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3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9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1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4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1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B10C-4ABA-F345-A95C-6EE94514669B}" type="datetimeFigureOut">
              <a:rPr lang="en-US" smtClean="0"/>
              <a:t>3/18/17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B61E-727D-644A-BC62-0EB5E6C6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17550"/>
            <a:ext cx="8796610" cy="5868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27641" y="1323154"/>
            <a:ext cx="4883967" cy="49554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6063" y="1892308"/>
            <a:ext cx="3943350" cy="43505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MARIE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SKLODOWSKA-CURIE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chemeClr val="bg1"/>
                </a:solidFill>
              </a:rPr>
              <a:t>INNOVATIVE  TRAINING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NETWORK</a:t>
            </a:r>
            <a:endParaRPr lang="en-GB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8247" y="4145964"/>
            <a:ext cx="36445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rgbClr val="FF0000"/>
                </a:solidFill>
              </a:rPr>
              <a:t>B B </a:t>
            </a:r>
            <a:r>
              <a:rPr lang="en-US" sz="8000" dirty="0" smtClean="0">
                <a:solidFill>
                  <a:srgbClr val="FF0000"/>
                </a:solidFill>
              </a:rPr>
              <a:t>D </a:t>
            </a:r>
            <a:r>
              <a:rPr lang="en-US" sz="6000" dirty="0" err="1">
                <a:solidFill>
                  <a:srgbClr val="FF0000"/>
                </a:solidFill>
              </a:rPr>
              <a:t>i</a:t>
            </a:r>
            <a:r>
              <a:rPr lang="en-US" sz="6000" dirty="0" smtClean="0">
                <a:solidFill>
                  <a:srgbClr val="FF0000"/>
                </a:solidFill>
              </a:rPr>
              <a:t> a g</a:t>
            </a:r>
          </a:p>
          <a:p>
            <a:pPr algn="r"/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" name="Picture 10" descr="Image result for brain canc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77" y="2916968"/>
            <a:ext cx="1283055" cy="9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Xinzhong Li</dc:creator>
  <cp:lastModifiedBy>Xinzhong Li</cp:lastModifiedBy>
  <cp:revision>1</cp:revision>
  <dcterms:created xsi:type="dcterms:W3CDTF">2017-03-18T10:05:09Z</dcterms:created>
  <dcterms:modified xsi:type="dcterms:W3CDTF">2017-03-18T10:08:36Z</dcterms:modified>
</cp:coreProperties>
</file>