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08" r:id="rId149"/>
    <p:sldId id="409" r:id="rId150"/>
    <p:sldId id="410" r:id="rId151"/>
    <p:sldId id="411" r:id="rId152"/>
    <p:sldId id="412" r:id="rId153"/>
    <p:sldId id="413" r:id="rId154"/>
    <p:sldId id="414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31" r:id="rId163"/>
    <p:sldId id="433" r:id="rId164"/>
    <p:sldId id="442" r:id="rId165"/>
    <p:sldId id="449" r:id="rId166"/>
    <p:sldId id="450" r:id="rId167"/>
    <p:sldId id="451" r:id="rId168"/>
    <p:sldId id="452" r:id="rId169"/>
    <p:sldId id="453" r:id="rId170"/>
    <p:sldId id="454" r:id="rId171"/>
    <p:sldId id="455" r:id="rId172"/>
    <p:sldId id="456" r:id="rId173"/>
    <p:sldId id="457" r:id="rId174"/>
    <p:sldId id="458" r:id="rId175"/>
    <p:sldId id="459" r:id="rId176"/>
    <p:sldId id="460" r:id="rId177"/>
    <p:sldId id="461" r:id="rId178"/>
    <p:sldId id="462" r:id="rId179"/>
    <p:sldId id="463" r:id="rId180"/>
    <p:sldId id="464" r:id="rId181"/>
    <p:sldId id="465" r:id="rId182"/>
    <p:sldId id="466" r:id="rId183"/>
    <p:sldId id="467" r:id="rId184"/>
    <p:sldId id="468" r:id="rId185"/>
    <p:sldId id="469" r:id="rId186"/>
    <p:sldId id="470" r:id="rId187"/>
    <p:sldId id="471" r:id="rId188"/>
    <p:sldId id="472" r:id="rId189"/>
    <p:sldId id="473" r:id="rId190"/>
    <p:sldId id="474" r:id="rId191"/>
    <p:sldId id="475" r:id="rId192"/>
    <p:sldId id="476" r:id="rId193"/>
    <p:sldId id="477" r:id="rId194"/>
    <p:sldId id="478" r:id="rId195"/>
    <p:sldId id="479" r:id="rId196"/>
    <p:sldId id="480" r:id="rId197"/>
    <p:sldId id="481" r:id="rId198"/>
    <p:sldId id="482" r:id="rId199"/>
    <p:sldId id="483" r:id="rId200"/>
    <p:sldId id="484" r:id="rId201"/>
    <p:sldId id="485" r:id="rId202"/>
    <p:sldId id="486" r:id="rId203"/>
    <p:sldId id="499" r:id="rId204"/>
    <p:sldId id="500" r:id="rId205"/>
    <p:sldId id="501" r:id="rId206"/>
    <p:sldId id="517" r:id="rId207"/>
    <p:sldId id="518" r:id="rId208"/>
    <p:sldId id="519" r:id="rId209"/>
    <p:sldId id="520" r:id="rId210"/>
    <p:sldId id="521" r:id="rId211"/>
    <p:sldId id="522" r:id="rId212"/>
    <p:sldId id="523" r:id="rId213"/>
    <p:sldId id="524" r:id="rId214"/>
    <p:sldId id="525" r:id="rId215"/>
    <p:sldId id="526" r:id="rId216"/>
    <p:sldId id="527" r:id="rId217"/>
    <p:sldId id="528" r:id="rId218"/>
    <p:sldId id="529" r:id="rId219"/>
    <p:sldId id="538" r:id="rId220"/>
    <p:sldId id="540" r:id="rId221"/>
  </p:sldIdLst>
  <p:sldSz cx="9601200" cy="5403850"/>
  <p:notesSz cx="9601200" cy="5403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54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22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1675193"/>
            <a:ext cx="8161020" cy="1134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3026156"/>
            <a:ext cx="6720840" cy="1350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B8BABC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A7A9AC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F26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2E3E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B8BABC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A7A9AC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F26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242885"/>
            <a:ext cx="4176522" cy="3566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1242885"/>
            <a:ext cx="4176522" cy="3566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B8BABC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A7A9AC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F26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B8BABC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A7A9AC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B8BABC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A7A9AC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3635" y="2179956"/>
            <a:ext cx="2943225" cy="507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F26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2440" y="1746000"/>
            <a:ext cx="6116319" cy="265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E2E3E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998664" y="5102351"/>
            <a:ext cx="466725" cy="12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B8BABC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1300" y="5180302"/>
            <a:ext cx="284734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A7A9AC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12864" y="5025580"/>
            <a:ext cx="2208276" cy="27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98382" y="2449620"/>
            <a:ext cx="243522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720">
              <a:lnSpc>
                <a:spcPts val="2660"/>
              </a:lnSpc>
            </a:pPr>
            <a:r>
              <a:rPr lang="en-AU" sz="2300" spc="-20" dirty="0" err="1">
                <a:solidFill>
                  <a:srgbClr val="58595B"/>
                </a:solidFill>
                <a:latin typeface="Cambria"/>
                <a:cs typeface="Cambria"/>
              </a:rPr>
              <a:t>GConnex</a:t>
            </a:r>
            <a:endParaRPr sz="2300" dirty="0">
              <a:latin typeface="Cambria"/>
              <a:cs typeface="Cambria"/>
            </a:endParaRPr>
          </a:p>
          <a:p>
            <a:pPr marL="12700">
              <a:lnSpc>
                <a:spcPts val="1700"/>
              </a:lnSpc>
            </a:pPr>
            <a:r>
              <a:rPr sz="1500" spc="40" dirty="0">
                <a:solidFill>
                  <a:srgbClr val="D71920"/>
                </a:solidFill>
                <a:latin typeface="Arial"/>
                <a:cs typeface="Arial"/>
              </a:rPr>
              <a:t>brand </a:t>
            </a:r>
            <a:r>
              <a:rPr sz="1500" spc="20" dirty="0">
                <a:solidFill>
                  <a:srgbClr val="D71920"/>
                </a:solidFill>
                <a:latin typeface="Arial"/>
                <a:cs typeface="Arial"/>
              </a:rPr>
              <a:t>strategy</a:t>
            </a:r>
            <a:r>
              <a:rPr sz="1500" spc="-10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D71920"/>
                </a:solidFill>
                <a:latin typeface="Arial"/>
                <a:cs typeface="Arial"/>
              </a:rPr>
              <a:t>presentation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5800" y="3060503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5800" y="364797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379104" y="3251414"/>
            <a:ext cx="16103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000" spc="-40" dirty="0">
                <a:solidFill>
                  <a:srgbClr val="FFFFFF"/>
                </a:solidFill>
                <a:latin typeface="Lucida Sans"/>
                <a:cs typeface="Lucida Sans"/>
              </a:rPr>
              <a:t>L3	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technical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8615" y="2662716"/>
            <a:ext cx="16681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L2  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corporate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79904" y="3836485"/>
            <a:ext cx="14287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230" algn="l"/>
              </a:tabLst>
            </a:pP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L4	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identity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1193" y="1705462"/>
            <a:ext cx="4649470" cy="261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2725" algn="just">
              <a:lnSpc>
                <a:spcPct val="119000"/>
              </a:lnSpc>
            </a:pPr>
            <a:r>
              <a:rPr sz="1400" spc="25" dirty="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practical approach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comes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from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real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world</a:t>
            </a:r>
            <a:r>
              <a:rPr sz="1400" spc="-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expertise 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experienced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solution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building.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connect with</a:t>
            </a:r>
            <a:r>
              <a:rPr sz="1400" spc="-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our 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clients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remain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invested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their projects beyond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just  those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parts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r>
              <a:rPr sz="14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providing.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19000"/>
              </a:lnSpc>
            </a:pP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highly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adaptable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can </a:t>
            </a:r>
            <a:r>
              <a:rPr sz="1400" spc="25" dirty="0">
                <a:solidFill>
                  <a:srgbClr val="58595B"/>
                </a:solidFill>
                <a:latin typeface="Arial"/>
                <a:cs typeface="Arial"/>
              </a:rPr>
              <a:t>bring </a:t>
            </a:r>
            <a:r>
              <a:rPr sz="1400" spc="30" dirty="0">
                <a:solidFill>
                  <a:srgbClr val="58595B"/>
                </a:solidFill>
                <a:latin typeface="Arial"/>
                <a:cs typeface="Arial"/>
              </a:rPr>
              <a:t>together</a:t>
            </a:r>
            <a:r>
              <a:rPr sz="1400" spc="-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additional 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capability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from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our network </a:t>
            </a:r>
            <a:r>
              <a:rPr sz="1400" spc="30" dirty="0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partners </a:t>
            </a:r>
            <a:r>
              <a:rPr sz="1400" spc="5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address </a:t>
            </a: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any 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infrastructure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brief.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have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an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unflagging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passion</a:t>
            </a:r>
            <a:endParaRPr sz="1400">
              <a:latin typeface="Arial"/>
              <a:cs typeface="Arial"/>
            </a:endParaRPr>
          </a:p>
          <a:p>
            <a:pPr marL="12700" marR="518795">
              <a:lnSpc>
                <a:spcPct val="119000"/>
              </a:lnSpc>
            </a:pP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for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outstanding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outcomes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committed </a:t>
            </a:r>
            <a:r>
              <a:rPr sz="1400" spc="5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our 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craftsmanship.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03575" y="1371178"/>
            <a:ext cx="5300345" cy="0"/>
          </a:xfrm>
          <a:custGeom>
            <a:avLst/>
            <a:gdLst/>
            <a:ahLst/>
            <a:cxnLst/>
            <a:rect l="l" t="t" r="r" b="b"/>
            <a:pathLst>
              <a:path w="5300345">
                <a:moveTo>
                  <a:pt x="0" y="0"/>
                </a:moveTo>
                <a:lnTo>
                  <a:pt x="5299938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74707" y="2561380"/>
            <a:ext cx="215900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00" dirty="0">
                <a:solidFill>
                  <a:srgbClr val="58595B"/>
                </a:solidFill>
                <a:latin typeface="Cambria"/>
                <a:cs typeface="Cambria"/>
              </a:rPr>
              <a:t>corporate</a:t>
            </a:r>
            <a:r>
              <a:rPr sz="2300" spc="-12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20" dirty="0">
                <a:solidFill>
                  <a:srgbClr val="58595B"/>
                </a:solidFill>
                <a:latin typeface="Cambria"/>
                <a:cs typeface="Cambria"/>
              </a:rPr>
              <a:t>identity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17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167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17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26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8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6735" y="2728582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616"/>
                </a:lnTo>
              </a:path>
            </a:pathLst>
          </a:custGeom>
          <a:ln w="441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4675" y="268554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19" y="0"/>
                </a:lnTo>
              </a:path>
            </a:pathLst>
          </a:custGeom>
          <a:ln w="36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83480" y="2673362"/>
            <a:ext cx="69850" cy="103505"/>
          </a:xfrm>
          <a:custGeom>
            <a:avLst/>
            <a:gdLst/>
            <a:ahLst/>
            <a:cxnLst/>
            <a:rect l="l" t="t" r="r" b="b"/>
            <a:pathLst>
              <a:path w="69850" h="103505">
                <a:moveTo>
                  <a:pt x="35496" y="26327"/>
                </a:moveTo>
                <a:lnTo>
                  <a:pt x="27990" y="26327"/>
                </a:lnTo>
                <a:lnTo>
                  <a:pt x="23075" y="27355"/>
                </a:lnTo>
                <a:lnTo>
                  <a:pt x="2082" y="49822"/>
                </a:lnTo>
                <a:lnTo>
                  <a:pt x="698" y="54457"/>
                </a:lnTo>
                <a:lnTo>
                  <a:pt x="0" y="59397"/>
                </a:lnTo>
                <a:lnTo>
                  <a:pt x="0" y="69824"/>
                </a:lnTo>
                <a:lnTo>
                  <a:pt x="23228" y="102133"/>
                </a:lnTo>
                <a:lnTo>
                  <a:pt x="28193" y="103174"/>
                </a:lnTo>
                <a:lnTo>
                  <a:pt x="39001" y="103174"/>
                </a:lnTo>
                <a:lnTo>
                  <a:pt x="43687" y="102285"/>
                </a:lnTo>
                <a:lnTo>
                  <a:pt x="52222" y="98666"/>
                </a:lnTo>
                <a:lnTo>
                  <a:pt x="55359" y="95745"/>
                </a:lnTo>
                <a:lnTo>
                  <a:pt x="56865" y="92646"/>
                </a:lnTo>
                <a:lnTo>
                  <a:pt x="31699" y="92646"/>
                </a:lnTo>
                <a:lnTo>
                  <a:pt x="28295" y="91884"/>
                </a:lnTo>
                <a:lnTo>
                  <a:pt x="12801" y="68897"/>
                </a:lnTo>
                <a:lnTo>
                  <a:pt x="12866" y="61290"/>
                </a:lnTo>
                <a:lnTo>
                  <a:pt x="30797" y="37020"/>
                </a:lnTo>
                <a:lnTo>
                  <a:pt x="56846" y="37020"/>
                </a:lnTo>
                <a:lnTo>
                  <a:pt x="56032" y="35674"/>
                </a:lnTo>
                <a:lnTo>
                  <a:pt x="37528" y="26530"/>
                </a:lnTo>
                <a:lnTo>
                  <a:pt x="35496" y="26327"/>
                </a:lnTo>
                <a:close/>
              </a:path>
              <a:path w="69850" h="103505">
                <a:moveTo>
                  <a:pt x="69735" y="91643"/>
                </a:moveTo>
                <a:lnTo>
                  <a:pt x="57645" y="91643"/>
                </a:lnTo>
                <a:lnTo>
                  <a:pt x="57645" y="101612"/>
                </a:lnTo>
                <a:lnTo>
                  <a:pt x="69735" y="101612"/>
                </a:lnTo>
                <a:lnTo>
                  <a:pt x="69735" y="91643"/>
                </a:lnTo>
                <a:close/>
              </a:path>
              <a:path w="69850" h="103505">
                <a:moveTo>
                  <a:pt x="56846" y="37020"/>
                </a:moveTo>
                <a:lnTo>
                  <a:pt x="39052" y="37020"/>
                </a:lnTo>
                <a:lnTo>
                  <a:pt x="42595" y="37795"/>
                </a:lnTo>
                <a:lnTo>
                  <a:pt x="48475" y="40919"/>
                </a:lnTo>
                <a:lnTo>
                  <a:pt x="50876" y="42976"/>
                </a:lnTo>
                <a:lnTo>
                  <a:pt x="52717" y="45554"/>
                </a:lnTo>
                <a:lnTo>
                  <a:pt x="54584" y="48107"/>
                </a:lnTo>
                <a:lnTo>
                  <a:pt x="55930" y="51079"/>
                </a:lnTo>
                <a:lnTo>
                  <a:pt x="57645" y="57823"/>
                </a:lnTo>
                <a:lnTo>
                  <a:pt x="58077" y="61290"/>
                </a:lnTo>
                <a:lnTo>
                  <a:pt x="58004" y="68897"/>
                </a:lnTo>
                <a:lnTo>
                  <a:pt x="39649" y="92646"/>
                </a:lnTo>
                <a:lnTo>
                  <a:pt x="56865" y="92646"/>
                </a:lnTo>
                <a:lnTo>
                  <a:pt x="57353" y="91643"/>
                </a:lnTo>
                <a:lnTo>
                  <a:pt x="69735" y="91643"/>
                </a:lnTo>
                <a:lnTo>
                  <a:pt x="69735" y="37858"/>
                </a:lnTo>
                <a:lnTo>
                  <a:pt x="57353" y="37858"/>
                </a:lnTo>
                <a:lnTo>
                  <a:pt x="56846" y="37020"/>
                </a:lnTo>
                <a:close/>
              </a:path>
              <a:path w="69850" h="103505">
                <a:moveTo>
                  <a:pt x="69735" y="0"/>
                </a:moveTo>
                <a:lnTo>
                  <a:pt x="57645" y="0"/>
                </a:lnTo>
                <a:lnTo>
                  <a:pt x="57645" y="37858"/>
                </a:lnTo>
                <a:lnTo>
                  <a:pt x="69735" y="37858"/>
                </a:lnTo>
                <a:lnTo>
                  <a:pt x="697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8111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80589" cy="539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97109" y="2991115"/>
            <a:ext cx="233679" cy="11842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A7A9A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A7A9A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A7A9AC"/>
                </a:solidFill>
                <a:latin typeface="Tahoma"/>
                <a:cs typeface="Tahoma"/>
              </a:rPr>
              <a:t>identity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7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7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63075" y="264703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43"/>
                </a:lnTo>
              </a:path>
            </a:pathLst>
          </a:custGeom>
          <a:ln w="25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22975" y="2690101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9085"/>
                </a:lnTo>
              </a:path>
            </a:pathLst>
          </a:custGeom>
          <a:ln w="32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56734" y="2714724"/>
            <a:ext cx="40640" cy="59690"/>
          </a:xfrm>
          <a:custGeom>
            <a:avLst/>
            <a:gdLst/>
            <a:ahLst/>
            <a:cxnLst/>
            <a:rect l="l" t="t" r="r" b="b"/>
            <a:pathLst>
              <a:path w="40640" h="59689">
                <a:moveTo>
                  <a:pt x="16179" y="15214"/>
                </a:moveTo>
                <a:lnTo>
                  <a:pt x="0" y="40335"/>
                </a:lnTo>
                <a:lnTo>
                  <a:pt x="419" y="43192"/>
                </a:lnTo>
                <a:lnTo>
                  <a:pt x="16281" y="59601"/>
                </a:lnTo>
                <a:lnTo>
                  <a:pt x="22542" y="59601"/>
                </a:lnTo>
                <a:lnTo>
                  <a:pt x="25247" y="59080"/>
                </a:lnTo>
                <a:lnTo>
                  <a:pt x="30187" y="57010"/>
                </a:lnTo>
                <a:lnTo>
                  <a:pt x="31991" y="55295"/>
                </a:lnTo>
                <a:lnTo>
                  <a:pt x="32856" y="53517"/>
                </a:lnTo>
                <a:lnTo>
                  <a:pt x="18313" y="53517"/>
                </a:lnTo>
                <a:lnTo>
                  <a:pt x="16357" y="53086"/>
                </a:lnTo>
                <a:lnTo>
                  <a:pt x="7488" y="40335"/>
                </a:lnTo>
                <a:lnTo>
                  <a:pt x="7559" y="34302"/>
                </a:lnTo>
                <a:lnTo>
                  <a:pt x="17792" y="21374"/>
                </a:lnTo>
                <a:lnTo>
                  <a:pt x="32837" y="21374"/>
                </a:lnTo>
                <a:lnTo>
                  <a:pt x="32372" y="20599"/>
                </a:lnTo>
                <a:lnTo>
                  <a:pt x="21678" y="15316"/>
                </a:lnTo>
                <a:lnTo>
                  <a:pt x="16179" y="15214"/>
                </a:lnTo>
                <a:close/>
              </a:path>
              <a:path w="40640" h="59689">
                <a:moveTo>
                  <a:pt x="40284" y="52946"/>
                </a:moveTo>
                <a:lnTo>
                  <a:pt x="33299" y="52946"/>
                </a:lnTo>
                <a:lnTo>
                  <a:pt x="33299" y="58699"/>
                </a:lnTo>
                <a:lnTo>
                  <a:pt x="40284" y="58699"/>
                </a:lnTo>
                <a:lnTo>
                  <a:pt x="40284" y="52946"/>
                </a:lnTo>
                <a:close/>
              </a:path>
              <a:path w="40640" h="59689">
                <a:moveTo>
                  <a:pt x="32837" y="21374"/>
                </a:moveTo>
                <a:lnTo>
                  <a:pt x="22567" y="21374"/>
                </a:lnTo>
                <a:lnTo>
                  <a:pt x="24612" y="21831"/>
                </a:lnTo>
                <a:lnTo>
                  <a:pt x="28016" y="23634"/>
                </a:lnTo>
                <a:lnTo>
                  <a:pt x="33450" y="40335"/>
                </a:lnTo>
                <a:lnTo>
                  <a:pt x="33324" y="41402"/>
                </a:lnTo>
                <a:lnTo>
                  <a:pt x="22923" y="53517"/>
                </a:lnTo>
                <a:lnTo>
                  <a:pt x="32856" y="53517"/>
                </a:lnTo>
                <a:lnTo>
                  <a:pt x="33134" y="52946"/>
                </a:lnTo>
                <a:lnTo>
                  <a:pt x="40284" y="52946"/>
                </a:lnTo>
                <a:lnTo>
                  <a:pt x="40284" y="21869"/>
                </a:lnTo>
                <a:lnTo>
                  <a:pt x="33134" y="21869"/>
                </a:lnTo>
                <a:lnTo>
                  <a:pt x="32837" y="21374"/>
                </a:lnTo>
                <a:close/>
              </a:path>
              <a:path w="40640" h="59689">
                <a:moveTo>
                  <a:pt x="40284" y="0"/>
                </a:moveTo>
                <a:lnTo>
                  <a:pt x="33299" y="0"/>
                </a:lnTo>
                <a:lnTo>
                  <a:pt x="33299" y="21869"/>
                </a:lnTo>
                <a:lnTo>
                  <a:pt x="40284" y="21869"/>
                </a:lnTo>
                <a:lnTo>
                  <a:pt x="40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1600" y="1321746"/>
            <a:ext cx="457834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spc="-40" dirty="0">
                <a:solidFill>
                  <a:srgbClr val="353535"/>
                </a:solidFill>
                <a:latin typeface="Lucida Sans"/>
                <a:cs typeface="Lucida Sans"/>
              </a:rPr>
              <a:t> </a:t>
            </a:r>
            <a:r>
              <a:rPr sz="1000" u="sng" spc="-210" dirty="0">
                <a:solidFill>
                  <a:srgbClr val="353535"/>
                </a:solidFill>
                <a:latin typeface="Lucida Sans"/>
                <a:cs typeface="Lucida Sans"/>
              </a:rPr>
              <a:t> </a:t>
            </a:r>
            <a:r>
              <a:rPr sz="1000" u="sng" dirty="0">
                <a:solidFill>
                  <a:srgbClr val="353535"/>
                </a:solidFill>
                <a:latin typeface="Lucida Sans"/>
                <a:cs typeface="Lucida Sans"/>
              </a:rPr>
              <a:t>PROS</a:t>
            </a:r>
            <a:r>
              <a:rPr sz="1000" u="sng" spc="-135" dirty="0">
                <a:solidFill>
                  <a:srgbClr val="353535"/>
                </a:solidFill>
                <a:latin typeface="Lucida Sans"/>
                <a:cs typeface="Lucida Sans"/>
              </a:rPr>
              <a:t> 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6699" y="4832245"/>
            <a:ext cx="47942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spc="-40" dirty="0">
                <a:solidFill>
                  <a:srgbClr val="424242"/>
                </a:solidFill>
                <a:latin typeface="Lucida Sans"/>
                <a:cs typeface="Lucida Sans"/>
              </a:rPr>
              <a:t> </a:t>
            </a:r>
            <a:r>
              <a:rPr sz="1000" u="sng" spc="-160" dirty="0">
                <a:solidFill>
                  <a:srgbClr val="424242"/>
                </a:solidFill>
                <a:latin typeface="Lucida Sans"/>
                <a:cs typeface="Lucida Sans"/>
              </a:rPr>
              <a:t> </a:t>
            </a:r>
            <a:r>
              <a:rPr sz="1000" u="sng" spc="10" dirty="0">
                <a:solidFill>
                  <a:srgbClr val="424242"/>
                </a:solidFill>
                <a:latin typeface="Lucida Sans"/>
                <a:cs typeface="Lucida Sans"/>
              </a:rPr>
              <a:t>CONS 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699" y="4184887"/>
            <a:ext cx="164020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i="1" spc="5" dirty="0">
                <a:solidFill>
                  <a:srgbClr val="A7A9AC"/>
                </a:solidFill>
                <a:latin typeface="Arial"/>
                <a:cs typeface="Arial"/>
              </a:rPr>
              <a:t>difficult </a:t>
            </a:r>
            <a:r>
              <a:rPr sz="1400" i="1" spc="-30" dirty="0">
                <a:solidFill>
                  <a:srgbClr val="A7A9AC"/>
                </a:solidFill>
                <a:latin typeface="Arial"/>
                <a:cs typeface="Arial"/>
              </a:rPr>
              <a:t>.com </a:t>
            </a:r>
            <a:r>
              <a:rPr sz="1400" i="1" spc="-65" dirty="0">
                <a:solidFill>
                  <a:srgbClr val="A7A9AC"/>
                </a:solidFill>
                <a:latin typeface="Arial"/>
                <a:cs typeface="Arial"/>
              </a:rPr>
              <a:t>search  </a:t>
            </a:r>
            <a:r>
              <a:rPr sz="1400" i="1" spc="-10" dirty="0">
                <a:solidFill>
                  <a:srgbClr val="A7A9AC"/>
                </a:solidFill>
                <a:latin typeface="Arial"/>
                <a:cs typeface="Arial"/>
              </a:rPr>
              <a:t>more </a:t>
            </a:r>
            <a:r>
              <a:rPr sz="1400" i="1" spc="-15" dirty="0">
                <a:solidFill>
                  <a:srgbClr val="A7A9AC"/>
                </a:solidFill>
                <a:latin typeface="Arial"/>
                <a:cs typeface="Arial"/>
              </a:rPr>
              <a:t>common</a:t>
            </a:r>
            <a:r>
              <a:rPr sz="1400" i="1" spc="-19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400" i="1" spc="-45" dirty="0">
                <a:solidFill>
                  <a:srgbClr val="A7A9AC"/>
                </a:solidFill>
                <a:latin typeface="Arial"/>
                <a:cs typeface="Arial"/>
              </a:rPr>
              <a:t>usage  </a:t>
            </a:r>
            <a:r>
              <a:rPr sz="1400" i="1" spc="-5" dirty="0">
                <a:solidFill>
                  <a:srgbClr val="A7A9AC"/>
                </a:solidFill>
                <a:latin typeface="Arial"/>
                <a:cs typeface="Arial"/>
              </a:rPr>
              <a:t>cluttered </a:t>
            </a:r>
            <a:r>
              <a:rPr sz="1400" i="1" spc="-15" dirty="0">
                <a:solidFill>
                  <a:srgbClr val="A7A9AC"/>
                </a:solidFill>
                <a:latin typeface="Arial"/>
                <a:cs typeface="Arial"/>
              </a:rPr>
              <a:t>™ </a:t>
            </a:r>
            <a:r>
              <a:rPr sz="1400" i="1" spc="-55" dirty="0">
                <a:solidFill>
                  <a:srgbClr val="A7A9AC"/>
                </a:solidFill>
                <a:latin typeface="Arial"/>
                <a:cs typeface="Arial"/>
              </a:rPr>
              <a:t>space  </a:t>
            </a:r>
            <a:r>
              <a:rPr sz="1400" i="1" spc="-10" dirty="0">
                <a:solidFill>
                  <a:srgbClr val="A7A9AC"/>
                </a:solidFill>
                <a:latin typeface="Arial"/>
                <a:cs typeface="Arial"/>
              </a:rPr>
              <a:t>high </a:t>
            </a:r>
            <a:r>
              <a:rPr sz="1400" i="1" spc="-85" dirty="0">
                <a:solidFill>
                  <a:srgbClr val="A7A9AC"/>
                </a:solidFill>
                <a:latin typeface="Arial"/>
                <a:cs typeface="Arial"/>
              </a:rPr>
              <a:t>IP</a:t>
            </a:r>
            <a:r>
              <a:rPr sz="1400" i="1" spc="-19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400" i="1" spc="-45" dirty="0">
                <a:solidFill>
                  <a:srgbClr val="A7A9AC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2605" y="4184541"/>
            <a:ext cx="1565275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 marR="5080" indent="-46355" algn="r">
              <a:lnSpc>
                <a:spcPts val="1600"/>
              </a:lnSpc>
            </a:pPr>
            <a:r>
              <a:rPr sz="1400" i="1" spc="-25" dirty="0">
                <a:solidFill>
                  <a:srgbClr val="A7A9AC"/>
                </a:solidFill>
                <a:latin typeface="Arial"/>
                <a:cs typeface="Arial"/>
              </a:rPr>
              <a:t>harder</a:t>
            </a:r>
            <a:r>
              <a:rPr sz="1400" i="1" spc="-10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400" i="1" spc="45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400" i="1" spc="-10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A7A9AC"/>
                </a:solidFill>
                <a:latin typeface="Arial"/>
                <a:cs typeface="Arial"/>
              </a:rPr>
              <a:t>remember </a:t>
            </a:r>
            <a:r>
              <a:rPr sz="1400" i="1" spc="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A7A9AC"/>
                </a:solidFill>
                <a:latin typeface="Arial"/>
                <a:cs typeface="Arial"/>
              </a:rPr>
              <a:t>challenging</a:t>
            </a:r>
            <a:r>
              <a:rPr sz="1400" i="1" spc="-135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400" i="1" spc="-30" dirty="0">
                <a:solidFill>
                  <a:srgbClr val="A7A9AC"/>
                </a:solidFill>
                <a:latin typeface="Arial"/>
                <a:cs typeface="Arial"/>
              </a:rPr>
              <a:t>spelling  </a:t>
            </a:r>
            <a:r>
              <a:rPr sz="1400" i="1" spc="-20" dirty="0">
                <a:solidFill>
                  <a:srgbClr val="A7A9AC"/>
                </a:solidFill>
                <a:latin typeface="Arial"/>
                <a:cs typeface="Arial"/>
              </a:rPr>
              <a:t>complex</a:t>
            </a:r>
            <a:r>
              <a:rPr sz="1400" i="1" spc="-14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A7A9AC"/>
                </a:solidFill>
                <a:latin typeface="Arial"/>
                <a:cs typeface="Arial"/>
              </a:rPr>
              <a:t>story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2699" y="1297696"/>
            <a:ext cx="956944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i="1" spc="-20" dirty="0">
                <a:solidFill>
                  <a:srgbClr val="97999C"/>
                </a:solidFill>
                <a:latin typeface="Arial"/>
                <a:cs typeface="Arial"/>
              </a:rPr>
              <a:t>memorable  </a:t>
            </a:r>
            <a:r>
              <a:rPr sz="1400" i="1" spc="-75" dirty="0">
                <a:solidFill>
                  <a:srgbClr val="97999C"/>
                </a:solidFill>
                <a:latin typeface="Arial"/>
                <a:cs typeface="Arial"/>
              </a:rPr>
              <a:t>easy </a:t>
            </a:r>
            <a:r>
              <a:rPr sz="1400" i="1" spc="45" dirty="0">
                <a:solidFill>
                  <a:srgbClr val="97999C"/>
                </a:solidFill>
                <a:latin typeface="Arial"/>
                <a:cs typeface="Arial"/>
              </a:rPr>
              <a:t>to</a:t>
            </a:r>
            <a:r>
              <a:rPr sz="1400" i="1" spc="-135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30" dirty="0">
                <a:solidFill>
                  <a:srgbClr val="97999C"/>
                </a:solidFill>
                <a:latin typeface="Arial"/>
                <a:cs typeface="Arial"/>
              </a:rPr>
              <a:t>spell  </a:t>
            </a:r>
            <a:r>
              <a:rPr sz="1400" i="1" spc="-25" dirty="0">
                <a:solidFill>
                  <a:srgbClr val="97999C"/>
                </a:solidFill>
                <a:latin typeface="Arial"/>
                <a:cs typeface="Arial"/>
              </a:rPr>
              <a:t>simple</a:t>
            </a:r>
            <a:r>
              <a:rPr sz="1400" i="1" spc="-170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97999C"/>
                </a:solidFill>
                <a:latin typeface="Arial"/>
                <a:cs typeface="Arial"/>
              </a:rPr>
              <a:t>story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02699" y="357242"/>
            <a:ext cx="117411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500" spc="-120" dirty="0">
                <a:solidFill>
                  <a:srgbClr val="FFFFFF"/>
                </a:solidFill>
                <a:latin typeface="Lucida Sans"/>
                <a:cs typeface="Lucida Sans"/>
              </a:rPr>
              <a:t>common 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w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r>
              <a:rPr sz="1500" spc="-295" dirty="0">
                <a:solidFill>
                  <a:srgbClr val="FFFFFF"/>
                </a:solidFill>
                <a:latin typeface="Lucida Sans"/>
                <a:cs typeface="Lucida Sans"/>
              </a:rPr>
              <a:t>/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500" spc="-105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3933" y="357242"/>
            <a:ext cx="117411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85470">
              <a:lnSpc>
                <a:spcPts val="1600"/>
              </a:lnSpc>
            </a:pPr>
            <a:r>
              <a:rPr sz="1500" spc="-135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1500" spc="-105" dirty="0">
                <a:solidFill>
                  <a:srgbClr val="FFFFFF"/>
                </a:solidFill>
                <a:latin typeface="Lucida Sans"/>
                <a:cs typeface="Lucida Sans"/>
              </a:rPr>
              <a:t>ni</a:t>
            </a:r>
            <a:r>
              <a:rPr sz="1500" spc="-120" dirty="0">
                <a:solidFill>
                  <a:srgbClr val="FFFFFF"/>
                </a:solidFill>
                <a:latin typeface="Lucida Sans"/>
                <a:cs typeface="Lucida Sans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1500" spc="-5" dirty="0">
                <a:solidFill>
                  <a:srgbClr val="FFFFFF"/>
                </a:solidFill>
                <a:latin typeface="Lucida Sans"/>
                <a:cs typeface="Lucida Sans"/>
              </a:rPr>
              <a:t>e 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w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r>
              <a:rPr sz="1500" spc="-295" dirty="0">
                <a:solidFill>
                  <a:srgbClr val="FFFFFF"/>
                </a:solidFill>
                <a:latin typeface="Lucida Sans"/>
                <a:cs typeface="Lucida Sans"/>
              </a:rPr>
              <a:t>/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500" spc="-105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6199" y="357242"/>
            <a:ext cx="80010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real</a:t>
            </a:r>
            <a:r>
              <a:rPr sz="15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word 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500" spc="-12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500" spc="-105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500" spc="-135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00" y="3568302"/>
            <a:ext cx="64960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CF3D96"/>
                </a:solidFill>
                <a:latin typeface="Lucida Sans"/>
                <a:cs typeface="Lucida Sans"/>
              </a:rPr>
              <a:t>COMFORT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41109" y="3568302"/>
            <a:ext cx="132778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DFE345"/>
                </a:solidFill>
                <a:latin typeface="Lucida Sans"/>
                <a:cs typeface="Lucida Sans"/>
              </a:rPr>
              <a:t>POSITIVE</a:t>
            </a:r>
            <a:r>
              <a:rPr sz="1000" spc="-135" dirty="0">
                <a:solidFill>
                  <a:srgbClr val="DFE345"/>
                </a:solidFill>
                <a:latin typeface="Lucida Sans"/>
                <a:cs typeface="Lucida Sans"/>
              </a:rPr>
              <a:t> </a:t>
            </a:r>
            <a:r>
              <a:rPr sz="1000" spc="-15" dirty="0">
                <a:solidFill>
                  <a:srgbClr val="DFE345"/>
                </a:solidFill>
                <a:latin typeface="Lucida Sans"/>
                <a:cs typeface="Lucida Sans"/>
              </a:rPr>
              <a:t>DISRUPTION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6006" y="1297696"/>
            <a:ext cx="152209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1680" algn="r">
              <a:lnSpc>
                <a:spcPts val="1600"/>
              </a:lnSpc>
            </a:pPr>
            <a:r>
              <a:rPr sz="1400" i="1" dirty="0">
                <a:solidFill>
                  <a:srgbClr val="97999C"/>
                </a:solidFill>
                <a:latin typeface="Arial"/>
                <a:cs typeface="Arial"/>
              </a:rPr>
              <a:t>low</a:t>
            </a:r>
            <a:r>
              <a:rPr sz="1400" i="1" spc="-105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85" dirty="0">
                <a:solidFill>
                  <a:srgbClr val="97999C"/>
                </a:solidFill>
                <a:latin typeface="Arial"/>
                <a:cs typeface="Arial"/>
              </a:rPr>
              <a:t>IP</a:t>
            </a:r>
            <a:r>
              <a:rPr sz="1400" i="1" spc="-105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45" dirty="0">
                <a:solidFill>
                  <a:srgbClr val="97999C"/>
                </a:solidFill>
                <a:latin typeface="Arial"/>
                <a:cs typeface="Arial"/>
              </a:rPr>
              <a:t>risk </a:t>
            </a:r>
            <a:r>
              <a:rPr sz="1400" i="1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97999C"/>
                </a:solidFill>
                <a:latin typeface="Arial"/>
                <a:cs typeface="Arial"/>
              </a:rPr>
              <a:t>simpler</a:t>
            </a:r>
            <a:r>
              <a:rPr sz="1400" i="1" spc="-100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30" dirty="0">
                <a:solidFill>
                  <a:srgbClr val="97999C"/>
                </a:solidFill>
                <a:latin typeface="Arial"/>
                <a:cs typeface="Arial"/>
              </a:rPr>
              <a:t>.com</a:t>
            </a:r>
            <a:r>
              <a:rPr sz="1400" i="1" spc="-100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65" dirty="0">
                <a:solidFill>
                  <a:srgbClr val="97999C"/>
                </a:solidFill>
                <a:latin typeface="Arial"/>
                <a:cs typeface="Arial"/>
              </a:rPr>
              <a:t>search </a:t>
            </a:r>
            <a:r>
              <a:rPr sz="1400" i="1" spc="-5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97999C"/>
                </a:solidFill>
                <a:latin typeface="Arial"/>
                <a:cs typeface="Arial"/>
              </a:rPr>
              <a:t>no</a:t>
            </a:r>
            <a:r>
              <a:rPr sz="1400" i="1" spc="-110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97999C"/>
                </a:solidFill>
                <a:latin typeface="Arial"/>
                <a:cs typeface="Arial"/>
              </a:rPr>
              <a:t>common</a:t>
            </a:r>
            <a:r>
              <a:rPr sz="1400" i="1" spc="-110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45" dirty="0">
                <a:solidFill>
                  <a:srgbClr val="97999C"/>
                </a:solidFill>
                <a:latin typeface="Arial"/>
                <a:cs typeface="Arial"/>
              </a:rPr>
              <a:t>usage </a:t>
            </a:r>
            <a:r>
              <a:rPr sz="1400" i="1" spc="-5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40" dirty="0">
                <a:solidFill>
                  <a:srgbClr val="97999C"/>
                </a:solidFill>
                <a:latin typeface="Arial"/>
                <a:cs typeface="Arial"/>
              </a:rPr>
              <a:t>clear </a:t>
            </a:r>
            <a:r>
              <a:rPr sz="1400" i="1" spc="-15" dirty="0">
                <a:solidFill>
                  <a:srgbClr val="97999C"/>
                </a:solidFill>
                <a:latin typeface="Arial"/>
                <a:cs typeface="Arial"/>
              </a:rPr>
              <a:t>™</a:t>
            </a:r>
            <a:r>
              <a:rPr sz="1400" i="1" spc="-190" dirty="0">
                <a:solidFill>
                  <a:srgbClr val="97999C"/>
                </a:solidFill>
                <a:latin typeface="Arial"/>
                <a:cs typeface="Arial"/>
              </a:rPr>
              <a:t> </a:t>
            </a:r>
            <a:r>
              <a:rPr sz="1400" i="1" spc="-55" dirty="0">
                <a:solidFill>
                  <a:srgbClr val="97999C"/>
                </a:solidFill>
                <a:latin typeface="Arial"/>
                <a:cs typeface="Arial"/>
              </a:rPr>
              <a:t>space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446" y="3378429"/>
            <a:ext cx="173990" cy="128270"/>
          </a:xfrm>
          <a:custGeom>
            <a:avLst/>
            <a:gdLst/>
            <a:ahLst/>
            <a:cxnLst/>
            <a:rect l="l" t="t" r="r" b="b"/>
            <a:pathLst>
              <a:path w="173990" h="128270">
                <a:moveTo>
                  <a:pt x="64490" y="0"/>
                </a:moveTo>
                <a:lnTo>
                  <a:pt x="60528" y="38"/>
                </a:lnTo>
                <a:lnTo>
                  <a:pt x="1689" y="59969"/>
                </a:lnTo>
                <a:lnTo>
                  <a:pt x="1536" y="60185"/>
                </a:lnTo>
                <a:lnTo>
                  <a:pt x="1333" y="60413"/>
                </a:lnTo>
                <a:lnTo>
                  <a:pt x="647" y="61429"/>
                </a:lnTo>
                <a:lnTo>
                  <a:pt x="482" y="61798"/>
                </a:lnTo>
                <a:lnTo>
                  <a:pt x="304" y="62128"/>
                </a:lnTo>
                <a:lnTo>
                  <a:pt x="0" y="63449"/>
                </a:lnTo>
                <a:lnTo>
                  <a:pt x="139" y="65849"/>
                </a:lnTo>
                <a:lnTo>
                  <a:pt x="482" y="66903"/>
                </a:lnTo>
                <a:lnTo>
                  <a:pt x="59334" y="127444"/>
                </a:lnTo>
                <a:lnTo>
                  <a:pt x="60960" y="128066"/>
                </a:lnTo>
                <a:lnTo>
                  <a:pt x="64160" y="128066"/>
                </a:lnTo>
                <a:lnTo>
                  <a:pt x="65735" y="127469"/>
                </a:lnTo>
                <a:lnTo>
                  <a:pt x="69418" y="123863"/>
                </a:lnTo>
                <a:lnTo>
                  <a:pt x="69456" y="119913"/>
                </a:lnTo>
                <a:lnTo>
                  <a:pt x="21043" y="70599"/>
                </a:lnTo>
                <a:lnTo>
                  <a:pt x="171157" y="70599"/>
                </a:lnTo>
                <a:lnTo>
                  <a:pt x="173951" y="67805"/>
                </a:lnTo>
                <a:lnTo>
                  <a:pt x="173951" y="60896"/>
                </a:lnTo>
                <a:lnTo>
                  <a:pt x="171157" y="58102"/>
                </a:lnTo>
                <a:lnTo>
                  <a:pt x="21043" y="58102"/>
                </a:lnTo>
                <a:lnTo>
                  <a:pt x="69456" y="8788"/>
                </a:lnTo>
                <a:lnTo>
                  <a:pt x="69418" y="4838"/>
                </a:lnTo>
                <a:lnTo>
                  <a:pt x="64490" y="0"/>
                </a:lnTo>
                <a:close/>
              </a:path>
            </a:pathLst>
          </a:custGeom>
          <a:solidFill>
            <a:srgbClr val="CF3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84449" y="3379060"/>
            <a:ext cx="173990" cy="128270"/>
          </a:xfrm>
          <a:custGeom>
            <a:avLst/>
            <a:gdLst/>
            <a:ahLst/>
            <a:cxnLst/>
            <a:rect l="l" t="t" r="r" b="b"/>
            <a:pathLst>
              <a:path w="173990" h="128270">
                <a:moveTo>
                  <a:pt x="112991" y="0"/>
                </a:moveTo>
                <a:lnTo>
                  <a:pt x="109791" y="0"/>
                </a:lnTo>
                <a:lnTo>
                  <a:pt x="108216" y="596"/>
                </a:lnTo>
                <a:lnTo>
                  <a:pt x="104533" y="4203"/>
                </a:lnTo>
                <a:lnTo>
                  <a:pt x="104495" y="8153"/>
                </a:lnTo>
                <a:lnTo>
                  <a:pt x="152907" y="57467"/>
                </a:lnTo>
                <a:lnTo>
                  <a:pt x="2793" y="57467"/>
                </a:lnTo>
                <a:lnTo>
                  <a:pt x="0" y="60261"/>
                </a:lnTo>
                <a:lnTo>
                  <a:pt x="0" y="67170"/>
                </a:lnTo>
                <a:lnTo>
                  <a:pt x="2793" y="69964"/>
                </a:lnTo>
                <a:lnTo>
                  <a:pt x="152907" y="69964"/>
                </a:lnTo>
                <a:lnTo>
                  <a:pt x="104495" y="119278"/>
                </a:lnTo>
                <a:lnTo>
                  <a:pt x="104533" y="123228"/>
                </a:lnTo>
                <a:lnTo>
                  <a:pt x="109461" y="128066"/>
                </a:lnTo>
                <a:lnTo>
                  <a:pt x="113423" y="128028"/>
                </a:lnTo>
                <a:lnTo>
                  <a:pt x="172262" y="68097"/>
                </a:lnTo>
                <a:lnTo>
                  <a:pt x="172415" y="67881"/>
                </a:lnTo>
                <a:lnTo>
                  <a:pt x="172618" y="67652"/>
                </a:lnTo>
                <a:lnTo>
                  <a:pt x="173304" y="66636"/>
                </a:lnTo>
                <a:lnTo>
                  <a:pt x="173469" y="66268"/>
                </a:lnTo>
                <a:lnTo>
                  <a:pt x="173647" y="65938"/>
                </a:lnTo>
                <a:lnTo>
                  <a:pt x="173951" y="64617"/>
                </a:lnTo>
                <a:lnTo>
                  <a:pt x="173812" y="62217"/>
                </a:lnTo>
                <a:lnTo>
                  <a:pt x="173469" y="61163"/>
                </a:lnTo>
                <a:lnTo>
                  <a:pt x="173304" y="60807"/>
                </a:lnTo>
                <a:lnTo>
                  <a:pt x="172618" y="59778"/>
                </a:lnTo>
                <a:lnTo>
                  <a:pt x="172262" y="59347"/>
                </a:lnTo>
                <a:lnTo>
                  <a:pt x="114617" y="622"/>
                </a:lnTo>
                <a:lnTo>
                  <a:pt x="112991" y="0"/>
                </a:lnTo>
                <a:close/>
              </a:path>
            </a:pathLst>
          </a:custGeom>
          <a:solidFill>
            <a:srgbClr val="DFE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119888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004" y="273935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7367" y="27147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6746" y="2707754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27" y="15062"/>
                </a:moveTo>
                <a:lnTo>
                  <a:pt x="0" y="39954"/>
                </a:lnTo>
                <a:lnTo>
                  <a:pt x="419" y="42786"/>
                </a:lnTo>
                <a:lnTo>
                  <a:pt x="16141" y="59042"/>
                </a:lnTo>
                <a:lnTo>
                  <a:pt x="22326" y="59042"/>
                </a:lnTo>
                <a:lnTo>
                  <a:pt x="25006" y="58534"/>
                </a:lnTo>
                <a:lnTo>
                  <a:pt x="29895" y="56464"/>
                </a:lnTo>
                <a:lnTo>
                  <a:pt x="31686" y="54787"/>
                </a:lnTo>
                <a:lnTo>
                  <a:pt x="32556" y="53009"/>
                </a:lnTo>
                <a:lnTo>
                  <a:pt x="18148" y="53009"/>
                </a:lnTo>
                <a:lnTo>
                  <a:pt x="16205" y="52577"/>
                </a:lnTo>
                <a:lnTo>
                  <a:pt x="7402" y="39954"/>
                </a:lnTo>
                <a:lnTo>
                  <a:pt x="7489" y="33985"/>
                </a:lnTo>
                <a:lnTo>
                  <a:pt x="17627" y="21183"/>
                </a:lnTo>
                <a:lnTo>
                  <a:pt x="32541" y="21183"/>
                </a:lnTo>
                <a:lnTo>
                  <a:pt x="32080" y="20408"/>
                </a:lnTo>
                <a:lnTo>
                  <a:pt x="21488" y="15176"/>
                </a:lnTo>
                <a:lnTo>
                  <a:pt x="16027" y="15062"/>
                </a:lnTo>
                <a:close/>
              </a:path>
              <a:path w="40004" h="59055">
                <a:moveTo>
                  <a:pt x="39916" y="52450"/>
                </a:moveTo>
                <a:lnTo>
                  <a:pt x="32994" y="52450"/>
                </a:lnTo>
                <a:lnTo>
                  <a:pt x="32994" y="58153"/>
                </a:lnTo>
                <a:lnTo>
                  <a:pt x="39916" y="58153"/>
                </a:lnTo>
                <a:lnTo>
                  <a:pt x="39916" y="52450"/>
                </a:lnTo>
                <a:close/>
              </a:path>
              <a:path w="40004" h="59055">
                <a:moveTo>
                  <a:pt x="32541" y="21183"/>
                </a:moveTo>
                <a:lnTo>
                  <a:pt x="22352" y="21183"/>
                </a:lnTo>
                <a:lnTo>
                  <a:pt x="24384" y="21628"/>
                </a:lnTo>
                <a:lnTo>
                  <a:pt x="27749" y="23406"/>
                </a:lnTo>
                <a:lnTo>
                  <a:pt x="33140" y="39954"/>
                </a:lnTo>
                <a:lnTo>
                  <a:pt x="33007" y="41020"/>
                </a:lnTo>
                <a:lnTo>
                  <a:pt x="22694" y="53009"/>
                </a:lnTo>
                <a:lnTo>
                  <a:pt x="32556" y="53009"/>
                </a:lnTo>
                <a:lnTo>
                  <a:pt x="32829" y="52450"/>
                </a:lnTo>
                <a:lnTo>
                  <a:pt x="39916" y="52450"/>
                </a:lnTo>
                <a:lnTo>
                  <a:pt x="39916" y="21666"/>
                </a:lnTo>
                <a:lnTo>
                  <a:pt x="32829" y="21666"/>
                </a:lnTo>
                <a:lnTo>
                  <a:pt x="32541" y="21183"/>
                </a:lnTo>
                <a:close/>
              </a:path>
              <a:path w="40004" h="59055">
                <a:moveTo>
                  <a:pt x="39916" y="0"/>
                </a:moveTo>
                <a:lnTo>
                  <a:pt x="32994" y="0"/>
                </a:lnTo>
                <a:lnTo>
                  <a:pt x="32994" y="21666"/>
                </a:lnTo>
                <a:lnTo>
                  <a:pt x="39916" y="21666"/>
                </a:lnTo>
                <a:lnTo>
                  <a:pt x="39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1342488"/>
            <a:ext cx="39814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built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connections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marketplace.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119888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004" y="273935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7367" y="27147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6746" y="2707754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27" y="15062"/>
                </a:moveTo>
                <a:lnTo>
                  <a:pt x="0" y="39954"/>
                </a:lnTo>
                <a:lnTo>
                  <a:pt x="419" y="42786"/>
                </a:lnTo>
                <a:lnTo>
                  <a:pt x="16141" y="59042"/>
                </a:lnTo>
                <a:lnTo>
                  <a:pt x="22326" y="59042"/>
                </a:lnTo>
                <a:lnTo>
                  <a:pt x="25006" y="58534"/>
                </a:lnTo>
                <a:lnTo>
                  <a:pt x="29895" y="56464"/>
                </a:lnTo>
                <a:lnTo>
                  <a:pt x="31686" y="54787"/>
                </a:lnTo>
                <a:lnTo>
                  <a:pt x="32556" y="53009"/>
                </a:lnTo>
                <a:lnTo>
                  <a:pt x="18148" y="53009"/>
                </a:lnTo>
                <a:lnTo>
                  <a:pt x="16205" y="52577"/>
                </a:lnTo>
                <a:lnTo>
                  <a:pt x="7402" y="39954"/>
                </a:lnTo>
                <a:lnTo>
                  <a:pt x="7489" y="33985"/>
                </a:lnTo>
                <a:lnTo>
                  <a:pt x="17627" y="21183"/>
                </a:lnTo>
                <a:lnTo>
                  <a:pt x="32541" y="21183"/>
                </a:lnTo>
                <a:lnTo>
                  <a:pt x="32080" y="20408"/>
                </a:lnTo>
                <a:lnTo>
                  <a:pt x="21488" y="15176"/>
                </a:lnTo>
                <a:lnTo>
                  <a:pt x="16027" y="15062"/>
                </a:lnTo>
                <a:close/>
              </a:path>
              <a:path w="40004" h="59055">
                <a:moveTo>
                  <a:pt x="39916" y="52450"/>
                </a:moveTo>
                <a:lnTo>
                  <a:pt x="32994" y="52450"/>
                </a:lnTo>
                <a:lnTo>
                  <a:pt x="32994" y="58153"/>
                </a:lnTo>
                <a:lnTo>
                  <a:pt x="39916" y="58153"/>
                </a:lnTo>
                <a:lnTo>
                  <a:pt x="39916" y="52450"/>
                </a:lnTo>
                <a:close/>
              </a:path>
              <a:path w="40004" h="59055">
                <a:moveTo>
                  <a:pt x="32541" y="21183"/>
                </a:moveTo>
                <a:lnTo>
                  <a:pt x="22352" y="21183"/>
                </a:lnTo>
                <a:lnTo>
                  <a:pt x="24384" y="21628"/>
                </a:lnTo>
                <a:lnTo>
                  <a:pt x="27749" y="23406"/>
                </a:lnTo>
                <a:lnTo>
                  <a:pt x="33140" y="39954"/>
                </a:lnTo>
                <a:lnTo>
                  <a:pt x="33007" y="41020"/>
                </a:lnTo>
                <a:lnTo>
                  <a:pt x="22694" y="53009"/>
                </a:lnTo>
                <a:lnTo>
                  <a:pt x="32556" y="53009"/>
                </a:lnTo>
                <a:lnTo>
                  <a:pt x="32829" y="52450"/>
                </a:lnTo>
                <a:lnTo>
                  <a:pt x="39916" y="52450"/>
                </a:lnTo>
                <a:lnTo>
                  <a:pt x="39916" y="21666"/>
                </a:lnTo>
                <a:lnTo>
                  <a:pt x="32829" y="21666"/>
                </a:lnTo>
                <a:lnTo>
                  <a:pt x="32541" y="21183"/>
                </a:lnTo>
                <a:close/>
              </a:path>
              <a:path w="40004" h="59055">
                <a:moveTo>
                  <a:pt x="39916" y="0"/>
                </a:moveTo>
                <a:lnTo>
                  <a:pt x="32994" y="0"/>
                </a:lnTo>
                <a:lnTo>
                  <a:pt x="32994" y="21666"/>
                </a:lnTo>
                <a:lnTo>
                  <a:pt x="39916" y="21666"/>
                </a:lnTo>
                <a:lnTo>
                  <a:pt x="39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1342488"/>
            <a:ext cx="448691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built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strong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connections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marketplace.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D71920"/>
                </a:solidFill>
                <a:latin typeface="Arial"/>
                <a:cs typeface="Arial"/>
              </a:rPr>
              <a:t>Geiger</a:t>
            </a:r>
            <a:r>
              <a:rPr sz="1400" spc="-10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name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58595B"/>
                </a:solidFill>
                <a:latin typeface="Arial"/>
                <a:cs typeface="Arial"/>
              </a:rPr>
              <a:t>has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considerable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brand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developed 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over </a:t>
            </a:r>
            <a:r>
              <a:rPr sz="1400" spc="-75" dirty="0">
                <a:solidFill>
                  <a:srgbClr val="58595B"/>
                </a:solidFill>
                <a:latin typeface="Arial"/>
                <a:cs typeface="Arial"/>
              </a:rPr>
              <a:t>years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4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proven performance.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119888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004" y="273935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7367" y="27147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6746" y="2707754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27" y="15062"/>
                </a:moveTo>
                <a:lnTo>
                  <a:pt x="0" y="39954"/>
                </a:lnTo>
                <a:lnTo>
                  <a:pt x="419" y="42786"/>
                </a:lnTo>
                <a:lnTo>
                  <a:pt x="16141" y="59042"/>
                </a:lnTo>
                <a:lnTo>
                  <a:pt x="22326" y="59042"/>
                </a:lnTo>
                <a:lnTo>
                  <a:pt x="25006" y="58534"/>
                </a:lnTo>
                <a:lnTo>
                  <a:pt x="29895" y="56464"/>
                </a:lnTo>
                <a:lnTo>
                  <a:pt x="31686" y="54787"/>
                </a:lnTo>
                <a:lnTo>
                  <a:pt x="32556" y="53009"/>
                </a:lnTo>
                <a:lnTo>
                  <a:pt x="18148" y="53009"/>
                </a:lnTo>
                <a:lnTo>
                  <a:pt x="16205" y="52577"/>
                </a:lnTo>
                <a:lnTo>
                  <a:pt x="7402" y="39954"/>
                </a:lnTo>
                <a:lnTo>
                  <a:pt x="7489" y="33985"/>
                </a:lnTo>
                <a:lnTo>
                  <a:pt x="17627" y="21183"/>
                </a:lnTo>
                <a:lnTo>
                  <a:pt x="32541" y="21183"/>
                </a:lnTo>
                <a:lnTo>
                  <a:pt x="32080" y="20408"/>
                </a:lnTo>
                <a:lnTo>
                  <a:pt x="21488" y="15176"/>
                </a:lnTo>
                <a:lnTo>
                  <a:pt x="16027" y="15062"/>
                </a:lnTo>
                <a:close/>
              </a:path>
              <a:path w="40004" h="59055">
                <a:moveTo>
                  <a:pt x="39916" y="52450"/>
                </a:moveTo>
                <a:lnTo>
                  <a:pt x="32994" y="52450"/>
                </a:lnTo>
                <a:lnTo>
                  <a:pt x="32994" y="58153"/>
                </a:lnTo>
                <a:lnTo>
                  <a:pt x="39916" y="58153"/>
                </a:lnTo>
                <a:lnTo>
                  <a:pt x="39916" y="52450"/>
                </a:lnTo>
                <a:close/>
              </a:path>
              <a:path w="40004" h="59055">
                <a:moveTo>
                  <a:pt x="32541" y="21183"/>
                </a:moveTo>
                <a:lnTo>
                  <a:pt x="22352" y="21183"/>
                </a:lnTo>
                <a:lnTo>
                  <a:pt x="24384" y="21628"/>
                </a:lnTo>
                <a:lnTo>
                  <a:pt x="27749" y="23406"/>
                </a:lnTo>
                <a:lnTo>
                  <a:pt x="33140" y="39954"/>
                </a:lnTo>
                <a:lnTo>
                  <a:pt x="33007" y="41020"/>
                </a:lnTo>
                <a:lnTo>
                  <a:pt x="22694" y="53009"/>
                </a:lnTo>
                <a:lnTo>
                  <a:pt x="32556" y="53009"/>
                </a:lnTo>
                <a:lnTo>
                  <a:pt x="32829" y="52450"/>
                </a:lnTo>
                <a:lnTo>
                  <a:pt x="39916" y="52450"/>
                </a:lnTo>
                <a:lnTo>
                  <a:pt x="39916" y="21666"/>
                </a:lnTo>
                <a:lnTo>
                  <a:pt x="32829" y="21666"/>
                </a:lnTo>
                <a:lnTo>
                  <a:pt x="32541" y="21183"/>
                </a:lnTo>
                <a:close/>
              </a:path>
              <a:path w="40004" h="59055">
                <a:moveTo>
                  <a:pt x="39916" y="0"/>
                </a:moveTo>
                <a:lnTo>
                  <a:pt x="32994" y="0"/>
                </a:lnTo>
                <a:lnTo>
                  <a:pt x="32994" y="21666"/>
                </a:lnTo>
                <a:lnTo>
                  <a:pt x="39916" y="21666"/>
                </a:lnTo>
                <a:lnTo>
                  <a:pt x="39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1342488"/>
            <a:ext cx="4700270" cy="13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built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strong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connections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marketplace.</a:t>
            </a:r>
            <a:endParaRPr sz="1400">
              <a:latin typeface="Arial"/>
              <a:cs typeface="Arial"/>
            </a:endParaRPr>
          </a:p>
          <a:p>
            <a:pPr marL="12700" marR="21844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Geiger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name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has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considerable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brand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developed 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over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years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2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performance.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taken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steps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secure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intellectual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property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around 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brand,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see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8595B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as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valuable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58595B"/>
                </a:solidFill>
                <a:latin typeface="Arial"/>
                <a:cs typeface="Arial"/>
              </a:rPr>
              <a:t>asset.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119888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004" y="273935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7367" y="27147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6746" y="2707754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27" y="15062"/>
                </a:moveTo>
                <a:lnTo>
                  <a:pt x="0" y="39954"/>
                </a:lnTo>
                <a:lnTo>
                  <a:pt x="419" y="42786"/>
                </a:lnTo>
                <a:lnTo>
                  <a:pt x="16141" y="59042"/>
                </a:lnTo>
                <a:lnTo>
                  <a:pt x="22326" y="59042"/>
                </a:lnTo>
                <a:lnTo>
                  <a:pt x="25006" y="58534"/>
                </a:lnTo>
                <a:lnTo>
                  <a:pt x="29895" y="56464"/>
                </a:lnTo>
                <a:lnTo>
                  <a:pt x="31686" y="54787"/>
                </a:lnTo>
                <a:lnTo>
                  <a:pt x="32556" y="53009"/>
                </a:lnTo>
                <a:lnTo>
                  <a:pt x="18148" y="53009"/>
                </a:lnTo>
                <a:lnTo>
                  <a:pt x="16205" y="52577"/>
                </a:lnTo>
                <a:lnTo>
                  <a:pt x="7402" y="39954"/>
                </a:lnTo>
                <a:lnTo>
                  <a:pt x="7489" y="33985"/>
                </a:lnTo>
                <a:lnTo>
                  <a:pt x="17627" y="21183"/>
                </a:lnTo>
                <a:lnTo>
                  <a:pt x="32541" y="21183"/>
                </a:lnTo>
                <a:lnTo>
                  <a:pt x="32080" y="20408"/>
                </a:lnTo>
                <a:lnTo>
                  <a:pt x="21488" y="15176"/>
                </a:lnTo>
                <a:lnTo>
                  <a:pt x="16027" y="15062"/>
                </a:lnTo>
                <a:close/>
              </a:path>
              <a:path w="40004" h="59055">
                <a:moveTo>
                  <a:pt x="39916" y="52450"/>
                </a:moveTo>
                <a:lnTo>
                  <a:pt x="32994" y="52450"/>
                </a:lnTo>
                <a:lnTo>
                  <a:pt x="32994" y="58153"/>
                </a:lnTo>
                <a:lnTo>
                  <a:pt x="39916" y="58153"/>
                </a:lnTo>
                <a:lnTo>
                  <a:pt x="39916" y="52450"/>
                </a:lnTo>
                <a:close/>
              </a:path>
              <a:path w="40004" h="59055">
                <a:moveTo>
                  <a:pt x="32541" y="21183"/>
                </a:moveTo>
                <a:lnTo>
                  <a:pt x="22352" y="21183"/>
                </a:lnTo>
                <a:lnTo>
                  <a:pt x="24384" y="21628"/>
                </a:lnTo>
                <a:lnTo>
                  <a:pt x="27749" y="23406"/>
                </a:lnTo>
                <a:lnTo>
                  <a:pt x="33140" y="39954"/>
                </a:lnTo>
                <a:lnTo>
                  <a:pt x="33007" y="41020"/>
                </a:lnTo>
                <a:lnTo>
                  <a:pt x="22694" y="53009"/>
                </a:lnTo>
                <a:lnTo>
                  <a:pt x="32556" y="53009"/>
                </a:lnTo>
                <a:lnTo>
                  <a:pt x="32829" y="52450"/>
                </a:lnTo>
                <a:lnTo>
                  <a:pt x="39916" y="52450"/>
                </a:lnTo>
                <a:lnTo>
                  <a:pt x="39916" y="21666"/>
                </a:lnTo>
                <a:lnTo>
                  <a:pt x="32829" y="21666"/>
                </a:lnTo>
                <a:lnTo>
                  <a:pt x="32541" y="21183"/>
                </a:lnTo>
                <a:close/>
              </a:path>
              <a:path w="40004" h="59055">
                <a:moveTo>
                  <a:pt x="39916" y="0"/>
                </a:moveTo>
                <a:lnTo>
                  <a:pt x="32994" y="0"/>
                </a:lnTo>
                <a:lnTo>
                  <a:pt x="32994" y="21666"/>
                </a:lnTo>
                <a:lnTo>
                  <a:pt x="39916" y="21666"/>
                </a:lnTo>
                <a:lnTo>
                  <a:pt x="39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1342488"/>
            <a:ext cx="4700270" cy="13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built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strong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connections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marketplace.</a:t>
            </a:r>
            <a:endParaRPr sz="1400">
              <a:latin typeface="Arial"/>
              <a:cs typeface="Arial"/>
            </a:endParaRPr>
          </a:p>
          <a:p>
            <a:pPr marL="12700" marR="21844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Geiger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name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has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considerable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brand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developed 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over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years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2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performance.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taken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steps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secure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intellectual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property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around 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brand,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see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as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valuable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asset.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6442" y="3093550"/>
            <a:ext cx="92456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55" dirty="0">
                <a:solidFill>
                  <a:srgbClr val="E2E3E4"/>
                </a:solidFill>
                <a:latin typeface="Cambria"/>
                <a:cs typeface="Cambria"/>
              </a:rPr>
              <a:t>We</a:t>
            </a:r>
            <a:r>
              <a:rPr sz="2300" spc="-15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are: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119888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004" y="273935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7367" y="27147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6746" y="2707754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27" y="15062"/>
                </a:moveTo>
                <a:lnTo>
                  <a:pt x="0" y="39954"/>
                </a:lnTo>
                <a:lnTo>
                  <a:pt x="419" y="42786"/>
                </a:lnTo>
                <a:lnTo>
                  <a:pt x="16141" y="59042"/>
                </a:lnTo>
                <a:lnTo>
                  <a:pt x="22326" y="59042"/>
                </a:lnTo>
                <a:lnTo>
                  <a:pt x="25006" y="58534"/>
                </a:lnTo>
                <a:lnTo>
                  <a:pt x="29895" y="56464"/>
                </a:lnTo>
                <a:lnTo>
                  <a:pt x="31686" y="54787"/>
                </a:lnTo>
                <a:lnTo>
                  <a:pt x="32556" y="53009"/>
                </a:lnTo>
                <a:lnTo>
                  <a:pt x="18148" y="53009"/>
                </a:lnTo>
                <a:lnTo>
                  <a:pt x="16205" y="52577"/>
                </a:lnTo>
                <a:lnTo>
                  <a:pt x="7402" y="39954"/>
                </a:lnTo>
                <a:lnTo>
                  <a:pt x="7489" y="33985"/>
                </a:lnTo>
                <a:lnTo>
                  <a:pt x="17627" y="21183"/>
                </a:lnTo>
                <a:lnTo>
                  <a:pt x="32541" y="21183"/>
                </a:lnTo>
                <a:lnTo>
                  <a:pt x="32080" y="20408"/>
                </a:lnTo>
                <a:lnTo>
                  <a:pt x="21488" y="15176"/>
                </a:lnTo>
                <a:lnTo>
                  <a:pt x="16027" y="15062"/>
                </a:lnTo>
                <a:close/>
              </a:path>
              <a:path w="40004" h="59055">
                <a:moveTo>
                  <a:pt x="39916" y="52450"/>
                </a:moveTo>
                <a:lnTo>
                  <a:pt x="32994" y="52450"/>
                </a:lnTo>
                <a:lnTo>
                  <a:pt x="32994" y="58153"/>
                </a:lnTo>
                <a:lnTo>
                  <a:pt x="39916" y="58153"/>
                </a:lnTo>
                <a:lnTo>
                  <a:pt x="39916" y="52450"/>
                </a:lnTo>
                <a:close/>
              </a:path>
              <a:path w="40004" h="59055">
                <a:moveTo>
                  <a:pt x="32541" y="21183"/>
                </a:moveTo>
                <a:lnTo>
                  <a:pt x="22352" y="21183"/>
                </a:lnTo>
                <a:lnTo>
                  <a:pt x="24384" y="21628"/>
                </a:lnTo>
                <a:lnTo>
                  <a:pt x="27749" y="23406"/>
                </a:lnTo>
                <a:lnTo>
                  <a:pt x="33140" y="39954"/>
                </a:lnTo>
                <a:lnTo>
                  <a:pt x="33007" y="41020"/>
                </a:lnTo>
                <a:lnTo>
                  <a:pt x="22694" y="53009"/>
                </a:lnTo>
                <a:lnTo>
                  <a:pt x="32556" y="53009"/>
                </a:lnTo>
                <a:lnTo>
                  <a:pt x="32829" y="52450"/>
                </a:lnTo>
                <a:lnTo>
                  <a:pt x="39916" y="52450"/>
                </a:lnTo>
                <a:lnTo>
                  <a:pt x="39916" y="21666"/>
                </a:lnTo>
                <a:lnTo>
                  <a:pt x="32829" y="21666"/>
                </a:lnTo>
                <a:lnTo>
                  <a:pt x="32541" y="21183"/>
                </a:lnTo>
                <a:close/>
              </a:path>
              <a:path w="40004" h="59055">
                <a:moveTo>
                  <a:pt x="39916" y="0"/>
                </a:moveTo>
                <a:lnTo>
                  <a:pt x="32994" y="0"/>
                </a:lnTo>
                <a:lnTo>
                  <a:pt x="32994" y="21666"/>
                </a:lnTo>
                <a:lnTo>
                  <a:pt x="39916" y="21666"/>
                </a:lnTo>
                <a:lnTo>
                  <a:pt x="39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1342488"/>
            <a:ext cx="4700270" cy="13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built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strong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connections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marketplace.</a:t>
            </a:r>
            <a:endParaRPr sz="1400">
              <a:latin typeface="Arial"/>
              <a:cs typeface="Arial"/>
            </a:endParaRPr>
          </a:p>
          <a:p>
            <a:pPr marL="12700" marR="21844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Geiger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name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has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considerable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brand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developed 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over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years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2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performance.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taken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steps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secure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intellectual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property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around 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brand,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see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as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valuable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asset.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6442" y="3093550"/>
            <a:ext cx="2263958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1565" algn="l"/>
              </a:tabLst>
            </a:pP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W</a:t>
            </a:r>
            <a:r>
              <a:rPr sz="2300" spc="15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E2E3E4"/>
                </a:solidFill>
                <a:latin typeface="Cambria"/>
                <a:cs typeface="Cambria"/>
              </a:rPr>
              <a:t>a</a:t>
            </a:r>
            <a:r>
              <a:rPr sz="2300" spc="-195" dirty="0">
                <a:solidFill>
                  <a:srgbClr val="E2E3E4"/>
                </a:solidFill>
                <a:latin typeface="Cambria"/>
                <a:cs typeface="Cambria"/>
              </a:rPr>
              <a:t>r</a:t>
            </a:r>
            <a:r>
              <a:rPr sz="2300" spc="-30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85" dirty="0">
                <a:solidFill>
                  <a:srgbClr val="E2E3E4"/>
                </a:solidFill>
                <a:latin typeface="Cambria"/>
                <a:cs typeface="Cambria"/>
              </a:rPr>
              <a:t>:</a:t>
            </a: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	</a:t>
            </a:r>
            <a:r>
              <a:rPr sz="2300" spc="125" dirty="0">
                <a:solidFill>
                  <a:srgbClr val="D71920"/>
                </a:solidFill>
                <a:latin typeface="Cambria"/>
                <a:cs typeface="Cambria"/>
              </a:rPr>
              <a:t>G</a:t>
            </a:r>
            <a:r>
              <a:rPr lang="en-AU" sz="2300" spc="-15" dirty="0" err="1">
                <a:solidFill>
                  <a:srgbClr val="D71920"/>
                </a:solidFill>
                <a:latin typeface="Cambria"/>
                <a:cs typeface="Cambria"/>
              </a:rPr>
              <a:t>connex</a:t>
            </a:r>
            <a:endParaRPr sz="2300" dirty="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27129" y="2523280"/>
            <a:ext cx="240665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40" dirty="0">
                <a:solidFill>
                  <a:srgbClr val="58595B"/>
                </a:solidFill>
                <a:latin typeface="Cambria"/>
                <a:cs typeface="Cambria"/>
              </a:rPr>
              <a:t>technical</a:t>
            </a:r>
            <a:r>
              <a:rPr sz="2300" spc="-12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50" dirty="0">
                <a:solidFill>
                  <a:srgbClr val="58595B"/>
                </a:solidFill>
                <a:latin typeface="Cambria"/>
                <a:cs typeface="Cambria"/>
              </a:rPr>
              <a:t>descriptor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6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25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6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77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26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0974" y="2666123"/>
            <a:ext cx="163830" cy="226060"/>
          </a:xfrm>
          <a:custGeom>
            <a:avLst/>
            <a:gdLst/>
            <a:ahLst/>
            <a:cxnLst/>
            <a:rect l="l" t="t" r="r" b="b"/>
            <a:pathLst>
              <a:path w="163829" h="226060">
                <a:moveTo>
                  <a:pt x="71132" y="56857"/>
                </a:moveTo>
                <a:lnTo>
                  <a:pt x="33659" y="67615"/>
                </a:lnTo>
                <a:lnTo>
                  <a:pt x="7019" y="101573"/>
                </a:lnTo>
                <a:lnTo>
                  <a:pt x="0" y="140106"/>
                </a:lnTo>
                <a:lnTo>
                  <a:pt x="279" y="148419"/>
                </a:lnTo>
                <a:lnTo>
                  <a:pt x="10090" y="187063"/>
                </a:lnTo>
                <a:lnTo>
                  <a:pt x="40360" y="218859"/>
                </a:lnTo>
                <a:lnTo>
                  <a:pt x="72072" y="225831"/>
                </a:lnTo>
                <a:lnTo>
                  <a:pt x="79783" y="225473"/>
                </a:lnTo>
                <a:lnTo>
                  <a:pt x="116645" y="207367"/>
                </a:lnTo>
                <a:lnTo>
                  <a:pt x="120827" y="201307"/>
                </a:lnTo>
                <a:lnTo>
                  <a:pt x="163385" y="201307"/>
                </a:lnTo>
                <a:lnTo>
                  <a:pt x="163385" y="192925"/>
                </a:lnTo>
                <a:lnTo>
                  <a:pt x="76098" y="192925"/>
                </a:lnTo>
                <a:lnTo>
                  <a:pt x="70243" y="191427"/>
                </a:lnTo>
                <a:lnTo>
                  <a:pt x="44830" y="153758"/>
                </a:lnTo>
                <a:lnTo>
                  <a:pt x="44126" y="134416"/>
                </a:lnTo>
                <a:lnTo>
                  <a:pt x="44767" y="128346"/>
                </a:lnTo>
                <a:lnTo>
                  <a:pt x="47472" y="116141"/>
                </a:lnTo>
                <a:lnTo>
                  <a:pt x="49644" y="110705"/>
                </a:lnTo>
                <a:lnTo>
                  <a:pt x="52654" y="105943"/>
                </a:lnTo>
                <a:lnTo>
                  <a:pt x="55638" y="101168"/>
                </a:lnTo>
                <a:lnTo>
                  <a:pt x="59626" y="97332"/>
                </a:lnTo>
                <a:lnTo>
                  <a:pt x="69570" y="91554"/>
                </a:lnTo>
                <a:lnTo>
                  <a:pt x="75691" y="90093"/>
                </a:lnTo>
                <a:lnTo>
                  <a:pt x="163385" y="90093"/>
                </a:lnTo>
                <a:lnTo>
                  <a:pt x="163385" y="80759"/>
                </a:lnTo>
                <a:lnTo>
                  <a:pt x="118656" y="80759"/>
                </a:lnTo>
                <a:lnTo>
                  <a:pt x="114591" y="75222"/>
                </a:lnTo>
                <a:lnTo>
                  <a:pt x="109845" y="70402"/>
                </a:lnTo>
                <a:lnTo>
                  <a:pt x="78183" y="57236"/>
                </a:lnTo>
                <a:lnTo>
                  <a:pt x="71132" y="56857"/>
                </a:lnTo>
                <a:close/>
              </a:path>
              <a:path w="163829" h="226060">
                <a:moveTo>
                  <a:pt x="163385" y="201307"/>
                </a:moveTo>
                <a:lnTo>
                  <a:pt x="121450" y="201307"/>
                </a:lnTo>
                <a:lnTo>
                  <a:pt x="121450" y="221805"/>
                </a:lnTo>
                <a:lnTo>
                  <a:pt x="163385" y="221805"/>
                </a:lnTo>
                <a:lnTo>
                  <a:pt x="163385" y="201307"/>
                </a:lnTo>
                <a:close/>
              </a:path>
              <a:path w="163829" h="226060">
                <a:moveTo>
                  <a:pt x="163385" y="90093"/>
                </a:moveTo>
                <a:lnTo>
                  <a:pt x="90182" y="90093"/>
                </a:lnTo>
                <a:lnTo>
                  <a:pt x="96189" y="91554"/>
                </a:lnTo>
                <a:lnTo>
                  <a:pt x="105714" y="97332"/>
                </a:lnTo>
                <a:lnTo>
                  <a:pt x="120827" y="134416"/>
                </a:lnTo>
                <a:lnTo>
                  <a:pt x="120757" y="148419"/>
                </a:lnTo>
                <a:lnTo>
                  <a:pt x="120218" y="154089"/>
                </a:lnTo>
                <a:lnTo>
                  <a:pt x="118960" y="160286"/>
                </a:lnTo>
                <a:lnTo>
                  <a:pt x="117728" y="166509"/>
                </a:lnTo>
                <a:lnTo>
                  <a:pt x="90182" y="192925"/>
                </a:lnTo>
                <a:lnTo>
                  <a:pt x="163385" y="192925"/>
                </a:lnTo>
                <a:lnTo>
                  <a:pt x="163385" y="90093"/>
                </a:lnTo>
                <a:close/>
              </a:path>
              <a:path w="163829" h="226060">
                <a:moveTo>
                  <a:pt x="163385" y="0"/>
                </a:moveTo>
                <a:lnTo>
                  <a:pt x="119291" y="0"/>
                </a:lnTo>
                <a:lnTo>
                  <a:pt x="119291" y="80759"/>
                </a:lnTo>
                <a:lnTo>
                  <a:pt x="163385" y="80759"/>
                </a:lnTo>
                <a:lnTo>
                  <a:pt x="163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25945" y="2664796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5">
                <a:moveTo>
                  <a:pt x="41122" y="0"/>
                </a:moveTo>
                <a:lnTo>
                  <a:pt x="29552" y="0"/>
                </a:lnTo>
                <a:lnTo>
                  <a:pt x="24930" y="952"/>
                </a:lnTo>
                <a:lnTo>
                  <a:pt x="0" y="32677"/>
                </a:lnTo>
                <a:lnTo>
                  <a:pt x="0" y="38290"/>
                </a:lnTo>
                <a:lnTo>
                  <a:pt x="9453" y="66420"/>
                </a:lnTo>
                <a:lnTo>
                  <a:pt x="12039" y="69456"/>
                </a:lnTo>
                <a:lnTo>
                  <a:pt x="15684" y="72097"/>
                </a:lnTo>
                <a:lnTo>
                  <a:pt x="24307" y="75895"/>
                </a:lnTo>
                <a:lnTo>
                  <a:pt x="29425" y="76847"/>
                </a:lnTo>
                <a:lnTo>
                  <a:pt x="43637" y="76847"/>
                </a:lnTo>
                <a:lnTo>
                  <a:pt x="50571" y="74764"/>
                </a:lnTo>
                <a:lnTo>
                  <a:pt x="61582" y="66420"/>
                </a:lnTo>
                <a:lnTo>
                  <a:pt x="31737" y="66306"/>
                </a:lnTo>
                <a:lnTo>
                  <a:pt x="28270" y="65658"/>
                </a:lnTo>
                <a:lnTo>
                  <a:pt x="12712" y="45364"/>
                </a:lnTo>
                <a:lnTo>
                  <a:pt x="12801" y="42125"/>
                </a:lnTo>
                <a:lnTo>
                  <a:pt x="67881" y="42125"/>
                </a:lnTo>
                <a:lnTo>
                  <a:pt x="68084" y="37668"/>
                </a:lnTo>
                <a:lnTo>
                  <a:pt x="67665" y="32969"/>
                </a:lnTo>
                <a:lnTo>
                  <a:pt x="67357" y="31445"/>
                </a:lnTo>
                <a:lnTo>
                  <a:pt x="12801" y="31445"/>
                </a:lnTo>
                <a:lnTo>
                  <a:pt x="12992" y="28613"/>
                </a:lnTo>
                <a:lnTo>
                  <a:pt x="30746" y="10693"/>
                </a:lnTo>
                <a:lnTo>
                  <a:pt x="58951" y="10693"/>
                </a:lnTo>
                <a:lnTo>
                  <a:pt x="58648" y="10210"/>
                </a:lnTo>
                <a:lnTo>
                  <a:pt x="55181" y="6769"/>
                </a:lnTo>
                <a:lnTo>
                  <a:pt x="46558" y="1346"/>
                </a:lnTo>
                <a:lnTo>
                  <a:pt x="41122" y="0"/>
                </a:lnTo>
                <a:close/>
              </a:path>
              <a:path w="68579" h="76835">
                <a:moveTo>
                  <a:pt x="66738" y="51942"/>
                </a:moveTo>
                <a:lnTo>
                  <a:pt x="54800" y="51942"/>
                </a:lnTo>
                <a:lnTo>
                  <a:pt x="53733" y="56781"/>
                </a:lnTo>
                <a:lnTo>
                  <a:pt x="51587" y="60401"/>
                </a:lnTo>
                <a:lnTo>
                  <a:pt x="45046" y="65138"/>
                </a:lnTo>
                <a:lnTo>
                  <a:pt x="40843" y="66306"/>
                </a:lnTo>
                <a:lnTo>
                  <a:pt x="61647" y="66306"/>
                </a:lnTo>
                <a:lnTo>
                  <a:pt x="65138" y="60197"/>
                </a:lnTo>
                <a:lnTo>
                  <a:pt x="66738" y="51942"/>
                </a:lnTo>
                <a:close/>
              </a:path>
              <a:path w="68579" h="76835">
                <a:moveTo>
                  <a:pt x="58951" y="10693"/>
                </a:moveTo>
                <a:lnTo>
                  <a:pt x="36893" y="10693"/>
                </a:lnTo>
                <a:lnTo>
                  <a:pt x="39674" y="11226"/>
                </a:lnTo>
                <a:lnTo>
                  <a:pt x="44703" y="13423"/>
                </a:lnTo>
                <a:lnTo>
                  <a:pt x="55079" y="31445"/>
                </a:lnTo>
                <a:lnTo>
                  <a:pt x="67357" y="31445"/>
                </a:lnTo>
                <a:lnTo>
                  <a:pt x="65671" y="23101"/>
                </a:lnTo>
                <a:lnTo>
                  <a:pt x="63880" y="18554"/>
                </a:lnTo>
                <a:lnTo>
                  <a:pt x="58951" y="10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3163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technica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descriptor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748887"/>
            <a:ext cx="46507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diverse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range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infrastructure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building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capabilities.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160" y="2704224"/>
            <a:ext cx="93980" cy="129539"/>
          </a:xfrm>
          <a:custGeom>
            <a:avLst/>
            <a:gdLst/>
            <a:ahLst/>
            <a:cxnLst/>
            <a:rect l="l" t="t" r="r" b="b"/>
            <a:pathLst>
              <a:path w="93979" h="129539">
                <a:moveTo>
                  <a:pt x="46151" y="32537"/>
                </a:moveTo>
                <a:lnTo>
                  <a:pt x="33947" y="32537"/>
                </a:lnTo>
                <a:lnTo>
                  <a:pt x="28028" y="33870"/>
                </a:lnTo>
                <a:lnTo>
                  <a:pt x="850" y="68072"/>
                </a:lnTo>
                <a:lnTo>
                  <a:pt x="0" y="86588"/>
                </a:lnTo>
                <a:lnTo>
                  <a:pt x="850" y="92760"/>
                </a:lnTo>
                <a:lnTo>
                  <a:pt x="28320" y="127927"/>
                </a:lnTo>
                <a:lnTo>
                  <a:pt x="34366" y="129260"/>
                </a:lnTo>
                <a:lnTo>
                  <a:pt x="47282" y="129260"/>
                </a:lnTo>
                <a:lnTo>
                  <a:pt x="52704" y="128168"/>
                </a:lnTo>
                <a:lnTo>
                  <a:pt x="62318" y="123774"/>
                </a:lnTo>
                <a:lnTo>
                  <a:pt x="66192" y="120192"/>
                </a:lnTo>
                <a:lnTo>
                  <a:pt x="69151" y="115214"/>
                </a:lnTo>
                <a:lnTo>
                  <a:pt x="93510" y="115214"/>
                </a:lnTo>
                <a:lnTo>
                  <a:pt x="93510" y="110413"/>
                </a:lnTo>
                <a:lnTo>
                  <a:pt x="43548" y="110413"/>
                </a:lnTo>
                <a:lnTo>
                  <a:pt x="40208" y="109562"/>
                </a:lnTo>
                <a:lnTo>
                  <a:pt x="25242" y="84518"/>
                </a:lnTo>
                <a:lnTo>
                  <a:pt x="25253" y="76923"/>
                </a:lnTo>
                <a:lnTo>
                  <a:pt x="43319" y="51562"/>
                </a:lnTo>
                <a:lnTo>
                  <a:pt x="93510" y="51562"/>
                </a:lnTo>
                <a:lnTo>
                  <a:pt x="93510" y="46228"/>
                </a:lnTo>
                <a:lnTo>
                  <a:pt x="67906" y="46228"/>
                </a:lnTo>
                <a:lnTo>
                  <a:pt x="65074" y="41719"/>
                </a:lnTo>
                <a:lnTo>
                  <a:pt x="61188" y="38315"/>
                </a:lnTo>
                <a:lnTo>
                  <a:pt x="51346" y="33693"/>
                </a:lnTo>
                <a:lnTo>
                  <a:pt x="46151" y="32537"/>
                </a:lnTo>
                <a:close/>
              </a:path>
              <a:path w="93979" h="129539">
                <a:moveTo>
                  <a:pt x="93510" y="115214"/>
                </a:moveTo>
                <a:lnTo>
                  <a:pt x="69507" y="115214"/>
                </a:lnTo>
                <a:lnTo>
                  <a:pt x="69507" y="126949"/>
                </a:lnTo>
                <a:lnTo>
                  <a:pt x="93510" y="126949"/>
                </a:lnTo>
                <a:lnTo>
                  <a:pt x="93510" y="115214"/>
                </a:lnTo>
                <a:close/>
              </a:path>
              <a:path w="93979" h="129539">
                <a:moveTo>
                  <a:pt x="93510" y="51562"/>
                </a:moveTo>
                <a:lnTo>
                  <a:pt x="51612" y="51562"/>
                </a:lnTo>
                <a:lnTo>
                  <a:pt x="55054" y="52400"/>
                </a:lnTo>
                <a:lnTo>
                  <a:pt x="60502" y="55714"/>
                </a:lnTo>
                <a:lnTo>
                  <a:pt x="69151" y="76923"/>
                </a:lnTo>
                <a:lnTo>
                  <a:pt x="69151" y="84518"/>
                </a:lnTo>
                <a:lnTo>
                  <a:pt x="51612" y="110413"/>
                </a:lnTo>
                <a:lnTo>
                  <a:pt x="93510" y="110413"/>
                </a:lnTo>
                <a:lnTo>
                  <a:pt x="93510" y="51562"/>
                </a:lnTo>
                <a:close/>
              </a:path>
              <a:path w="93979" h="129539">
                <a:moveTo>
                  <a:pt x="93510" y="0"/>
                </a:moveTo>
                <a:lnTo>
                  <a:pt x="68275" y="0"/>
                </a:lnTo>
                <a:lnTo>
                  <a:pt x="68275" y="46228"/>
                </a:lnTo>
                <a:lnTo>
                  <a:pt x="93510" y="46228"/>
                </a:lnTo>
                <a:lnTo>
                  <a:pt x="93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1131" y="2703464"/>
            <a:ext cx="39370" cy="44450"/>
          </a:xfrm>
          <a:custGeom>
            <a:avLst/>
            <a:gdLst/>
            <a:ahLst/>
            <a:cxnLst/>
            <a:rect l="l" t="t" r="r" b="b"/>
            <a:pathLst>
              <a:path w="39370" h="44450">
                <a:moveTo>
                  <a:pt x="23431" y="0"/>
                </a:moveTo>
                <a:lnTo>
                  <a:pt x="16814" y="0"/>
                </a:lnTo>
                <a:lnTo>
                  <a:pt x="14160" y="546"/>
                </a:lnTo>
                <a:lnTo>
                  <a:pt x="0" y="25120"/>
                </a:lnTo>
                <a:lnTo>
                  <a:pt x="469" y="28079"/>
                </a:lnTo>
                <a:lnTo>
                  <a:pt x="16738" y="43980"/>
                </a:lnTo>
                <a:lnTo>
                  <a:pt x="24866" y="43980"/>
                </a:lnTo>
                <a:lnTo>
                  <a:pt x="28841" y="42786"/>
                </a:lnTo>
                <a:lnTo>
                  <a:pt x="35140" y="38011"/>
                </a:lnTo>
                <a:lnTo>
                  <a:pt x="18059" y="37960"/>
                </a:lnTo>
                <a:lnTo>
                  <a:pt x="16078" y="37579"/>
                </a:lnTo>
                <a:lnTo>
                  <a:pt x="7175" y="25958"/>
                </a:lnTo>
                <a:lnTo>
                  <a:pt x="7226" y="24117"/>
                </a:lnTo>
                <a:lnTo>
                  <a:pt x="38747" y="24117"/>
                </a:lnTo>
                <a:lnTo>
                  <a:pt x="38861" y="21564"/>
                </a:lnTo>
                <a:lnTo>
                  <a:pt x="38620" y="18872"/>
                </a:lnTo>
                <a:lnTo>
                  <a:pt x="38443" y="17995"/>
                </a:lnTo>
                <a:lnTo>
                  <a:pt x="7226" y="17995"/>
                </a:lnTo>
                <a:lnTo>
                  <a:pt x="7327" y="16370"/>
                </a:lnTo>
                <a:lnTo>
                  <a:pt x="17487" y="6121"/>
                </a:lnTo>
                <a:lnTo>
                  <a:pt x="33639" y="6121"/>
                </a:lnTo>
                <a:lnTo>
                  <a:pt x="33464" y="5841"/>
                </a:lnTo>
                <a:lnTo>
                  <a:pt x="31483" y="3873"/>
                </a:lnTo>
                <a:lnTo>
                  <a:pt x="26542" y="774"/>
                </a:lnTo>
                <a:lnTo>
                  <a:pt x="23431" y="0"/>
                </a:lnTo>
                <a:close/>
              </a:path>
              <a:path w="39370" h="44450">
                <a:moveTo>
                  <a:pt x="38087" y="29730"/>
                </a:moveTo>
                <a:lnTo>
                  <a:pt x="31254" y="29730"/>
                </a:lnTo>
                <a:lnTo>
                  <a:pt x="30645" y="32499"/>
                </a:lnTo>
                <a:lnTo>
                  <a:pt x="29425" y="34569"/>
                </a:lnTo>
                <a:lnTo>
                  <a:pt x="27546" y="35915"/>
                </a:lnTo>
                <a:lnTo>
                  <a:pt x="25679" y="37287"/>
                </a:lnTo>
                <a:lnTo>
                  <a:pt x="23266" y="37960"/>
                </a:lnTo>
                <a:lnTo>
                  <a:pt x="35169" y="37960"/>
                </a:lnTo>
                <a:lnTo>
                  <a:pt x="37172" y="34455"/>
                </a:lnTo>
                <a:lnTo>
                  <a:pt x="38087" y="29730"/>
                </a:lnTo>
                <a:close/>
              </a:path>
              <a:path w="39370" h="44450">
                <a:moveTo>
                  <a:pt x="33639" y="6121"/>
                </a:moveTo>
                <a:lnTo>
                  <a:pt x="21018" y="6121"/>
                </a:lnTo>
                <a:lnTo>
                  <a:pt x="22605" y="6426"/>
                </a:lnTo>
                <a:lnTo>
                  <a:pt x="25476" y="7683"/>
                </a:lnTo>
                <a:lnTo>
                  <a:pt x="31419" y="17995"/>
                </a:lnTo>
                <a:lnTo>
                  <a:pt x="38443" y="17995"/>
                </a:lnTo>
                <a:lnTo>
                  <a:pt x="37477" y="13220"/>
                </a:lnTo>
                <a:lnTo>
                  <a:pt x="36448" y="10617"/>
                </a:lnTo>
                <a:lnTo>
                  <a:pt x="33639" y="6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5800" y="3060503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5800" y="364797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88453" y="1458052"/>
            <a:ext cx="76263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58595B"/>
                </a:solidFill>
                <a:latin typeface="Lucida Sans"/>
                <a:cs typeface="Lucida Sans"/>
              </a:rPr>
              <a:t>outside</a:t>
            </a:r>
            <a:r>
              <a:rPr sz="1300" spc="-14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75" dirty="0">
                <a:solidFill>
                  <a:srgbClr val="58595B"/>
                </a:solidFill>
                <a:latin typeface="Lucida Sans"/>
                <a:cs typeface="Lucida Sans"/>
              </a:rPr>
              <a:t>in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83779" y="1458052"/>
            <a:ext cx="8401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D71920"/>
                </a:solidFill>
                <a:latin typeface="Lucida Sans"/>
                <a:cs typeface="Lucida Sans"/>
              </a:rPr>
              <a:t>perception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79104" y="3251414"/>
            <a:ext cx="16103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000" spc="-40" dirty="0">
                <a:solidFill>
                  <a:srgbClr val="FFFFFF"/>
                </a:solidFill>
                <a:latin typeface="Lucida Sans"/>
                <a:cs typeface="Lucida Sans"/>
              </a:rPr>
              <a:t>L3	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technical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78615" y="2662716"/>
            <a:ext cx="16681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L2  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corporate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79904" y="3836485"/>
            <a:ext cx="14287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230" algn="l"/>
              </a:tabLst>
            </a:pP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L4	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identity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273392" y="1445371"/>
            <a:ext cx="384810" cy="262890"/>
          </a:xfrm>
          <a:custGeom>
            <a:avLst/>
            <a:gdLst/>
            <a:ahLst/>
            <a:cxnLst/>
            <a:rect l="l" t="t" r="r" b="b"/>
            <a:pathLst>
              <a:path w="384810" h="262889">
                <a:moveTo>
                  <a:pt x="384657" y="0"/>
                </a:moveTo>
                <a:lnTo>
                  <a:pt x="0" y="0"/>
                </a:lnTo>
                <a:lnTo>
                  <a:pt x="192328" y="262864"/>
                </a:lnTo>
                <a:lnTo>
                  <a:pt x="384657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13696" y="15554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13696" y="151135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3163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technica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descriptor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615111"/>
            <a:ext cx="4650740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27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diverse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range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building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capabilities. 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collaborate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create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energised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160" y="2704224"/>
            <a:ext cx="93980" cy="129539"/>
          </a:xfrm>
          <a:custGeom>
            <a:avLst/>
            <a:gdLst/>
            <a:ahLst/>
            <a:cxnLst/>
            <a:rect l="l" t="t" r="r" b="b"/>
            <a:pathLst>
              <a:path w="93979" h="129539">
                <a:moveTo>
                  <a:pt x="46151" y="32537"/>
                </a:moveTo>
                <a:lnTo>
                  <a:pt x="33947" y="32537"/>
                </a:lnTo>
                <a:lnTo>
                  <a:pt x="28028" y="33870"/>
                </a:lnTo>
                <a:lnTo>
                  <a:pt x="850" y="68072"/>
                </a:lnTo>
                <a:lnTo>
                  <a:pt x="0" y="86588"/>
                </a:lnTo>
                <a:lnTo>
                  <a:pt x="850" y="92760"/>
                </a:lnTo>
                <a:lnTo>
                  <a:pt x="28320" y="127927"/>
                </a:lnTo>
                <a:lnTo>
                  <a:pt x="34366" y="129260"/>
                </a:lnTo>
                <a:lnTo>
                  <a:pt x="47282" y="129260"/>
                </a:lnTo>
                <a:lnTo>
                  <a:pt x="52704" y="128168"/>
                </a:lnTo>
                <a:lnTo>
                  <a:pt x="62318" y="123774"/>
                </a:lnTo>
                <a:lnTo>
                  <a:pt x="66192" y="120192"/>
                </a:lnTo>
                <a:lnTo>
                  <a:pt x="69151" y="115214"/>
                </a:lnTo>
                <a:lnTo>
                  <a:pt x="93510" y="115214"/>
                </a:lnTo>
                <a:lnTo>
                  <a:pt x="93510" y="110413"/>
                </a:lnTo>
                <a:lnTo>
                  <a:pt x="43548" y="110413"/>
                </a:lnTo>
                <a:lnTo>
                  <a:pt x="40208" y="109562"/>
                </a:lnTo>
                <a:lnTo>
                  <a:pt x="25242" y="84518"/>
                </a:lnTo>
                <a:lnTo>
                  <a:pt x="25253" y="76923"/>
                </a:lnTo>
                <a:lnTo>
                  <a:pt x="43319" y="51562"/>
                </a:lnTo>
                <a:lnTo>
                  <a:pt x="93510" y="51562"/>
                </a:lnTo>
                <a:lnTo>
                  <a:pt x="93510" y="46228"/>
                </a:lnTo>
                <a:lnTo>
                  <a:pt x="67906" y="46228"/>
                </a:lnTo>
                <a:lnTo>
                  <a:pt x="65074" y="41719"/>
                </a:lnTo>
                <a:lnTo>
                  <a:pt x="61188" y="38315"/>
                </a:lnTo>
                <a:lnTo>
                  <a:pt x="51346" y="33693"/>
                </a:lnTo>
                <a:lnTo>
                  <a:pt x="46151" y="32537"/>
                </a:lnTo>
                <a:close/>
              </a:path>
              <a:path w="93979" h="129539">
                <a:moveTo>
                  <a:pt x="93510" y="115214"/>
                </a:moveTo>
                <a:lnTo>
                  <a:pt x="69507" y="115214"/>
                </a:lnTo>
                <a:lnTo>
                  <a:pt x="69507" y="126949"/>
                </a:lnTo>
                <a:lnTo>
                  <a:pt x="93510" y="126949"/>
                </a:lnTo>
                <a:lnTo>
                  <a:pt x="93510" y="115214"/>
                </a:lnTo>
                <a:close/>
              </a:path>
              <a:path w="93979" h="129539">
                <a:moveTo>
                  <a:pt x="93510" y="51562"/>
                </a:moveTo>
                <a:lnTo>
                  <a:pt x="51612" y="51562"/>
                </a:lnTo>
                <a:lnTo>
                  <a:pt x="55054" y="52400"/>
                </a:lnTo>
                <a:lnTo>
                  <a:pt x="60502" y="55714"/>
                </a:lnTo>
                <a:lnTo>
                  <a:pt x="69151" y="76923"/>
                </a:lnTo>
                <a:lnTo>
                  <a:pt x="69151" y="84518"/>
                </a:lnTo>
                <a:lnTo>
                  <a:pt x="51612" y="110413"/>
                </a:lnTo>
                <a:lnTo>
                  <a:pt x="93510" y="110413"/>
                </a:lnTo>
                <a:lnTo>
                  <a:pt x="93510" y="51562"/>
                </a:lnTo>
                <a:close/>
              </a:path>
              <a:path w="93979" h="129539">
                <a:moveTo>
                  <a:pt x="93510" y="0"/>
                </a:moveTo>
                <a:lnTo>
                  <a:pt x="68275" y="0"/>
                </a:lnTo>
                <a:lnTo>
                  <a:pt x="68275" y="46228"/>
                </a:lnTo>
                <a:lnTo>
                  <a:pt x="93510" y="46228"/>
                </a:lnTo>
                <a:lnTo>
                  <a:pt x="93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1131" y="2703464"/>
            <a:ext cx="39370" cy="44450"/>
          </a:xfrm>
          <a:custGeom>
            <a:avLst/>
            <a:gdLst/>
            <a:ahLst/>
            <a:cxnLst/>
            <a:rect l="l" t="t" r="r" b="b"/>
            <a:pathLst>
              <a:path w="39370" h="44450">
                <a:moveTo>
                  <a:pt x="23431" y="0"/>
                </a:moveTo>
                <a:lnTo>
                  <a:pt x="16814" y="0"/>
                </a:lnTo>
                <a:lnTo>
                  <a:pt x="14160" y="546"/>
                </a:lnTo>
                <a:lnTo>
                  <a:pt x="0" y="25120"/>
                </a:lnTo>
                <a:lnTo>
                  <a:pt x="469" y="28079"/>
                </a:lnTo>
                <a:lnTo>
                  <a:pt x="16738" y="43980"/>
                </a:lnTo>
                <a:lnTo>
                  <a:pt x="24866" y="43980"/>
                </a:lnTo>
                <a:lnTo>
                  <a:pt x="28841" y="42786"/>
                </a:lnTo>
                <a:lnTo>
                  <a:pt x="35140" y="38011"/>
                </a:lnTo>
                <a:lnTo>
                  <a:pt x="18059" y="37960"/>
                </a:lnTo>
                <a:lnTo>
                  <a:pt x="16078" y="37579"/>
                </a:lnTo>
                <a:lnTo>
                  <a:pt x="7175" y="25958"/>
                </a:lnTo>
                <a:lnTo>
                  <a:pt x="7226" y="24117"/>
                </a:lnTo>
                <a:lnTo>
                  <a:pt x="38747" y="24117"/>
                </a:lnTo>
                <a:lnTo>
                  <a:pt x="38861" y="21564"/>
                </a:lnTo>
                <a:lnTo>
                  <a:pt x="38620" y="18872"/>
                </a:lnTo>
                <a:lnTo>
                  <a:pt x="38443" y="17995"/>
                </a:lnTo>
                <a:lnTo>
                  <a:pt x="7226" y="17995"/>
                </a:lnTo>
                <a:lnTo>
                  <a:pt x="7327" y="16370"/>
                </a:lnTo>
                <a:lnTo>
                  <a:pt x="17487" y="6121"/>
                </a:lnTo>
                <a:lnTo>
                  <a:pt x="33639" y="6121"/>
                </a:lnTo>
                <a:lnTo>
                  <a:pt x="33464" y="5841"/>
                </a:lnTo>
                <a:lnTo>
                  <a:pt x="31483" y="3873"/>
                </a:lnTo>
                <a:lnTo>
                  <a:pt x="26542" y="774"/>
                </a:lnTo>
                <a:lnTo>
                  <a:pt x="23431" y="0"/>
                </a:lnTo>
                <a:close/>
              </a:path>
              <a:path w="39370" h="44450">
                <a:moveTo>
                  <a:pt x="38087" y="29730"/>
                </a:moveTo>
                <a:lnTo>
                  <a:pt x="31254" y="29730"/>
                </a:lnTo>
                <a:lnTo>
                  <a:pt x="30645" y="32499"/>
                </a:lnTo>
                <a:lnTo>
                  <a:pt x="29425" y="34569"/>
                </a:lnTo>
                <a:lnTo>
                  <a:pt x="27546" y="35915"/>
                </a:lnTo>
                <a:lnTo>
                  <a:pt x="25679" y="37287"/>
                </a:lnTo>
                <a:lnTo>
                  <a:pt x="23266" y="37960"/>
                </a:lnTo>
                <a:lnTo>
                  <a:pt x="35169" y="37960"/>
                </a:lnTo>
                <a:lnTo>
                  <a:pt x="37172" y="34455"/>
                </a:lnTo>
                <a:lnTo>
                  <a:pt x="38087" y="29730"/>
                </a:lnTo>
                <a:close/>
              </a:path>
              <a:path w="39370" h="44450">
                <a:moveTo>
                  <a:pt x="33639" y="6121"/>
                </a:moveTo>
                <a:lnTo>
                  <a:pt x="21018" y="6121"/>
                </a:lnTo>
                <a:lnTo>
                  <a:pt x="22605" y="6426"/>
                </a:lnTo>
                <a:lnTo>
                  <a:pt x="25476" y="7683"/>
                </a:lnTo>
                <a:lnTo>
                  <a:pt x="31419" y="17995"/>
                </a:lnTo>
                <a:lnTo>
                  <a:pt x="38443" y="17995"/>
                </a:lnTo>
                <a:lnTo>
                  <a:pt x="37477" y="13220"/>
                </a:lnTo>
                <a:lnTo>
                  <a:pt x="36448" y="10617"/>
                </a:lnTo>
                <a:lnTo>
                  <a:pt x="33639" y="6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3163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technica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descriptor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615111"/>
            <a:ext cx="4650740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27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diverse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range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building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capabilities. 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collaborate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create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an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interconnected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D71920"/>
                </a:solidFill>
                <a:latin typeface="Arial"/>
                <a:cs typeface="Arial"/>
              </a:rPr>
              <a:t>group</a:t>
            </a:r>
            <a:r>
              <a:rPr sz="1400" spc="-10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experts.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160" y="2704224"/>
            <a:ext cx="93980" cy="129539"/>
          </a:xfrm>
          <a:custGeom>
            <a:avLst/>
            <a:gdLst/>
            <a:ahLst/>
            <a:cxnLst/>
            <a:rect l="l" t="t" r="r" b="b"/>
            <a:pathLst>
              <a:path w="93979" h="129539">
                <a:moveTo>
                  <a:pt x="46151" y="32537"/>
                </a:moveTo>
                <a:lnTo>
                  <a:pt x="33947" y="32537"/>
                </a:lnTo>
                <a:lnTo>
                  <a:pt x="28028" y="33870"/>
                </a:lnTo>
                <a:lnTo>
                  <a:pt x="850" y="68072"/>
                </a:lnTo>
                <a:lnTo>
                  <a:pt x="0" y="86588"/>
                </a:lnTo>
                <a:lnTo>
                  <a:pt x="850" y="92760"/>
                </a:lnTo>
                <a:lnTo>
                  <a:pt x="28320" y="127927"/>
                </a:lnTo>
                <a:lnTo>
                  <a:pt x="34366" y="129260"/>
                </a:lnTo>
                <a:lnTo>
                  <a:pt x="47282" y="129260"/>
                </a:lnTo>
                <a:lnTo>
                  <a:pt x="52704" y="128168"/>
                </a:lnTo>
                <a:lnTo>
                  <a:pt x="62318" y="123774"/>
                </a:lnTo>
                <a:lnTo>
                  <a:pt x="66192" y="120192"/>
                </a:lnTo>
                <a:lnTo>
                  <a:pt x="69151" y="115214"/>
                </a:lnTo>
                <a:lnTo>
                  <a:pt x="93510" y="115214"/>
                </a:lnTo>
                <a:lnTo>
                  <a:pt x="93510" y="110413"/>
                </a:lnTo>
                <a:lnTo>
                  <a:pt x="43548" y="110413"/>
                </a:lnTo>
                <a:lnTo>
                  <a:pt x="40208" y="109562"/>
                </a:lnTo>
                <a:lnTo>
                  <a:pt x="25242" y="84518"/>
                </a:lnTo>
                <a:lnTo>
                  <a:pt x="25253" y="76923"/>
                </a:lnTo>
                <a:lnTo>
                  <a:pt x="43319" y="51562"/>
                </a:lnTo>
                <a:lnTo>
                  <a:pt x="93510" y="51562"/>
                </a:lnTo>
                <a:lnTo>
                  <a:pt x="93510" y="46228"/>
                </a:lnTo>
                <a:lnTo>
                  <a:pt x="67906" y="46228"/>
                </a:lnTo>
                <a:lnTo>
                  <a:pt x="65074" y="41719"/>
                </a:lnTo>
                <a:lnTo>
                  <a:pt x="61188" y="38315"/>
                </a:lnTo>
                <a:lnTo>
                  <a:pt x="51346" y="33693"/>
                </a:lnTo>
                <a:lnTo>
                  <a:pt x="46151" y="32537"/>
                </a:lnTo>
                <a:close/>
              </a:path>
              <a:path w="93979" h="129539">
                <a:moveTo>
                  <a:pt x="93510" y="115214"/>
                </a:moveTo>
                <a:lnTo>
                  <a:pt x="69507" y="115214"/>
                </a:lnTo>
                <a:lnTo>
                  <a:pt x="69507" y="126949"/>
                </a:lnTo>
                <a:lnTo>
                  <a:pt x="93510" y="126949"/>
                </a:lnTo>
                <a:lnTo>
                  <a:pt x="93510" y="115214"/>
                </a:lnTo>
                <a:close/>
              </a:path>
              <a:path w="93979" h="129539">
                <a:moveTo>
                  <a:pt x="93510" y="51562"/>
                </a:moveTo>
                <a:lnTo>
                  <a:pt x="51612" y="51562"/>
                </a:lnTo>
                <a:lnTo>
                  <a:pt x="55054" y="52400"/>
                </a:lnTo>
                <a:lnTo>
                  <a:pt x="60502" y="55714"/>
                </a:lnTo>
                <a:lnTo>
                  <a:pt x="69151" y="76923"/>
                </a:lnTo>
                <a:lnTo>
                  <a:pt x="69151" y="84518"/>
                </a:lnTo>
                <a:lnTo>
                  <a:pt x="51612" y="110413"/>
                </a:lnTo>
                <a:lnTo>
                  <a:pt x="93510" y="110413"/>
                </a:lnTo>
                <a:lnTo>
                  <a:pt x="93510" y="51562"/>
                </a:lnTo>
                <a:close/>
              </a:path>
              <a:path w="93979" h="129539">
                <a:moveTo>
                  <a:pt x="93510" y="0"/>
                </a:moveTo>
                <a:lnTo>
                  <a:pt x="68275" y="0"/>
                </a:lnTo>
                <a:lnTo>
                  <a:pt x="68275" y="46228"/>
                </a:lnTo>
                <a:lnTo>
                  <a:pt x="93510" y="46228"/>
                </a:lnTo>
                <a:lnTo>
                  <a:pt x="93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1131" y="2703464"/>
            <a:ext cx="39370" cy="44450"/>
          </a:xfrm>
          <a:custGeom>
            <a:avLst/>
            <a:gdLst/>
            <a:ahLst/>
            <a:cxnLst/>
            <a:rect l="l" t="t" r="r" b="b"/>
            <a:pathLst>
              <a:path w="39370" h="44450">
                <a:moveTo>
                  <a:pt x="23431" y="0"/>
                </a:moveTo>
                <a:lnTo>
                  <a:pt x="16814" y="0"/>
                </a:lnTo>
                <a:lnTo>
                  <a:pt x="14160" y="546"/>
                </a:lnTo>
                <a:lnTo>
                  <a:pt x="0" y="25120"/>
                </a:lnTo>
                <a:lnTo>
                  <a:pt x="469" y="28079"/>
                </a:lnTo>
                <a:lnTo>
                  <a:pt x="16738" y="43980"/>
                </a:lnTo>
                <a:lnTo>
                  <a:pt x="24866" y="43980"/>
                </a:lnTo>
                <a:lnTo>
                  <a:pt x="28841" y="42786"/>
                </a:lnTo>
                <a:lnTo>
                  <a:pt x="35140" y="38011"/>
                </a:lnTo>
                <a:lnTo>
                  <a:pt x="18059" y="37960"/>
                </a:lnTo>
                <a:lnTo>
                  <a:pt x="16078" y="37579"/>
                </a:lnTo>
                <a:lnTo>
                  <a:pt x="7175" y="25958"/>
                </a:lnTo>
                <a:lnTo>
                  <a:pt x="7226" y="24117"/>
                </a:lnTo>
                <a:lnTo>
                  <a:pt x="38747" y="24117"/>
                </a:lnTo>
                <a:lnTo>
                  <a:pt x="38861" y="21564"/>
                </a:lnTo>
                <a:lnTo>
                  <a:pt x="38620" y="18872"/>
                </a:lnTo>
                <a:lnTo>
                  <a:pt x="38443" y="17995"/>
                </a:lnTo>
                <a:lnTo>
                  <a:pt x="7226" y="17995"/>
                </a:lnTo>
                <a:lnTo>
                  <a:pt x="7327" y="16370"/>
                </a:lnTo>
                <a:lnTo>
                  <a:pt x="17487" y="6121"/>
                </a:lnTo>
                <a:lnTo>
                  <a:pt x="33639" y="6121"/>
                </a:lnTo>
                <a:lnTo>
                  <a:pt x="33464" y="5841"/>
                </a:lnTo>
                <a:lnTo>
                  <a:pt x="31483" y="3873"/>
                </a:lnTo>
                <a:lnTo>
                  <a:pt x="26542" y="774"/>
                </a:lnTo>
                <a:lnTo>
                  <a:pt x="23431" y="0"/>
                </a:lnTo>
                <a:close/>
              </a:path>
              <a:path w="39370" h="44450">
                <a:moveTo>
                  <a:pt x="38087" y="29730"/>
                </a:moveTo>
                <a:lnTo>
                  <a:pt x="31254" y="29730"/>
                </a:lnTo>
                <a:lnTo>
                  <a:pt x="30645" y="32499"/>
                </a:lnTo>
                <a:lnTo>
                  <a:pt x="29425" y="34569"/>
                </a:lnTo>
                <a:lnTo>
                  <a:pt x="27546" y="35915"/>
                </a:lnTo>
                <a:lnTo>
                  <a:pt x="25679" y="37287"/>
                </a:lnTo>
                <a:lnTo>
                  <a:pt x="23266" y="37960"/>
                </a:lnTo>
                <a:lnTo>
                  <a:pt x="35169" y="37960"/>
                </a:lnTo>
                <a:lnTo>
                  <a:pt x="37172" y="34455"/>
                </a:lnTo>
                <a:lnTo>
                  <a:pt x="38087" y="29730"/>
                </a:lnTo>
                <a:close/>
              </a:path>
              <a:path w="39370" h="44450">
                <a:moveTo>
                  <a:pt x="33639" y="6121"/>
                </a:moveTo>
                <a:lnTo>
                  <a:pt x="21018" y="6121"/>
                </a:lnTo>
                <a:lnTo>
                  <a:pt x="22605" y="6426"/>
                </a:lnTo>
                <a:lnTo>
                  <a:pt x="25476" y="7683"/>
                </a:lnTo>
                <a:lnTo>
                  <a:pt x="31419" y="17995"/>
                </a:lnTo>
                <a:lnTo>
                  <a:pt x="38443" y="17995"/>
                </a:lnTo>
                <a:lnTo>
                  <a:pt x="37477" y="13220"/>
                </a:lnTo>
                <a:lnTo>
                  <a:pt x="36448" y="10617"/>
                </a:lnTo>
                <a:lnTo>
                  <a:pt x="33639" y="6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3163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technica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descriptor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615111"/>
            <a:ext cx="4650740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27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diverse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range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building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capabilities. 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collaborate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create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interconnected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group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368" y="3093550"/>
            <a:ext cx="112204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55" dirty="0">
                <a:solidFill>
                  <a:srgbClr val="E2E3E4"/>
                </a:solidFill>
                <a:latin typeface="Cambria"/>
                <a:cs typeface="Cambria"/>
              </a:rPr>
              <a:t>We </a:t>
            </a:r>
            <a:r>
              <a:rPr sz="2300" spc="-65" dirty="0">
                <a:solidFill>
                  <a:srgbClr val="E2E3E4"/>
                </a:solidFill>
                <a:latin typeface="Cambria"/>
                <a:cs typeface="Cambria"/>
              </a:rPr>
              <a:t>are</a:t>
            </a:r>
            <a:r>
              <a:rPr sz="2300" spc="-1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65" dirty="0">
                <a:solidFill>
                  <a:srgbClr val="E2E3E4"/>
                </a:solidFill>
                <a:latin typeface="Cambria"/>
                <a:cs typeface="Cambria"/>
              </a:rPr>
              <a:t>a: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75160" y="2704224"/>
            <a:ext cx="93980" cy="129539"/>
          </a:xfrm>
          <a:custGeom>
            <a:avLst/>
            <a:gdLst/>
            <a:ahLst/>
            <a:cxnLst/>
            <a:rect l="l" t="t" r="r" b="b"/>
            <a:pathLst>
              <a:path w="93979" h="129539">
                <a:moveTo>
                  <a:pt x="46151" y="32537"/>
                </a:moveTo>
                <a:lnTo>
                  <a:pt x="33947" y="32537"/>
                </a:lnTo>
                <a:lnTo>
                  <a:pt x="28028" y="33870"/>
                </a:lnTo>
                <a:lnTo>
                  <a:pt x="850" y="68072"/>
                </a:lnTo>
                <a:lnTo>
                  <a:pt x="0" y="86588"/>
                </a:lnTo>
                <a:lnTo>
                  <a:pt x="850" y="92760"/>
                </a:lnTo>
                <a:lnTo>
                  <a:pt x="28320" y="127927"/>
                </a:lnTo>
                <a:lnTo>
                  <a:pt x="34366" y="129260"/>
                </a:lnTo>
                <a:lnTo>
                  <a:pt x="47282" y="129260"/>
                </a:lnTo>
                <a:lnTo>
                  <a:pt x="52704" y="128168"/>
                </a:lnTo>
                <a:lnTo>
                  <a:pt x="62318" y="123774"/>
                </a:lnTo>
                <a:lnTo>
                  <a:pt x="66192" y="120192"/>
                </a:lnTo>
                <a:lnTo>
                  <a:pt x="69151" y="115214"/>
                </a:lnTo>
                <a:lnTo>
                  <a:pt x="93510" y="115214"/>
                </a:lnTo>
                <a:lnTo>
                  <a:pt x="93510" y="110413"/>
                </a:lnTo>
                <a:lnTo>
                  <a:pt x="43548" y="110413"/>
                </a:lnTo>
                <a:lnTo>
                  <a:pt x="40208" y="109562"/>
                </a:lnTo>
                <a:lnTo>
                  <a:pt x="25242" y="84518"/>
                </a:lnTo>
                <a:lnTo>
                  <a:pt x="25253" y="76923"/>
                </a:lnTo>
                <a:lnTo>
                  <a:pt x="43319" y="51562"/>
                </a:lnTo>
                <a:lnTo>
                  <a:pt x="93510" y="51562"/>
                </a:lnTo>
                <a:lnTo>
                  <a:pt x="93510" y="46228"/>
                </a:lnTo>
                <a:lnTo>
                  <a:pt x="67906" y="46228"/>
                </a:lnTo>
                <a:lnTo>
                  <a:pt x="65074" y="41719"/>
                </a:lnTo>
                <a:lnTo>
                  <a:pt x="61188" y="38315"/>
                </a:lnTo>
                <a:lnTo>
                  <a:pt x="51346" y="33693"/>
                </a:lnTo>
                <a:lnTo>
                  <a:pt x="46151" y="32537"/>
                </a:lnTo>
                <a:close/>
              </a:path>
              <a:path w="93979" h="129539">
                <a:moveTo>
                  <a:pt x="93510" y="115214"/>
                </a:moveTo>
                <a:lnTo>
                  <a:pt x="69507" y="115214"/>
                </a:lnTo>
                <a:lnTo>
                  <a:pt x="69507" y="126949"/>
                </a:lnTo>
                <a:lnTo>
                  <a:pt x="93510" y="126949"/>
                </a:lnTo>
                <a:lnTo>
                  <a:pt x="93510" y="115214"/>
                </a:lnTo>
                <a:close/>
              </a:path>
              <a:path w="93979" h="129539">
                <a:moveTo>
                  <a:pt x="93510" y="51562"/>
                </a:moveTo>
                <a:lnTo>
                  <a:pt x="51612" y="51562"/>
                </a:lnTo>
                <a:lnTo>
                  <a:pt x="55054" y="52400"/>
                </a:lnTo>
                <a:lnTo>
                  <a:pt x="60502" y="55714"/>
                </a:lnTo>
                <a:lnTo>
                  <a:pt x="69151" y="76923"/>
                </a:lnTo>
                <a:lnTo>
                  <a:pt x="69151" y="84518"/>
                </a:lnTo>
                <a:lnTo>
                  <a:pt x="51612" y="110413"/>
                </a:lnTo>
                <a:lnTo>
                  <a:pt x="93510" y="110413"/>
                </a:lnTo>
                <a:lnTo>
                  <a:pt x="93510" y="51562"/>
                </a:lnTo>
                <a:close/>
              </a:path>
              <a:path w="93979" h="129539">
                <a:moveTo>
                  <a:pt x="93510" y="0"/>
                </a:moveTo>
                <a:lnTo>
                  <a:pt x="68275" y="0"/>
                </a:lnTo>
                <a:lnTo>
                  <a:pt x="68275" y="46228"/>
                </a:lnTo>
                <a:lnTo>
                  <a:pt x="93510" y="46228"/>
                </a:lnTo>
                <a:lnTo>
                  <a:pt x="93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1131" y="2703464"/>
            <a:ext cx="39370" cy="44450"/>
          </a:xfrm>
          <a:custGeom>
            <a:avLst/>
            <a:gdLst/>
            <a:ahLst/>
            <a:cxnLst/>
            <a:rect l="l" t="t" r="r" b="b"/>
            <a:pathLst>
              <a:path w="39370" h="44450">
                <a:moveTo>
                  <a:pt x="23431" y="0"/>
                </a:moveTo>
                <a:lnTo>
                  <a:pt x="16814" y="0"/>
                </a:lnTo>
                <a:lnTo>
                  <a:pt x="14160" y="546"/>
                </a:lnTo>
                <a:lnTo>
                  <a:pt x="0" y="25120"/>
                </a:lnTo>
                <a:lnTo>
                  <a:pt x="469" y="28079"/>
                </a:lnTo>
                <a:lnTo>
                  <a:pt x="16738" y="43980"/>
                </a:lnTo>
                <a:lnTo>
                  <a:pt x="24866" y="43980"/>
                </a:lnTo>
                <a:lnTo>
                  <a:pt x="28841" y="42786"/>
                </a:lnTo>
                <a:lnTo>
                  <a:pt x="35140" y="38011"/>
                </a:lnTo>
                <a:lnTo>
                  <a:pt x="18059" y="37960"/>
                </a:lnTo>
                <a:lnTo>
                  <a:pt x="16078" y="37579"/>
                </a:lnTo>
                <a:lnTo>
                  <a:pt x="7175" y="25958"/>
                </a:lnTo>
                <a:lnTo>
                  <a:pt x="7226" y="24117"/>
                </a:lnTo>
                <a:lnTo>
                  <a:pt x="38747" y="24117"/>
                </a:lnTo>
                <a:lnTo>
                  <a:pt x="38861" y="21564"/>
                </a:lnTo>
                <a:lnTo>
                  <a:pt x="38620" y="18872"/>
                </a:lnTo>
                <a:lnTo>
                  <a:pt x="38443" y="17995"/>
                </a:lnTo>
                <a:lnTo>
                  <a:pt x="7226" y="17995"/>
                </a:lnTo>
                <a:lnTo>
                  <a:pt x="7327" y="16370"/>
                </a:lnTo>
                <a:lnTo>
                  <a:pt x="17487" y="6121"/>
                </a:lnTo>
                <a:lnTo>
                  <a:pt x="33639" y="6121"/>
                </a:lnTo>
                <a:lnTo>
                  <a:pt x="33464" y="5841"/>
                </a:lnTo>
                <a:lnTo>
                  <a:pt x="31483" y="3873"/>
                </a:lnTo>
                <a:lnTo>
                  <a:pt x="26542" y="774"/>
                </a:lnTo>
                <a:lnTo>
                  <a:pt x="23431" y="0"/>
                </a:lnTo>
                <a:close/>
              </a:path>
              <a:path w="39370" h="44450">
                <a:moveTo>
                  <a:pt x="38087" y="29730"/>
                </a:moveTo>
                <a:lnTo>
                  <a:pt x="31254" y="29730"/>
                </a:lnTo>
                <a:lnTo>
                  <a:pt x="30645" y="32499"/>
                </a:lnTo>
                <a:lnTo>
                  <a:pt x="29425" y="34569"/>
                </a:lnTo>
                <a:lnTo>
                  <a:pt x="27546" y="35915"/>
                </a:lnTo>
                <a:lnTo>
                  <a:pt x="25679" y="37287"/>
                </a:lnTo>
                <a:lnTo>
                  <a:pt x="23266" y="37960"/>
                </a:lnTo>
                <a:lnTo>
                  <a:pt x="35169" y="37960"/>
                </a:lnTo>
                <a:lnTo>
                  <a:pt x="37172" y="34455"/>
                </a:lnTo>
                <a:lnTo>
                  <a:pt x="38087" y="29730"/>
                </a:lnTo>
                <a:close/>
              </a:path>
              <a:path w="39370" h="44450">
                <a:moveTo>
                  <a:pt x="33639" y="6121"/>
                </a:moveTo>
                <a:lnTo>
                  <a:pt x="21018" y="6121"/>
                </a:lnTo>
                <a:lnTo>
                  <a:pt x="22605" y="6426"/>
                </a:lnTo>
                <a:lnTo>
                  <a:pt x="25476" y="7683"/>
                </a:lnTo>
                <a:lnTo>
                  <a:pt x="31419" y="17995"/>
                </a:lnTo>
                <a:lnTo>
                  <a:pt x="38443" y="17995"/>
                </a:lnTo>
                <a:lnTo>
                  <a:pt x="37477" y="13220"/>
                </a:lnTo>
                <a:lnTo>
                  <a:pt x="36448" y="10617"/>
                </a:lnTo>
                <a:lnTo>
                  <a:pt x="33639" y="6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3163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technica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descriptor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9368" y="3093550"/>
            <a:ext cx="205486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88415" algn="l"/>
              </a:tabLst>
            </a:pPr>
            <a:r>
              <a:rPr sz="2300" spc="-120" dirty="0">
                <a:solidFill>
                  <a:srgbClr val="E2E3E4"/>
                </a:solidFill>
                <a:latin typeface="Cambria"/>
                <a:cs typeface="Cambria"/>
              </a:rPr>
              <a:t>W</a:t>
            </a:r>
            <a:r>
              <a:rPr sz="2300" spc="10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E2E3E4"/>
                </a:solidFill>
                <a:latin typeface="Cambria"/>
                <a:cs typeface="Cambria"/>
              </a:rPr>
              <a:t>a</a:t>
            </a:r>
            <a:r>
              <a:rPr sz="2300" spc="-195" dirty="0">
                <a:solidFill>
                  <a:srgbClr val="E2E3E4"/>
                </a:solidFill>
                <a:latin typeface="Cambria"/>
                <a:cs typeface="Cambria"/>
              </a:rPr>
              <a:t>r</a:t>
            </a:r>
            <a:r>
              <a:rPr sz="2300" spc="10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50" dirty="0">
                <a:solidFill>
                  <a:srgbClr val="E2E3E4"/>
                </a:solidFill>
                <a:latin typeface="Cambria"/>
                <a:cs typeface="Cambria"/>
              </a:rPr>
              <a:t>a</a:t>
            </a:r>
            <a:r>
              <a:rPr sz="2300" spc="-85" dirty="0">
                <a:solidFill>
                  <a:srgbClr val="E2E3E4"/>
                </a:solidFill>
                <a:latin typeface="Cambria"/>
                <a:cs typeface="Cambria"/>
              </a:rPr>
              <a:t>:</a:t>
            </a: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	</a:t>
            </a:r>
            <a:r>
              <a:rPr sz="2300" spc="65" dirty="0">
                <a:solidFill>
                  <a:srgbClr val="D71920"/>
                </a:solidFill>
                <a:latin typeface="Cambria"/>
                <a:cs typeface="Cambria"/>
              </a:rPr>
              <a:t>G</a:t>
            </a:r>
            <a:r>
              <a:rPr sz="2300" spc="-204" dirty="0">
                <a:solidFill>
                  <a:srgbClr val="D71920"/>
                </a:solidFill>
                <a:latin typeface="Cambria"/>
                <a:cs typeface="Cambria"/>
              </a:rPr>
              <a:t>r</a:t>
            </a:r>
            <a:r>
              <a:rPr sz="2300" spc="-30" dirty="0">
                <a:solidFill>
                  <a:srgbClr val="D71920"/>
                </a:solidFill>
                <a:latin typeface="Cambria"/>
                <a:cs typeface="Cambria"/>
              </a:rPr>
              <a:t>oup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160" y="2704224"/>
            <a:ext cx="93980" cy="129539"/>
          </a:xfrm>
          <a:custGeom>
            <a:avLst/>
            <a:gdLst/>
            <a:ahLst/>
            <a:cxnLst/>
            <a:rect l="l" t="t" r="r" b="b"/>
            <a:pathLst>
              <a:path w="93979" h="129539">
                <a:moveTo>
                  <a:pt x="46151" y="32537"/>
                </a:moveTo>
                <a:lnTo>
                  <a:pt x="33947" y="32537"/>
                </a:lnTo>
                <a:lnTo>
                  <a:pt x="28028" y="33870"/>
                </a:lnTo>
                <a:lnTo>
                  <a:pt x="850" y="68072"/>
                </a:lnTo>
                <a:lnTo>
                  <a:pt x="0" y="86588"/>
                </a:lnTo>
                <a:lnTo>
                  <a:pt x="850" y="92760"/>
                </a:lnTo>
                <a:lnTo>
                  <a:pt x="28320" y="127927"/>
                </a:lnTo>
                <a:lnTo>
                  <a:pt x="34366" y="129260"/>
                </a:lnTo>
                <a:lnTo>
                  <a:pt x="47282" y="129260"/>
                </a:lnTo>
                <a:lnTo>
                  <a:pt x="52704" y="128168"/>
                </a:lnTo>
                <a:lnTo>
                  <a:pt x="62318" y="123774"/>
                </a:lnTo>
                <a:lnTo>
                  <a:pt x="66192" y="120192"/>
                </a:lnTo>
                <a:lnTo>
                  <a:pt x="69151" y="115214"/>
                </a:lnTo>
                <a:lnTo>
                  <a:pt x="93510" y="115214"/>
                </a:lnTo>
                <a:lnTo>
                  <a:pt x="93510" y="110413"/>
                </a:lnTo>
                <a:lnTo>
                  <a:pt x="43548" y="110413"/>
                </a:lnTo>
                <a:lnTo>
                  <a:pt x="40208" y="109562"/>
                </a:lnTo>
                <a:lnTo>
                  <a:pt x="25242" y="84518"/>
                </a:lnTo>
                <a:lnTo>
                  <a:pt x="25253" y="76923"/>
                </a:lnTo>
                <a:lnTo>
                  <a:pt x="43319" y="51562"/>
                </a:lnTo>
                <a:lnTo>
                  <a:pt x="93510" y="51562"/>
                </a:lnTo>
                <a:lnTo>
                  <a:pt x="93510" y="46228"/>
                </a:lnTo>
                <a:lnTo>
                  <a:pt x="67906" y="46228"/>
                </a:lnTo>
                <a:lnTo>
                  <a:pt x="65074" y="41719"/>
                </a:lnTo>
                <a:lnTo>
                  <a:pt x="61188" y="38315"/>
                </a:lnTo>
                <a:lnTo>
                  <a:pt x="51346" y="33693"/>
                </a:lnTo>
                <a:lnTo>
                  <a:pt x="46151" y="32537"/>
                </a:lnTo>
                <a:close/>
              </a:path>
              <a:path w="93979" h="129539">
                <a:moveTo>
                  <a:pt x="93510" y="115214"/>
                </a:moveTo>
                <a:lnTo>
                  <a:pt x="69507" y="115214"/>
                </a:lnTo>
                <a:lnTo>
                  <a:pt x="69507" y="126949"/>
                </a:lnTo>
                <a:lnTo>
                  <a:pt x="93510" y="126949"/>
                </a:lnTo>
                <a:lnTo>
                  <a:pt x="93510" y="115214"/>
                </a:lnTo>
                <a:close/>
              </a:path>
              <a:path w="93979" h="129539">
                <a:moveTo>
                  <a:pt x="93510" y="51562"/>
                </a:moveTo>
                <a:lnTo>
                  <a:pt x="51612" y="51562"/>
                </a:lnTo>
                <a:lnTo>
                  <a:pt x="55054" y="52400"/>
                </a:lnTo>
                <a:lnTo>
                  <a:pt x="60502" y="55714"/>
                </a:lnTo>
                <a:lnTo>
                  <a:pt x="69151" y="76923"/>
                </a:lnTo>
                <a:lnTo>
                  <a:pt x="69151" y="84518"/>
                </a:lnTo>
                <a:lnTo>
                  <a:pt x="51612" y="110413"/>
                </a:lnTo>
                <a:lnTo>
                  <a:pt x="93510" y="110413"/>
                </a:lnTo>
                <a:lnTo>
                  <a:pt x="93510" y="51562"/>
                </a:lnTo>
                <a:close/>
              </a:path>
              <a:path w="93979" h="129539">
                <a:moveTo>
                  <a:pt x="93510" y="0"/>
                </a:moveTo>
                <a:lnTo>
                  <a:pt x="68275" y="0"/>
                </a:lnTo>
                <a:lnTo>
                  <a:pt x="68275" y="46228"/>
                </a:lnTo>
                <a:lnTo>
                  <a:pt x="93510" y="46228"/>
                </a:lnTo>
                <a:lnTo>
                  <a:pt x="93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1131" y="2703464"/>
            <a:ext cx="39370" cy="44450"/>
          </a:xfrm>
          <a:custGeom>
            <a:avLst/>
            <a:gdLst/>
            <a:ahLst/>
            <a:cxnLst/>
            <a:rect l="l" t="t" r="r" b="b"/>
            <a:pathLst>
              <a:path w="39370" h="44450">
                <a:moveTo>
                  <a:pt x="23431" y="0"/>
                </a:moveTo>
                <a:lnTo>
                  <a:pt x="16814" y="0"/>
                </a:lnTo>
                <a:lnTo>
                  <a:pt x="14160" y="546"/>
                </a:lnTo>
                <a:lnTo>
                  <a:pt x="0" y="25120"/>
                </a:lnTo>
                <a:lnTo>
                  <a:pt x="469" y="28079"/>
                </a:lnTo>
                <a:lnTo>
                  <a:pt x="16738" y="43980"/>
                </a:lnTo>
                <a:lnTo>
                  <a:pt x="24866" y="43980"/>
                </a:lnTo>
                <a:lnTo>
                  <a:pt x="28841" y="42786"/>
                </a:lnTo>
                <a:lnTo>
                  <a:pt x="35140" y="38011"/>
                </a:lnTo>
                <a:lnTo>
                  <a:pt x="18059" y="37960"/>
                </a:lnTo>
                <a:lnTo>
                  <a:pt x="16078" y="37579"/>
                </a:lnTo>
                <a:lnTo>
                  <a:pt x="7175" y="25958"/>
                </a:lnTo>
                <a:lnTo>
                  <a:pt x="7226" y="24117"/>
                </a:lnTo>
                <a:lnTo>
                  <a:pt x="38747" y="24117"/>
                </a:lnTo>
                <a:lnTo>
                  <a:pt x="38861" y="21564"/>
                </a:lnTo>
                <a:lnTo>
                  <a:pt x="38620" y="18872"/>
                </a:lnTo>
                <a:lnTo>
                  <a:pt x="38443" y="17995"/>
                </a:lnTo>
                <a:lnTo>
                  <a:pt x="7226" y="17995"/>
                </a:lnTo>
                <a:lnTo>
                  <a:pt x="7327" y="16370"/>
                </a:lnTo>
                <a:lnTo>
                  <a:pt x="17487" y="6121"/>
                </a:lnTo>
                <a:lnTo>
                  <a:pt x="33639" y="6121"/>
                </a:lnTo>
                <a:lnTo>
                  <a:pt x="33464" y="5841"/>
                </a:lnTo>
                <a:lnTo>
                  <a:pt x="31483" y="3873"/>
                </a:lnTo>
                <a:lnTo>
                  <a:pt x="26542" y="774"/>
                </a:lnTo>
                <a:lnTo>
                  <a:pt x="23431" y="0"/>
                </a:lnTo>
                <a:close/>
              </a:path>
              <a:path w="39370" h="44450">
                <a:moveTo>
                  <a:pt x="38087" y="29730"/>
                </a:moveTo>
                <a:lnTo>
                  <a:pt x="31254" y="29730"/>
                </a:lnTo>
                <a:lnTo>
                  <a:pt x="30645" y="32499"/>
                </a:lnTo>
                <a:lnTo>
                  <a:pt x="29425" y="34569"/>
                </a:lnTo>
                <a:lnTo>
                  <a:pt x="27546" y="35915"/>
                </a:lnTo>
                <a:lnTo>
                  <a:pt x="25679" y="37287"/>
                </a:lnTo>
                <a:lnTo>
                  <a:pt x="23266" y="37960"/>
                </a:lnTo>
                <a:lnTo>
                  <a:pt x="35169" y="37960"/>
                </a:lnTo>
                <a:lnTo>
                  <a:pt x="37172" y="34455"/>
                </a:lnTo>
                <a:lnTo>
                  <a:pt x="38087" y="29730"/>
                </a:lnTo>
                <a:close/>
              </a:path>
              <a:path w="39370" h="44450">
                <a:moveTo>
                  <a:pt x="33639" y="6121"/>
                </a:moveTo>
                <a:lnTo>
                  <a:pt x="21018" y="6121"/>
                </a:lnTo>
                <a:lnTo>
                  <a:pt x="22605" y="6426"/>
                </a:lnTo>
                <a:lnTo>
                  <a:pt x="25476" y="7683"/>
                </a:lnTo>
                <a:lnTo>
                  <a:pt x="31419" y="17995"/>
                </a:lnTo>
                <a:lnTo>
                  <a:pt x="38443" y="17995"/>
                </a:lnTo>
                <a:lnTo>
                  <a:pt x="37477" y="13220"/>
                </a:lnTo>
                <a:lnTo>
                  <a:pt x="36448" y="10617"/>
                </a:lnTo>
                <a:lnTo>
                  <a:pt x="33639" y="6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539" y="1615111"/>
            <a:ext cx="4650740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27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diverse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range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building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capabilities. 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collaborate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create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interconnected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group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3163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technica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descriptor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1539" y="4243201"/>
            <a:ext cx="1766570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599"/>
              </a:lnSpc>
            </a:pPr>
            <a:r>
              <a:rPr sz="1100" spc="1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1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collective</a:t>
            </a:r>
            <a:r>
              <a:rPr sz="11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58595B"/>
                </a:solidFill>
                <a:latin typeface="Arial"/>
                <a:cs typeface="Arial"/>
              </a:rPr>
              <a:t>set</a:t>
            </a:r>
            <a:r>
              <a:rPr sz="11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1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capabilities  </a:t>
            </a:r>
            <a:r>
              <a:rPr sz="1100" spc="-5" dirty="0">
                <a:solidFill>
                  <a:srgbClr val="58595B"/>
                </a:solidFill>
                <a:latin typeface="Arial"/>
                <a:cs typeface="Arial"/>
              </a:rPr>
              <a:t>beyond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individuals </a:t>
            </a: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or  </a:t>
            </a:r>
            <a:r>
              <a:rPr sz="1100" spc="-10" dirty="0">
                <a:solidFill>
                  <a:srgbClr val="58595B"/>
                </a:solidFill>
                <a:latin typeface="Arial"/>
                <a:cs typeface="Arial"/>
              </a:rPr>
              <a:t>corporate</a:t>
            </a:r>
            <a:r>
              <a:rPr sz="11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58595B"/>
                </a:solidFill>
                <a:latin typeface="Arial"/>
                <a:cs typeface="Arial"/>
              </a:rPr>
              <a:t>structures.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368" y="3093550"/>
            <a:ext cx="205486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88415" algn="l"/>
              </a:tabLst>
            </a:pPr>
            <a:r>
              <a:rPr sz="2300" spc="-120" dirty="0">
                <a:solidFill>
                  <a:srgbClr val="E2E3E4"/>
                </a:solidFill>
                <a:latin typeface="Cambria"/>
                <a:cs typeface="Cambria"/>
              </a:rPr>
              <a:t>W</a:t>
            </a:r>
            <a:r>
              <a:rPr sz="2300" spc="10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E2E3E4"/>
                </a:solidFill>
                <a:latin typeface="Cambria"/>
                <a:cs typeface="Cambria"/>
              </a:rPr>
              <a:t>a</a:t>
            </a:r>
            <a:r>
              <a:rPr sz="2300" spc="-195" dirty="0">
                <a:solidFill>
                  <a:srgbClr val="E2E3E4"/>
                </a:solidFill>
                <a:latin typeface="Cambria"/>
                <a:cs typeface="Cambria"/>
              </a:rPr>
              <a:t>r</a:t>
            </a:r>
            <a:r>
              <a:rPr sz="2300" spc="10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50" dirty="0">
                <a:solidFill>
                  <a:srgbClr val="E2E3E4"/>
                </a:solidFill>
                <a:latin typeface="Cambria"/>
                <a:cs typeface="Cambria"/>
              </a:rPr>
              <a:t>a</a:t>
            </a:r>
            <a:r>
              <a:rPr sz="2300" spc="-85" dirty="0">
                <a:solidFill>
                  <a:srgbClr val="E2E3E4"/>
                </a:solidFill>
                <a:latin typeface="Cambria"/>
                <a:cs typeface="Cambria"/>
              </a:rPr>
              <a:t>:</a:t>
            </a: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	</a:t>
            </a:r>
            <a:r>
              <a:rPr sz="2300" spc="65" dirty="0">
                <a:solidFill>
                  <a:srgbClr val="D71920"/>
                </a:solidFill>
                <a:latin typeface="Cambria"/>
                <a:cs typeface="Cambria"/>
              </a:rPr>
              <a:t>G</a:t>
            </a:r>
            <a:r>
              <a:rPr sz="2300" spc="-204" dirty="0">
                <a:solidFill>
                  <a:srgbClr val="D71920"/>
                </a:solidFill>
                <a:latin typeface="Cambria"/>
                <a:cs typeface="Cambria"/>
              </a:rPr>
              <a:t>r</a:t>
            </a:r>
            <a:r>
              <a:rPr sz="2300" spc="-30" dirty="0">
                <a:solidFill>
                  <a:srgbClr val="D71920"/>
                </a:solidFill>
                <a:latin typeface="Cambria"/>
                <a:cs typeface="Cambria"/>
              </a:rPr>
              <a:t>oup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6599" y="3498276"/>
            <a:ext cx="0" cy="1288415"/>
          </a:xfrm>
          <a:custGeom>
            <a:avLst/>
            <a:gdLst/>
            <a:ahLst/>
            <a:cxnLst/>
            <a:rect l="l" t="t" r="r" b="b"/>
            <a:pathLst>
              <a:path h="1288414">
                <a:moveTo>
                  <a:pt x="0" y="0"/>
                </a:moveTo>
                <a:lnTo>
                  <a:pt x="0" y="1288351"/>
                </a:lnTo>
              </a:path>
            </a:pathLst>
          </a:custGeom>
          <a:ln w="3175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75160" y="2704224"/>
            <a:ext cx="93980" cy="129539"/>
          </a:xfrm>
          <a:custGeom>
            <a:avLst/>
            <a:gdLst/>
            <a:ahLst/>
            <a:cxnLst/>
            <a:rect l="l" t="t" r="r" b="b"/>
            <a:pathLst>
              <a:path w="93979" h="129539">
                <a:moveTo>
                  <a:pt x="46151" y="32537"/>
                </a:moveTo>
                <a:lnTo>
                  <a:pt x="33947" y="32537"/>
                </a:lnTo>
                <a:lnTo>
                  <a:pt x="28028" y="33870"/>
                </a:lnTo>
                <a:lnTo>
                  <a:pt x="850" y="68072"/>
                </a:lnTo>
                <a:lnTo>
                  <a:pt x="0" y="86588"/>
                </a:lnTo>
                <a:lnTo>
                  <a:pt x="850" y="92760"/>
                </a:lnTo>
                <a:lnTo>
                  <a:pt x="28320" y="127927"/>
                </a:lnTo>
                <a:lnTo>
                  <a:pt x="34366" y="129260"/>
                </a:lnTo>
                <a:lnTo>
                  <a:pt x="47282" y="129260"/>
                </a:lnTo>
                <a:lnTo>
                  <a:pt x="52704" y="128168"/>
                </a:lnTo>
                <a:lnTo>
                  <a:pt x="62318" y="123774"/>
                </a:lnTo>
                <a:lnTo>
                  <a:pt x="66192" y="120192"/>
                </a:lnTo>
                <a:lnTo>
                  <a:pt x="69151" y="115214"/>
                </a:lnTo>
                <a:lnTo>
                  <a:pt x="93510" y="115214"/>
                </a:lnTo>
                <a:lnTo>
                  <a:pt x="93510" y="110413"/>
                </a:lnTo>
                <a:lnTo>
                  <a:pt x="43548" y="110413"/>
                </a:lnTo>
                <a:lnTo>
                  <a:pt x="40208" y="109562"/>
                </a:lnTo>
                <a:lnTo>
                  <a:pt x="25242" y="84518"/>
                </a:lnTo>
                <a:lnTo>
                  <a:pt x="25253" y="76923"/>
                </a:lnTo>
                <a:lnTo>
                  <a:pt x="43319" y="51562"/>
                </a:lnTo>
                <a:lnTo>
                  <a:pt x="93510" y="51562"/>
                </a:lnTo>
                <a:lnTo>
                  <a:pt x="93510" y="46228"/>
                </a:lnTo>
                <a:lnTo>
                  <a:pt x="67906" y="46228"/>
                </a:lnTo>
                <a:lnTo>
                  <a:pt x="65074" y="41719"/>
                </a:lnTo>
                <a:lnTo>
                  <a:pt x="61188" y="38315"/>
                </a:lnTo>
                <a:lnTo>
                  <a:pt x="51346" y="33693"/>
                </a:lnTo>
                <a:lnTo>
                  <a:pt x="46151" y="32537"/>
                </a:lnTo>
                <a:close/>
              </a:path>
              <a:path w="93979" h="129539">
                <a:moveTo>
                  <a:pt x="93510" y="115214"/>
                </a:moveTo>
                <a:lnTo>
                  <a:pt x="69507" y="115214"/>
                </a:lnTo>
                <a:lnTo>
                  <a:pt x="69507" y="126949"/>
                </a:lnTo>
                <a:lnTo>
                  <a:pt x="93510" y="126949"/>
                </a:lnTo>
                <a:lnTo>
                  <a:pt x="93510" y="115214"/>
                </a:lnTo>
                <a:close/>
              </a:path>
              <a:path w="93979" h="129539">
                <a:moveTo>
                  <a:pt x="93510" y="51562"/>
                </a:moveTo>
                <a:lnTo>
                  <a:pt x="51612" y="51562"/>
                </a:lnTo>
                <a:lnTo>
                  <a:pt x="55054" y="52400"/>
                </a:lnTo>
                <a:lnTo>
                  <a:pt x="60502" y="55714"/>
                </a:lnTo>
                <a:lnTo>
                  <a:pt x="69151" y="76923"/>
                </a:lnTo>
                <a:lnTo>
                  <a:pt x="69151" y="84518"/>
                </a:lnTo>
                <a:lnTo>
                  <a:pt x="51612" y="110413"/>
                </a:lnTo>
                <a:lnTo>
                  <a:pt x="93510" y="110413"/>
                </a:lnTo>
                <a:lnTo>
                  <a:pt x="93510" y="51562"/>
                </a:lnTo>
                <a:close/>
              </a:path>
              <a:path w="93979" h="129539">
                <a:moveTo>
                  <a:pt x="93510" y="0"/>
                </a:moveTo>
                <a:lnTo>
                  <a:pt x="68275" y="0"/>
                </a:lnTo>
                <a:lnTo>
                  <a:pt x="68275" y="46228"/>
                </a:lnTo>
                <a:lnTo>
                  <a:pt x="93510" y="46228"/>
                </a:lnTo>
                <a:lnTo>
                  <a:pt x="93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1131" y="2703464"/>
            <a:ext cx="39370" cy="44450"/>
          </a:xfrm>
          <a:custGeom>
            <a:avLst/>
            <a:gdLst/>
            <a:ahLst/>
            <a:cxnLst/>
            <a:rect l="l" t="t" r="r" b="b"/>
            <a:pathLst>
              <a:path w="39370" h="44450">
                <a:moveTo>
                  <a:pt x="23431" y="0"/>
                </a:moveTo>
                <a:lnTo>
                  <a:pt x="16814" y="0"/>
                </a:lnTo>
                <a:lnTo>
                  <a:pt x="14160" y="546"/>
                </a:lnTo>
                <a:lnTo>
                  <a:pt x="0" y="25120"/>
                </a:lnTo>
                <a:lnTo>
                  <a:pt x="469" y="28079"/>
                </a:lnTo>
                <a:lnTo>
                  <a:pt x="16738" y="43980"/>
                </a:lnTo>
                <a:lnTo>
                  <a:pt x="24866" y="43980"/>
                </a:lnTo>
                <a:lnTo>
                  <a:pt x="28841" y="42786"/>
                </a:lnTo>
                <a:lnTo>
                  <a:pt x="35140" y="38011"/>
                </a:lnTo>
                <a:lnTo>
                  <a:pt x="18059" y="37960"/>
                </a:lnTo>
                <a:lnTo>
                  <a:pt x="16078" y="37579"/>
                </a:lnTo>
                <a:lnTo>
                  <a:pt x="7175" y="25958"/>
                </a:lnTo>
                <a:lnTo>
                  <a:pt x="7226" y="24117"/>
                </a:lnTo>
                <a:lnTo>
                  <a:pt x="38747" y="24117"/>
                </a:lnTo>
                <a:lnTo>
                  <a:pt x="38861" y="21564"/>
                </a:lnTo>
                <a:lnTo>
                  <a:pt x="38620" y="18872"/>
                </a:lnTo>
                <a:lnTo>
                  <a:pt x="38443" y="17995"/>
                </a:lnTo>
                <a:lnTo>
                  <a:pt x="7226" y="17995"/>
                </a:lnTo>
                <a:lnTo>
                  <a:pt x="7327" y="16370"/>
                </a:lnTo>
                <a:lnTo>
                  <a:pt x="17487" y="6121"/>
                </a:lnTo>
                <a:lnTo>
                  <a:pt x="33639" y="6121"/>
                </a:lnTo>
                <a:lnTo>
                  <a:pt x="33464" y="5841"/>
                </a:lnTo>
                <a:lnTo>
                  <a:pt x="31483" y="3873"/>
                </a:lnTo>
                <a:lnTo>
                  <a:pt x="26542" y="774"/>
                </a:lnTo>
                <a:lnTo>
                  <a:pt x="23431" y="0"/>
                </a:lnTo>
                <a:close/>
              </a:path>
              <a:path w="39370" h="44450">
                <a:moveTo>
                  <a:pt x="38087" y="29730"/>
                </a:moveTo>
                <a:lnTo>
                  <a:pt x="31254" y="29730"/>
                </a:lnTo>
                <a:lnTo>
                  <a:pt x="30645" y="32499"/>
                </a:lnTo>
                <a:lnTo>
                  <a:pt x="29425" y="34569"/>
                </a:lnTo>
                <a:lnTo>
                  <a:pt x="27546" y="35915"/>
                </a:lnTo>
                <a:lnTo>
                  <a:pt x="25679" y="37287"/>
                </a:lnTo>
                <a:lnTo>
                  <a:pt x="23266" y="37960"/>
                </a:lnTo>
                <a:lnTo>
                  <a:pt x="35169" y="37960"/>
                </a:lnTo>
                <a:lnTo>
                  <a:pt x="37172" y="34455"/>
                </a:lnTo>
                <a:lnTo>
                  <a:pt x="38087" y="29730"/>
                </a:lnTo>
                <a:close/>
              </a:path>
              <a:path w="39370" h="44450">
                <a:moveTo>
                  <a:pt x="33639" y="6121"/>
                </a:moveTo>
                <a:lnTo>
                  <a:pt x="21018" y="6121"/>
                </a:lnTo>
                <a:lnTo>
                  <a:pt x="22605" y="6426"/>
                </a:lnTo>
                <a:lnTo>
                  <a:pt x="25476" y="7683"/>
                </a:lnTo>
                <a:lnTo>
                  <a:pt x="31419" y="17995"/>
                </a:lnTo>
                <a:lnTo>
                  <a:pt x="38443" y="17995"/>
                </a:lnTo>
                <a:lnTo>
                  <a:pt x="37477" y="13220"/>
                </a:lnTo>
                <a:lnTo>
                  <a:pt x="36448" y="10617"/>
                </a:lnTo>
                <a:lnTo>
                  <a:pt x="33639" y="6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15539" y="1615111"/>
            <a:ext cx="4650740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27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diverse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range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building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capabilities. 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collaborate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create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interconnected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group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42683" y="2561380"/>
            <a:ext cx="179070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1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30" dirty="0">
                <a:solidFill>
                  <a:srgbClr val="58595B"/>
                </a:solidFill>
                <a:latin typeface="Cambria"/>
                <a:cs typeface="Cambria"/>
              </a:rPr>
              <a:t>promise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6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25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6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77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64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1973" y="2679094"/>
            <a:ext cx="163830" cy="221615"/>
          </a:xfrm>
          <a:custGeom>
            <a:avLst/>
            <a:gdLst/>
            <a:ahLst/>
            <a:cxnLst/>
            <a:rect l="l" t="t" r="r" b="b"/>
            <a:pathLst>
              <a:path w="163829" h="221614">
                <a:moveTo>
                  <a:pt x="41960" y="4343"/>
                </a:moveTo>
                <a:lnTo>
                  <a:pt x="0" y="4343"/>
                </a:lnTo>
                <a:lnTo>
                  <a:pt x="0" y="221170"/>
                </a:lnTo>
                <a:lnTo>
                  <a:pt x="44119" y="221170"/>
                </a:lnTo>
                <a:lnTo>
                  <a:pt x="44119" y="145072"/>
                </a:lnTo>
                <a:lnTo>
                  <a:pt x="144778" y="145072"/>
                </a:lnTo>
                <a:lnTo>
                  <a:pt x="145859" y="143814"/>
                </a:lnTo>
                <a:lnTo>
                  <a:pt x="150000" y="137871"/>
                </a:lnTo>
                <a:lnTo>
                  <a:pt x="151017" y="136055"/>
                </a:lnTo>
                <a:lnTo>
                  <a:pt x="74053" y="136055"/>
                </a:lnTo>
                <a:lnTo>
                  <a:pt x="68046" y="134632"/>
                </a:lnTo>
                <a:lnTo>
                  <a:pt x="43230" y="97840"/>
                </a:lnTo>
                <a:lnTo>
                  <a:pt x="42557" y="91541"/>
                </a:lnTo>
                <a:lnTo>
                  <a:pt x="42617" y="77897"/>
                </a:lnTo>
                <a:lnTo>
                  <a:pt x="57734" y="40741"/>
                </a:lnTo>
                <a:lnTo>
                  <a:pt x="73533" y="33248"/>
                </a:lnTo>
                <a:lnTo>
                  <a:pt x="150471" y="33248"/>
                </a:lnTo>
                <a:lnTo>
                  <a:pt x="149919" y="32239"/>
                </a:lnTo>
                <a:lnTo>
                  <a:pt x="145707" y="26098"/>
                </a:lnTo>
                <a:lnTo>
                  <a:pt x="144631" y="24841"/>
                </a:lnTo>
                <a:lnTo>
                  <a:pt x="41960" y="24841"/>
                </a:lnTo>
                <a:lnTo>
                  <a:pt x="41960" y="4343"/>
                </a:lnTo>
                <a:close/>
              </a:path>
              <a:path w="163829" h="221614">
                <a:moveTo>
                  <a:pt x="144778" y="145072"/>
                </a:moveTo>
                <a:lnTo>
                  <a:pt x="44754" y="145072"/>
                </a:lnTo>
                <a:lnTo>
                  <a:pt x="49067" y="150623"/>
                </a:lnTo>
                <a:lnTo>
                  <a:pt x="85587" y="168616"/>
                </a:lnTo>
                <a:lnTo>
                  <a:pt x="92900" y="168998"/>
                </a:lnTo>
                <a:lnTo>
                  <a:pt x="101462" y="168568"/>
                </a:lnTo>
                <a:lnTo>
                  <a:pt x="141164" y="149275"/>
                </a:lnTo>
                <a:lnTo>
                  <a:pt x="144778" y="145072"/>
                </a:lnTo>
                <a:close/>
              </a:path>
              <a:path w="163829" h="221614">
                <a:moveTo>
                  <a:pt x="150471" y="33248"/>
                </a:moveTo>
                <a:lnTo>
                  <a:pt x="87807" y="33248"/>
                </a:lnTo>
                <a:lnTo>
                  <a:pt x="93764" y="34747"/>
                </a:lnTo>
                <a:lnTo>
                  <a:pt x="103492" y="40741"/>
                </a:lnTo>
                <a:lnTo>
                  <a:pt x="119205" y="77897"/>
                </a:lnTo>
                <a:lnTo>
                  <a:pt x="119291" y="91541"/>
                </a:lnTo>
                <a:lnTo>
                  <a:pt x="118668" y="97840"/>
                </a:lnTo>
                <a:lnTo>
                  <a:pt x="116192" y="110286"/>
                </a:lnTo>
                <a:lnTo>
                  <a:pt x="114071" y="115735"/>
                </a:lnTo>
                <a:lnTo>
                  <a:pt x="111061" y="120370"/>
                </a:lnTo>
                <a:lnTo>
                  <a:pt x="108064" y="125044"/>
                </a:lnTo>
                <a:lnTo>
                  <a:pt x="104127" y="128816"/>
                </a:lnTo>
                <a:lnTo>
                  <a:pt x="94399" y="134632"/>
                </a:lnTo>
                <a:lnTo>
                  <a:pt x="88328" y="136055"/>
                </a:lnTo>
                <a:lnTo>
                  <a:pt x="151017" y="136055"/>
                </a:lnTo>
                <a:lnTo>
                  <a:pt x="163139" y="94360"/>
                </a:lnTo>
                <a:lnTo>
                  <a:pt x="163410" y="86360"/>
                </a:lnTo>
                <a:lnTo>
                  <a:pt x="163139" y="77897"/>
                </a:lnTo>
                <a:lnTo>
                  <a:pt x="153547" y="38869"/>
                </a:lnTo>
                <a:lnTo>
                  <a:pt x="150471" y="33248"/>
                </a:lnTo>
                <a:close/>
              </a:path>
              <a:path w="163829" h="221614">
                <a:moveTo>
                  <a:pt x="90411" y="0"/>
                </a:moveTo>
                <a:lnTo>
                  <a:pt x="51731" y="13592"/>
                </a:lnTo>
                <a:lnTo>
                  <a:pt x="42557" y="24841"/>
                </a:lnTo>
                <a:lnTo>
                  <a:pt x="144631" y="24841"/>
                </a:lnTo>
                <a:lnTo>
                  <a:pt x="108042" y="1787"/>
                </a:lnTo>
                <a:lnTo>
                  <a:pt x="90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3694" y="2654355"/>
            <a:ext cx="38735" cy="75565"/>
          </a:xfrm>
          <a:custGeom>
            <a:avLst/>
            <a:gdLst/>
            <a:ahLst/>
            <a:cxnLst/>
            <a:rect l="l" t="t" r="r" b="b"/>
            <a:pathLst>
              <a:path w="38734" h="75564">
                <a:moveTo>
                  <a:pt x="11379" y="1905"/>
                </a:moveTo>
                <a:lnTo>
                  <a:pt x="0" y="1905"/>
                </a:lnTo>
                <a:lnTo>
                  <a:pt x="0" y="75476"/>
                </a:lnTo>
                <a:lnTo>
                  <a:pt x="12090" y="75476"/>
                </a:lnTo>
                <a:lnTo>
                  <a:pt x="12090" y="38011"/>
                </a:lnTo>
                <a:lnTo>
                  <a:pt x="12572" y="33807"/>
                </a:lnTo>
                <a:lnTo>
                  <a:pt x="21343" y="17424"/>
                </a:lnTo>
                <a:lnTo>
                  <a:pt x="11379" y="17424"/>
                </a:lnTo>
                <a:lnTo>
                  <a:pt x="11379" y="1905"/>
                </a:lnTo>
                <a:close/>
              </a:path>
              <a:path w="38734" h="75564">
                <a:moveTo>
                  <a:pt x="32156" y="0"/>
                </a:moveTo>
                <a:lnTo>
                  <a:pt x="26746" y="1346"/>
                </a:lnTo>
                <a:lnTo>
                  <a:pt x="18199" y="7023"/>
                </a:lnTo>
                <a:lnTo>
                  <a:pt x="14604" y="11442"/>
                </a:lnTo>
                <a:lnTo>
                  <a:pt x="11658" y="17424"/>
                </a:lnTo>
                <a:lnTo>
                  <a:pt x="21343" y="17424"/>
                </a:lnTo>
                <a:lnTo>
                  <a:pt x="22910" y="16319"/>
                </a:lnTo>
                <a:lnTo>
                  <a:pt x="29730" y="13665"/>
                </a:lnTo>
                <a:lnTo>
                  <a:pt x="33870" y="13004"/>
                </a:lnTo>
                <a:lnTo>
                  <a:pt x="38709" y="13004"/>
                </a:lnTo>
                <a:lnTo>
                  <a:pt x="38709" y="190"/>
                </a:lnTo>
                <a:lnTo>
                  <a:pt x="32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157848"/>
            <a:ext cx="389382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D71920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157848"/>
            <a:ext cx="389382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8440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D71920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157848"/>
            <a:ext cx="3893820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1454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58595B"/>
                </a:solidFill>
                <a:latin typeface="Arial"/>
                <a:cs typeface="Arial"/>
              </a:rPr>
              <a:t>...on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time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or</a:t>
            </a:r>
            <a:r>
              <a:rPr sz="1400" spc="-2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faster,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157848"/>
            <a:ext cx="3893820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1454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time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faster,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58595B"/>
                </a:solidFill>
                <a:latin typeface="Arial"/>
                <a:cs typeface="Arial"/>
              </a:rPr>
              <a:t>...on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spec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or</a:t>
            </a:r>
            <a:r>
              <a:rPr sz="1400" spc="-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better.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5800" y="3060503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5800" y="364797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88453" y="1458052"/>
            <a:ext cx="76263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58595B"/>
                </a:solidFill>
                <a:latin typeface="Lucida Sans"/>
                <a:cs typeface="Lucida Sans"/>
              </a:rPr>
              <a:t>outside</a:t>
            </a:r>
            <a:r>
              <a:rPr sz="1300" spc="-14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75" dirty="0">
                <a:solidFill>
                  <a:srgbClr val="58595B"/>
                </a:solidFill>
                <a:latin typeface="Lucida Sans"/>
                <a:cs typeface="Lucida Sans"/>
              </a:rPr>
              <a:t>in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89625" y="4446051"/>
            <a:ext cx="7613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5" dirty="0">
                <a:solidFill>
                  <a:srgbClr val="58595B"/>
                </a:solidFill>
                <a:latin typeface="Lucida Sans"/>
                <a:cs typeface="Lucida Sans"/>
              </a:rPr>
              <a:t>inside</a:t>
            </a:r>
            <a:r>
              <a:rPr sz="1300" spc="-13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Lucida Sans"/>
                <a:cs typeface="Lucida Sans"/>
              </a:rPr>
              <a:t>out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3779" y="1458052"/>
            <a:ext cx="8401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D71920"/>
                </a:solidFill>
                <a:latin typeface="Lucida Sans"/>
                <a:cs typeface="Lucida Sans"/>
              </a:rPr>
              <a:t>perception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83779" y="4446051"/>
            <a:ext cx="8083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5" dirty="0">
                <a:solidFill>
                  <a:srgbClr val="D71920"/>
                </a:solidFill>
                <a:latin typeface="Lucida Sans"/>
                <a:cs typeface="Lucida Sans"/>
              </a:rPr>
              <a:t>reputation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79104" y="3251414"/>
            <a:ext cx="16103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000" spc="-40" dirty="0">
                <a:solidFill>
                  <a:srgbClr val="FFFFFF"/>
                </a:solidFill>
                <a:latin typeface="Lucida Sans"/>
                <a:cs typeface="Lucida Sans"/>
              </a:rPr>
              <a:t>L3	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technical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78615" y="2662716"/>
            <a:ext cx="16681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L2  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corporate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79904" y="3836485"/>
            <a:ext cx="14287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230" algn="l"/>
              </a:tabLst>
            </a:pP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L4	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identity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273392" y="4480139"/>
            <a:ext cx="384810" cy="262890"/>
          </a:xfrm>
          <a:custGeom>
            <a:avLst/>
            <a:gdLst/>
            <a:ahLst/>
            <a:cxnLst/>
            <a:rect l="l" t="t" r="r" b="b"/>
            <a:pathLst>
              <a:path w="384810" h="262889">
                <a:moveTo>
                  <a:pt x="384657" y="0"/>
                </a:moveTo>
                <a:lnTo>
                  <a:pt x="0" y="0"/>
                </a:lnTo>
                <a:lnTo>
                  <a:pt x="192328" y="262864"/>
                </a:lnTo>
                <a:lnTo>
                  <a:pt x="384657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73392" y="1445371"/>
            <a:ext cx="384810" cy="262890"/>
          </a:xfrm>
          <a:custGeom>
            <a:avLst/>
            <a:gdLst/>
            <a:ahLst/>
            <a:cxnLst/>
            <a:rect l="l" t="t" r="r" b="b"/>
            <a:pathLst>
              <a:path w="384810" h="262889">
                <a:moveTo>
                  <a:pt x="384657" y="0"/>
                </a:moveTo>
                <a:lnTo>
                  <a:pt x="0" y="0"/>
                </a:lnTo>
                <a:lnTo>
                  <a:pt x="192328" y="262864"/>
                </a:lnTo>
                <a:lnTo>
                  <a:pt x="384657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13696" y="459021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13696" y="45461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13696" y="15554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3696" y="151135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157848"/>
            <a:ext cx="3893820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1454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time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faster,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spec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3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better.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6442" y="3093550"/>
            <a:ext cx="92456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55" dirty="0">
                <a:solidFill>
                  <a:srgbClr val="E2E3E4"/>
                </a:solidFill>
                <a:latin typeface="Cambria"/>
                <a:cs typeface="Cambria"/>
              </a:rPr>
              <a:t>We</a:t>
            </a:r>
            <a:r>
              <a:rPr sz="2300" spc="-15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are: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6442" y="3093550"/>
            <a:ext cx="242252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1565" algn="l"/>
              </a:tabLst>
            </a:pP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W</a:t>
            </a:r>
            <a:r>
              <a:rPr sz="2300" spc="15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E2E3E4"/>
                </a:solidFill>
                <a:latin typeface="Cambria"/>
                <a:cs typeface="Cambria"/>
              </a:rPr>
              <a:t>a</a:t>
            </a:r>
            <a:r>
              <a:rPr sz="2300" spc="-195" dirty="0">
                <a:solidFill>
                  <a:srgbClr val="E2E3E4"/>
                </a:solidFill>
                <a:latin typeface="Cambria"/>
                <a:cs typeface="Cambria"/>
              </a:rPr>
              <a:t>r</a:t>
            </a:r>
            <a:r>
              <a:rPr sz="2300" spc="-30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85" dirty="0">
                <a:solidFill>
                  <a:srgbClr val="E2E3E4"/>
                </a:solidFill>
                <a:latin typeface="Cambria"/>
                <a:cs typeface="Cambria"/>
              </a:rPr>
              <a:t>:</a:t>
            </a: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	</a:t>
            </a:r>
            <a:r>
              <a:rPr sz="2300" spc="25" dirty="0">
                <a:solidFill>
                  <a:srgbClr val="D71920"/>
                </a:solidFill>
                <a:latin typeface="Cambria"/>
                <a:cs typeface="Cambria"/>
              </a:rPr>
              <a:t>E</a:t>
            </a:r>
            <a:r>
              <a:rPr sz="2300" spc="-20" dirty="0">
                <a:solidFill>
                  <a:srgbClr val="D71920"/>
                </a:solidFill>
                <a:latin typeface="Cambria"/>
                <a:cs typeface="Cambria"/>
              </a:rPr>
              <a:t>n</a:t>
            </a:r>
            <a:r>
              <a:rPr sz="2300" spc="5" dirty="0">
                <a:solidFill>
                  <a:srgbClr val="D71920"/>
                </a:solidFill>
                <a:latin typeface="Cambria"/>
                <a:cs typeface="Cambria"/>
              </a:rPr>
              <a:t>e</a:t>
            </a:r>
            <a:r>
              <a:rPr sz="2300" spc="-185" dirty="0">
                <a:solidFill>
                  <a:srgbClr val="D71920"/>
                </a:solidFill>
                <a:latin typeface="Cambria"/>
                <a:cs typeface="Cambria"/>
              </a:rPr>
              <a:t>r</a:t>
            </a:r>
            <a:r>
              <a:rPr sz="2300" spc="40" dirty="0">
                <a:solidFill>
                  <a:srgbClr val="D71920"/>
                </a:solidFill>
                <a:latin typeface="Cambria"/>
                <a:cs typeface="Cambria"/>
              </a:rPr>
              <a:t>g</a:t>
            </a:r>
            <a:r>
              <a:rPr sz="2300" spc="-30" dirty="0">
                <a:solidFill>
                  <a:srgbClr val="D71920"/>
                </a:solidFill>
                <a:latin typeface="Cambria"/>
                <a:cs typeface="Cambria"/>
              </a:rPr>
              <a:t>i</a:t>
            </a:r>
            <a:r>
              <a:rPr sz="2300" spc="-60" dirty="0">
                <a:solidFill>
                  <a:srgbClr val="D71920"/>
                </a:solidFill>
                <a:latin typeface="Cambria"/>
                <a:cs typeface="Cambria"/>
              </a:rPr>
              <a:t>s</a:t>
            </a:r>
            <a:r>
              <a:rPr sz="2300" spc="-10" dirty="0">
                <a:solidFill>
                  <a:srgbClr val="D71920"/>
                </a:solidFill>
                <a:latin typeface="Cambria"/>
                <a:cs typeface="Cambria"/>
              </a:rPr>
              <a:t>i</a:t>
            </a:r>
            <a:r>
              <a:rPr sz="2300" spc="50" dirty="0">
                <a:solidFill>
                  <a:srgbClr val="D71920"/>
                </a:solidFill>
                <a:latin typeface="Cambria"/>
                <a:cs typeface="Cambria"/>
              </a:rPr>
              <a:t>n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g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539" y="1157848"/>
            <a:ext cx="3893820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1454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time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faster,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spec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3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better.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6442" y="3093550"/>
            <a:ext cx="421322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1565" algn="l"/>
              </a:tabLst>
            </a:pPr>
            <a:r>
              <a:rPr sz="2300" spc="-55" dirty="0">
                <a:solidFill>
                  <a:srgbClr val="E2E3E4"/>
                </a:solidFill>
                <a:latin typeface="Cambria"/>
                <a:cs typeface="Cambria"/>
              </a:rPr>
              <a:t>We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are:	</a:t>
            </a:r>
            <a:r>
              <a:rPr sz="2300" spc="-15" dirty="0">
                <a:solidFill>
                  <a:srgbClr val="D71920"/>
                </a:solidFill>
                <a:latin typeface="Cambria"/>
                <a:cs typeface="Cambria"/>
              </a:rPr>
              <a:t>Energising</a:t>
            </a:r>
            <a:r>
              <a:rPr sz="2300" spc="-110" dirty="0">
                <a:solidFill>
                  <a:srgbClr val="D71920"/>
                </a:solidFill>
                <a:latin typeface="Cambria"/>
                <a:cs typeface="Cambria"/>
              </a:rPr>
              <a:t> </a:t>
            </a:r>
            <a:r>
              <a:rPr sz="2300" spc="-25" dirty="0">
                <a:solidFill>
                  <a:srgbClr val="D71920"/>
                </a:solidFill>
                <a:latin typeface="Cambria"/>
                <a:cs typeface="Cambria"/>
              </a:rPr>
              <a:t>Infrastructure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539" y="1157848"/>
            <a:ext cx="3893820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1454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time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faster,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spec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3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better.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3960002"/>
            <a:ext cx="135953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solidFill>
                  <a:srgbClr val="D71920"/>
                </a:solidFill>
                <a:latin typeface="Arial"/>
                <a:cs typeface="Arial"/>
              </a:rPr>
              <a:t>Internal</a:t>
            </a:r>
            <a:r>
              <a:rPr sz="1100" spc="-135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D71920"/>
                </a:solidFill>
                <a:latin typeface="Arial"/>
                <a:cs typeface="Arial"/>
              </a:rPr>
              <a:t>Value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3599"/>
              </a:lnSpc>
            </a:pP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capability and 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capacity </a:t>
            </a:r>
            <a:r>
              <a:rPr sz="1100" spc="-35" dirty="0">
                <a:solidFill>
                  <a:srgbClr val="58595B"/>
                </a:solidFill>
                <a:latin typeface="Arial"/>
                <a:cs typeface="Arial"/>
              </a:rPr>
              <a:t>energises 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infrastructure</a:t>
            </a:r>
            <a:r>
              <a:rPr sz="11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projects.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6442" y="3093550"/>
            <a:ext cx="421322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1565" algn="l"/>
              </a:tabLst>
            </a:pPr>
            <a:r>
              <a:rPr sz="2300" spc="-55" dirty="0">
                <a:solidFill>
                  <a:srgbClr val="E2E3E4"/>
                </a:solidFill>
                <a:latin typeface="Cambria"/>
                <a:cs typeface="Cambria"/>
              </a:rPr>
              <a:t>We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are:	</a:t>
            </a:r>
            <a:r>
              <a:rPr sz="2300" spc="-15" dirty="0">
                <a:solidFill>
                  <a:srgbClr val="D71920"/>
                </a:solidFill>
                <a:latin typeface="Cambria"/>
                <a:cs typeface="Cambria"/>
              </a:rPr>
              <a:t>Energising</a:t>
            </a:r>
            <a:r>
              <a:rPr sz="2300" spc="-110" dirty="0">
                <a:solidFill>
                  <a:srgbClr val="D71920"/>
                </a:solidFill>
                <a:latin typeface="Cambria"/>
                <a:cs typeface="Cambria"/>
              </a:rPr>
              <a:t> </a:t>
            </a:r>
            <a:r>
              <a:rPr sz="2300" spc="-25" dirty="0">
                <a:solidFill>
                  <a:srgbClr val="D71920"/>
                </a:solidFill>
                <a:latin typeface="Cambria"/>
                <a:cs typeface="Cambria"/>
              </a:rPr>
              <a:t>Infrastructure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15539" y="1157848"/>
            <a:ext cx="3893820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1454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time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faster,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spec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3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better.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8234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omise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3960002"/>
            <a:ext cx="135953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solidFill>
                  <a:srgbClr val="D71920"/>
                </a:solidFill>
                <a:latin typeface="Arial"/>
                <a:cs typeface="Arial"/>
              </a:rPr>
              <a:t>Internal</a:t>
            </a:r>
            <a:r>
              <a:rPr sz="1100" spc="-135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D71920"/>
                </a:solidFill>
                <a:latin typeface="Arial"/>
                <a:cs typeface="Arial"/>
              </a:rPr>
              <a:t>Value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3599"/>
              </a:lnSpc>
            </a:pP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capability and 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capacity </a:t>
            </a:r>
            <a:r>
              <a:rPr sz="1100" spc="-35" dirty="0">
                <a:solidFill>
                  <a:srgbClr val="58595B"/>
                </a:solidFill>
                <a:latin typeface="Arial"/>
                <a:cs typeface="Arial"/>
              </a:rPr>
              <a:t>energises 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infrastructure</a:t>
            </a:r>
            <a:r>
              <a:rPr sz="11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projects.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5395" y="3960002"/>
            <a:ext cx="1964689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solidFill>
                  <a:srgbClr val="D71920"/>
                </a:solidFill>
                <a:latin typeface="Arial"/>
                <a:cs typeface="Arial"/>
              </a:rPr>
              <a:t>External</a:t>
            </a:r>
            <a:r>
              <a:rPr sz="1100" spc="-15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D71920"/>
                </a:solidFill>
                <a:latin typeface="Arial"/>
                <a:cs typeface="Arial"/>
              </a:rPr>
              <a:t>Value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3599"/>
              </a:lnSpc>
            </a:pPr>
            <a:r>
              <a:rPr sz="1100" spc="-3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100" spc="-25" dirty="0">
                <a:solidFill>
                  <a:srgbClr val="58595B"/>
                </a:solidFill>
                <a:latin typeface="Arial"/>
                <a:cs typeface="Arial"/>
              </a:rPr>
              <a:t>pace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100" spc="-10" dirty="0">
                <a:solidFill>
                  <a:srgbClr val="58595B"/>
                </a:solidFill>
                <a:latin typeface="Arial"/>
                <a:cs typeface="Arial"/>
              </a:rPr>
              <a:t>quality </a:t>
            </a:r>
            <a:r>
              <a:rPr sz="1100" spc="-5" dirty="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sz="1100" spc="-25" dirty="0">
                <a:solidFill>
                  <a:srgbClr val="58595B"/>
                </a:solidFill>
                <a:latin typeface="Arial"/>
                <a:cs typeface="Arial"/>
              </a:rPr>
              <a:t>which  </a:t>
            </a: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100" spc="-229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infrastructure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delivered will  </a:t>
            </a:r>
            <a:r>
              <a:rPr sz="1100" spc="-25" dirty="0">
                <a:solidFill>
                  <a:srgbClr val="58595B"/>
                </a:solidFill>
                <a:latin typeface="Arial"/>
                <a:cs typeface="Arial"/>
              </a:rPr>
              <a:t>energise </a:t>
            </a: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100" spc="-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8595B"/>
                </a:solidFill>
                <a:latin typeface="Arial"/>
                <a:cs typeface="Arial"/>
              </a:rPr>
              <a:t>larger </a:t>
            </a:r>
            <a:r>
              <a:rPr sz="1100" spc="-5" dirty="0">
                <a:solidFill>
                  <a:srgbClr val="58595B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6442" y="3093550"/>
            <a:ext cx="421322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1565" algn="l"/>
              </a:tabLst>
            </a:pPr>
            <a:r>
              <a:rPr sz="2300" spc="-55" dirty="0">
                <a:solidFill>
                  <a:srgbClr val="E2E3E4"/>
                </a:solidFill>
                <a:latin typeface="Cambria"/>
                <a:cs typeface="Cambria"/>
              </a:rPr>
              <a:t>We</a:t>
            </a:r>
            <a:r>
              <a:rPr sz="2300" spc="-70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are:	</a:t>
            </a:r>
            <a:r>
              <a:rPr sz="2300" spc="-15" dirty="0">
                <a:solidFill>
                  <a:srgbClr val="D71920"/>
                </a:solidFill>
                <a:latin typeface="Cambria"/>
                <a:cs typeface="Cambria"/>
              </a:rPr>
              <a:t>Energising</a:t>
            </a:r>
            <a:r>
              <a:rPr sz="2300" spc="-110" dirty="0">
                <a:solidFill>
                  <a:srgbClr val="D71920"/>
                </a:solidFill>
                <a:latin typeface="Cambria"/>
                <a:cs typeface="Cambria"/>
              </a:rPr>
              <a:t> </a:t>
            </a:r>
            <a:r>
              <a:rPr sz="2300" spc="-25" dirty="0">
                <a:solidFill>
                  <a:srgbClr val="D71920"/>
                </a:solidFill>
                <a:latin typeface="Cambria"/>
                <a:cs typeface="Cambria"/>
              </a:rPr>
              <a:t>Infrastructure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8239" y="2911692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3628854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5">
                <a:moveTo>
                  <a:pt x="0" y="0"/>
                </a:moveTo>
                <a:lnTo>
                  <a:pt x="427398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1451" y="27116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015" y="2476"/>
                </a:moveTo>
                <a:lnTo>
                  <a:pt x="0" y="2476"/>
                </a:lnTo>
                <a:lnTo>
                  <a:pt x="0" y="126580"/>
                </a:lnTo>
                <a:lnTo>
                  <a:pt x="25260" y="126580"/>
                </a:lnTo>
                <a:lnTo>
                  <a:pt x="25260" y="83032"/>
                </a:lnTo>
                <a:lnTo>
                  <a:pt x="82936" y="83032"/>
                </a:lnTo>
                <a:lnTo>
                  <a:pt x="86855" y="77939"/>
                </a:lnTo>
                <a:lnTo>
                  <a:pt x="42379" y="77863"/>
                </a:lnTo>
                <a:lnTo>
                  <a:pt x="38950" y="77050"/>
                </a:lnTo>
                <a:lnTo>
                  <a:pt x="24358" y="52387"/>
                </a:lnTo>
                <a:lnTo>
                  <a:pt x="24358" y="44919"/>
                </a:lnTo>
                <a:lnTo>
                  <a:pt x="42087" y="19024"/>
                </a:lnTo>
                <a:lnTo>
                  <a:pt x="86519" y="19024"/>
                </a:lnTo>
                <a:lnTo>
                  <a:pt x="82839" y="14211"/>
                </a:lnTo>
                <a:lnTo>
                  <a:pt x="24015" y="14211"/>
                </a:lnTo>
                <a:lnTo>
                  <a:pt x="24015" y="2476"/>
                </a:lnTo>
                <a:close/>
              </a:path>
              <a:path w="93979" h="127000">
                <a:moveTo>
                  <a:pt x="82936" y="83032"/>
                </a:moveTo>
                <a:lnTo>
                  <a:pt x="25615" y="83032"/>
                </a:lnTo>
                <a:lnTo>
                  <a:pt x="28689" y="87541"/>
                </a:lnTo>
                <a:lnTo>
                  <a:pt x="32638" y="90944"/>
                </a:lnTo>
                <a:lnTo>
                  <a:pt x="42240" y="95554"/>
                </a:lnTo>
                <a:lnTo>
                  <a:pt x="47485" y="96723"/>
                </a:lnTo>
                <a:lnTo>
                  <a:pt x="59918" y="96723"/>
                </a:lnTo>
                <a:lnTo>
                  <a:pt x="65824" y="95402"/>
                </a:lnTo>
                <a:lnTo>
                  <a:pt x="75895" y="90195"/>
                </a:lnTo>
                <a:lnTo>
                  <a:pt x="80111" y="86702"/>
                </a:lnTo>
                <a:lnTo>
                  <a:pt x="82936" y="83032"/>
                </a:lnTo>
                <a:close/>
              </a:path>
              <a:path w="93979" h="127000">
                <a:moveTo>
                  <a:pt x="86519" y="19024"/>
                </a:moveTo>
                <a:lnTo>
                  <a:pt x="50253" y="19024"/>
                </a:lnTo>
                <a:lnTo>
                  <a:pt x="53670" y="19875"/>
                </a:lnTo>
                <a:lnTo>
                  <a:pt x="59232" y="23317"/>
                </a:lnTo>
                <a:lnTo>
                  <a:pt x="68275" y="52387"/>
                </a:lnTo>
                <a:lnTo>
                  <a:pt x="67919" y="55994"/>
                </a:lnTo>
                <a:lnTo>
                  <a:pt x="50558" y="77863"/>
                </a:lnTo>
                <a:lnTo>
                  <a:pt x="86893" y="77863"/>
                </a:lnTo>
                <a:lnTo>
                  <a:pt x="89369" y="72885"/>
                </a:lnTo>
                <a:lnTo>
                  <a:pt x="92697" y="61518"/>
                </a:lnTo>
                <a:lnTo>
                  <a:pt x="93478" y="55994"/>
                </a:lnTo>
                <a:lnTo>
                  <a:pt x="93535" y="42900"/>
                </a:lnTo>
                <a:lnTo>
                  <a:pt x="92697" y="36652"/>
                </a:lnTo>
                <a:lnTo>
                  <a:pt x="89369" y="24676"/>
                </a:lnTo>
                <a:lnTo>
                  <a:pt x="86829" y="19431"/>
                </a:lnTo>
                <a:lnTo>
                  <a:pt x="86519" y="19024"/>
                </a:lnTo>
                <a:close/>
              </a:path>
              <a:path w="93979" h="127000">
                <a:moveTo>
                  <a:pt x="58978" y="0"/>
                </a:moveTo>
                <a:lnTo>
                  <a:pt x="46050" y="0"/>
                </a:lnTo>
                <a:lnTo>
                  <a:pt x="40830" y="1130"/>
                </a:lnTo>
                <a:lnTo>
                  <a:pt x="31356" y="5626"/>
                </a:lnTo>
                <a:lnTo>
                  <a:pt x="27444" y="9232"/>
                </a:lnTo>
                <a:lnTo>
                  <a:pt x="24358" y="14211"/>
                </a:lnTo>
                <a:lnTo>
                  <a:pt x="82839" y="14211"/>
                </a:lnTo>
                <a:lnTo>
                  <a:pt x="79946" y="10426"/>
                </a:lnTo>
                <a:lnTo>
                  <a:pt x="75628" y="6807"/>
                </a:lnTo>
                <a:lnTo>
                  <a:pt x="65201" y="1358"/>
                </a:lnTo>
                <a:lnTo>
                  <a:pt x="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458" y="2697486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6515" y="1092"/>
                </a:moveTo>
                <a:lnTo>
                  <a:pt x="0" y="1092"/>
                </a:lnTo>
                <a:lnTo>
                  <a:pt x="0" y="43192"/>
                </a:lnTo>
                <a:lnTo>
                  <a:pt x="6921" y="43192"/>
                </a:lnTo>
                <a:lnTo>
                  <a:pt x="6921" y="21755"/>
                </a:lnTo>
                <a:lnTo>
                  <a:pt x="7200" y="19342"/>
                </a:lnTo>
                <a:lnTo>
                  <a:pt x="8280" y="15163"/>
                </a:lnTo>
                <a:lnTo>
                  <a:pt x="9144" y="13398"/>
                </a:lnTo>
                <a:lnTo>
                  <a:pt x="11544" y="10452"/>
                </a:lnTo>
                <a:lnTo>
                  <a:pt x="12224" y="9969"/>
                </a:lnTo>
                <a:lnTo>
                  <a:pt x="6515" y="9969"/>
                </a:lnTo>
                <a:lnTo>
                  <a:pt x="6515" y="1092"/>
                </a:lnTo>
                <a:close/>
              </a:path>
              <a:path w="22225" h="43814">
                <a:moveTo>
                  <a:pt x="18402" y="0"/>
                </a:moveTo>
                <a:lnTo>
                  <a:pt x="15303" y="774"/>
                </a:lnTo>
                <a:lnTo>
                  <a:pt x="10426" y="4013"/>
                </a:lnTo>
                <a:lnTo>
                  <a:pt x="8356" y="6553"/>
                </a:lnTo>
                <a:lnTo>
                  <a:pt x="6680" y="9969"/>
                </a:lnTo>
                <a:lnTo>
                  <a:pt x="12224" y="9969"/>
                </a:lnTo>
                <a:lnTo>
                  <a:pt x="13119" y="9334"/>
                </a:lnTo>
                <a:lnTo>
                  <a:pt x="17018" y="7823"/>
                </a:lnTo>
                <a:lnTo>
                  <a:pt x="19392" y="7442"/>
                </a:lnTo>
                <a:lnTo>
                  <a:pt x="22148" y="7442"/>
                </a:lnTo>
                <a:lnTo>
                  <a:pt x="22148" y="114"/>
                </a:lnTo>
                <a:lnTo>
                  <a:pt x="18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15539" y="1157848"/>
            <a:ext cx="3893820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energy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project,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focusing 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delivering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highly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energised</a:t>
            </a:r>
            <a:r>
              <a:rPr sz="1400" spc="-1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performance.</a:t>
            </a:r>
            <a:endParaRPr sz="1400">
              <a:latin typeface="Arial"/>
              <a:cs typeface="Arial"/>
            </a:endParaRPr>
          </a:p>
          <a:p>
            <a:pPr marL="12700" marR="211454">
              <a:lnSpc>
                <a:spcPts val="14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brings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uniquely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agile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deliver...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time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faster,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...on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spec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23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better.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33488" y="2548680"/>
            <a:ext cx="200025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solution</a:t>
            </a:r>
            <a:r>
              <a:rPr sz="2300" spc="-12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25" dirty="0">
                <a:solidFill>
                  <a:srgbClr val="58595B"/>
                </a:solidFill>
                <a:latin typeface="Cambria"/>
                <a:cs typeface="Cambria"/>
              </a:rPr>
              <a:t>streams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6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25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6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77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64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6719" y="2690921"/>
            <a:ext cx="149225" cy="169545"/>
          </a:xfrm>
          <a:custGeom>
            <a:avLst/>
            <a:gdLst/>
            <a:ahLst/>
            <a:cxnLst/>
            <a:rect l="l" t="t" r="r" b="b"/>
            <a:pathLst>
              <a:path w="149225" h="169544">
                <a:moveTo>
                  <a:pt x="41935" y="112763"/>
                </a:moveTo>
                <a:lnTo>
                  <a:pt x="0" y="112763"/>
                </a:lnTo>
                <a:lnTo>
                  <a:pt x="690" y="120500"/>
                </a:lnTo>
                <a:lnTo>
                  <a:pt x="24383" y="156870"/>
                </a:lnTo>
                <a:lnTo>
                  <a:pt x="61664" y="168276"/>
                </a:lnTo>
                <a:lnTo>
                  <a:pt x="75476" y="168973"/>
                </a:lnTo>
                <a:lnTo>
                  <a:pt x="82289" y="168811"/>
                </a:lnTo>
                <a:lnTo>
                  <a:pt x="132638" y="152831"/>
                </a:lnTo>
                <a:lnTo>
                  <a:pt x="142517" y="139788"/>
                </a:lnTo>
                <a:lnTo>
                  <a:pt x="71450" y="139788"/>
                </a:lnTo>
                <a:lnTo>
                  <a:pt x="67246" y="139268"/>
                </a:lnTo>
                <a:lnTo>
                  <a:pt x="41935" y="117538"/>
                </a:lnTo>
                <a:lnTo>
                  <a:pt x="41935" y="112763"/>
                </a:lnTo>
                <a:close/>
              </a:path>
              <a:path w="149225" h="169544">
                <a:moveTo>
                  <a:pt x="73621" y="0"/>
                </a:moveTo>
                <a:lnTo>
                  <a:pt x="32397" y="6565"/>
                </a:lnTo>
                <a:lnTo>
                  <a:pt x="5246" y="37426"/>
                </a:lnTo>
                <a:lnTo>
                  <a:pt x="3733" y="58597"/>
                </a:lnTo>
                <a:lnTo>
                  <a:pt x="5181" y="64554"/>
                </a:lnTo>
                <a:lnTo>
                  <a:pt x="41973" y="91274"/>
                </a:lnTo>
                <a:lnTo>
                  <a:pt x="65825" y="96922"/>
                </a:lnTo>
                <a:lnTo>
                  <a:pt x="75677" y="99406"/>
                </a:lnTo>
                <a:lnTo>
                  <a:pt x="84232" y="101884"/>
                </a:lnTo>
                <a:lnTo>
                  <a:pt x="91490" y="104355"/>
                </a:lnTo>
                <a:lnTo>
                  <a:pt x="100291" y="107670"/>
                </a:lnTo>
                <a:lnTo>
                  <a:pt x="104686" y="112661"/>
                </a:lnTo>
                <a:lnTo>
                  <a:pt x="104686" y="123215"/>
                </a:lnTo>
                <a:lnTo>
                  <a:pt x="78905" y="139788"/>
                </a:lnTo>
                <a:lnTo>
                  <a:pt x="142517" y="139788"/>
                </a:lnTo>
                <a:lnTo>
                  <a:pt x="145226" y="134261"/>
                </a:lnTo>
                <a:lnTo>
                  <a:pt x="147215" y="127942"/>
                </a:lnTo>
                <a:lnTo>
                  <a:pt x="148408" y="120981"/>
                </a:lnTo>
                <a:lnTo>
                  <a:pt x="148805" y="113372"/>
                </a:lnTo>
                <a:lnTo>
                  <a:pt x="148805" y="105918"/>
                </a:lnTo>
                <a:lnTo>
                  <a:pt x="122758" y="75691"/>
                </a:lnTo>
                <a:lnTo>
                  <a:pt x="85534" y="65531"/>
                </a:lnTo>
                <a:lnTo>
                  <a:pt x="73507" y="63055"/>
                </a:lnTo>
                <a:lnTo>
                  <a:pt x="68173" y="61645"/>
                </a:lnTo>
                <a:lnTo>
                  <a:pt x="58864" y="58546"/>
                </a:lnTo>
                <a:lnTo>
                  <a:pt x="55092" y="56540"/>
                </a:lnTo>
                <a:lnTo>
                  <a:pt x="49275" y="51549"/>
                </a:lnTo>
                <a:lnTo>
                  <a:pt x="47828" y="48348"/>
                </a:lnTo>
                <a:lnTo>
                  <a:pt x="47828" y="41109"/>
                </a:lnTo>
                <a:lnTo>
                  <a:pt x="69888" y="29514"/>
                </a:lnTo>
                <a:lnTo>
                  <a:pt x="138476" y="29514"/>
                </a:lnTo>
                <a:lnTo>
                  <a:pt x="136842" y="26542"/>
                </a:lnTo>
                <a:lnTo>
                  <a:pt x="98945" y="2463"/>
                </a:lnTo>
                <a:lnTo>
                  <a:pt x="80096" y="154"/>
                </a:lnTo>
                <a:lnTo>
                  <a:pt x="73621" y="0"/>
                </a:lnTo>
                <a:close/>
              </a:path>
              <a:path w="149225" h="169544">
                <a:moveTo>
                  <a:pt x="138476" y="29514"/>
                </a:moveTo>
                <a:lnTo>
                  <a:pt x="80251" y="29514"/>
                </a:lnTo>
                <a:lnTo>
                  <a:pt x="87096" y="31013"/>
                </a:lnTo>
                <a:lnTo>
                  <a:pt x="98691" y="37007"/>
                </a:lnTo>
                <a:lnTo>
                  <a:pt x="101892" y="42748"/>
                </a:lnTo>
                <a:lnTo>
                  <a:pt x="102527" y="51244"/>
                </a:lnTo>
                <a:lnTo>
                  <a:pt x="144449" y="51244"/>
                </a:lnTo>
                <a:lnTo>
                  <a:pt x="143511" y="44107"/>
                </a:lnTo>
                <a:lnTo>
                  <a:pt x="141932" y="37612"/>
                </a:lnTo>
                <a:lnTo>
                  <a:pt x="139709" y="31758"/>
                </a:lnTo>
                <a:lnTo>
                  <a:pt x="138476" y="29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3509" y="2650781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1612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951327"/>
            <a:ext cx="45586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experience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expertise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allow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D71920"/>
                </a:solidFill>
                <a:latin typeface="Arial"/>
                <a:cs typeface="Arial"/>
              </a:rPr>
              <a:t>consult</a:t>
            </a:r>
            <a:r>
              <a:rPr sz="1400" spc="-95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best  </a:t>
            </a:r>
            <a:r>
              <a:rPr sz="1400" spc="-75" dirty="0">
                <a:solidFill>
                  <a:srgbClr val="58595B"/>
                </a:solidFill>
                <a:latin typeface="Arial"/>
                <a:cs typeface="Arial"/>
              </a:rPr>
              <a:t>way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deliver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practical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results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951327"/>
            <a:ext cx="4761865" cy="119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279">
              <a:lnSpc>
                <a:spcPts val="1600"/>
              </a:lnSpc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experience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expertise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allow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practical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proven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ability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effectively </a:t>
            </a:r>
            <a:r>
              <a:rPr sz="1400" spc="-40" dirty="0">
                <a:solidFill>
                  <a:srgbClr val="D71920"/>
                </a:solidFill>
                <a:latin typeface="Arial"/>
                <a:cs typeface="Arial"/>
              </a:rPr>
              <a:t>manage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projects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provides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tier  one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results,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while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8595B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focus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provides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drive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D71920"/>
                </a:solidFill>
                <a:latin typeface="Arial"/>
                <a:cs typeface="Arial"/>
              </a:rPr>
              <a:t>deliver 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better</a:t>
            </a:r>
            <a:r>
              <a:rPr sz="14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951327"/>
            <a:ext cx="4761865" cy="174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279">
              <a:lnSpc>
                <a:spcPts val="1600"/>
              </a:lnSpc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experience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expertise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allow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practical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ability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effectively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manage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  one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focus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drive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 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better</a:t>
            </a:r>
            <a:r>
              <a:rPr sz="1400" spc="-1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  <a:p>
            <a:pPr marL="12700" marR="36576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D71920"/>
                </a:solidFill>
                <a:latin typeface="Arial"/>
                <a:cs typeface="Arial"/>
              </a:rPr>
              <a:t>consult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D71920"/>
                </a:solidFill>
                <a:latin typeface="Arial"/>
                <a:cs typeface="Arial"/>
              </a:rPr>
              <a:t>manage</a:t>
            </a: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D71920"/>
                </a:solidFill>
                <a:latin typeface="Arial"/>
                <a:cs typeface="Arial"/>
              </a:rPr>
              <a:t>deliver</a:t>
            </a:r>
            <a:r>
              <a:rPr sz="1400" spc="-10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promise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of 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energising infrastructure</a:t>
            </a:r>
            <a:r>
              <a:rPr sz="1400" spc="-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951327"/>
            <a:ext cx="4761865" cy="174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279">
              <a:lnSpc>
                <a:spcPts val="1600"/>
              </a:lnSpc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experience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expertise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allow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practical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ability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effectively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manage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  one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focus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drive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 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better</a:t>
            </a:r>
            <a:r>
              <a:rPr sz="1400" spc="-1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  <a:p>
            <a:pPr marL="12700" marR="36576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consult,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manage,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promise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energising infrastructure</a:t>
            </a:r>
            <a:r>
              <a:rPr sz="14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486409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W</a:t>
            </a:r>
            <a:r>
              <a:rPr sz="2300" spc="-25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85" dirty="0">
                <a:solidFill>
                  <a:srgbClr val="E2E3E4"/>
                </a:solidFill>
                <a:latin typeface="Cambria"/>
                <a:cs typeface="Cambria"/>
              </a:rPr>
              <a:t>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5399" y="2469605"/>
            <a:ext cx="1353820" cy="544195"/>
          </a:xfrm>
          <a:custGeom>
            <a:avLst/>
            <a:gdLst/>
            <a:ahLst/>
            <a:cxnLst/>
            <a:rect l="l" t="t" r="r" b="b"/>
            <a:pathLst>
              <a:path w="1353820" h="544194">
                <a:moveTo>
                  <a:pt x="0" y="543598"/>
                </a:moveTo>
                <a:lnTo>
                  <a:pt x="612000" y="543598"/>
                </a:lnTo>
                <a:lnTo>
                  <a:pt x="653623" y="542473"/>
                </a:lnTo>
                <a:lnTo>
                  <a:pt x="674997" y="534598"/>
                </a:lnTo>
                <a:lnTo>
                  <a:pt x="682871" y="513224"/>
                </a:lnTo>
                <a:lnTo>
                  <a:pt x="683996" y="471601"/>
                </a:lnTo>
                <a:lnTo>
                  <a:pt x="683996" y="71996"/>
                </a:lnTo>
                <a:lnTo>
                  <a:pt x="685121" y="30373"/>
                </a:lnTo>
                <a:lnTo>
                  <a:pt x="692997" y="8999"/>
                </a:lnTo>
                <a:lnTo>
                  <a:pt x="714375" y="1124"/>
                </a:lnTo>
                <a:lnTo>
                  <a:pt x="756005" y="0"/>
                </a:lnTo>
                <a:lnTo>
                  <a:pt x="1353604" y="0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5399" y="3101301"/>
            <a:ext cx="1353820" cy="544195"/>
          </a:xfrm>
          <a:custGeom>
            <a:avLst/>
            <a:gdLst/>
            <a:ahLst/>
            <a:cxnLst/>
            <a:rect l="l" t="t" r="r" b="b"/>
            <a:pathLst>
              <a:path w="1353820" h="544195">
                <a:moveTo>
                  <a:pt x="0" y="0"/>
                </a:moveTo>
                <a:lnTo>
                  <a:pt x="612000" y="0"/>
                </a:lnTo>
                <a:lnTo>
                  <a:pt x="653623" y="1124"/>
                </a:lnTo>
                <a:lnTo>
                  <a:pt x="674997" y="8999"/>
                </a:lnTo>
                <a:lnTo>
                  <a:pt x="682871" y="30373"/>
                </a:lnTo>
                <a:lnTo>
                  <a:pt x="683996" y="71996"/>
                </a:lnTo>
                <a:lnTo>
                  <a:pt x="683996" y="471601"/>
                </a:lnTo>
                <a:lnTo>
                  <a:pt x="685121" y="513224"/>
                </a:lnTo>
                <a:lnTo>
                  <a:pt x="692997" y="534598"/>
                </a:lnTo>
                <a:lnTo>
                  <a:pt x="714375" y="542473"/>
                </a:lnTo>
                <a:lnTo>
                  <a:pt x="756005" y="543598"/>
                </a:lnTo>
                <a:lnTo>
                  <a:pt x="1353604" y="543598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5800" y="3060503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75800" y="364797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488453" y="1458052"/>
            <a:ext cx="76263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58595B"/>
                </a:solidFill>
                <a:latin typeface="Lucida Sans"/>
                <a:cs typeface="Lucida Sans"/>
              </a:rPr>
              <a:t>outside</a:t>
            </a:r>
            <a:r>
              <a:rPr sz="1300" spc="-14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75" dirty="0">
                <a:solidFill>
                  <a:srgbClr val="58595B"/>
                </a:solidFill>
                <a:latin typeface="Lucida Sans"/>
                <a:cs typeface="Lucida Sans"/>
              </a:rPr>
              <a:t>in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89625" y="4446051"/>
            <a:ext cx="7613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5" dirty="0">
                <a:solidFill>
                  <a:srgbClr val="58595B"/>
                </a:solidFill>
                <a:latin typeface="Lucida Sans"/>
                <a:cs typeface="Lucida Sans"/>
              </a:rPr>
              <a:t>inside</a:t>
            </a:r>
            <a:r>
              <a:rPr sz="1300" spc="-13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Lucida Sans"/>
                <a:cs typeface="Lucida Sans"/>
              </a:rPr>
              <a:t>out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83779" y="1458052"/>
            <a:ext cx="8401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D71920"/>
                </a:solidFill>
                <a:latin typeface="Lucida Sans"/>
                <a:cs typeface="Lucida Sans"/>
              </a:rPr>
              <a:t>perception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83779" y="4446051"/>
            <a:ext cx="8083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5" dirty="0">
                <a:solidFill>
                  <a:srgbClr val="D71920"/>
                </a:solidFill>
                <a:latin typeface="Lucida Sans"/>
                <a:cs typeface="Lucida Sans"/>
              </a:rPr>
              <a:t>reputation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79104" y="3251414"/>
            <a:ext cx="16103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000" spc="-40" dirty="0">
                <a:solidFill>
                  <a:srgbClr val="FFFFFF"/>
                </a:solidFill>
                <a:latin typeface="Lucida Sans"/>
                <a:cs typeface="Lucida Sans"/>
              </a:rPr>
              <a:t>L3	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technical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78615" y="2662716"/>
            <a:ext cx="16681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L2  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corporate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79904" y="3836485"/>
            <a:ext cx="14287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230" algn="l"/>
              </a:tabLst>
            </a:pP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L4	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identity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708599" y="3580091"/>
            <a:ext cx="86360" cy="126364"/>
          </a:xfrm>
          <a:custGeom>
            <a:avLst/>
            <a:gdLst/>
            <a:ahLst/>
            <a:cxnLst/>
            <a:rect l="l" t="t" r="r" b="b"/>
            <a:pathLst>
              <a:path w="86359" h="126364">
                <a:moveTo>
                  <a:pt x="0" y="0"/>
                </a:moveTo>
                <a:lnTo>
                  <a:pt x="0" y="126225"/>
                </a:lnTo>
                <a:lnTo>
                  <a:pt x="86258" y="63106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8599" y="2406492"/>
            <a:ext cx="86360" cy="126364"/>
          </a:xfrm>
          <a:custGeom>
            <a:avLst/>
            <a:gdLst/>
            <a:ahLst/>
            <a:cxnLst/>
            <a:rect l="l" t="t" r="r" b="b"/>
            <a:pathLst>
              <a:path w="86359" h="126364">
                <a:moveTo>
                  <a:pt x="0" y="0"/>
                </a:moveTo>
                <a:lnTo>
                  <a:pt x="0" y="126225"/>
                </a:lnTo>
                <a:lnTo>
                  <a:pt x="86258" y="63106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73392" y="4480139"/>
            <a:ext cx="384810" cy="262890"/>
          </a:xfrm>
          <a:custGeom>
            <a:avLst/>
            <a:gdLst/>
            <a:ahLst/>
            <a:cxnLst/>
            <a:rect l="l" t="t" r="r" b="b"/>
            <a:pathLst>
              <a:path w="384810" h="262889">
                <a:moveTo>
                  <a:pt x="384657" y="0"/>
                </a:moveTo>
                <a:lnTo>
                  <a:pt x="0" y="0"/>
                </a:lnTo>
                <a:lnTo>
                  <a:pt x="192328" y="262864"/>
                </a:lnTo>
                <a:lnTo>
                  <a:pt x="384657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3696" y="459021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13696" y="45461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73392" y="1445371"/>
            <a:ext cx="384810" cy="262890"/>
          </a:xfrm>
          <a:custGeom>
            <a:avLst/>
            <a:gdLst/>
            <a:ahLst/>
            <a:cxnLst/>
            <a:rect l="l" t="t" r="r" b="b"/>
            <a:pathLst>
              <a:path w="384810" h="262889">
                <a:moveTo>
                  <a:pt x="384657" y="0"/>
                </a:moveTo>
                <a:lnTo>
                  <a:pt x="0" y="0"/>
                </a:lnTo>
                <a:lnTo>
                  <a:pt x="192328" y="262864"/>
                </a:lnTo>
                <a:lnTo>
                  <a:pt x="384657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13696" y="15554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3696" y="151135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951327"/>
            <a:ext cx="4761865" cy="174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279">
              <a:lnSpc>
                <a:spcPts val="1600"/>
              </a:lnSpc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experience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expertise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allow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practical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ability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effectively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manage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  one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focus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drive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 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better</a:t>
            </a:r>
            <a:r>
              <a:rPr sz="1400" spc="-1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  <a:p>
            <a:pPr marL="12700" marR="36576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consult,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manage,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promise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energising infrastructure</a:t>
            </a:r>
            <a:r>
              <a:rPr sz="14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74815" y="3093550"/>
            <a:ext cx="161544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W</a:t>
            </a:r>
            <a:r>
              <a:rPr sz="2300" spc="-25" dirty="0">
                <a:solidFill>
                  <a:srgbClr val="E2E3E4"/>
                </a:solidFill>
                <a:latin typeface="Cambria"/>
                <a:cs typeface="Cambria"/>
              </a:rPr>
              <a:t>e</a:t>
            </a:r>
            <a:r>
              <a:rPr sz="2300" spc="-85" dirty="0">
                <a:solidFill>
                  <a:srgbClr val="E2E3E4"/>
                </a:solidFill>
                <a:latin typeface="Cambria"/>
                <a:cs typeface="Cambria"/>
              </a:rPr>
              <a:t>:</a:t>
            </a: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	</a:t>
            </a:r>
            <a:r>
              <a:rPr sz="2300" spc="70" dirty="0">
                <a:solidFill>
                  <a:srgbClr val="D71920"/>
                </a:solidFill>
                <a:latin typeface="Cambria"/>
                <a:cs typeface="Cambria"/>
              </a:rPr>
              <a:t>C</a:t>
            </a:r>
            <a:r>
              <a:rPr sz="2300" spc="-25" dirty="0">
                <a:solidFill>
                  <a:srgbClr val="D71920"/>
                </a:solidFill>
                <a:latin typeface="Cambria"/>
                <a:cs typeface="Cambria"/>
              </a:rPr>
              <a:t>o</a:t>
            </a:r>
            <a:r>
              <a:rPr sz="2300" spc="60" dirty="0">
                <a:solidFill>
                  <a:srgbClr val="D71920"/>
                </a:solidFill>
                <a:latin typeface="Cambria"/>
                <a:cs typeface="Cambria"/>
              </a:rPr>
              <a:t>n</a:t>
            </a:r>
            <a:r>
              <a:rPr sz="2300" spc="-55" dirty="0">
                <a:solidFill>
                  <a:srgbClr val="D71920"/>
                </a:solidFill>
                <a:latin typeface="Cambria"/>
                <a:cs typeface="Cambria"/>
              </a:rPr>
              <a:t>s</a:t>
            </a:r>
            <a:r>
              <a:rPr sz="2300" spc="75" dirty="0">
                <a:solidFill>
                  <a:srgbClr val="D71920"/>
                </a:solidFill>
                <a:latin typeface="Cambria"/>
                <a:cs typeface="Cambria"/>
              </a:rPr>
              <a:t>u</a:t>
            </a:r>
            <a:r>
              <a:rPr sz="2300" spc="-70" dirty="0">
                <a:solidFill>
                  <a:srgbClr val="D71920"/>
                </a:solidFill>
                <a:latin typeface="Cambria"/>
                <a:cs typeface="Cambria"/>
              </a:rPr>
              <a:t>lt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951327"/>
            <a:ext cx="4761865" cy="174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279">
              <a:lnSpc>
                <a:spcPts val="1600"/>
              </a:lnSpc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experience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expertise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allow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practical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ability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effectively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manage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  one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focus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drive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 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better</a:t>
            </a:r>
            <a:r>
              <a:rPr sz="1400" spc="-1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  <a:p>
            <a:pPr marL="12700" marR="36576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consult,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manage,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promise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energising infrastructure</a:t>
            </a:r>
            <a:r>
              <a:rPr sz="14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74815" y="3093550"/>
            <a:ext cx="278066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C9CACC"/>
                </a:solidFill>
                <a:latin typeface="Cambria"/>
                <a:cs typeface="Cambria"/>
              </a:rPr>
              <a:t>|</a:t>
            </a:r>
            <a:r>
              <a:rPr sz="2300" spc="-245" dirty="0">
                <a:solidFill>
                  <a:srgbClr val="C9CACC"/>
                </a:solidFill>
                <a:latin typeface="Cambria"/>
                <a:cs typeface="Cambria"/>
              </a:rPr>
              <a:t> 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Manage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951327"/>
            <a:ext cx="4761865" cy="174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279">
              <a:lnSpc>
                <a:spcPts val="1600"/>
              </a:lnSpc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experience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expertise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allow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consult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practical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  <a:spcBef>
                <a:spcPts val="113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proven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ability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effectively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manage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  one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while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focus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provides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drive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 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better</a:t>
            </a:r>
            <a:r>
              <a:rPr sz="1400" spc="-1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  <a:p>
            <a:pPr marL="12700" marR="365760">
              <a:lnSpc>
                <a:spcPts val="1600"/>
              </a:lnSpc>
              <a:spcBef>
                <a:spcPts val="113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consult,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manage,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promise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energising infrastructure</a:t>
            </a:r>
            <a:r>
              <a:rPr sz="14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74815" y="3093550"/>
            <a:ext cx="383921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C9CACC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D71920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C9CACC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C9CACC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D71920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545687"/>
            <a:ext cx="456247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have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solid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successful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383921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E2E3E4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E2E3E4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E2E3E4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4352369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545687"/>
            <a:ext cx="4562475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solid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201930">
              <a:lnSpc>
                <a:spcPts val="1600"/>
              </a:lnSpc>
              <a:spcBef>
                <a:spcPts val="1170"/>
              </a:spcBef>
            </a:pP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Whether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8595B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above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ground,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ground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under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it, 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can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make </a:t>
            </a:r>
            <a:r>
              <a:rPr sz="1400" spc="30" dirty="0">
                <a:solidFill>
                  <a:srgbClr val="58595B"/>
                </a:solidFill>
                <a:latin typeface="Arial"/>
                <a:cs typeface="Arial"/>
              </a:rPr>
              <a:t>it</a:t>
            </a:r>
            <a:r>
              <a:rPr sz="1400" spc="-2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happen.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383921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E2E3E4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E2E3E4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E2E3E4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4352369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545687"/>
            <a:ext cx="4562475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solid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201930">
              <a:lnSpc>
                <a:spcPts val="1600"/>
              </a:lnSpc>
              <a:spcBef>
                <a:spcPts val="1170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Whether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above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ground,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ground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under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it,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can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make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2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happen.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capability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58595B"/>
                </a:solidFill>
                <a:latin typeface="Arial"/>
                <a:cs typeface="Arial"/>
              </a:rPr>
              <a:t>spans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D71920"/>
                </a:solidFill>
                <a:latin typeface="Arial"/>
                <a:cs typeface="Arial"/>
              </a:rPr>
              <a:t>electrical,</a:t>
            </a:r>
            <a:r>
              <a:rPr sz="1400" spc="-9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D71920"/>
                </a:solidFill>
                <a:latin typeface="Arial"/>
                <a:cs typeface="Arial"/>
              </a:rPr>
              <a:t>civil</a:t>
            </a:r>
            <a:r>
              <a:rPr sz="1400" spc="-9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D71920"/>
                </a:solidFill>
                <a:latin typeface="Arial"/>
                <a:cs typeface="Arial"/>
              </a:rPr>
              <a:t>industrial</a:t>
            </a:r>
            <a:r>
              <a:rPr sz="1400" spc="-90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383921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E2E3E4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E2E3E4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E2E3E4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4352369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545687"/>
            <a:ext cx="4562475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solid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201930">
              <a:lnSpc>
                <a:spcPts val="1600"/>
              </a:lnSpc>
              <a:spcBef>
                <a:spcPts val="1170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Whether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above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ground,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ground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under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it,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can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make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2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happen.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spans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electrical,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civil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industrial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383921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D71920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D71920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</a:pPr>
            <a:r>
              <a:rPr sz="2300" spc="-105" dirty="0">
                <a:solidFill>
                  <a:srgbClr val="E2E3E4"/>
                </a:solidFill>
                <a:latin typeface="Cambria"/>
                <a:cs typeface="Cambria"/>
              </a:rPr>
              <a:t>For: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4352369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545687"/>
            <a:ext cx="4562475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solid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201930">
              <a:lnSpc>
                <a:spcPts val="1600"/>
              </a:lnSpc>
              <a:spcBef>
                <a:spcPts val="1170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Whether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above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ground,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ground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under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it,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can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make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2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happen.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spans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electrical,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civil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industrial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383921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D71920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D71920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  <a:tabLst>
                <a:tab pos="652780" algn="l"/>
              </a:tabLst>
            </a:pPr>
            <a:r>
              <a:rPr sz="2300" spc="-105" dirty="0">
                <a:solidFill>
                  <a:srgbClr val="E2E3E4"/>
                </a:solidFill>
                <a:latin typeface="Cambria"/>
                <a:cs typeface="Cambria"/>
              </a:rPr>
              <a:t>For:	</a:t>
            </a:r>
            <a:r>
              <a:rPr sz="2300" spc="-15" dirty="0">
                <a:solidFill>
                  <a:srgbClr val="D71920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4352369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545687"/>
            <a:ext cx="4562475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solid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201930">
              <a:lnSpc>
                <a:spcPts val="1600"/>
              </a:lnSpc>
              <a:spcBef>
                <a:spcPts val="1170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Whether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above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ground,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ground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under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it,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can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make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2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happen.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spans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electrical,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civil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industrial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383921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D71920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D71920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  <a:tabLst>
                <a:tab pos="652780" algn="l"/>
              </a:tabLst>
            </a:pPr>
            <a:r>
              <a:rPr sz="2300" spc="-105" dirty="0">
                <a:solidFill>
                  <a:srgbClr val="E2E3E4"/>
                </a:solidFill>
                <a:latin typeface="Cambria"/>
                <a:cs typeface="Cambria"/>
              </a:rPr>
              <a:t>For:	</a:t>
            </a:r>
            <a:r>
              <a:rPr sz="2300" spc="-15" dirty="0">
                <a:solidFill>
                  <a:srgbClr val="D71920"/>
                </a:solidFill>
                <a:latin typeface="Cambria"/>
                <a:cs typeface="Cambria"/>
              </a:rPr>
              <a:t>Electrical </a:t>
            </a:r>
            <a:r>
              <a:rPr sz="2300" spc="-240" dirty="0">
                <a:solidFill>
                  <a:srgbClr val="C9CACC"/>
                </a:solidFill>
                <a:latin typeface="Cambria"/>
                <a:cs typeface="Cambria"/>
              </a:rPr>
              <a:t>|</a:t>
            </a:r>
            <a:r>
              <a:rPr sz="2300" spc="-225" dirty="0">
                <a:solidFill>
                  <a:srgbClr val="C9CACC"/>
                </a:solidFill>
                <a:latin typeface="Cambria"/>
                <a:cs typeface="Cambria"/>
              </a:rPr>
              <a:t> </a:t>
            </a:r>
            <a:r>
              <a:rPr sz="2300" spc="20" dirty="0">
                <a:solidFill>
                  <a:srgbClr val="D71920"/>
                </a:solidFill>
                <a:latin typeface="Cambria"/>
                <a:cs typeface="Cambria"/>
              </a:rPr>
              <a:t>Civil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4352369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953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eams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545687"/>
            <a:ext cx="4562475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have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solid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infrastructure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marL="12700" marR="201930">
              <a:lnSpc>
                <a:spcPts val="1600"/>
              </a:lnSpc>
              <a:spcBef>
                <a:spcPts val="1170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Whether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above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ground,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ground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under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it,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can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make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2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happen.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spans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electrical,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civil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industrial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815" y="3093550"/>
            <a:ext cx="394716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indent="-2540">
              <a:lnSpc>
                <a:spcPct val="100000"/>
              </a:lnSpc>
              <a:tabLst>
                <a:tab pos="652780" algn="l"/>
              </a:tabLst>
            </a:pPr>
            <a:r>
              <a:rPr sz="2300" spc="-80" dirty="0">
                <a:solidFill>
                  <a:srgbClr val="E2E3E4"/>
                </a:solidFill>
                <a:latin typeface="Cambria"/>
                <a:cs typeface="Cambria"/>
              </a:rPr>
              <a:t>We:	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Consult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 </a:t>
            </a:r>
            <a:r>
              <a:rPr sz="2300" spc="15" dirty="0">
                <a:solidFill>
                  <a:srgbClr val="D71920"/>
                </a:solidFill>
                <a:latin typeface="Cambria"/>
                <a:cs typeface="Cambria"/>
              </a:rPr>
              <a:t>Manage </a:t>
            </a:r>
            <a:r>
              <a:rPr sz="2300" spc="-240" dirty="0">
                <a:solidFill>
                  <a:srgbClr val="E2E3E4"/>
                </a:solidFill>
                <a:latin typeface="Cambria"/>
                <a:cs typeface="Cambria"/>
              </a:rPr>
              <a:t>|</a:t>
            </a:r>
            <a:r>
              <a:rPr sz="2300" spc="-12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D71920"/>
                </a:solidFill>
                <a:latin typeface="Cambria"/>
                <a:cs typeface="Cambria"/>
              </a:rPr>
              <a:t>Deliver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  <a:tabLst>
                <a:tab pos="652780" algn="l"/>
              </a:tabLst>
            </a:pPr>
            <a:r>
              <a:rPr sz="2300" spc="-105" dirty="0">
                <a:solidFill>
                  <a:srgbClr val="E2E3E4"/>
                </a:solidFill>
                <a:latin typeface="Cambria"/>
                <a:cs typeface="Cambria"/>
              </a:rPr>
              <a:t>For:	</a:t>
            </a:r>
            <a:r>
              <a:rPr sz="2300" spc="-15" dirty="0">
                <a:solidFill>
                  <a:srgbClr val="D71920"/>
                </a:solidFill>
                <a:latin typeface="Cambria"/>
                <a:cs typeface="Cambria"/>
              </a:rPr>
              <a:t>Electrical </a:t>
            </a:r>
            <a:r>
              <a:rPr sz="2300" spc="-240" dirty="0">
                <a:solidFill>
                  <a:srgbClr val="C9CACC"/>
                </a:solidFill>
                <a:latin typeface="Cambria"/>
                <a:cs typeface="Cambria"/>
              </a:rPr>
              <a:t>|  </a:t>
            </a:r>
            <a:r>
              <a:rPr sz="2300" spc="20" dirty="0">
                <a:solidFill>
                  <a:srgbClr val="D71920"/>
                </a:solidFill>
                <a:latin typeface="Cambria"/>
                <a:cs typeface="Cambria"/>
              </a:rPr>
              <a:t>Civil </a:t>
            </a:r>
            <a:r>
              <a:rPr sz="2300" spc="-240" dirty="0">
                <a:solidFill>
                  <a:srgbClr val="C9CACC"/>
                </a:solidFill>
                <a:latin typeface="Cambria"/>
                <a:cs typeface="Cambria"/>
              </a:rPr>
              <a:t>|</a:t>
            </a:r>
            <a:r>
              <a:rPr sz="2300" spc="-355" dirty="0">
                <a:solidFill>
                  <a:srgbClr val="C9CACC"/>
                </a:solidFill>
                <a:latin typeface="Cambria"/>
                <a:cs typeface="Cambria"/>
              </a:rPr>
              <a:t> </a:t>
            </a:r>
            <a:r>
              <a:rPr sz="2300" spc="-20" dirty="0">
                <a:solidFill>
                  <a:srgbClr val="D71920"/>
                </a:solidFill>
                <a:latin typeface="Cambria"/>
                <a:cs typeface="Cambria"/>
              </a:rPr>
              <a:t>Industrial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3520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239" y="4352369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178" y="2718413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89"/>
                </a:lnTo>
                <a:lnTo>
                  <a:pt x="37858" y="96723"/>
                </a:lnTo>
                <a:lnTo>
                  <a:pt x="48412" y="96723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96" y="431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66" y="70942"/>
                </a:lnTo>
                <a:lnTo>
                  <a:pt x="85166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20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420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46" y="18922"/>
                </a:lnTo>
                <a:lnTo>
                  <a:pt x="79420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344" y="269544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53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5800" y="3060503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5800" y="364797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40259" y="2351051"/>
            <a:ext cx="12655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corporate</a:t>
            </a:r>
            <a:r>
              <a:rPr sz="1300" spc="-1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image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0259" y="3531851"/>
            <a:ext cx="11969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1300" spc="-9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45" dirty="0">
                <a:solidFill>
                  <a:srgbClr val="58595B"/>
                </a:solidFill>
                <a:latin typeface="Lucida Sans"/>
                <a:cs typeface="Lucida Sans"/>
              </a:rPr>
              <a:t>retention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88453" y="1458052"/>
            <a:ext cx="76263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58595B"/>
                </a:solidFill>
                <a:latin typeface="Lucida Sans"/>
                <a:cs typeface="Lucida Sans"/>
              </a:rPr>
              <a:t>outside</a:t>
            </a:r>
            <a:r>
              <a:rPr sz="1300" spc="-14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75" dirty="0">
                <a:solidFill>
                  <a:srgbClr val="58595B"/>
                </a:solidFill>
                <a:latin typeface="Lucida Sans"/>
                <a:cs typeface="Lucida Sans"/>
              </a:rPr>
              <a:t>in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9625" y="4446051"/>
            <a:ext cx="7613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5" dirty="0">
                <a:solidFill>
                  <a:srgbClr val="58595B"/>
                </a:solidFill>
                <a:latin typeface="Lucida Sans"/>
                <a:cs typeface="Lucida Sans"/>
              </a:rPr>
              <a:t>inside</a:t>
            </a:r>
            <a:r>
              <a:rPr sz="1300" spc="-13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Lucida Sans"/>
                <a:cs typeface="Lucida Sans"/>
              </a:rPr>
              <a:t>out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83779" y="1458052"/>
            <a:ext cx="8401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D71920"/>
                </a:solidFill>
                <a:latin typeface="Lucida Sans"/>
                <a:cs typeface="Lucida Sans"/>
              </a:rPr>
              <a:t>perception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83779" y="4446051"/>
            <a:ext cx="8083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5" dirty="0">
                <a:solidFill>
                  <a:srgbClr val="D71920"/>
                </a:solidFill>
                <a:latin typeface="Lucida Sans"/>
                <a:cs typeface="Lucida Sans"/>
              </a:rPr>
              <a:t>reputation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9045" y="382780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08599" y="3580091"/>
            <a:ext cx="86360" cy="126364"/>
          </a:xfrm>
          <a:custGeom>
            <a:avLst/>
            <a:gdLst/>
            <a:ahLst/>
            <a:cxnLst/>
            <a:rect l="l" t="t" r="r" b="b"/>
            <a:pathLst>
              <a:path w="86359" h="126364">
                <a:moveTo>
                  <a:pt x="0" y="0"/>
                </a:moveTo>
                <a:lnTo>
                  <a:pt x="0" y="126225"/>
                </a:lnTo>
                <a:lnTo>
                  <a:pt x="86258" y="63106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8599" y="2406492"/>
            <a:ext cx="86360" cy="126364"/>
          </a:xfrm>
          <a:custGeom>
            <a:avLst/>
            <a:gdLst/>
            <a:ahLst/>
            <a:cxnLst/>
            <a:rect l="l" t="t" r="r" b="b"/>
            <a:pathLst>
              <a:path w="86359" h="126364">
                <a:moveTo>
                  <a:pt x="0" y="0"/>
                </a:moveTo>
                <a:lnTo>
                  <a:pt x="0" y="126225"/>
                </a:lnTo>
                <a:lnTo>
                  <a:pt x="86258" y="63106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3392" y="4480139"/>
            <a:ext cx="384810" cy="262890"/>
          </a:xfrm>
          <a:custGeom>
            <a:avLst/>
            <a:gdLst/>
            <a:ahLst/>
            <a:cxnLst/>
            <a:rect l="l" t="t" r="r" b="b"/>
            <a:pathLst>
              <a:path w="384810" h="262889">
                <a:moveTo>
                  <a:pt x="384657" y="0"/>
                </a:moveTo>
                <a:lnTo>
                  <a:pt x="0" y="0"/>
                </a:lnTo>
                <a:lnTo>
                  <a:pt x="192328" y="262864"/>
                </a:lnTo>
                <a:lnTo>
                  <a:pt x="384657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3696" y="459021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3696" y="45461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05399" y="2469605"/>
            <a:ext cx="1353820" cy="544195"/>
          </a:xfrm>
          <a:custGeom>
            <a:avLst/>
            <a:gdLst/>
            <a:ahLst/>
            <a:cxnLst/>
            <a:rect l="l" t="t" r="r" b="b"/>
            <a:pathLst>
              <a:path w="1353820" h="544194">
                <a:moveTo>
                  <a:pt x="0" y="543598"/>
                </a:moveTo>
                <a:lnTo>
                  <a:pt x="612000" y="543598"/>
                </a:lnTo>
                <a:lnTo>
                  <a:pt x="653623" y="542473"/>
                </a:lnTo>
                <a:lnTo>
                  <a:pt x="674997" y="534598"/>
                </a:lnTo>
                <a:lnTo>
                  <a:pt x="682871" y="513224"/>
                </a:lnTo>
                <a:lnTo>
                  <a:pt x="683996" y="471601"/>
                </a:lnTo>
                <a:lnTo>
                  <a:pt x="683996" y="71996"/>
                </a:lnTo>
                <a:lnTo>
                  <a:pt x="685121" y="30373"/>
                </a:lnTo>
                <a:lnTo>
                  <a:pt x="692997" y="8999"/>
                </a:lnTo>
                <a:lnTo>
                  <a:pt x="714375" y="1124"/>
                </a:lnTo>
                <a:lnTo>
                  <a:pt x="756005" y="0"/>
                </a:lnTo>
                <a:lnTo>
                  <a:pt x="1353604" y="0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05399" y="3101301"/>
            <a:ext cx="1353820" cy="544195"/>
          </a:xfrm>
          <a:custGeom>
            <a:avLst/>
            <a:gdLst/>
            <a:ahLst/>
            <a:cxnLst/>
            <a:rect l="l" t="t" r="r" b="b"/>
            <a:pathLst>
              <a:path w="1353820" h="544195">
                <a:moveTo>
                  <a:pt x="0" y="0"/>
                </a:moveTo>
                <a:lnTo>
                  <a:pt x="612000" y="0"/>
                </a:lnTo>
                <a:lnTo>
                  <a:pt x="653623" y="1124"/>
                </a:lnTo>
                <a:lnTo>
                  <a:pt x="674997" y="8999"/>
                </a:lnTo>
                <a:lnTo>
                  <a:pt x="682871" y="30373"/>
                </a:lnTo>
                <a:lnTo>
                  <a:pt x="683996" y="71996"/>
                </a:lnTo>
                <a:lnTo>
                  <a:pt x="683996" y="471601"/>
                </a:lnTo>
                <a:lnTo>
                  <a:pt x="685121" y="513224"/>
                </a:lnTo>
                <a:lnTo>
                  <a:pt x="692997" y="534598"/>
                </a:lnTo>
                <a:lnTo>
                  <a:pt x="714375" y="542473"/>
                </a:lnTo>
                <a:lnTo>
                  <a:pt x="756005" y="543598"/>
                </a:lnTo>
                <a:lnTo>
                  <a:pt x="1353604" y="543598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9104" y="3251414"/>
            <a:ext cx="16103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000" spc="-40" dirty="0">
                <a:solidFill>
                  <a:srgbClr val="FFFFFF"/>
                </a:solidFill>
                <a:latin typeface="Lucida Sans"/>
                <a:cs typeface="Lucida Sans"/>
              </a:rPr>
              <a:t>L3	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technical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78615" y="2662716"/>
            <a:ext cx="16681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L2  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corporate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79904" y="3836485"/>
            <a:ext cx="14287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230" algn="l"/>
              </a:tabLst>
            </a:pP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L4	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identity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73392" y="1445371"/>
            <a:ext cx="384810" cy="262890"/>
          </a:xfrm>
          <a:custGeom>
            <a:avLst/>
            <a:gdLst/>
            <a:ahLst/>
            <a:cxnLst/>
            <a:rect l="l" t="t" r="r" b="b"/>
            <a:pathLst>
              <a:path w="384810" h="262889">
                <a:moveTo>
                  <a:pt x="384657" y="0"/>
                </a:moveTo>
                <a:lnTo>
                  <a:pt x="0" y="0"/>
                </a:lnTo>
                <a:lnTo>
                  <a:pt x="192328" y="262864"/>
                </a:lnTo>
                <a:lnTo>
                  <a:pt x="384657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13696" y="15554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3696" y="151135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51" y="0"/>
                </a:lnTo>
              </a:path>
            </a:pathLst>
          </a:custGeom>
          <a:ln w="220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51587" y="2561380"/>
            <a:ext cx="158178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2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15" dirty="0">
                <a:solidFill>
                  <a:srgbClr val="58595B"/>
                </a:solidFill>
                <a:latin typeface="Cambria"/>
                <a:cs typeface="Cambria"/>
              </a:rPr>
              <a:t>theme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6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25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6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83" y="2565145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64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69527" y="2678597"/>
            <a:ext cx="103505" cy="210820"/>
          </a:xfrm>
          <a:custGeom>
            <a:avLst/>
            <a:gdLst/>
            <a:ahLst/>
            <a:cxnLst/>
            <a:rect l="l" t="t" r="r" b="b"/>
            <a:pathLst>
              <a:path w="103504" h="210819">
                <a:moveTo>
                  <a:pt x="70827" y="77660"/>
                </a:moveTo>
                <a:lnTo>
                  <a:pt x="26708" y="77660"/>
                </a:lnTo>
                <a:lnTo>
                  <a:pt x="26708" y="180492"/>
                </a:lnTo>
                <a:lnTo>
                  <a:pt x="64020" y="209829"/>
                </a:lnTo>
                <a:lnTo>
                  <a:pt x="70497" y="210299"/>
                </a:lnTo>
                <a:lnTo>
                  <a:pt x="86144" y="210210"/>
                </a:lnTo>
                <a:lnTo>
                  <a:pt x="95249" y="209778"/>
                </a:lnTo>
                <a:lnTo>
                  <a:pt x="99415" y="209397"/>
                </a:lnTo>
                <a:lnTo>
                  <a:pt x="103136" y="208737"/>
                </a:lnTo>
                <a:lnTo>
                  <a:pt x="103136" y="175806"/>
                </a:lnTo>
                <a:lnTo>
                  <a:pt x="82016" y="175806"/>
                </a:lnTo>
                <a:lnTo>
                  <a:pt x="77025" y="174586"/>
                </a:lnTo>
                <a:lnTo>
                  <a:pt x="74561" y="172084"/>
                </a:lnTo>
                <a:lnTo>
                  <a:pt x="72059" y="169608"/>
                </a:lnTo>
                <a:lnTo>
                  <a:pt x="70827" y="164630"/>
                </a:lnTo>
                <a:lnTo>
                  <a:pt x="70827" y="77660"/>
                </a:lnTo>
                <a:close/>
              </a:path>
              <a:path w="103504" h="210819">
                <a:moveTo>
                  <a:pt x="103136" y="174586"/>
                </a:moveTo>
                <a:lnTo>
                  <a:pt x="101053" y="174980"/>
                </a:lnTo>
                <a:lnTo>
                  <a:pt x="98894" y="175323"/>
                </a:lnTo>
                <a:lnTo>
                  <a:pt x="96621" y="175501"/>
                </a:lnTo>
                <a:lnTo>
                  <a:pt x="94322" y="175717"/>
                </a:lnTo>
                <a:lnTo>
                  <a:pt x="82016" y="175806"/>
                </a:lnTo>
                <a:lnTo>
                  <a:pt x="103136" y="175806"/>
                </a:lnTo>
                <a:lnTo>
                  <a:pt x="103136" y="174586"/>
                </a:lnTo>
                <a:close/>
              </a:path>
              <a:path w="103504" h="210819">
                <a:moveTo>
                  <a:pt x="103136" y="48145"/>
                </a:moveTo>
                <a:lnTo>
                  <a:pt x="0" y="48145"/>
                </a:lnTo>
                <a:lnTo>
                  <a:pt x="0" y="77660"/>
                </a:lnTo>
                <a:lnTo>
                  <a:pt x="103136" y="77660"/>
                </a:lnTo>
                <a:lnTo>
                  <a:pt x="103136" y="48145"/>
                </a:lnTo>
                <a:close/>
              </a:path>
              <a:path w="103504" h="210819">
                <a:moveTo>
                  <a:pt x="70827" y="0"/>
                </a:moveTo>
                <a:lnTo>
                  <a:pt x="26708" y="0"/>
                </a:lnTo>
                <a:lnTo>
                  <a:pt x="26708" y="48145"/>
                </a:lnTo>
                <a:lnTo>
                  <a:pt x="70827" y="48145"/>
                </a:lnTo>
                <a:lnTo>
                  <a:pt x="70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00076" y="2682279"/>
            <a:ext cx="60960" cy="101600"/>
          </a:xfrm>
          <a:custGeom>
            <a:avLst/>
            <a:gdLst/>
            <a:ahLst/>
            <a:cxnLst/>
            <a:rect l="l" t="t" r="r" b="b"/>
            <a:pathLst>
              <a:path w="60959" h="101600">
                <a:moveTo>
                  <a:pt x="12090" y="0"/>
                </a:moveTo>
                <a:lnTo>
                  <a:pt x="0" y="0"/>
                </a:lnTo>
                <a:lnTo>
                  <a:pt x="0" y="101600"/>
                </a:lnTo>
                <a:lnTo>
                  <a:pt x="12090" y="101600"/>
                </a:lnTo>
                <a:lnTo>
                  <a:pt x="12090" y="56730"/>
                </a:lnTo>
                <a:lnTo>
                  <a:pt x="12547" y="53670"/>
                </a:lnTo>
                <a:lnTo>
                  <a:pt x="23912" y="38849"/>
                </a:lnTo>
                <a:lnTo>
                  <a:pt x="12090" y="38849"/>
                </a:lnTo>
                <a:lnTo>
                  <a:pt x="12090" y="0"/>
                </a:lnTo>
                <a:close/>
              </a:path>
              <a:path w="60959" h="101600">
                <a:moveTo>
                  <a:pt x="57861" y="37007"/>
                </a:moveTo>
                <a:lnTo>
                  <a:pt x="38519" y="37007"/>
                </a:lnTo>
                <a:lnTo>
                  <a:pt x="42163" y="38328"/>
                </a:lnTo>
                <a:lnTo>
                  <a:pt x="44830" y="40970"/>
                </a:lnTo>
                <a:lnTo>
                  <a:pt x="47472" y="43637"/>
                </a:lnTo>
                <a:lnTo>
                  <a:pt x="48818" y="47231"/>
                </a:lnTo>
                <a:lnTo>
                  <a:pt x="48818" y="101600"/>
                </a:lnTo>
                <a:lnTo>
                  <a:pt x="60909" y="101600"/>
                </a:lnTo>
                <a:lnTo>
                  <a:pt x="60909" y="49225"/>
                </a:lnTo>
                <a:lnTo>
                  <a:pt x="60502" y="45618"/>
                </a:lnTo>
                <a:lnTo>
                  <a:pt x="58889" y="39065"/>
                </a:lnTo>
                <a:lnTo>
                  <a:pt x="57861" y="37007"/>
                </a:lnTo>
                <a:close/>
              </a:path>
              <a:path w="60959" h="101600">
                <a:moveTo>
                  <a:pt x="40411" y="26327"/>
                </a:moveTo>
                <a:lnTo>
                  <a:pt x="33388" y="26327"/>
                </a:lnTo>
                <a:lnTo>
                  <a:pt x="31140" y="26568"/>
                </a:lnTo>
                <a:lnTo>
                  <a:pt x="12395" y="38849"/>
                </a:lnTo>
                <a:lnTo>
                  <a:pt x="23912" y="38849"/>
                </a:lnTo>
                <a:lnTo>
                  <a:pt x="26974" y="37579"/>
                </a:lnTo>
                <a:lnTo>
                  <a:pt x="30162" y="37007"/>
                </a:lnTo>
                <a:lnTo>
                  <a:pt x="57861" y="37007"/>
                </a:lnTo>
                <a:lnTo>
                  <a:pt x="57480" y="36245"/>
                </a:lnTo>
                <a:lnTo>
                  <a:pt x="55498" y="33870"/>
                </a:lnTo>
                <a:lnTo>
                  <a:pt x="53492" y="31508"/>
                </a:lnTo>
                <a:lnTo>
                  <a:pt x="50901" y="29641"/>
                </a:lnTo>
                <a:lnTo>
                  <a:pt x="44437" y="27000"/>
                </a:lnTo>
                <a:lnTo>
                  <a:pt x="40411" y="26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731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theme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3087200"/>
            <a:ext cx="318389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Our </a:t>
            </a:r>
            <a:r>
              <a:rPr sz="2300" spc="-5" dirty="0">
                <a:solidFill>
                  <a:srgbClr val="E2E3E4"/>
                </a:solidFill>
                <a:latin typeface="Cambria"/>
                <a:cs typeface="Cambria"/>
              </a:rPr>
              <a:t>benchmark</a:t>
            </a:r>
            <a:r>
              <a:rPr sz="2300" spc="-19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E2E3E4"/>
                </a:solidFill>
                <a:latin typeface="Cambria"/>
                <a:cs typeface="Cambria"/>
              </a:rPr>
              <a:t>standard: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91500" y="2711359"/>
            <a:ext cx="59055" cy="120650"/>
          </a:xfrm>
          <a:custGeom>
            <a:avLst/>
            <a:gdLst/>
            <a:ahLst/>
            <a:cxnLst/>
            <a:rect l="l" t="t" r="r" b="b"/>
            <a:pathLst>
              <a:path w="59054" h="120650">
                <a:moveTo>
                  <a:pt x="40538" y="44449"/>
                </a:moveTo>
                <a:lnTo>
                  <a:pt x="15290" y="44449"/>
                </a:lnTo>
                <a:lnTo>
                  <a:pt x="15290" y="103301"/>
                </a:lnTo>
                <a:lnTo>
                  <a:pt x="40347" y="120370"/>
                </a:lnTo>
                <a:lnTo>
                  <a:pt x="49301" y="120319"/>
                </a:lnTo>
                <a:lnTo>
                  <a:pt x="54521" y="120065"/>
                </a:lnTo>
                <a:lnTo>
                  <a:pt x="56896" y="119849"/>
                </a:lnTo>
                <a:lnTo>
                  <a:pt x="59029" y="119481"/>
                </a:lnTo>
                <a:lnTo>
                  <a:pt x="59029" y="100622"/>
                </a:lnTo>
                <a:lnTo>
                  <a:pt x="46939" y="100622"/>
                </a:lnTo>
                <a:lnTo>
                  <a:pt x="44081" y="99923"/>
                </a:lnTo>
                <a:lnTo>
                  <a:pt x="42672" y="98488"/>
                </a:lnTo>
                <a:lnTo>
                  <a:pt x="41249" y="97078"/>
                </a:lnTo>
                <a:lnTo>
                  <a:pt x="40538" y="94221"/>
                </a:lnTo>
                <a:lnTo>
                  <a:pt x="40538" y="44449"/>
                </a:lnTo>
                <a:close/>
              </a:path>
              <a:path w="59054" h="120650">
                <a:moveTo>
                  <a:pt x="59029" y="99923"/>
                </a:moveTo>
                <a:lnTo>
                  <a:pt x="57835" y="100152"/>
                </a:lnTo>
                <a:lnTo>
                  <a:pt x="56603" y="100355"/>
                </a:lnTo>
                <a:lnTo>
                  <a:pt x="55295" y="100456"/>
                </a:lnTo>
                <a:lnTo>
                  <a:pt x="46939" y="100622"/>
                </a:lnTo>
                <a:lnTo>
                  <a:pt x="59029" y="100622"/>
                </a:lnTo>
                <a:lnTo>
                  <a:pt x="59029" y="99923"/>
                </a:lnTo>
                <a:close/>
              </a:path>
              <a:path w="59054" h="120650">
                <a:moveTo>
                  <a:pt x="59029" y="27558"/>
                </a:moveTo>
                <a:lnTo>
                  <a:pt x="0" y="27558"/>
                </a:lnTo>
                <a:lnTo>
                  <a:pt x="0" y="44449"/>
                </a:lnTo>
                <a:lnTo>
                  <a:pt x="59029" y="44449"/>
                </a:lnTo>
                <a:lnTo>
                  <a:pt x="59029" y="27558"/>
                </a:lnTo>
                <a:close/>
              </a:path>
              <a:path w="59054" h="120650">
                <a:moveTo>
                  <a:pt x="40538" y="0"/>
                </a:moveTo>
                <a:lnTo>
                  <a:pt x="15290" y="0"/>
                </a:lnTo>
                <a:lnTo>
                  <a:pt x="15290" y="27558"/>
                </a:lnTo>
                <a:lnTo>
                  <a:pt x="40538" y="27558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66218" y="2713470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19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32473"/>
                </a:lnTo>
                <a:lnTo>
                  <a:pt x="7175" y="30721"/>
                </a:lnTo>
                <a:lnTo>
                  <a:pt x="13698" y="22237"/>
                </a:lnTo>
                <a:lnTo>
                  <a:pt x="6921" y="22237"/>
                </a:lnTo>
                <a:lnTo>
                  <a:pt x="6921" y="0"/>
                </a:lnTo>
                <a:close/>
              </a:path>
              <a:path w="34925" h="58419">
                <a:moveTo>
                  <a:pt x="33119" y="21183"/>
                </a:moveTo>
                <a:lnTo>
                  <a:pt x="22047" y="21183"/>
                </a:lnTo>
                <a:lnTo>
                  <a:pt x="24129" y="21932"/>
                </a:lnTo>
                <a:lnTo>
                  <a:pt x="27177" y="24980"/>
                </a:lnTo>
                <a:lnTo>
                  <a:pt x="27939" y="27038"/>
                </a:lnTo>
                <a:lnTo>
                  <a:pt x="27939" y="58153"/>
                </a:lnTo>
                <a:lnTo>
                  <a:pt x="34861" y="58153"/>
                </a:lnTo>
                <a:lnTo>
                  <a:pt x="34784" y="27520"/>
                </a:lnTo>
                <a:lnTo>
                  <a:pt x="34620" y="26111"/>
                </a:lnTo>
                <a:lnTo>
                  <a:pt x="33705" y="22364"/>
                </a:lnTo>
                <a:lnTo>
                  <a:pt x="33119" y="21183"/>
                </a:lnTo>
                <a:close/>
              </a:path>
              <a:path w="34925" h="58419">
                <a:moveTo>
                  <a:pt x="23126" y="15062"/>
                </a:moveTo>
                <a:lnTo>
                  <a:pt x="19113" y="15062"/>
                </a:lnTo>
                <a:lnTo>
                  <a:pt x="17818" y="15201"/>
                </a:lnTo>
                <a:lnTo>
                  <a:pt x="7099" y="22237"/>
                </a:lnTo>
                <a:lnTo>
                  <a:pt x="13698" y="22237"/>
                </a:lnTo>
                <a:lnTo>
                  <a:pt x="15443" y="21501"/>
                </a:lnTo>
                <a:lnTo>
                  <a:pt x="17259" y="21183"/>
                </a:lnTo>
                <a:lnTo>
                  <a:pt x="33119" y="21183"/>
                </a:lnTo>
                <a:lnTo>
                  <a:pt x="32905" y="20751"/>
                </a:lnTo>
                <a:lnTo>
                  <a:pt x="30619" y="18034"/>
                </a:lnTo>
                <a:lnTo>
                  <a:pt x="29133" y="16967"/>
                </a:lnTo>
                <a:lnTo>
                  <a:pt x="25438" y="15455"/>
                </a:lnTo>
                <a:lnTo>
                  <a:pt x="23126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731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theme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298527"/>
            <a:ext cx="4441825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As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individuals,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teams,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company we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z="1400" spc="-80" dirty="0">
                <a:solidFill>
                  <a:srgbClr val="58595B"/>
                </a:solidFill>
                <a:latin typeface="Arial"/>
                <a:cs typeface="Arial"/>
              </a:rPr>
              <a:t>always 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connected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projects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take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on,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end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result  we aim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2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achieve.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5539" y="3087200"/>
            <a:ext cx="318389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Our </a:t>
            </a:r>
            <a:r>
              <a:rPr sz="2300" spc="-5" dirty="0">
                <a:solidFill>
                  <a:srgbClr val="E2E3E4"/>
                </a:solidFill>
                <a:latin typeface="Cambria"/>
                <a:cs typeface="Cambria"/>
              </a:rPr>
              <a:t>benchmark</a:t>
            </a:r>
            <a:r>
              <a:rPr sz="2300" spc="-19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E2E3E4"/>
                </a:solidFill>
                <a:latin typeface="Cambria"/>
                <a:cs typeface="Cambria"/>
              </a:rPr>
              <a:t>standard: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91500" y="2711359"/>
            <a:ext cx="59055" cy="120650"/>
          </a:xfrm>
          <a:custGeom>
            <a:avLst/>
            <a:gdLst/>
            <a:ahLst/>
            <a:cxnLst/>
            <a:rect l="l" t="t" r="r" b="b"/>
            <a:pathLst>
              <a:path w="59054" h="120650">
                <a:moveTo>
                  <a:pt x="40538" y="44449"/>
                </a:moveTo>
                <a:lnTo>
                  <a:pt x="15290" y="44449"/>
                </a:lnTo>
                <a:lnTo>
                  <a:pt x="15290" y="103301"/>
                </a:lnTo>
                <a:lnTo>
                  <a:pt x="40347" y="120370"/>
                </a:lnTo>
                <a:lnTo>
                  <a:pt x="49301" y="120319"/>
                </a:lnTo>
                <a:lnTo>
                  <a:pt x="54521" y="120065"/>
                </a:lnTo>
                <a:lnTo>
                  <a:pt x="56896" y="119849"/>
                </a:lnTo>
                <a:lnTo>
                  <a:pt x="59029" y="119481"/>
                </a:lnTo>
                <a:lnTo>
                  <a:pt x="59029" y="100622"/>
                </a:lnTo>
                <a:lnTo>
                  <a:pt x="46939" y="100622"/>
                </a:lnTo>
                <a:lnTo>
                  <a:pt x="44081" y="99923"/>
                </a:lnTo>
                <a:lnTo>
                  <a:pt x="42672" y="98488"/>
                </a:lnTo>
                <a:lnTo>
                  <a:pt x="41249" y="97078"/>
                </a:lnTo>
                <a:lnTo>
                  <a:pt x="40538" y="94221"/>
                </a:lnTo>
                <a:lnTo>
                  <a:pt x="40538" y="44449"/>
                </a:lnTo>
                <a:close/>
              </a:path>
              <a:path w="59054" h="120650">
                <a:moveTo>
                  <a:pt x="59029" y="99923"/>
                </a:moveTo>
                <a:lnTo>
                  <a:pt x="57835" y="100152"/>
                </a:lnTo>
                <a:lnTo>
                  <a:pt x="56603" y="100355"/>
                </a:lnTo>
                <a:lnTo>
                  <a:pt x="55295" y="100456"/>
                </a:lnTo>
                <a:lnTo>
                  <a:pt x="46939" y="100622"/>
                </a:lnTo>
                <a:lnTo>
                  <a:pt x="59029" y="100622"/>
                </a:lnTo>
                <a:lnTo>
                  <a:pt x="59029" y="99923"/>
                </a:lnTo>
                <a:close/>
              </a:path>
              <a:path w="59054" h="120650">
                <a:moveTo>
                  <a:pt x="59029" y="27558"/>
                </a:moveTo>
                <a:lnTo>
                  <a:pt x="0" y="27558"/>
                </a:lnTo>
                <a:lnTo>
                  <a:pt x="0" y="44449"/>
                </a:lnTo>
                <a:lnTo>
                  <a:pt x="59029" y="44449"/>
                </a:lnTo>
                <a:lnTo>
                  <a:pt x="59029" y="27558"/>
                </a:lnTo>
                <a:close/>
              </a:path>
              <a:path w="59054" h="120650">
                <a:moveTo>
                  <a:pt x="40538" y="0"/>
                </a:moveTo>
                <a:lnTo>
                  <a:pt x="15290" y="0"/>
                </a:lnTo>
                <a:lnTo>
                  <a:pt x="15290" y="27558"/>
                </a:lnTo>
                <a:lnTo>
                  <a:pt x="40538" y="27558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6218" y="2713470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19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32473"/>
                </a:lnTo>
                <a:lnTo>
                  <a:pt x="7175" y="30721"/>
                </a:lnTo>
                <a:lnTo>
                  <a:pt x="13698" y="22237"/>
                </a:lnTo>
                <a:lnTo>
                  <a:pt x="6921" y="22237"/>
                </a:lnTo>
                <a:lnTo>
                  <a:pt x="6921" y="0"/>
                </a:lnTo>
                <a:close/>
              </a:path>
              <a:path w="34925" h="58419">
                <a:moveTo>
                  <a:pt x="33119" y="21183"/>
                </a:moveTo>
                <a:lnTo>
                  <a:pt x="22047" y="21183"/>
                </a:lnTo>
                <a:lnTo>
                  <a:pt x="24129" y="21932"/>
                </a:lnTo>
                <a:lnTo>
                  <a:pt x="27177" y="24980"/>
                </a:lnTo>
                <a:lnTo>
                  <a:pt x="27939" y="27038"/>
                </a:lnTo>
                <a:lnTo>
                  <a:pt x="27939" y="58153"/>
                </a:lnTo>
                <a:lnTo>
                  <a:pt x="34861" y="58153"/>
                </a:lnTo>
                <a:lnTo>
                  <a:pt x="34784" y="27520"/>
                </a:lnTo>
                <a:lnTo>
                  <a:pt x="34620" y="26111"/>
                </a:lnTo>
                <a:lnTo>
                  <a:pt x="33705" y="22364"/>
                </a:lnTo>
                <a:lnTo>
                  <a:pt x="33119" y="21183"/>
                </a:lnTo>
                <a:close/>
              </a:path>
              <a:path w="34925" h="58419">
                <a:moveTo>
                  <a:pt x="23126" y="15062"/>
                </a:moveTo>
                <a:lnTo>
                  <a:pt x="19113" y="15062"/>
                </a:lnTo>
                <a:lnTo>
                  <a:pt x="17818" y="15201"/>
                </a:lnTo>
                <a:lnTo>
                  <a:pt x="7099" y="22237"/>
                </a:lnTo>
                <a:lnTo>
                  <a:pt x="13698" y="22237"/>
                </a:lnTo>
                <a:lnTo>
                  <a:pt x="15443" y="21501"/>
                </a:lnTo>
                <a:lnTo>
                  <a:pt x="17259" y="21183"/>
                </a:lnTo>
                <a:lnTo>
                  <a:pt x="33119" y="21183"/>
                </a:lnTo>
                <a:lnTo>
                  <a:pt x="32905" y="20751"/>
                </a:lnTo>
                <a:lnTo>
                  <a:pt x="30619" y="18034"/>
                </a:lnTo>
                <a:lnTo>
                  <a:pt x="29133" y="16967"/>
                </a:lnTo>
                <a:lnTo>
                  <a:pt x="25438" y="15455"/>
                </a:lnTo>
                <a:lnTo>
                  <a:pt x="23126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731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theme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298527"/>
            <a:ext cx="4441825" cy="140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As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individuals,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teams,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company 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connected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take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on,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result  we aim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2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achieve.</a:t>
            </a:r>
            <a:endParaRPr sz="1400">
              <a:latin typeface="Arial"/>
              <a:cs typeface="Arial"/>
            </a:endParaRPr>
          </a:p>
          <a:p>
            <a:pPr marL="12700" marR="18415">
              <a:lnSpc>
                <a:spcPts val="1600"/>
              </a:lnSpc>
              <a:spcBef>
                <a:spcPts val="1130"/>
              </a:spcBef>
            </a:pP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Safety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at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core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business.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order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‘work  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safe,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home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safe’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life, we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z="1400" spc="-80" dirty="0">
                <a:solidFill>
                  <a:srgbClr val="58595B"/>
                </a:solidFill>
                <a:latin typeface="Arial"/>
                <a:cs typeface="Arial"/>
              </a:rPr>
              <a:t>always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connected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 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present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moment,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environment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members.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5539" y="3087200"/>
            <a:ext cx="318389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E2E3E4"/>
                </a:solidFill>
                <a:latin typeface="Cambria"/>
                <a:cs typeface="Cambria"/>
              </a:rPr>
              <a:t>Our </a:t>
            </a:r>
            <a:r>
              <a:rPr sz="2300" spc="-5" dirty="0">
                <a:solidFill>
                  <a:srgbClr val="E2E3E4"/>
                </a:solidFill>
                <a:latin typeface="Cambria"/>
                <a:cs typeface="Cambria"/>
              </a:rPr>
              <a:t>benchmark</a:t>
            </a:r>
            <a:r>
              <a:rPr sz="2300" spc="-195" dirty="0">
                <a:solidFill>
                  <a:srgbClr val="E2E3E4"/>
                </a:solidFill>
                <a:latin typeface="Cambria"/>
                <a:cs typeface="Cambria"/>
              </a:rPr>
              <a:t> </a:t>
            </a:r>
            <a:r>
              <a:rPr sz="2300" spc="-35" dirty="0">
                <a:solidFill>
                  <a:srgbClr val="E2E3E4"/>
                </a:solidFill>
                <a:latin typeface="Cambria"/>
                <a:cs typeface="Cambria"/>
              </a:rPr>
              <a:t>standard: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91500" y="2711359"/>
            <a:ext cx="59055" cy="120650"/>
          </a:xfrm>
          <a:custGeom>
            <a:avLst/>
            <a:gdLst/>
            <a:ahLst/>
            <a:cxnLst/>
            <a:rect l="l" t="t" r="r" b="b"/>
            <a:pathLst>
              <a:path w="59054" h="120650">
                <a:moveTo>
                  <a:pt x="40538" y="44449"/>
                </a:moveTo>
                <a:lnTo>
                  <a:pt x="15290" y="44449"/>
                </a:lnTo>
                <a:lnTo>
                  <a:pt x="15290" y="103301"/>
                </a:lnTo>
                <a:lnTo>
                  <a:pt x="40347" y="120370"/>
                </a:lnTo>
                <a:lnTo>
                  <a:pt x="49301" y="120319"/>
                </a:lnTo>
                <a:lnTo>
                  <a:pt x="54521" y="120065"/>
                </a:lnTo>
                <a:lnTo>
                  <a:pt x="56896" y="119849"/>
                </a:lnTo>
                <a:lnTo>
                  <a:pt x="59029" y="119481"/>
                </a:lnTo>
                <a:lnTo>
                  <a:pt x="59029" y="100622"/>
                </a:lnTo>
                <a:lnTo>
                  <a:pt x="46939" y="100622"/>
                </a:lnTo>
                <a:lnTo>
                  <a:pt x="44081" y="99923"/>
                </a:lnTo>
                <a:lnTo>
                  <a:pt x="42672" y="98488"/>
                </a:lnTo>
                <a:lnTo>
                  <a:pt x="41249" y="97078"/>
                </a:lnTo>
                <a:lnTo>
                  <a:pt x="40538" y="94221"/>
                </a:lnTo>
                <a:lnTo>
                  <a:pt x="40538" y="44449"/>
                </a:lnTo>
                <a:close/>
              </a:path>
              <a:path w="59054" h="120650">
                <a:moveTo>
                  <a:pt x="59029" y="99923"/>
                </a:moveTo>
                <a:lnTo>
                  <a:pt x="57835" y="100152"/>
                </a:lnTo>
                <a:lnTo>
                  <a:pt x="56603" y="100355"/>
                </a:lnTo>
                <a:lnTo>
                  <a:pt x="55295" y="100456"/>
                </a:lnTo>
                <a:lnTo>
                  <a:pt x="46939" y="100622"/>
                </a:lnTo>
                <a:lnTo>
                  <a:pt x="59029" y="100622"/>
                </a:lnTo>
                <a:lnTo>
                  <a:pt x="59029" y="99923"/>
                </a:lnTo>
                <a:close/>
              </a:path>
              <a:path w="59054" h="120650">
                <a:moveTo>
                  <a:pt x="59029" y="27558"/>
                </a:moveTo>
                <a:lnTo>
                  <a:pt x="0" y="27558"/>
                </a:lnTo>
                <a:lnTo>
                  <a:pt x="0" y="44449"/>
                </a:lnTo>
                <a:lnTo>
                  <a:pt x="59029" y="44449"/>
                </a:lnTo>
                <a:lnTo>
                  <a:pt x="59029" y="27558"/>
                </a:lnTo>
                <a:close/>
              </a:path>
              <a:path w="59054" h="120650">
                <a:moveTo>
                  <a:pt x="40538" y="0"/>
                </a:moveTo>
                <a:lnTo>
                  <a:pt x="15290" y="0"/>
                </a:lnTo>
                <a:lnTo>
                  <a:pt x="15290" y="27558"/>
                </a:lnTo>
                <a:lnTo>
                  <a:pt x="40538" y="27558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6218" y="2713470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19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32473"/>
                </a:lnTo>
                <a:lnTo>
                  <a:pt x="7175" y="30721"/>
                </a:lnTo>
                <a:lnTo>
                  <a:pt x="13698" y="22237"/>
                </a:lnTo>
                <a:lnTo>
                  <a:pt x="6921" y="22237"/>
                </a:lnTo>
                <a:lnTo>
                  <a:pt x="6921" y="0"/>
                </a:lnTo>
                <a:close/>
              </a:path>
              <a:path w="34925" h="58419">
                <a:moveTo>
                  <a:pt x="33119" y="21183"/>
                </a:moveTo>
                <a:lnTo>
                  <a:pt x="22047" y="21183"/>
                </a:lnTo>
                <a:lnTo>
                  <a:pt x="24129" y="21932"/>
                </a:lnTo>
                <a:lnTo>
                  <a:pt x="27177" y="24980"/>
                </a:lnTo>
                <a:lnTo>
                  <a:pt x="27939" y="27038"/>
                </a:lnTo>
                <a:lnTo>
                  <a:pt x="27939" y="58153"/>
                </a:lnTo>
                <a:lnTo>
                  <a:pt x="34861" y="58153"/>
                </a:lnTo>
                <a:lnTo>
                  <a:pt x="34784" y="27520"/>
                </a:lnTo>
                <a:lnTo>
                  <a:pt x="34620" y="26111"/>
                </a:lnTo>
                <a:lnTo>
                  <a:pt x="33705" y="22364"/>
                </a:lnTo>
                <a:lnTo>
                  <a:pt x="33119" y="21183"/>
                </a:lnTo>
                <a:close/>
              </a:path>
              <a:path w="34925" h="58419">
                <a:moveTo>
                  <a:pt x="23126" y="15062"/>
                </a:moveTo>
                <a:lnTo>
                  <a:pt x="19113" y="15062"/>
                </a:lnTo>
                <a:lnTo>
                  <a:pt x="17818" y="15201"/>
                </a:lnTo>
                <a:lnTo>
                  <a:pt x="7099" y="22237"/>
                </a:lnTo>
                <a:lnTo>
                  <a:pt x="13698" y="22237"/>
                </a:lnTo>
                <a:lnTo>
                  <a:pt x="15443" y="21501"/>
                </a:lnTo>
                <a:lnTo>
                  <a:pt x="17259" y="21183"/>
                </a:lnTo>
                <a:lnTo>
                  <a:pt x="33119" y="21183"/>
                </a:lnTo>
                <a:lnTo>
                  <a:pt x="32905" y="20751"/>
                </a:lnTo>
                <a:lnTo>
                  <a:pt x="30619" y="18034"/>
                </a:lnTo>
                <a:lnTo>
                  <a:pt x="29133" y="16967"/>
                </a:lnTo>
                <a:lnTo>
                  <a:pt x="25438" y="15455"/>
                </a:lnTo>
                <a:lnTo>
                  <a:pt x="23126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731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theme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1298527"/>
            <a:ext cx="4441825" cy="140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As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individuals,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teams,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company 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connected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take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on,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result  we aim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2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achieve.</a:t>
            </a:r>
            <a:endParaRPr sz="1400">
              <a:latin typeface="Arial"/>
              <a:cs typeface="Arial"/>
            </a:endParaRPr>
          </a:p>
          <a:p>
            <a:pPr marL="12700" marR="18415">
              <a:lnSpc>
                <a:spcPts val="1600"/>
              </a:lnSpc>
              <a:spcBef>
                <a:spcPts val="1130"/>
              </a:spcBef>
            </a:pP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Safety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at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business.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order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bring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‘work 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safe,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home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safe’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life, 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connected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present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moment,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environment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team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members.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5539" y="3087200"/>
            <a:ext cx="231711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solidFill>
                  <a:srgbClr val="D71920"/>
                </a:solidFill>
                <a:latin typeface="Cambria"/>
                <a:cs typeface="Cambria"/>
              </a:rPr>
              <a:t>Always</a:t>
            </a:r>
            <a:r>
              <a:rPr sz="2300" spc="-110" dirty="0">
                <a:solidFill>
                  <a:srgbClr val="D71920"/>
                </a:solidFill>
                <a:latin typeface="Cambria"/>
                <a:cs typeface="Cambria"/>
              </a:rPr>
              <a:t> </a:t>
            </a:r>
            <a:r>
              <a:rPr sz="2300" spc="10" dirty="0">
                <a:solidFill>
                  <a:srgbClr val="D71920"/>
                </a:solidFill>
                <a:latin typeface="Cambria"/>
                <a:cs typeface="Cambria"/>
              </a:rPr>
              <a:t>Connected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239" y="2911692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239" y="3628854"/>
            <a:ext cx="4815205" cy="0"/>
          </a:xfrm>
          <a:custGeom>
            <a:avLst/>
            <a:gdLst/>
            <a:ahLst/>
            <a:cxnLst/>
            <a:rect l="l" t="t" r="r" b="b"/>
            <a:pathLst>
              <a:path w="4815205">
                <a:moveTo>
                  <a:pt x="0" y="0"/>
                </a:moveTo>
                <a:lnTo>
                  <a:pt x="481519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91500" y="2711359"/>
            <a:ext cx="59055" cy="120650"/>
          </a:xfrm>
          <a:custGeom>
            <a:avLst/>
            <a:gdLst/>
            <a:ahLst/>
            <a:cxnLst/>
            <a:rect l="l" t="t" r="r" b="b"/>
            <a:pathLst>
              <a:path w="59054" h="120650">
                <a:moveTo>
                  <a:pt x="40538" y="44449"/>
                </a:moveTo>
                <a:lnTo>
                  <a:pt x="15290" y="44449"/>
                </a:lnTo>
                <a:lnTo>
                  <a:pt x="15290" y="103301"/>
                </a:lnTo>
                <a:lnTo>
                  <a:pt x="40347" y="120370"/>
                </a:lnTo>
                <a:lnTo>
                  <a:pt x="49301" y="120319"/>
                </a:lnTo>
                <a:lnTo>
                  <a:pt x="54521" y="120065"/>
                </a:lnTo>
                <a:lnTo>
                  <a:pt x="56896" y="119849"/>
                </a:lnTo>
                <a:lnTo>
                  <a:pt x="59029" y="119481"/>
                </a:lnTo>
                <a:lnTo>
                  <a:pt x="59029" y="100622"/>
                </a:lnTo>
                <a:lnTo>
                  <a:pt x="46939" y="100622"/>
                </a:lnTo>
                <a:lnTo>
                  <a:pt x="44081" y="99923"/>
                </a:lnTo>
                <a:lnTo>
                  <a:pt x="42672" y="98488"/>
                </a:lnTo>
                <a:lnTo>
                  <a:pt x="41249" y="97078"/>
                </a:lnTo>
                <a:lnTo>
                  <a:pt x="40538" y="94221"/>
                </a:lnTo>
                <a:lnTo>
                  <a:pt x="40538" y="44449"/>
                </a:lnTo>
                <a:close/>
              </a:path>
              <a:path w="59054" h="120650">
                <a:moveTo>
                  <a:pt x="59029" y="99923"/>
                </a:moveTo>
                <a:lnTo>
                  <a:pt x="57835" y="100152"/>
                </a:lnTo>
                <a:lnTo>
                  <a:pt x="56603" y="100355"/>
                </a:lnTo>
                <a:lnTo>
                  <a:pt x="55295" y="100456"/>
                </a:lnTo>
                <a:lnTo>
                  <a:pt x="46939" y="100622"/>
                </a:lnTo>
                <a:lnTo>
                  <a:pt x="59029" y="100622"/>
                </a:lnTo>
                <a:lnTo>
                  <a:pt x="59029" y="99923"/>
                </a:lnTo>
                <a:close/>
              </a:path>
              <a:path w="59054" h="120650">
                <a:moveTo>
                  <a:pt x="59029" y="27558"/>
                </a:moveTo>
                <a:lnTo>
                  <a:pt x="0" y="27558"/>
                </a:lnTo>
                <a:lnTo>
                  <a:pt x="0" y="44449"/>
                </a:lnTo>
                <a:lnTo>
                  <a:pt x="59029" y="44449"/>
                </a:lnTo>
                <a:lnTo>
                  <a:pt x="59029" y="27558"/>
                </a:lnTo>
                <a:close/>
              </a:path>
              <a:path w="59054" h="120650">
                <a:moveTo>
                  <a:pt x="40538" y="0"/>
                </a:moveTo>
                <a:lnTo>
                  <a:pt x="15290" y="0"/>
                </a:lnTo>
                <a:lnTo>
                  <a:pt x="15290" y="27558"/>
                </a:lnTo>
                <a:lnTo>
                  <a:pt x="40538" y="27558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6218" y="2713470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19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32473"/>
                </a:lnTo>
                <a:lnTo>
                  <a:pt x="7175" y="30721"/>
                </a:lnTo>
                <a:lnTo>
                  <a:pt x="13698" y="22237"/>
                </a:lnTo>
                <a:lnTo>
                  <a:pt x="6921" y="22237"/>
                </a:lnTo>
                <a:lnTo>
                  <a:pt x="6921" y="0"/>
                </a:lnTo>
                <a:close/>
              </a:path>
              <a:path w="34925" h="58419">
                <a:moveTo>
                  <a:pt x="33119" y="21183"/>
                </a:moveTo>
                <a:lnTo>
                  <a:pt x="22047" y="21183"/>
                </a:lnTo>
                <a:lnTo>
                  <a:pt x="24129" y="21932"/>
                </a:lnTo>
                <a:lnTo>
                  <a:pt x="27177" y="24980"/>
                </a:lnTo>
                <a:lnTo>
                  <a:pt x="27939" y="27038"/>
                </a:lnTo>
                <a:lnTo>
                  <a:pt x="27939" y="58153"/>
                </a:lnTo>
                <a:lnTo>
                  <a:pt x="34861" y="58153"/>
                </a:lnTo>
                <a:lnTo>
                  <a:pt x="34784" y="27520"/>
                </a:lnTo>
                <a:lnTo>
                  <a:pt x="34620" y="26111"/>
                </a:lnTo>
                <a:lnTo>
                  <a:pt x="33705" y="22364"/>
                </a:lnTo>
                <a:lnTo>
                  <a:pt x="33119" y="21183"/>
                </a:lnTo>
                <a:close/>
              </a:path>
              <a:path w="34925" h="58419">
                <a:moveTo>
                  <a:pt x="23126" y="15062"/>
                </a:moveTo>
                <a:lnTo>
                  <a:pt x="19113" y="15062"/>
                </a:lnTo>
                <a:lnTo>
                  <a:pt x="17818" y="15201"/>
                </a:lnTo>
                <a:lnTo>
                  <a:pt x="7099" y="22237"/>
                </a:lnTo>
                <a:lnTo>
                  <a:pt x="13698" y="22237"/>
                </a:lnTo>
                <a:lnTo>
                  <a:pt x="15443" y="21501"/>
                </a:lnTo>
                <a:lnTo>
                  <a:pt x="17259" y="21183"/>
                </a:lnTo>
                <a:lnTo>
                  <a:pt x="33119" y="21183"/>
                </a:lnTo>
                <a:lnTo>
                  <a:pt x="32905" y="20751"/>
                </a:lnTo>
                <a:lnTo>
                  <a:pt x="30619" y="18034"/>
                </a:lnTo>
                <a:lnTo>
                  <a:pt x="29133" y="16967"/>
                </a:lnTo>
                <a:lnTo>
                  <a:pt x="25438" y="15455"/>
                </a:lnTo>
                <a:lnTo>
                  <a:pt x="23126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20143" y="2561380"/>
            <a:ext cx="191325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5" dirty="0">
                <a:solidFill>
                  <a:srgbClr val="58595B"/>
                </a:solidFill>
                <a:latin typeface="Cambria"/>
                <a:cs typeface="Cambria"/>
              </a:rPr>
              <a:t>campaign</a:t>
            </a:r>
            <a:r>
              <a:rPr sz="2300" spc="-1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20" dirty="0">
                <a:solidFill>
                  <a:srgbClr val="58595B"/>
                </a:solidFill>
                <a:latin typeface="Cambria"/>
                <a:cs typeface="Cambria"/>
              </a:rPr>
              <a:t>voice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6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25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6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83" y="2565145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64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37891" y="2703583"/>
            <a:ext cx="158750" cy="169545"/>
          </a:xfrm>
          <a:custGeom>
            <a:avLst/>
            <a:gdLst/>
            <a:ahLst/>
            <a:cxnLst/>
            <a:rect l="l" t="t" r="r" b="b"/>
            <a:pathLst>
              <a:path w="158750" h="169544">
                <a:moveTo>
                  <a:pt x="81991" y="0"/>
                </a:moveTo>
                <a:lnTo>
                  <a:pt x="39882" y="10093"/>
                </a:lnTo>
                <a:lnTo>
                  <a:pt x="12149" y="37423"/>
                </a:lnTo>
                <a:lnTo>
                  <a:pt x="336" y="77818"/>
                </a:lnTo>
                <a:lnTo>
                  <a:pt x="0" y="86982"/>
                </a:lnTo>
                <a:lnTo>
                  <a:pt x="365" y="95798"/>
                </a:lnTo>
                <a:lnTo>
                  <a:pt x="12960" y="134070"/>
                </a:lnTo>
                <a:lnTo>
                  <a:pt x="47993" y="162915"/>
                </a:lnTo>
                <a:lnTo>
                  <a:pt x="81051" y="168973"/>
                </a:lnTo>
                <a:lnTo>
                  <a:pt x="96339" y="167925"/>
                </a:lnTo>
                <a:lnTo>
                  <a:pt x="133553" y="152209"/>
                </a:lnTo>
                <a:lnTo>
                  <a:pt x="147186" y="136042"/>
                </a:lnTo>
                <a:lnTo>
                  <a:pt x="73926" y="136042"/>
                </a:lnTo>
                <a:lnTo>
                  <a:pt x="68122" y="134480"/>
                </a:lnTo>
                <a:lnTo>
                  <a:pt x="44716" y="97129"/>
                </a:lnTo>
                <a:lnTo>
                  <a:pt x="44094" y="91236"/>
                </a:lnTo>
                <a:lnTo>
                  <a:pt x="44094" y="79413"/>
                </a:lnTo>
                <a:lnTo>
                  <a:pt x="59220" y="41249"/>
                </a:lnTo>
                <a:lnTo>
                  <a:pt x="74637" y="33235"/>
                </a:lnTo>
                <a:lnTo>
                  <a:pt x="149585" y="33235"/>
                </a:lnTo>
                <a:lnTo>
                  <a:pt x="145669" y="26454"/>
                </a:lnTo>
                <a:lnTo>
                  <a:pt x="109486" y="3721"/>
                </a:lnTo>
                <a:lnTo>
                  <a:pt x="89073" y="231"/>
                </a:lnTo>
                <a:lnTo>
                  <a:pt x="81991" y="0"/>
                </a:lnTo>
                <a:close/>
              </a:path>
              <a:path w="158750" h="169544">
                <a:moveTo>
                  <a:pt x="158419" y="103403"/>
                </a:moveTo>
                <a:lnTo>
                  <a:pt x="115862" y="103403"/>
                </a:lnTo>
                <a:lnTo>
                  <a:pt x="114371" y="110499"/>
                </a:lnTo>
                <a:lnTo>
                  <a:pt x="112090" y="116832"/>
                </a:lnTo>
                <a:lnTo>
                  <a:pt x="80759" y="136042"/>
                </a:lnTo>
                <a:lnTo>
                  <a:pt x="147186" y="136042"/>
                </a:lnTo>
                <a:lnTo>
                  <a:pt x="150025" y="131625"/>
                </a:lnTo>
                <a:lnTo>
                  <a:pt x="155230" y="118473"/>
                </a:lnTo>
                <a:lnTo>
                  <a:pt x="158419" y="103403"/>
                </a:lnTo>
                <a:close/>
              </a:path>
              <a:path w="158750" h="169544">
                <a:moveTo>
                  <a:pt x="149585" y="33235"/>
                </a:moveTo>
                <a:lnTo>
                  <a:pt x="81686" y="33235"/>
                </a:lnTo>
                <a:lnTo>
                  <a:pt x="94324" y="34962"/>
                </a:lnTo>
                <a:lnTo>
                  <a:pt x="103970" y="40141"/>
                </a:lnTo>
                <a:lnTo>
                  <a:pt x="110627" y="48773"/>
                </a:lnTo>
                <a:lnTo>
                  <a:pt x="114300" y="60858"/>
                </a:lnTo>
                <a:lnTo>
                  <a:pt x="157480" y="60858"/>
                </a:lnTo>
                <a:lnTo>
                  <a:pt x="156665" y="53368"/>
                </a:lnTo>
                <a:lnTo>
                  <a:pt x="155152" y="46389"/>
                </a:lnTo>
                <a:lnTo>
                  <a:pt x="152940" y="39930"/>
                </a:lnTo>
                <a:lnTo>
                  <a:pt x="150025" y="33997"/>
                </a:lnTo>
                <a:lnTo>
                  <a:pt x="149585" y="3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04814" y="2680747"/>
            <a:ext cx="67310" cy="73660"/>
          </a:xfrm>
          <a:custGeom>
            <a:avLst/>
            <a:gdLst/>
            <a:ahLst/>
            <a:cxnLst/>
            <a:rect l="l" t="t" r="r" b="b"/>
            <a:pathLst>
              <a:path w="67309" h="73660">
                <a:moveTo>
                  <a:pt x="13525" y="0"/>
                </a:moveTo>
                <a:lnTo>
                  <a:pt x="0" y="0"/>
                </a:lnTo>
                <a:lnTo>
                  <a:pt x="27330" y="73558"/>
                </a:lnTo>
                <a:lnTo>
                  <a:pt x="40271" y="73558"/>
                </a:lnTo>
                <a:lnTo>
                  <a:pt x="44750" y="61315"/>
                </a:lnTo>
                <a:lnTo>
                  <a:pt x="34150" y="61315"/>
                </a:lnTo>
                <a:lnTo>
                  <a:pt x="13525" y="0"/>
                </a:lnTo>
                <a:close/>
              </a:path>
              <a:path w="67309" h="73660">
                <a:moveTo>
                  <a:pt x="67183" y="0"/>
                </a:moveTo>
                <a:lnTo>
                  <a:pt x="54508" y="0"/>
                </a:lnTo>
                <a:lnTo>
                  <a:pt x="34442" y="61315"/>
                </a:lnTo>
                <a:lnTo>
                  <a:pt x="44750" y="61315"/>
                </a:lnTo>
                <a:lnTo>
                  <a:pt x="67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05283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campaig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voice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2923755"/>
            <a:ext cx="3449954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8630">
              <a:lnSpc>
                <a:spcPts val="1600"/>
              </a:lnSpc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8595B"/>
                </a:solidFill>
                <a:latin typeface="Arial"/>
                <a:cs typeface="Arial"/>
              </a:rPr>
              <a:t>do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than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just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connecting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wires, 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pipes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roads.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connect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</a:pP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partners,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colleagues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communities 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deliver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outcomes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that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really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matter.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73385" y="2725661"/>
            <a:ext cx="90805" cy="97155"/>
          </a:xfrm>
          <a:custGeom>
            <a:avLst/>
            <a:gdLst/>
            <a:ahLst/>
            <a:cxnLst/>
            <a:rect l="l" t="t" r="r" b="b"/>
            <a:pathLst>
              <a:path w="90804" h="97155">
                <a:moveTo>
                  <a:pt x="52387" y="0"/>
                </a:moveTo>
                <a:lnTo>
                  <a:pt x="39471" y="0"/>
                </a:lnTo>
                <a:lnTo>
                  <a:pt x="32829" y="1244"/>
                </a:lnTo>
                <a:lnTo>
                  <a:pt x="1028" y="36067"/>
                </a:lnTo>
                <a:lnTo>
                  <a:pt x="0" y="56654"/>
                </a:lnTo>
                <a:lnTo>
                  <a:pt x="1117" y="62953"/>
                </a:lnTo>
                <a:lnTo>
                  <a:pt x="33223" y="95554"/>
                </a:lnTo>
                <a:lnTo>
                  <a:pt x="39535" y="96710"/>
                </a:lnTo>
                <a:lnTo>
                  <a:pt x="46405" y="96710"/>
                </a:lnTo>
                <a:lnTo>
                  <a:pt x="81742" y="81775"/>
                </a:lnTo>
                <a:lnTo>
                  <a:pt x="84254" y="77863"/>
                </a:lnTo>
                <a:lnTo>
                  <a:pt x="42316" y="77863"/>
                </a:lnTo>
                <a:lnTo>
                  <a:pt x="39001" y="76974"/>
                </a:lnTo>
                <a:lnTo>
                  <a:pt x="25247" y="52222"/>
                </a:lnTo>
                <a:lnTo>
                  <a:pt x="25247" y="45453"/>
                </a:lnTo>
                <a:lnTo>
                  <a:pt x="42735" y="19024"/>
                </a:lnTo>
                <a:lnTo>
                  <a:pt x="85625" y="19024"/>
                </a:lnTo>
                <a:lnTo>
                  <a:pt x="83388" y="15138"/>
                </a:lnTo>
                <a:lnTo>
                  <a:pt x="80162" y="11518"/>
                </a:lnTo>
                <a:lnTo>
                  <a:pt x="72212" y="5714"/>
                </a:lnTo>
                <a:lnTo>
                  <a:pt x="67703" y="3543"/>
                </a:lnTo>
                <a:lnTo>
                  <a:pt x="57632" y="711"/>
                </a:lnTo>
                <a:lnTo>
                  <a:pt x="52387" y="0"/>
                </a:lnTo>
                <a:close/>
              </a:path>
              <a:path w="90804" h="97155">
                <a:moveTo>
                  <a:pt x="90678" y="59181"/>
                </a:moveTo>
                <a:lnTo>
                  <a:pt x="66319" y="59181"/>
                </a:lnTo>
                <a:lnTo>
                  <a:pt x="65493" y="64896"/>
                </a:lnTo>
                <a:lnTo>
                  <a:pt x="63436" y="69430"/>
                </a:lnTo>
                <a:lnTo>
                  <a:pt x="60198" y="72809"/>
                </a:lnTo>
                <a:lnTo>
                  <a:pt x="56934" y="76174"/>
                </a:lnTo>
                <a:lnTo>
                  <a:pt x="52273" y="77863"/>
                </a:lnTo>
                <a:lnTo>
                  <a:pt x="84254" y="77863"/>
                </a:lnTo>
                <a:lnTo>
                  <a:pt x="85875" y="75337"/>
                </a:lnTo>
                <a:lnTo>
                  <a:pt x="88853" y="67807"/>
                </a:lnTo>
                <a:lnTo>
                  <a:pt x="90678" y="59181"/>
                </a:lnTo>
                <a:close/>
              </a:path>
              <a:path w="90804" h="97155">
                <a:moveTo>
                  <a:pt x="85625" y="19024"/>
                </a:moveTo>
                <a:lnTo>
                  <a:pt x="57556" y="19024"/>
                </a:lnTo>
                <a:lnTo>
                  <a:pt x="63766" y="24295"/>
                </a:lnTo>
                <a:lnTo>
                  <a:pt x="65430" y="34836"/>
                </a:lnTo>
                <a:lnTo>
                  <a:pt x="90144" y="34836"/>
                </a:lnTo>
                <a:lnTo>
                  <a:pt x="89776" y="28917"/>
                </a:lnTo>
                <a:lnTo>
                  <a:pt x="88384" y="23850"/>
                </a:lnTo>
                <a:lnTo>
                  <a:pt x="88264" y="23609"/>
                </a:lnTo>
                <a:lnTo>
                  <a:pt x="85625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68940" y="2712594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4" h="42544">
                <a:moveTo>
                  <a:pt x="7734" y="0"/>
                </a:moveTo>
                <a:lnTo>
                  <a:pt x="0" y="0"/>
                </a:lnTo>
                <a:lnTo>
                  <a:pt x="15633" y="42100"/>
                </a:lnTo>
                <a:lnTo>
                  <a:pt x="23037" y="42100"/>
                </a:lnTo>
                <a:lnTo>
                  <a:pt x="25602" y="35090"/>
                </a:lnTo>
                <a:lnTo>
                  <a:pt x="19545" y="35090"/>
                </a:lnTo>
                <a:lnTo>
                  <a:pt x="7734" y="0"/>
                </a:lnTo>
                <a:close/>
              </a:path>
              <a:path w="38734" h="42544">
                <a:moveTo>
                  <a:pt x="38442" y="0"/>
                </a:moveTo>
                <a:lnTo>
                  <a:pt x="31191" y="0"/>
                </a:lnTo>
                <a:lnTo>
                  <a:pt x="19697" y="35090"/>
                </a:lnTo>
                <a:lnTo>
                  <a:pt x="25602" y="35090"/>
                </a:lnTo>
                <a:lnTo>
                  <a:pt x="38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815"/>
            <a:ext cx="233679" cy="105283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campaig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voice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15539" y="1959256"/>
            <a:ext cx="3183255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0" dirty="0">
                <a:solidFill>
                  <a:srgbClr val="58595B"/>
                </a:solidFill>
                <a:latin typeface="Cambria"/>
                <a:cs typeface="Cambria"/>
              </a:rPr>
              <a:t>Connection</a:t>
            </a:r>
            <a:r>
              <a:rPr sz="3000" spc="-15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3000" spc="-50" dirty="0">
                <a:solidFill>
                  <a:srgbClr val="58595B"/>
                </a:solidFill>
                <a:latin typeface="Cambria"/>
                <a:cs typeface="Cambria"/>
              </a:rPr>
              <a:t>Matters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99734" y="1853996"/>
            <a:ext cx="544195" cy="492125"/>
          </a:xfrm>
          <a:custGeom>
            <a:avLst/>
            <a:gdLst/>
            <a:ahLst/>
            <a:cxnLst/>
            <a:rect l="l" t="t" r="r" b="b"/>
            <a:pathLst>
              <a:path w="544194" h="492125">
                <a:moveTo>
                  <a:pt x="217436" y="0"/>
                </a:moveTo>
                <a:lnTo>
                  <a:pt x="171678" y="10161"/>
                </a:lnTo>
                <a:lnTo>
                  <a:pt x="129387" y="28333"/>
                </a:lnTo>
                <a:lnTo>
                  <a:pt x="91670" y="53417"/>
                </a:lnTo>
                <a:lnTo>
                  <a:pt x="59715" y="84226"/>
                </a:lnTo>
                <a:lnTo>
                  <a:pt x="33870" y="120596"/>
                </a:lnTo>
                <a:lnTo>
                  <a:pt x="14541" y="162318"/>
                </a:lnTo>
                <a:lnTo>
                  <a:pt x="2865" y="208256"/>
                </a:lnTo>
                <a:lnTo>
                  <a:pt x="20" y="255714"/>
                </a:lnTo>
                <a:lnTo>
                  <a:pt x="0" y="491528"/>
                </a:lnTo>
                <a:lnTo>
                  <a:pt x="217436" y="491528"/>
                </a:lnTo>
                <a:lnTo>
                  <a:pt x="217436" y="255714"/>
                </a:lnTo>
                <a:lnTo>
                  <a:pt x="116370" y="255714"/>
                </a:lnTo>
                <a:lnTo>
                  <a:pt x="117708" y="228499"/>
                </a:lnTo>
                <a:lnTo>
                  <a:pt x="128425" y="180647"/>
                </a:lnTo>
                <a:lnTo>
                  <a:pt x="150819" y="141693"/>
                </a:lnTo>
                <a:lnTo>
                  <a:pt x="190630" y="112221"/>
                </a:lnTo>
                <a:lnTo>
                  <a:pt x="217436" y="101066"/>
                </a:lnTo>
                <a:lnTo>
                  <a:pt x="217436" y="0"/>
                </a:lnTo>
                <a:close/>
              </a:path>
              <a:path w="544194" h="492125">
                <a:moveTo>
                  <a:pt x="543585" y="0"/>
                </a:moveTo>
                <a:lnTo>
                  <a:pt x="497832" y="10161"/>
                </a:lnTo>
                <a:lnTo>
                  <a:pt x="455536" y="28333"/>
                </a:lnTo>
                <a:lnTo>
                  <a:pt x="417823" y="53417"/>
                </a:lnTo>
                <a:lnTo>
                  <a:pt x="385864" y="84226"/>
                </a:lnTo>
                <a:lnTo>
                  <a:pt x="360025" y="120596"/>
                </a:lnTo>
                <a:lnTo>
                  <a:pt x="340702" y="162318"/>
                </a:lnTo>
                <a:lnTo>
                  <a:pt x="329020" y="208256"/>
                </a:lnTo>
                <a:lnTo>
                  <a:pt x="326169" y="255714"/>
                </a:lnTo>
                <a:lnTo>
                  <a:pt x="326148" y="491528"/>
                </a:lnTo>
                <a:lnTo>
                  <a:pt x="543585" y="491528"/>
                </a:lnTo>
                <a:lnTo>
                  <a:pt x="543585" y="255714"/>
                </a:lnTo>
                <a:lnTo>
                  <a:pt x="442518" y="255714"/>
                </a:lnTo>
                <a:lnTo>
                  <a:pt x="443857" y="228499"/>
                </a:lnTo>
                <a:lnTo>
                  <a:pt x="454573" y="180647"/>
                </a:lnTo>
                <a:lnTo>
                  <a:pt x="476968" y="141693"/>
                </a:lnTo>
                <a:lnTo>
                  <a:pt x="516779" y="112221"/>
                </a:lnTo>
                <a:lnTo>
                  <a:pt x="543585" y="101066"/>
                </a:lnTo>
                <a:lnTo>
                  <a:pt x="543585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27998" y="2129566"/>
            <a:ext cx="544195" cy="492125"/>
          </a:xfrm>
          <a:custGeom>
            <a:avLst/>
            <a:gdLst/>
            <a:ahLst/>
            <a:cxnLst/>
            <a:rect l="l" t="t" r="r" b="b"/>
            <a:pathLst>
              <a:path w="544195" h="492125">
                <a:moveTo>
                  <a:pt x="543585" y="0"/>
                </a:moveTo>
                <a:lnTo>
                  <a:pt x="326148" y="0"/>
                </a:lnTo>
                <a:lnTo>
                  <a:pt x="326148" y="235813"/>
                </a:lnTo>
                <a:lnTo>
                  <a:pt x="427215" y="235813"/>
                </a:lnTo>
                <a:lnTo>
                  <a:pt x="425876" y="263028"/>
                </a:lnTo>
                <a:lnTo>
                  <a:pt x="415160" y="310880"/>
                </a:lnTo>
                <a:lnTo>
                  <a:pt x="392765" y="349834"/>
                </a:lnTo>
                <a:lnTo>
                  <a:pt x="352955" y="379306"/>
                </a:lnTo>
                <a:lnTo>
                  <a:pt x="326148" y="390461"/>
                </a:lnTo>
                <a:lnTo>
                  <a:pt x="326148" y="491528"/>
                </a:lnTo>
                <a:lnTo>
                  <a:pt x="371906" y="481366"/>
                </a:lnTo>
                <a:lnTo>
                  <a:pt x="414197" y="463194"/>
                </a:lnTo>
                <a:lnTo>
                  <a:pt x="451915" y="438110"/>
                </a:lnTo>
                <a:lnTo>
                  <a:pt x="483870" y="407301"/>
                </a:lnTo>
                <a:lnTo>
                  <a:pt x="509714" y="370932"/>
                </a:lnTo>
                <a:lnTo>
                  <a:pt x="529043" y="329209"/>
                </a:lnTo>
                <a:lnTo>
                  <a:pt x="540719" y="283271"/>
                </a:lnTo>
                <a:lnTo>
                  <a:pt x="543564" y="235813"/>
                </a:lnTo>
                <a:lnTo>
                  <a:pt x="543585" y="0"/>
                </a:lnTo>
                <a:close/>
              </a:path>
              <a:path w="544195" h="492125">
                <a:moveTo>
                  <a:pt x="217436" y="0"/>
                </a:moveTo>
                <a:lnTo>
                  <a:pt x="0" y="0"/>
                </a:lnTo>
                <a:lnTo>
                  <a:pt x="0" y="235813"/>
                </a:lnTo>
                <a:lnTo>
                  <a:pt x="101066" y="235813"/>
                </a:lnTo>
                <a:lnTo>
                  <a:pt x="99727" y="263028"/>
                </a:lnTo>
                <a:lnTo>
                  <a:pt x="89011" y="310880"/>
                </a:lnTo>
                <a:lnTo>
                  <a:pt x="66617" y="349834"/>
                </a:lnTo>
                <a:lnTo>
                  <a:pt x="26806" y="379306"/>
                </a:lnTo>
                <a:lnTo>
                  <a:pt x="0" y="390461"/>
                </a:lnTo>
                <a:lnTo>
                  <a:pt x="0" y="491528"/>
                </a:lnTo>
                <a:lnTo>
                  <a:pt x="45753" y="481366"/>
                </a:lnTo>
                <a:lnTo>
                  <a:pt x="88049" y="463194"/>
                </a:lnTo>
                <a:lnTo>
                  <a:pt x="125766" y="438110"/>
                </a:lnTo>
                <a:lnTo>
                  <a:pt x="157721" y="407301"/>
                </a:lnTo>
                <a:lnTo>
                  <a:pt x="183559" y="370932"/>
                </a:lnTo>
                <a:lnTo>
                  <a:pt x="202882" y="329209"/>
                </a:lnTo>
                <a:lnTo>
                  <a:pt x="214564" y="283271"/>
                </a:lnTo>
                <a:lnTo>
                  <a:pt x="217416" y="235813"/>
                </a:lnTo>
                <a:lnTo>
                  <a:pt x="217436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15539" y="2923755"/>
            <a:ext cx="3449954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8630">
              <a:lnSpc>
                <a:spcPts val="1600"/>
              </a:lnSpc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E2E3E4"/>
                </a:solidFill>
                <a:latin typeface="Arial"/>
                <a:cs typeface="Arial"/>
              </a:rPr>
              <a:t>do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more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than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just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connecting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wires,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pipes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roads.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connect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partners,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colleagues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communities 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deliver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outcomes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really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matter.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3385" y="2725661"/>
            <a:ext cx="90805" cy="97155"/>
          </a:xfrm>
          <a:custGeom>
            <a:avLst/>
            <a:gdLst/>
            <a:ahLst/>
            <a:cxnLst/>
            <a:rect l="l" t="t" r="r" b="b"/>
            <a:pathLst>
              <a:path w="90804" h="97155">
                <a:moveTo>
                  <a:pt x="52387" y="0"/>
                </a:moveTo>
                <a:lnTo>
                  <a:pt x="39471" y="0"/>
                </a:lnTo>
                <a:lnTo>
                  <a:pt x="32829" y="1244"/>
                </a:lnTo>
                <a:lnTo>
                  <a:pt x="1028" y="36067"/>
                </a:lnTo>
                <a:lnTo>
                  <a:pt x="0" y="56654"/>
                </a:lnTo>
                <a:lnTo>
                  <a:pt x="1117" y="62953"/>
                </a:lnTo>
                <a:lnTo>
                  <a:pt x="33223" y="95554"/>
                </a:lnTo>
                <a:lnTo>
                  <a:pt x="39535" y="96710"/>
                </a:lnTo>
                <a:lnTo>
                  <a:pt x="46405" y="96710"/>
                </a:lnTo>
                <a:lnTo>
                  <a:pt x="81742" y="81775"/>
                </a:lnTo>
                <a:lnTo>
                  <a:pt x="84254" y="77863"/>
                </a:lnTo>
                <a:lnTo>
                  <a:pt x="42316" y="77863"/>
                </a:lnTo>
                <a:lnTo>
                  <a:pt x="39001" y="76974"/>
                </a:lnTo>
                <a:lnTo>
                  <a:pt x="25247" y="52222"/>
                </a:lnTo>
                <a:lnTo>
                  <a:pt x="25247" y="45453"/>
                </a:lnTo>
                <a:lnTo>
                  <a:pt x="42735" y="19024"/>
                </a:lnTo>
                <a:lnTo>
                  <a:pt x="85625" y="19024"/>
                </a:lnTo>
                <a:lnTo>
                  <a:pt x="83388" y="15138"/>
                </a:lnTo>
                <a:lnTo>
                  <a:pt x="80162" y="11518"/>
                </a:lnTo>
                <a:lnTo>
                  <a:pt x="72212" y="5714"/>
                </a:lnTo>
                <a:lnTo>
                  <a:pt x="67703" y="3543"/>
                </a:lnTo>
                <a:lnTo>
                  <a:pt x="57632" y="711"/>
                </a:lnTo>
                <a:lnTo>
                  <a:pt x="52387" y="0"/>
                </a:lnTo>
                <a:close/>
              </a:path>
              <a:path w="90804" h="97155">
                <a:moveTo>
                  <a:pt x="90678" y="59181"/>
                </a:moveTo>
                <a:lnTo>
                  <a:pt x="66319" y="59181"/>
                </a:lnTo>
                <a:lnTo>
                  <a:pt x="65493" y="64896"/>
                </a:lnTo>
                <a:lnTo>
                  <a:pt x="63436" y="69430"/>
                </a:lnTo>
                <a:lnTo>
                  <a:pt x="60198" y="72809"/>
                </a:lnTo>
                <a:lnTo>
                  <a:pt x="56934" y="76174"/>
                </a:lnTo>
                <a:lnTo>
                  <a:pt x="52273" y="77863"/>
                </a:lnTo>
                <a:lnTo>
                  <a:pt x="84254" y="77863"/>
                </a:lnTo>
                <a:lnTo>
                  <a:pt x="85875" y="75337"/>
                </a:lnTo>
                <a:lnTo>
                  <a:pt x="88853" y="67807"/>
                </a:lnTo>
                <a:lnTo>
                  <a:pt x="90678" y="59181"/>
                </a:lnTo>
                <a:close/>
              </a:path>
              <a:path w="90804" h="97155">
                <a:moveTo>
                  <a:pt x="85625" y="19024"/>
                </a:moveTo>
                <a:lnTo>
                  <a:pt x="57556" y="19024"/>
                </a:lnTo>
                <a:lnTo>
                  <a:pt x="63766" y="24295"/>
                </a:lnTo>
                <a:lnTo>
                  <a:pt x="65430" y="34836"/>
                </a:lnTo>
                <a:lnTo>
                  <a:pt x="90144" y="34836"/>
                </a:lnTo>
                <a:lnTo>
                  <a:pt x="89776" y="28917"/>
                </a:lnTo>
                <a:lnTo>
                  <a:pt x="88384" y="23850"/>
                </a:lnTo>
                <a:lnTo>
                  <a:pt x="88264" y="23609"/>
                </a:lnTo>
                <a:lnTo>
                  <a:pt x="85625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68940" y="2712594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4" h="42544">
                <a:moveTo>
                  <a:pt x="7734" y="0"/>
                </a:moveTo>
                <a:lnTo>
                  <a:pt x="0" y="0"/>
                </a:lnTo>
                <a:lnTo>
                  <a:pt x="15633" y="42100"/>
                </a:lnTo>
                <a:lnTo>
                  <a:pt x="23037" y="42100"/>
                </a:lnTo>
                <a:lnTo>
                  <a:pt x="25602" y="35090"/>
                </a:lnTo>
                <a:lnTo>
                  <a:pt x="19545" y="35090"/>
                </a:lnTo>
                <a:lnTo>
                  <a:pt x="7734" y="0"/>
                </a:lnTo>
                <a:close/>
              </a:path>
              <a:path w="38734" h="42544">
                <a:moveTo>
                  <a:pt x="38442" y="0"/>
                </a:moveTo>
                <a:lnTo>
                  <a:pt x="31191" y="0"/>
                </a:lnTo>
                <a:lnTo>
                  <a:pt x="19697" y="35090"/>
                </a:lnTo>
                <a:lnTo>
                  <a:pt x="25602" y="35090"/>
                </a:lnTo>
                <a:lnTo>
                  <a:pt x="38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13045" y="2561380"/>
            <a:ext cx="152082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4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58595B"/>
                </a:solidFill>
                <a:latin typeface="Cambria"/>
                <a:cs typeface="Cambria"/>
              </a:rPr>
              <a:t>ethics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6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18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6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83" y="2565145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38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1076" y="2701593"/>
            <a:ext cx="160655" cy="169545"/>
          </a:xfrm>
          <a:custGeom>
            <a:avLst/>
            <a:gdLst/>
            <a:ahLst/>
            <a:cxnLst/>
            <a:rect l="l" t="t" r="r" b="b"/>
            <a:pathLst>
              <a:path w="160654" h="169544">
                <a:moveTo>
                  <a:pt x="81991" y="0"/>
                </a:moveTo>
                <a:lnTo>
                  <a:pt x="41337" y="10069"/>
                </a:lnTo>
                <a:lnTo>
                  <a:pt x="13047" y="36755"/>
                </a:lnTo>
                <a:lnTo>
                  <a:pt x="367" y="75936"/>
                </a:lnTo>
                <a:lnTo>
                  <a:pt x="0" y="84785"/>
                </a:lnTo>
                <a:lnTo>
                  <a:pt x="357" y="93912"/>
                </a:lnTo>
                <a:lnTo>
                  <a:pt x="12695" y="133399"/>
                </a:lnTo>
                <a:lnTo>
                  <a:pt x="40503" y="159560"/>
                </a:lnTo>
                <a:lnTo>
                  <a:pt x="81991" y="168960"/>
                </a:lnTo>
                <a:lnTo>
                  <a:pt x="95154" y="168184"/>
                </a:lnTo>
                <a:lnTo>
                  <a:pt x="137601" y="149304"/>
                </a:lnTo>
                <a:lnTo>
                  <a:pt x="147638" y="136042"/>
                </a:lnTo>
                <a:lnTo>
                  <a:pt x="83553" y="136042"/>
                </a:lnTo>
                <a:lnTo>
                  <a:pt x="74778" y="135441"/>
                </a:lnTo>
                <a:lnTo>
                  <a:pt x="45123" y="105329"/>
                </a:lnTo>
                <a:lnTo>
                  <a:pt x="44094" y="95351"/>
                </a:lnTo>
                <a:lnTo>
                  <a:pt x="159969" y="95351"/>
                </a:lnTo>
                <a:lnTo>
                  <a:pt x="160238" y="86126"/>
                </a:lnTo>
                <a:lnTo>
                  <a:pt x="159808" y="77098"/>
                </a:lnTo>
                <a:lnTo>
                  <a:pt x="158681" y="68266"/>
                </a:lnTo>
                <a:lnTo>
                  <a:pt x="158495" y="67386"/>
                </a:lnTo>
                <a:lnTo>
                  <a:pt x="44094" y="67386"/>
                </a:lnTo>
                <a:lnTo>
                  <a:pt x="44310" y="64287"/>
                </a:lnTo>
                <a:lnTo>
                  <a:pt x="73710" y="33235"/>
                </a:lnTo>
                <a:lnTo>
                  <a:pt x="145391" y="33235"/>
                </a:lnTo>
                <a:lnTo>
                  <a:pt x="142722" y="29184"/>
                </a:lnTo>
                <a:lnTo>
                  <a:pt x="109782" y="4436"/>
                </a:lnTo>
                <a:lnTo>
                  <a:pt x="91918" y="491"/>
                </a:lnTo>
                <a:lnTo>
                  <a:pt x="81991" y="0"/>
                </a:lnTo>
                <a:close/>
              </a:path>
              <a:path w="160654" h="169544">
                <a:moveTo>
                  <a:pt x="157175" y="115227"/>
                </a:moveTo>
                <a:lnTo>
                  <a:pt x="118351" y="115227"/>
                </a:lnTo>
                <a:lnTo>
                  <a:pt x="116890" y="120205"/>
                </a:lnTo>
                <a:lnTo>
                  <a:pt x="112953" y="124904"/>
                </a:lnTo>
                <a:lnTo>
                  <a:pt x="100126" y="133819"/>
                </a:lnTo>
                <a:lnTo>
                  <a:pt x="92456" y="136042"/>
                </a:lnTo>
                <a:lnTo>
                  <a:pt x="147638" y="136042"/>
                </a:lnTo>
                <a:lnTo>
                  <a:pt x="151888" y="128642"/>
                </a:lnTo>
                <a:lnTo>
                  <a:pt x="157175" y="115227"/>
                </a:lnTo>
                <a:close/>
              </a:path>
              <a:path w="160654" h="169544">
                <a:moveTo>
                  <a:pt x="145391" y="33235"/>
                </a:moveTo>
                <a:lnTo>
                  <a:pt x="80759" y="33235"/>
                </a:lnTo>
                <a:lnTo>
                  <a:pt x="88314" y="33777"/>
                </a:lnTo>
                <a:lnTo>
                  <a:pt x="94845" y="35402"/>
                </a:lnTo>
                <a:lnTo>
                  <a:pt x="115849" y="67386"/>
                </a:lnTo>
                <a:lnTo>
                  <a:pt x="158495" y="67386"/>
                </a:lnTo>
                <a:lnTo>
                  <a:pt x="156820" y="59503"/>
                </a:lnTo>
                <a:lnTo>
                  <a:pt x="154308" y="51244"/>
                </a:lnTo>
                <a:lnTo>
                  <a:pt x="151147" y="43476"/>
                </a:lnTo>
                <a:lnTo>
                  <a:pt x="147276" y="36096"/>
                </a:lnTo>
                <a:lnTo>
                  <a:pt x="145391" y="3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21643" y="2656691"/>
            <a:ext cx="39370" cy="95885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24612" y="32715"/>
                </a:moveTo>
                <a:lnTo>
                  <a:pt x="12522" y="32715"/>
                </a:lnTo>
                <a:lnTo>
                  <a:pt x="12566" y="83337"/>
                </a:lnTo>
                <a:lnTo>
                  <a:pt x="21996" y="94970"/>
                </a:lnTo>
                <a:lnTo>
                  <a:pt x="24218" y="95402"/>
                </a:lnTo>
                <a:lnTo>
                  <a:pt x="26885" y="95618"/>
                </a:lnTo>
                <a:lnTo>
                  <a:pt x="39281" y="95618"/>
                </a:lnTo>
                <a:lnTo>
                  <a:pt x="39281" y="84937"/>
                </a:lnTo>
                <a:lnTo>
                  <a:pt x="31826" y="84937"/>
                </a:lnTo>
                <a:lnTo>
                  <a:pt x="29095" y="84747"/>
                </a:lnTo>
                <a:lnTo>
                  <a:pt x="24980" y="81813"/>
                </a:lnTo>
                <a:lnTo>
                  <a:pt x="24739" y="80975"/>
                </a:lnTo>
                <a:lnTo>
                  <a:pt x="24612" y="79819"/>
                </a:lnTo>
                <a:lnTo>
                  <a:pt x="24612" y="32715"/>
                </a:lnTo>
                <a:close/>
              </a:path>
              <a:path w="39370" h="95885">
                <a:moveTo>
                  <a:pt x="39281" y="22059"/>
                </a:moveTo>
                <a:lnTo>
                  <a:pt x="0" y="22059"/>
                </a:lnTo>
                <a:lnTo>
                  <a:pt x="0" y="32715"/>
                </a:lnTo>
                <a:lnTo>
                  <a:pt x="39281" y="32715"/>
                </a:lnTo>
                <a:lnTo>
                  <a:pt x="39281" y="22059"/>
                </a:lnTo>
                <a:close/>
              </a:path>
              <a:path w="39370" h="95885">
                <a:moveTo>
                  <a:pt x="24612" y="0"/>
                </a:moveTo>
                <a:lnTo>
                  <a:pt x="12522" y="0"/>
                </a:lnTo>
                <a:lnTo>
                  <a:pt x="12522" y="22059"/>
                </a:lnTo>
                <a:lnTo>
                  <a:pt x="24612" y="22059"/>
                </a:lnTo>
                <a:lnTo>
                  <a:pt x="24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0582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58595B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160528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success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58595B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58595B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8595B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8595B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5539" y="1728001"/>
            <a:ext cx="412622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58595B"/>
                </a:solidFill>
                <a:latin typeface="Lucida Sans"/>
                <a:cs typeface="Lucida Sans"/>
              </a:rPr>
              <a:t>We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Lucida Sans"/>
                <a:cs typeface="Lucida Sans"/>
              </a:rPr>
              <a:t>are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passionate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Lucida Sans"/>
                <a:cs typeface="Lucida Sans"/>
              </a:rPr>
              <a:t>about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committed</a:t>
            </a:r>
            <a:r>
              <a:rPr sz="1400" spc="-12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Lucida Sans"/>
                <a:cs typeface="Lucida Sans"/>
              </a:rPr>
              <a:t>to</a:t>
            </a:r>
            <a:r>
              <a:rPr sz="1400" spc="-12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400" spc="-12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5539" y="1728001"/>
            <a:ext cx="476377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58595B"/>
                </a:solidFill>
                <a:latin typeface="Lucida Sans"/>
                <a:cs typeface="Lucida Sans"/>
              </a:rPr>
              <a:t>We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Lucida Sans"/>
                <a:cs typeface="Lucida Sans"/>
              </a:rPr>
              <a:t>are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passionate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Lucida Sans"/>
                <a:cs typeface="Lucida Sans"/>
              </a:rPr>
              <a:t>about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committed</a:t>
            </a:r>
            <a:r>
              <a:rPr sz="1400" spc="-12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Lucida Sans"/>
                <a:cs typeface="Lucida Sans"/>
              </a:rPr>
              <a:t>to</a:t>
            </a:r>
            <a:r>
              <a:rPr sz="1400" spc="-12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400" spc="-12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believe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successful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projects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begin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committed 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partnerships,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approach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each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integrity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authenticity.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5539" y="1728001"/>
            <a:ext cx="476377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passionate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about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committed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our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believe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begin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committed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partnerships,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integrity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authenticity.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300" y="1728001"/>
            <a:ext cx="9036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o</a:t>
            </a:r>
            <a:r>
              <a:rPr sz="1400" spc="-150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155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95" dirty="0">
                <a:solidFill>
                  <a:srgbClr val="D71920"/>
                </a:solidFill>
                <a:latin typeface="Lucida Sans"/>
                <a:cs typeface="Lucida Sans"/>
              </a:rPr>
              <a:t>i</a:t>
            </a:r>
            <a:r>
              <a:rPr sz="1400" spc="-2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7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50" dirty="0">
                <a:solidFill>
                  <a:srgbClr val="D71920"/>
                </a:solidFill>
                <a:latin typeface="Lucida Sans"/>
                <a:cs typeface="Lucida Sans"/>
              </a:rPr>
              <a:t>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5539" y="1728001"/>
            <a:ext cx="476377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passionate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about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committed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our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believe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begin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committed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partnerships,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integrity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authenticity.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300" y="1728001"/>
            <a:ext cx="9036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o</a:t>
            </a:r>
            <a:r>
              <a:rPr sz="1400" spc="-150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155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95" dirty="0">
                <a:solidFill>
                  <a:srgbClr val="D71920"/>
                </a:solidFill>
                <a:latin typeface="Lucida Sans"/>
                <a:cs typeface="Lucida Sans"/>
              </a:rPr>
              <a:t>i</a:t>
            </a:r>
            <a:r>
              <a:rPr sz="1400" spc="-2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7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50" dirty="0">
                <a:solidFill>
                  <a:srgbClr val="D71920"/>
                </a:solidFill>
                <a:latin typeface="Lucida Sans"/>
                <a:cs typeface="Lucida Sans"/>
              </a:rPr>
              <a:t>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15539" y="2952001"/>
            <a:ext cx="34455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58595B"/>
                </a:solidFill>
                <a:latin typeface="Lucida Sans"/>
                <a:cs typeface="Lucida Sans"/>
              </a:rPr>
              <a:t>We</a:t>
            </a:r>
            <a:r>
              <a:rPr sz="1400" spc="-23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will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deliver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industry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leading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performance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5539" y="1728001"/>
            <a:ext cx="476377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passionate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about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committed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our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believe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begin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committed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partnerships,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integrity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authenticity.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300" y="1728001"/>
            <a:ext cx="9036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o</a:t>
            </a:r>
            <a:r>
              <a:rPr sz="1400" spc="-150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155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95" dirty="0">
                <a:solidFill>
                  <a:srgbClr val="D71920"/>
                </a:solidFill>
                <a:latin typeface="Lucida Sans"/>
                <a:cs typeface="Lucida Sans"/>
              </a:rPr>
              <a:t>i</a:t>
            </a:r>
            <a:r>
              <a:rPr sz="1400" spc="-2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7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50" dirty="0">
                <a:solidFill>
                  <a:srgbClr val="D71920"/>
                </a:solidFill>
                <a:latin typeface="Lucida Sans"/>
                <a:cs typeface="Lucida Sans"/>
              </a:rPr>
              <a:t>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15539" y="2952001"/>
            <a:ext cx="471868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40" dirty="0">
                <a:solidFill>
                  <a:srgbClr val="58595B"/>
                </a:solidFill>
                <a:latin typeface="Lucida Sans"/>
                <a:cs typeface="Lucida Sans"/>
              </a:rPr>
              <a:t>We</a:t>
            </a:r>
            <a:r>
              <a:rPr sz="1400" spc="-23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will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deliver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industry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leading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performance</a:t>
            </a:r>
            <a:endParaRPr sz="1400">
              <a:latin typeface="Lucida Sans"/>
              <a:cs typeface="Lucida Sans"/>
            </a:endParaRPr>
          </a:p>
          <a:p>
            <a:pPr marL="12700" marR="5080" algn="just">
              <a:lnSpc>
                <a:spcPts val="1600"/>
              </a:lnSpc>
              <a:spcBef>
                <a:spcPts val="1170"/>
              </a:spcBef>
            </a:pP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innately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competitive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nature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pushes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seek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out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best 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possible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result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for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client.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58595B"/>
                </a:solidFill>
                <a:latin typeface="Arial"/>
                <a:cs typeface="Arial"/>
              </a:rPr>
              <a:t>This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results 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one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performance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with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8595B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agility.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300" y="2952001"/>
            <a:ext cx="9709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D71920"/>
                </a:solidFill>
                <a:latin typeface="Lucida Sans"/>
                <a:cs typeface="Lucida Sans"/>
              </a:rPr>
              <a:t>Competitive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15539" y="1728001"/>
            <a:ext cx="476377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passionate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about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committed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our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believe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begin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committed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partnerships,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integrity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authenticity.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7300" y="1728001"/>
            <a:ext cx="9036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o</a:t>
            </a:r>
            <a:r>
              <a:rPr sz="1400" spc="-150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155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95" dirty="0">
                <a:solidFill>
                  <a:srgbClr val="D71920"/>
                </a:solidFill>
                <a:latin typeface="Lucida Sans"/>
                <a:cs typeface="Lucida Sans"/>
              </a:rPr>
              <a:t>i</a:t>
            </a:r>
            <a:r>
              <a:rPr sz="1400" spc="-2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7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50" dirty="0">
                <a:solidFill>
                  <a:srgbClr val="D71920"/>
                </a:solidFill>
                <a:latin typeface="Lucida Sans"/>
                <a:cs typeface="Lucida Sans"/>
              </a:rPr>
              <a:t>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15539" y="2952001"/>
            <a:ext cx="471868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23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will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industry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leading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performance</a:t>
            </a:r>
            <a:endParaRPr sz="1400">
              <a:latin typeface="Lucida Sans"/>
              <a:cs typeface="Lucida Sans"/>
            </a:endParaRPr>
          </a:p>
          <a:p>
            <a:pPr marL="12700" marR="5080" algn="just">
              <a:lnSpc>
                <a:spcPts val="1600"/>
              </a:lnSpc>
              <a:spcBef>
                <a:spcPts val="117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innately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competitive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nature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pushes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seek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E2E3E4"/>
                </a:solidFill>
                <a:latin typeface="Arial"/>
                <a:cs typeface="Arial"/>
              </a:rPr>
              <a:t>out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possible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result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for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client.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This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one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performance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agility.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331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ethics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4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0941" y="2724515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5">
                <a:moveTo>
                  <a:pt x="54749" y="0"/>
                </a:moveTo>
                <a:lnTo>
                  <a:pt x="39928" y="0"/>
                </a:lnTo>
                <a:lnTo>
                  <a:pt x="33566" y="1244"/>
                </a:lnTo>
                <a:lnTo>
                  <a:pt x="1117" y="35267"/>
                </a:lnTo>
                <a:lnTo>
                  <a:pt x="0" y="41668"/>
                </a:lnTo>
                <a:lnTo>
                  <a:pt x="0" y="55651"/>
                </a:lnTo>
                <a:lnTo>
                  <a:pt x="21564" y="90931"/>
                </a:lnTo>
                <a:lnTo>
                  <a:pt x="39700" y="96710"/>
                </a:lnTo>
                <a:lnTo>
                  <a:pt x="46926" y="96710"/>
                </a:lnTo>
                <a:lnTo>
                  <a:pt x="83194" y="80138"/>
                </a:lnTo>
                <a:lnTo>
                  <a:pt x="84493" y="77876"/>
                </a:lnTo>
                <a:lnTo>
                  <a:pt x="40716" y="77876"/>
                </a:lnTo>
                <a:lnTo>
                  <a:pt x="35255" y="76034"/>
                </a:lnTo>
                <a:lnTo>
                  <a:pt x="27660" y="68681"/>
                </a:lnTo>
                <a:lnTo>
                  <a:pt x="25590" y="62750"/>
                </a:lnTo>
                <a:lnTo>
                  <a:pt x="25234" y="54584"/>
                </a:lnTo>
                <a:lnTo>
                  <a:pt x="91554" y="54584"/>
                </a:lnTo>
                <a:lnTo>
                  <a:pt x="92024" y="47459"/>
                </a:lnTo>
                <a:lnTo>
                  <a:pt x="91427" y="40652"/>
                </a:lnTo>
                <a:lnTo>
                  <a:pt x="90897" y="38569"/>
                </a:lnTo>
                <a:lnTo>
                  <a:pt x="25234" y="38569"/>
                </a:lnTo>
                <a:lnTo>
                  <a:pt x="25361" y="36804"/>
                </a:lnTo>
                <a:lnTo>
                  <a:pt x="42189" y="19024"/>
                </a:lnTo>
                <a:lnTo>
                  <a:pt x="83383" y="19024"/>
                </a:lnTo>
                <a:lnTo>
                  <a:pt x="77952" y="11607"/>
                </a:lnTo>
                <a:lnTo>
                  <a:pt x="73177" y="7556"/>
                </a:lnTo>
                <a:lnTo>
                  <a:pt x="61569" y="1511"/>
                </a:lnTo>
                <a:lnTo>
                  <a:pt x="54749" y="0"/>
                </a:lnTo>
                <a:close/>
              </a:path>
              <a:path w="92075" h="97155">
                <a:moveTo>
                  <a:pt x="89954" y="65951"/>
                </a:moveTo>
                <a:lnTo>
                  <a:pt x="67729" y="65951"/>
                </a:lnTo>
                <a:lnTo>
                  <a:pt x="66903" y="68808"/>
                </a:lnTo>
                <a:lnTo>
                  <a:pt x="64643" y="71500"/>
                </a:lnTo>
                <a:lnTo>
                  <a:pt x="57302" y="76593"/>
                </a:lnTo>
                <a:lnTo>
                  <a:pt x="52920" y="77876"/>
                </a:lnTo>
                <a:lnTo>
                  <a:pt x="84493" y="77876"/>
                </a:lnTo>
                <a:lnTo>
                  <a:pt x="86930" y="73632"/>
                </a:lnTo>
                <a:lnTo>
                  <a:pt x="89954" y="65951"/>
                </a:lnTo>
                <a:close/>
              </a:path>
              <a:path w="92075" h="97155">
                <a:moveTo>
                  <a:pt x="83383" y="19024"/>
                </a:moveTo>
                <a:lnTo>
                  <a:pt x="52374" y="19024"/>
                </a:lnTo>
                <a:lnTo>
                  <a:pt x="56972" y="20675"/>
                </a:lnTo>
                <a:lnTo>
                  <a:pt x="63017" y="27330"/>
                </a:lnTo>
                <a:lnTo>
                  <a:pt x="65112" y="32169"/>
                </a:lnTo>
                <a:lnTo>
                  <a:pt x="66306" y="38569"/>
                </a:lnTo>
                <a:lnTo>
                  <a:pt x="90897" y="38569"/>
                </a:lnTo>
                <a:lnTo>
                  <a:pt x="88112" y="27622"/>
                </a:lnTo>
                <a:lnTo>
                  <a:pt x="85420" y="21805"/>
                </a:lnTo>
                <a:lnTo>
                  <a:pt x="83383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566" y="2698827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3" y="48234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34"/>
                </a:lnTo>
                <a:lnTo>
                  <a:pt x="14681" y="47688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15539" y="4309405"/>
            <a:ext cx="426466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0" dirty="0">
                <a:solidFill>
                  <a:srgbClr val="58595B"/>
                </a:solidFill>
                <a:latin typeface="Cambria"/>
                <a:cs typeface="Cambria"/>
              </a:rPr>
              <a:t>Capable </a:t>
            </a:r>
            <a:r>
              <a:rPr sz="2300" spc="-275" dirty="0">
                <a:solidFill>
                  <a:srgbClr val="58595B"/>
                </a:solidFill>
                <a:latin typeface="Cambria"/>
                <a:cs typeface="Cambria"/>
              </a:rPr>
              <a:t>|  </a:t>
            </a:r>
            <a:r>
              <a:rPr sz="2300" spc="20" dirty="0">
                <a:solidFill>
                  <a:srgbClr val="58595B"/>
                </a:solidFill>
                <a:latin typeface="Cambria"/>
                <a:cs typeface="Cambria"/>
              </a:rPr>
              <a:t>Committed </a:t>
            </a:r>
            <a:r>
              <a:rPr sz="2300" spc="-275" dirty="0">
                <a:solidFill>
                  <a:srgbClr val="58595B"/>
                </a:solidFill>
                <a:latin typeface="Cambria"/>
                <a:cs typeface="Cambria"/>
              </a:rPr>
              <a:t>|</a:t>
            </a:r>
            <a:r>
              <a:rPr sz="2300" spc="-29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5" dirty="0">
                <a:solidFill>
                  <a:srgbClr val="58595B"/>
                </a:solidFill>
                <a:latin typeface="Cambria"/>
                <a:cs typeface="Cambria"/>
              </a:rPr>
              <a:t>Competitive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9525" y="41351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6705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5" dirty="0">
                <a:solidFill>
                  <a:srgbClr val="D71920"/>
                </a:solidFill>
                <a:latin typeface="Lucida Sans"/>
                <a:cs typeface="Lucida Sans"/>
              </a:rPr>
              <a:t>p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a</a:t>
            </a:r>
            <a:r>
              <a:rPr sz="1400" spc="-80" dirty="0">
                <a:solidFill>
                  <a:srgbClr val="D71920"/>
                </a:solidFill>
                <a:latin typeface="Lucida Sans"/>
                <a:cs typeface="Lucida Sans"/>
              </a:rPr>
              <a:t>b</a:t>
            </a:r>
            <a:r>
              <a:rPr sz="1400" spc="-105" dirty="0">
                <a:solidFill>
                  <a:srgbClr val="D71920"/>
                </a:solidFill>
                <a:latin typeface="Lucida Sans"/>
                <a:cs typeface="Lucida Sans"/>
              </a:rPr>
              <a:t>l</a:t>
            </a:r>
            <a:r>
              <a:rPr sz="1400" spc="-5" dirty="0">
                <a:solidFill>
                  <a:srgbClr val="D71920"/>
                </a:solidFill>
                <a:latin typeface="Lucida Sans"/>
                <a:cs typeface="Lucida Sans"/>
              </a:rPr>
              <a:t>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300" y="2952001"/>
            <a:ext cx="9709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D71920"/>
                </a:solidFill>
                <a:latin typeface="Lucida Sans"/>
                <a:cs typeface="Lucida Sans"/>
              </a:rPr>
              <a:t>Competitive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525" y="155117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525" y="275272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09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300" y="1728001"/>
            <a:ext cx="9036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D71920"/>
                </a:solidFill>
                <a:latin typeface="Lucida Sans"/>
                <a:cs typeface="Lucida Sans"/>
              </a:rPr>
              <a:t>C</a:t>
            </a:r>
            <a:r>
              <a:rPr sz="1400" spc="-65" dirty="0">
                <a:solidFill>
                  <a:srgbClr val="D71920"/>
                </a:solidFill>
                <a:latin typeface="Lucida Sans"/>
                <a:cs typeface="Lucida Sans"/>
              </a:rPr>
              <a:t>o</a:t>
            </a:r>
            <a:r>
              <a:rPr sz="1400" spc="-150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155" dirty="0">
                <a:solidFill>
                  <a:srgbClr val="D71920"/>
                </a:solidFill>
                <a:latin typeface="Lucida Sans"/>
                <a:cs typeface="Lucida Sans"/>
              </a:rPr>
              <a:t>m</a:t>
            </a:r>
            <a:r>
              <a:rPr sz="1400" spc="-95" dirty="0">
                <a:solidFill>
                  <a:srgbClr val="D71920"/>
                </a:solidFill>
                <a:latin typeface="Lucida Sans"/>
                <a:cs typeface="Lucida Sans"/>
              </a:rPr>
              <a:t>i</a:t>
            </a:r>
            <a:r>
              <a:rPr sz="1400" spc="-2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70" dirty="0">
                <a:solidFill>
                  <a:srgbClr val="D71920"/>
                </a:solidFill>
                <a:latin typeface="Lucida Sans"/>
                <a:cs typeface="Lucida Sans"/>
              </a:rPr>
              <a:t>t</a:t>
            </a:r>
            <a:r>
              <a:rPr sz="1400" spc="-50" dirty="0">
                <a:solidFill>
                  <a:srgbClr val="D71920"/>
                </a:solidFill>
                <a:latin typeface="Lucida Sans"/>
                <a:cs typeface="Lucida Sans"/>
              </a:rPr>
              <a:t>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15539" y="360001"/>
            <a:ext cx="462851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practical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solutions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with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focused</a:t>
            </a:r>
            <a:r>
              <a:rPr sz="1400" spc="-1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capability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way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positive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outcome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isn’t 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always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obvious,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usually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most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practical.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earth 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delivers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no-nonsense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15539" y="1728001"/>
            <a:ext cx="4763770" cy="80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passionate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about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committed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our</a:t>
            </a:r>
            <a:r>
              <a:rPr sz="1400" spc="-12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work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1170"/>
              </a:spcBef>
            </a:pP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believe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successful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projects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begin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committed 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partnerships,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integrity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authenticity.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15539" y="2952001"/>
            <a:ext cx="471868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40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23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will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deliver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industry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leading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performance</a:t>
            </a:r>
            <a:endParaRPr sz="1400">
              <a:latin typeface="Lucida Sans"/>
              <a:cs typeface="Lucida Sans"/>
            </a:endParaRPr>
          </a:p>
          <a:p>
            <a:pPr marL="12700" marR="5080" algn="just">
              <a:lnSpc>
                <a:spcPts val="1600"/>
              </a:lnSpc>
              <a:spcBef>
                <a:spcPts val="117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innately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competitive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nature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pushes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us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seek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E2E3E4"/>
                </a:solidFill>
                <a:latin typeface="Arial"/>
                <a:cs typeface="Arial"/>
              </a:rPr>
              <a:t>out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best 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possible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result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on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for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client.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This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results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one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performance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with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tier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two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agility.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68357" y="2561380"/>
            <a:ext cx="176530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3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40" dirty="0">
                <a:solidFill>
                  <a:srgbClr val="58595B"/>
                </a:solidFill>
                <a:latin typeface="Cambria"/>
                <a:cs typeface="Cambria"/>
              </a:rPr>
              <a:t>strategy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41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69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41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628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8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2214" y="2695939"/>
            <a:ext cx="149225" cy="169545"/>
          </a:xfrm>
          <a:custGeom>
            <a:avLst/>
            <a:gdLst/>
            <a:ahLst/>
            <a:cxnLst/>
            <a:rect l="l" t="t" r="r" b="b"/>
            <a:pathLst>
              <a:path w="149225" h="169544">
                <a:moveTo>
                  <a:pt x="41935" y="112763"/>
                </a:moveTo>
                <a:lnTo>
                  <a:pt x="0" y="112763"/>
                </a:lnTo>
                <a:lnTo>
                  <a:pt x="691" y="120500"/>
                </a:lnTo>
                <a:lnTo>
                  <a:pt x="24383" y="156857"/>
                </a:lnTo>
                <a:lnTo>
                  <a:pt x="61660" y="168276"/>
                </a:lnTo>
                <a:lnTo>
                  <a:pt x="75476" y="168973"/>
                </a:lnTo>
                <a:lnTo>
                  <a:pt x="82289" y="168811"/>
                </a:lnTo>
                <a:lnTo>
                  <a:pt x="132638" y="152831"/>
                </a:lnTo>
                <a:lnTo>
                  <a:pt x="142505" y="139788"/>
                </a:lnTo>
                <a:lnTo>
                  <a:pt x="71450" y="139788"/>
                </a:lnTo>
                <a:lnTo>
                  <a:pt x="67246" y="139268"/>
                </a:lnTo>
                <a:lnTo>
                  <a:pt x="41935" y="117538"/>
                </a:lnTo>
                <a:lnTo>
                  <a:pt x="41935" y="112763"/>
                </a:lnTo>
                <a:close/>
              </a:path>
              <a:path w="149225" h="169544">
                <a:moveTo>
                  <a:pt x="73609" y="0"/>
                </a:moveTo>
                <a:lnTo>
                  <a:pt x="32397" y="6565"/>
                </a:lnTo>
                <a:lnTo>
                  <a:pt x="5246" y="37433"/>
                </a:lnTo>
                <a:lnTo>
                  <a:pt x="3733" y="58597"/>
                </a:lnTo>
                <a:lnTo>
                  <a:pt x="5181" y="64554"/>
                </a:lnTo>
                <a:lnTo>
                  <a:pt x="41973" y="91274"/>
                </a:lnTo>
                <a:lnTo>
                  <a:pt x="65825" y="96922"/>
                </a:lnTo>
                <a:lnTo>
                  <a:pt x="75677" y="99406"/>
                </a:lnTo>
                <a:lnTo>
                  <a:pt x="84232" y="101884"/>
                </a:lnTo>
                <a:lnTo>
                  <a:pt x="91490" y="104355"/>
                </a:lnTo>
                <a:lnTo>
                  <a:pt x="100291" y="107670"/>
                </a:lnTo>
                <a:lnTo>
                  <a:pt x="104686" y="112661"/>
                </a:lnTo>
                <a:lnTo>
                  <a:pt x="104686" y="123215"/>
                </a:lnTo>
                <a:lnTo>
                  <a:pt x="78905" y="139788"/>
                </a:lnTo>
                <a:lnTo>
                  <a:pt x="142505" y="139788"/>
                </a:lnTo>
                <a:lnTo>
                  <a:pt x="145221" y="134261"/>
                </a:lnTo>
                <a:lnTo>
                  <a:pt x="147213" y="127942"/>
                </a:lnTo>
                <a:lnTo>
                  <a:pt x="148408" y="120981"/>
                </a:lnTo>
                <a:lnTo>
                  <a:pt x="148805" y="113372"/>
                </a:lnTo>
                <a:lnTo>
                  <a:pt x="148805" y="105918"/>
                </a:lnTo>
                <a:lnTo>
                  <a:pt x="122758" y="75691"/>
                </a:lnTo>
                <a:lnTo>
                  <a:pt x="97866" y="68351"/>
                </a:lnTo>
                <a:lnTo>
                  <a:pt x="91643" y="66890"/>
                </a:lnTo>
                <a:lnTo>
                  <a:pt x="85534" y="65531"/>
                </a:lnTo>
                <a:lnTo>
                  <a:pt x="73507" y="63055"/>
                </a:lnTo>
                <a:lnTo>
                  <a:pt x="68173" y="61658"/>
                </a:lnTo>
                <a:lnTo>
                  <a:pt x="58851" y="58546"/>
                </a:lnTo>
                <a:lnTo>
                  <a:pt x="55092" y="56540"/>
                </a:lnTo>
                <a:lnTo>
                  <a:pt x="49275" y="51549"/>
                </a:lnTo>
                <a:lnTo>
                  <a:pt x="47828" y="48348"/>
                </a:lnTo>
                <a:lnTo>
                  <a:pt x="47828" y="41109"/>
                </a:lnTo>
                <a:lnTo>
                  <a:pt x="69888" y="29514"/>
                </a:lnTo>
                <a:lnTo>
                  <a:pt x="138476" y="29514"/>
                </a:lnTo>
                <a:lnTo>
                  <a:pt x="136842" y="26542"/>
                </a:lnTo>
                <a:lnTo>
                  <a:pt x="98945" y="2476"/>
                </a:lnTo>
                <a:lnTo>
                  <a:pt x="80091" y="154"/>
                </a:lnTo>
                <a:lnTo>
                  <a:pt x="73609" y="0"/>
                </a:lnTo>
                <a:close/>
              </a:path>
              <a:path w="149225" h="169544">
                <a:moveTo>
                  <a:pt x="138476" y="29514"/>
                </a:moveTo>
                <a:lnTo>
                  <a:pt x="80238" y="29514"/>
                </a:lnTo>
                <a:lnTo>
                  <a:pt x="87096" y="31013"/>
                </a:lnTo>
                <a:lnTo>
                  <a:pt x="98678" y="37007"/>
                </a:lnTo>
                <a:lnTo>
                  <a:pt x="101892" y="42760"/>
                </a:lnTo>
                <a:lnTo>
                  <a:pt x="102514" y="51244"/>
                </a:lnTo>
                <a:lnTo>
                  <a:pt x="144449" y="51244"/>
                </a:lnTo>
                <a:lnTo>
                  <a:pt x="143511" y="44107"/>
                </a:lnTo>
                <a:lnTo>
                  <a:pt x="141932" y="37612"/>
                </a:lnTo>
                <a:lnTo>
                  <a:pt x="139709" y="31758"/>
                </a:lnTo>
                <a:lnTo>
                  <a:pt x="138476" y="29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1293" y="2651044"/>
            <a:ext cx="39370" cy="95885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24612" y="32715"/>
                </a:moveTo>
                <a:lnTo>
                  <a:pt x="12522" y="32715"/>
                </a:lnTo>
                <a:lnTo>
                  <a:pt x="12566" y="83337"/>
                </a:lnTo>
                <a:lnTo>
                  <a:pt x="26885" y="95630"/>
                </a:lnTo>
                <a:lnTo>
                  <a:pt x="39281" y="95630"/>
                </a:lnTo>
                <a:lnTo>
                  <a:pt x="39281" y="84937"/>
                </a:lnTo>
                <a:lnTo>
                  <a:pt x="31826" y="84937"/>
                </a:lnTo>
                <a:lnTo>
                  <a:pt x="29095" y="84747"/>
                </a:lnTo>
                <a:lnTo>
                  <a:pt x="24612" y="79832"/>
                </a:lnTo>
                <a:lnTo>
                  <a:pt x="24612" y="32715"/>
                </a:lnTo>
                <a:close/>
              </a:path>
              <a:path w="39370" h="95885">
                <a:moveTo>
                  <a:pt x="39281" y="22059"/>
                </a:moveTo>
                <a:lnTo>
                  <a:pt x="0" y="22059"/>
                </a:lnTo>
                <a:lnTo>
                  <a:pt x="0" y="32715"/>
                </a:lnTo>
                <a:lnTo>
                  <a:pt x="39281" y="32715"/>
                </a:lnTo>
                <a:lnTo>
                  <a:pt x="39281" y="22059"/>
                </a:lnTo>
                <a:close/>
              </a:path>
              <a:path w="39370" h="95885">
                <a:moveTo>
                  <a:pt x="24612" y="0"/>
                </a:moveTo>
                <a:lnTo>
                  <a:pt x="12522" y="0"/>
                </a:lnTo>
                <a:lnTo>
                  <a:pt x="12522" y="22059"/>
                </a:lnTo>
                <a:lnTo>
                  <a:pt x="24612" y="22059"/>
                </a:lnTo>
                <a:lnTo>
                  <a:pt x="24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160528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success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5539" y="1800001"/>
            <a:ext cx="288925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Creating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brand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sz="1600" spc="35" dirty="0">
                <a:solidFill>
                  <a:srgbClr val="58595B"/>
                </a:solidFill>
                <a:latin typeface="Arial"/>
                <a:cs typeface="Arial"/>
              </a:rPr>
              <a:t>about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being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6351" y="1800001"/>
            <a:ext cx="29902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delivering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unanticipated.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81859" y="1581817"/>
            <a:ext cx="303530" cy="79502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600" spc="5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10520" y="18704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841737" y="2460655"/>
            <a:ext cx="133986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AU" sz="2500" b="1" spc="-70" dirty="0" err="1">
                <a:latin typeface="Gill Sans MT"/>
                <a:cs typeface="Gill Sans MT"/>
              </a:rPr>
              <a:t>Gconnex</a:t>
            </a:r>
            <a:endParaRPr sz="2500" dirty="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931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strategy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1569" y="2721286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77"/>
                </a:lnTo>
                <a:lnTo>
                  <a:pt x="37858" y="96710"/>
                </a:lnTo>
                <a:lnTo>
                  <a:pt x="48412" y="96710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83" y="444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53" y="70942"/>
                </a:lnTo>
                <a:lnTo>
                  <a:pt x="85153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14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82"/>
                </a:lnTo>
                <a:lnTo>
                  <a:pt x="47104" y="0"/>
                </a:lnTo>
                <a:close/>
              </a:path>
              <a:path w="85725" h="97155">
                <a:moveTo>
                  <a:pt x="79414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30" y="18910"/>
                </a:lnTo>
                <a:lnTo>
                  <a:pt x="79414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2611" y="2695595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4" y="48247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47"/>
                </a:lnTo>
                <a:lnTo>
                  <a:pt x="14681" y="47701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1300" y="5180302"/>
            <a:ext cx="2847340" cy="11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29" dirty="0">
                <a:solidFill>
                  <a:srgbClr val="A7A9AC"/>
                </a:solidFill>
                <a:latin typeface="Lucida Sans Unicode"/>
                <a:cs typeface="Lucida Sans Unicode"/>
              </a:rPr>
              <a:t>©©</a:t>
            </a:r>
            <a:r>
              <a:rPr sz="500" spc="1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14" dirty="0">
                <a:solidFill>
                  <a:srgbClr val="A7A9AC"/>
                </a:solidFill>
                <a:latin typeface="Lucida Sans Unicode"/>
                <a:cs typeface="Lucida Sans Unicode"/>
              </a:rPr>
              <a:t>AAllll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mmaatteerriiaallss         </a:t>
            </a:r>
            <a:r>
              <a:rPr sz="500" spc="-145" dirty="0">
                <a:solidFill>
                  <a:srgbClr val="A7A9AC"/>
                </a:solidFill>
                <a:latin typeface="Lucida Sans Unicode"/>
                <a:cs typeface="Lucida Sans Unicode"/>
              </a:rPr>
              <a:t>pprroovviiddeedd      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aarree         </a:t>
            </a:r>
            <a:r>
              <a:rPr sz="500" spc="-155" dirty="0">
                <a:solidFill>
                  <a:srgbClr val="A7A9AC"/>
                </a:solidFill>
                <a:latin typeface="Lucida Sans Unicode"/>
                <a:cs typeface="Lucida Sans Unicode"/>
              </a:rPr>
              <a:t>ccoommmmeerrcciiaall                                                      </a:t>
            </a:r>
            <a:r>
              <a:rPr sz="500" spc="-165" dirty="0">
                <a:solidFill>
                  <a:srgbClr val="A7A9AC"/>
                </a:solidFill>
                <a:latin typeface="Lucida Sans Unicode"/>
                <a:cs typeface="Lucida Sans Unicode"/>
              </a:rPr>
              <a:t>aanndd</a:t>
            </a:r>
            <a:r>
              <a:rPr sz="500" spc="1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30" dirty="0">
                <a:solidFill>
                  <a:srgbClr val="A7A9AC"/>
                </a:solidFill>
                <a:latin typeface="Lucida Sans Unicode"/>
                <a:cs typeface="Lucida Sans Unicode"/>
              </a:rPr>
              <a:t>iinn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ccoonnfifiddeennccee..         </a:t>
            </a:r>
            <a:r>
              <a:rPr sz="500" spc="-114" dirty="0">
                <a:solidFill>
                  <a:srgbClr val="A7A9AC"/>
                </a:solidFill>
                <a:latin typeface="Lucida Sans Unicode"/>
                <a:cs typeface="Lucida Sans Unicode"/>
              </a:rPr>
              <a:t>AAllll    </a:t>
            </a:r>
            <a:r>
              <a:rPr sz="500" spc="-135" dirty="0">
                <a:solidFill>
                  <a:srgbClr val="A7A9AC"/>
                </a:solidFill>
                <a:latin typeface="Lucida Sans Unicode"/>
                <a:cs typeface="Lucida Sans Unicode"/>
              </a:rPr>
              <a:t>rriigghhttss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rreesseerrvveedd         </a:t>
            </a:r>
            <a:r>
              <a:rPr sz="500" spc="-145" dirty="0">
                <a:solidFill>
                  <a:srgbClr val="A7A9AC"/>
                </a:solidFill>
                <a:latin typeface="Lucida Sans Unicode"/>
                <a:cs typeface="Lucida Sans Unicode"/>
              </a:rPr>
              <a:t>DDAAIISS      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SSttuuddiioo         </a:t>
            </a:r>
            <a:r>
              <a:rPr sz="500" spc="-125" dirty="0">
                <a:solidFill>
                  <a:srgbClr val="A7A9AC"/>
                </a:solidFill>
                <a:latin typeface="Lucida Sans Unicode"/>
                <a:cs typeface="Lucida Sans Unicode"/>
              </a:rPr>
              <a:t>PPttyy       LLttdd..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41737" y="2460655"/>
            <a:ext cx="1492263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0" b="1" spc="-70" dirty="0">
                <a:solidFill>
                  <a:srgbClr val="0F2653"/>
                </a:solidFill>
                <a:latin typeface="Gill Sans MT"/>
                <a:cs typeface="Gill Sans MT"/>
              </a:rPr>
              <a:t>G</a:t>
            </a:r>
            <a:r>
              <a:rPr lang="en-AU" sz="2500" b="1" spc="-70" dirty="0" err="1">
                <a:solidFill>
                  <a:srgbClr val="0F2653"/>
                </a:solidFill>
                <a:latin typeface="Gill Sans MT"/>
                <a:cs typeface="Gill Sans MT"/>
              </a:rPr>
              <a:t>connex</a:t>
            </a:r>
            <a:endParaRPr sz="2500" dirty="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100" spc="-15" dirty="0">
                <a:solidFill>
                  <a:srgbClr val="0F2653"/>
                </a:solidFill>
                <a:latin typeface="Lucida Sans Unicode"/>
                <a:cs typeface="Lucida Sans Unicode"/>
              </a:rPr>
              <a:t>Capable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22509" y="3003815"/>
            <a:ext cx="233679" cy="9931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strategy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81569" y="2721286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77"/>
                </a:lnTo>
                <a:lnTo>
                  <a:pt x="37858" y="96710"/>
                </a:lnTo>
                <a:lnTo>
                  <a:pt x="48412" y="96710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83" y="444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53" y="70942"/>
                </a:lnTo>
                <a:lnTo>
                  <a:pt x="85153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14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82"/>
                </a:lnTo>
                <a:lnTo>
                  <a:pt x="47104" y="0"/>
                </a:lnTo>
                <a:close/>
              </a:path>
              <a:path w="85725" h="97155">
                <a:moveTo>
                  <a:pt x="79414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30" y="18910"/>
                </a:lnTo>
                <a:lnTo>
                  <a:pt x="79414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2611" y="2695595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4" y="48247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47"/>
                </a:lnTo>
                <a:lnTo>
                  <a:pt x="14681" y="47701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1300" y="5180302"/>
            <a:ext cx="2847340" cy="11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29" dirty="0">
                <a:solidFill>
                  <a:srgbClr val="A7A9AC"/>
                </a:solidFill>
                <a:latin typeface="Lucida Sans Unicode"/>
                <a:cs typeface="Lucida Sans Unicode"/>
              </a:rPr>
              <a:t>©©</a:t>
            </a:r>
            <a:r>
              <a:rPr sz="500" spc="1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14" dirty="0">
                <a:solidFill>
                  <a:srgbClr val="A7A9AC"/>
                </a:solidFill>
                <a:latin typeface="Lucida Sans Unicode"/>
                <a:cs typeface="Lucida Sans Unicode"/>
              </a:rPr>
              <a:t>AAllll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mmaatteerriiaallss         </a:t>
            </a:r>
            <a:r>
              <a:rPr sz="500" spc="-145" dirty="0">
                <a:solidFill>
                  <a:srgbClr val="A7A9AC"/>
                </a:solidFill>
                <a:latin typeface="Lucida Sans Unicode"/>
                <a:cs typeface="Lucida Sans Unicode"/>
              </a:rPr>
              <a:t>pprroovviiddeedd      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aarree         </a:t>
            </a:r>
            <a:r>
              <a:rPr sz="500" spc="-155" dirty="0">
                <a:solidFill>
                  <a:srgbClr val="A7A9AC"/>
                </a:solidFill>
                <a:latin typeface="Lucida Sans Unicode"/>
                <a:cs typeface="Lucida Sans Unicode"/>
              </a:rPr>
              <a:t>ccoommmmeerrcciiaall                                                      </a:t>
            </a:r>
            <a:r>
              <a:rPr sz="500" spc="-165" dirty="0">
                <a:solidFill>
                  <a:srgbClr val="A7A9AC"/>
                </a:solidFill>
                <a:latin typeface="Lucida Sans Unicode"/>
                <a:cs typeface="Lucida Sans Unicode"/>
              </a:rPr>
              <a:t>aanndd</a:t>
            </a:r>
            <a:r>
              <a:rPr sz="500" spc="1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30" dirty="0">
                <a:solidFill>
                  <a:srgbClr val="A7A9AC"/>
                </a:solidFill>
                <a:latin typeface="Lucida Sans Unicode"/>
                <a:cs typeface="Lucida Sans Unicode"/>
              </a:rPr>
              <a:t>iinn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ccoonnfifiddeennccee..         </a:t>
            </a:r>
            <a:r>
              <a:rPr sz="500" spc="-114" dirty="0">
                <a:solidFill>
                  <a:srgbClr val="A7A9AC"/>
                </a:solidFill>
                <a:latin typeface="Lucida Sans Unicode"/>
                <a:cs typeface="Lucida Sans Unicode"/>
              </a:rPr>
              <a:t>AAllll    </a:t>
            </a:r>
            <a:r>
              <a:rPr sz="500" spc="-135" dirty="0">
                <a:solidFill>
                  <a:srgbClr val="A7A9AC"/>
                </a:solidFill>
                <a:latin typeface="Lucida Sans Unicode"/>
                <a:cs typeface="Lucida Sans Unicode"/>
              </a:rPr>
              <a:t>rriigghhttss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rreesseerrvveedd         </a:t>
            </a:r>
            <a:r>
              <a:rPr sz="500" spc="-145" dirty="0">
                <a:solidFill>
                  <a:srgbClr val="A7A9AC"/>
                </a:solidFill>
                <a:latin typeface="Lucida Sans Unicode"/>
                <a:cs typeface="Lucida Sans Unicode"/>
              </a:rPr>
              <a:t>DDAAIISS      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SSttuuddiioo         </a:t>
            </a:r>
            <a:r>
              <a:rPr sz="500" spc="-125" dirty="0">
                <a:solidFill>
                  <a:srgbClr val="A7A9AC"/>
                </a:solidFill>
                <a:latin typeface="Lucida Sans Unicode"/>
                <a:cs typeface="Lucida Sans Unicode"/>
              </a:rPr>
              <a:t>PPttyy       LLttdd..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19860000">
            <a:off x="3522232" y="1619708"/>
            <a:ext cx="671908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spc="-50" dirty="0">
                <a:solidFill>
                  <a:srgbClr val="F7941D"/>
                </a:solidFill>
                <a:latin typeface="Arial"/>
                <a:cs typeface="Arial"/>
              </a:rPr>
              <a:t>CO</a:t>
            </a:r>
            <a:r>
              <a:rPr sz="1650" b="1" spc="-75" baseline="2525" dirty="0">
                <a:solidFill>
                  <a:srgbClr val="F7941D"/>
                </a:solidFill>
                <a:latin typeface="Arial"/>
                <a:cs typeface="Arial"/>
              </a:rPr>
              <a:t>NSULT</a:t>
            </a:r>
            <a:endParaRPr sz="1650" baseline="2525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00110" y="1549680"/>
            <a:ext cx="850900" cy="491490"/>
          </a:xfrm>
          <a:custGeom>
            <a:avLst/>
            <a:gdLst/>
            <a:ahLst/>
            <a:cxnLst/>
            <a:rect l="l" t="t" r="r" b="b"/>
            <a:pathLst>
              <a:path w="850900" h="491489">
                <a:moveTo>
                  <a:pt x="850557" y="0"/>
                </a:moveTo>
                <a:lnTo>
                  <a:pt x="0" y="491070"/>
                </a:lnTo>
              </a:path>
            </a:pathLst>
          </a:custGeom>
          <a:ln w="6350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78671" y="2359304"/>
            <a:ext cx="216535" cy="66992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F7941D"/>
                </a:solidFill>
                <a:latin typeface="Arial"/>
                <a:cs typeface="Arial"/>
              </a:rPr>
              <a:t>MAN</a:t>
            </a:r>
            <a:r>
              <a:rPr sz="1100" b="1" spc="-20" dirty="0">
                <a:solidFill>
                  <a:srgbClr val="F7941D"/>
                </a:solidFill>
                <a:latin typeface="Arial"/>
                <a:cs typeface="Arial"/>
              </a:rPr>
              <a:t>A</a:t>
            </a:r>
            <a:r>
              <a:rPr sz="1100" b="1" spc="15" dirty="0">
                <a:solidFill>
                  <a:srgbClr val="F7941D"/>
                </a:solidFill>
                <a:latin typeface="Arial"/>
                <a:cs typeface="Arial"/>
              </a:rPr>
              <a:t>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04081" y="2207080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2129"/>
                </a:lnTo>
              </a:path>
            </a:pathLst>
          </a:custGeom>
          <a:ln w="6350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41737" y="2460655"/>
            <a:ext cx="1350663" cy="1027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0" b="1" spc="-65" dirty="0">
                <a:solidFill>
                  <a:srgbClr val="0F2653"/>
                </a:solidFill>
                <a:latin typeface="Arial"/>
                <a:cs typeface="Arial"/>
              </a:rPr>
              <a:t>G</a:t>
            </a:r>
            <a:r>
              <a:rPr lang="en-AU" sz="2500" b="1" spc="-65" dirty="0" err="1">
                <a:solidFill>
                  <a:srgbClr val="0F2653"/>
                </a:solidFill>
                <a:latin typeface="Arial"/>
                <a:cs typeface="Arial"/>
              </a:rPr>
              <a:t>connex</a:t>
            </a:r>
            <a:endParaRPr sz="2500" dirty="0">
              <a:latin typeface="Arial"/>
              <a:cs typeface="Arial"/>
            </a:endParaRPr>
          </a:p>
          <a:p>
            <a:pPr marL="191135" marR="183515" algn="ctr">
              <a:lnSpc>
                <a:spcPct val="118900"/>
              </a:lnSpc>
              <a:spcBef>
                <a:spcPts val="290"/>
              </a:spcBef>
            </a:pPr>
            <a:r>
              <a:rPr sz="1100" spc="-15" dirty="0">
                <a:solidFill>
                  <a:srgbClr val="0F2653"/>
                </a:solidFill>
                <a:latin typeface="Lucida Sans Unicode"/>
                <a:cs typeface="Lucida Sans Unicode"/>
              </a:rPr>
              <a:t>Capable  </a:t>
            </a:r>
            <a:r>
              <a:rPr sz="1100" spc="-25" dirty="0">
                <a:solidFill>
                  <a:srgbClr val="0F2653"/>
                </a:solidFill>
                <a:latin typeface="Lucida Sans Unicode"/>
                <a:cs typeface="Lucida Sans Unicode"/>
              </a:rPr>
              <a:t>Committed  </a:t>
            </a:r>
            <a:r>
              <a:rPr sz="1100" spc="-20" dirty="0">
                <a:solidFill>
                  <a:srgbClr val="0F2653"/>
                </a:solidFill>
                <a:latin typeface="Lucida Sans Unicode"/>
                <a:cs typeface="Lucida Sans Unicode"/>
              </a:rPr>
              <a:t>Competitive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 rot="1800000">
            <a:off x="3543765" y="3641577"/>
            <a:ext cx="5994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spc="45" dirty="0">
                <a:solidFill>
                  <a:srgbClr val="F7941D"/>
                </a:solidFill>
                <a:latin typeface="Arial"/>
                <a:cs typeface="Arial"/>
              </a:rPr>
              <a:t>D</a:t>
            </a:r>
            <a:r>
              <a:rPr sz="1100" b="1" spc="-55" dirty="0">
                <a:solidFill>
                  <a:srgbClr val="F7941D"/>
                </a:solidFill>
                <a:latin typeface="Arial"/>
                <a:cs typeface="Arial"/>
              </a:rPr>
              <a:t>E</a:t>
            </a:r>
            <a:r>
              <a:rPr sz="1100" b="1" spc="-105" dirty="0">
                <a:solidFill>
                  <a:srgbClr val="F7941D"/>
                </a:solidFill>
                <a:latin typeface="Arial"/>
                <a:cs typeface="Arial"/>
              </a:rPr>
              <a:t>L</a:t>
            </a:r>
            <a:r>
              <a:rPr sz="1100" b="1" spc="10" dirty="0">
                <a:solidFill>
                  <a:srgbClr val="F7941D"/>
                </a:solidFill>
                <a:latin typeface="Arial"/>
                <a:cs typeface="Arial"/>
              </a:rPr>
              <a:t>IV</a:t>
            </a:r>
            <a:r>
              <a:rPr sz="1100" b="1" spc="-55" dirty="0">
                <a:solidFill>
                  <a:srgbClr val="F7941D"/>
                </a:solidFill>
                <a:latin typeface="Arial"/>
                <a:cs typeface="Arial"/>
              </a:rPr>
              <a:t>E</a:t>
            </a:r>
            <a:r>
              <a:rPr sz="1100" b="1" spc="-105" dirty="0">
                <a:solidFill>
                  <a:srgbClr val="F7941D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00113" y="3355548"/>
            <a:ext cx="850900" cy="491490"/>
          </a:xfrm>
          <a:custGeom>
            <a:avLst/>
            <a:gdLst/>
            <a:ahLst/>
            <a:cxnLst/>
            <a:rect l="l" t="t" r="r" b="b"/>
            <a:pathLst>
              <a:path w="850900" h="491489">
                <a:moveTo>
                  <a:pt x="0" y="0"/>
                </a:moveTo>
                <a:lnTo>
                  <a:pt x="850557" y="491070"/>
                </a:lnTo>
              </a:path>
            </a:pathLst>
          </a:custGeom>
          <a:ln w="6350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 rot="1800000">
            <a:off x="4580524" y="1602426"/>
            <a:ext cx="85101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650" b="1" spc="-82" baseline="2525" dirty="0">
                <a:solidFill>
                  <a:srgbClr val="8E9C9C"/>
                </a:solidFill>
                <a:latin typeface="Arial"/>
                <a:cs typeface="Arial"/>
              </a:rPr>
              <a:t>E</a:t>
            </a:r>
            <a:r>
              <a:rPr sz="1650" b="1" spc="-157" baseline="2525" dirty="0">
                <a:solidFill>
                  <a:srgbClr val="8E9C9C"/>
                </a:solidFill>
                <a:latin typeface="Arial"/>
                <a:cs typeface="Arial"/>
              </a:rPr>
              <a:t>L</a:t>
            </a:r>
            <a:r>
              <a:rPr sz="1100" b="1" spc="-70" dirty="0">
                <a:solidFill>
                  <a:srgbClr val="8E9C9C"/>
                </a:solidFill>
                <a:latin typeface="Arial"/>
                <a:cs typeface="Arial"/>
              </a:rPr>
              <a:t>E</a:t>
            </a:r>
            <a:r>
              <a:rPr sz="1100" b="1" spc="-10" dirty="0">
                <a:solidFill>
                  <a:srgbClr val="8E9C9C"/>
                </a:solidFill>
                <a:latin typeface="Arial"/>
                <a:cs typeface="Arial"/>
              </a:rPr>
              <a:t>C</a:t>
            </a:r>
            <a:r>
              <a:rPr sz="1100" b="1" spc="-40" dirty="0">
                <a:solidFill>
                  <a:srgbClr val="8E9C9C"/>
                </a:solidFill>
                <a:latin typeface="Arial"/>
                <a:cs typeface="Arial"/>
              </a:rPr>
              <a:t>T</a:t>
            </a:r>
            <a:r>
              <a:rPr sz="1100" b="1" spc="-95" dirty="0">
                <a:solidFill>
                  <a:srgbClr val="8E9C9C"/>
                </a:solidFill>
                <a:latin typeface="Arial"/>
                <a:cs typeface="Arial"/>
              </a:rPr>
              <a:t>R</a:t>
            </a:r>
            <a:r>
              <a:rPr sz="1100" b="1" spc="10" dirty="0">
                <a:solidFill>
                  <a:srgbClr val="8E9C9C"/>
                </a:solidFill>
                <a:latin typeface="Arial"/>
                <a:cs typeface="Arial"/>
              </a:rPr>
              <a:t>I</a:t>
            </a:r>
            <a:r>
              <a:rPr sz="1100" b="1" spc="-20" dirty="0">
                <a:solidFill>
                  <a:srgbClr val="8E9C9C"/>
                </a:solidFill>
                <a:latin typeface="Arial"/>
                <a:cs typeface="Arial"/>
              </a:rPr>
              <a:t>C</a:t>
            </a:r>
            <a:r>
              <a:rPr sz="1100" b="1" spc="0" dirty="0">
                <a:solidFill>
                  <a:srgbClr val="8E9C9C"/>
                </a:solidFill>
                <a:latin typeface="Arial"/>
                <a:cs typeface="Arial"/>
              </a:rPr>
              <a:t>A</a:t>
            </a:r>
            <a:r>
              <a:rPr sz="1100" b="1" spc="-105" dirty="0">
                <a:solidFill>
                  <a:srgbClr val="8E9C9C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42727" y="1549676"/>
            <a:ext cx="850900" cy="491490"/>
          </a:xfrm>
          <a:custGeom>
            <a:avLst/>
            <a:gdLst/>
            <a:ahLst/>
            <a:cxnLst/>
            <a:rect l="l" t="t" r="r" b="b"/>
            <a:pathLst>
              <a:path w="850900" h="491489">
                <a:moveTo>
                  <a:pt x="850557" y="491070"/>
                </a:moveTo>
                <a:lnTo>
                  <a:pt x="0" y="0"/>
                </a:lnTo>
              </a:path>
            </a:pathLst>
          </a:custGeom>
          <a:ln w="63500">
            <a:solidFill>
              <a:srgbClr val="8E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07928" y="2508175"/>
            <a:ext cx="216535" cy="37401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8E9C9C"/>
                </a:solidFill>
                <a:latin typeface="Arial"/>
                <a:cs typeface="Arial"/>
              </a:rPr>
              <a:t>CIVI</a:t>
            </a:r>
            <a:r>
              <a:rPr sz="1100" b="1" dirty="0">
                <a:solidFill>
                  <a:srgbClr val="8E9C9C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89317" y="2207085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982129"/>
                </a:moveTo>
                <a:lnTo>
                  <a:pt x="0" y="0"/>
                </a:lnTo>
              </a:path>
            </a:pathLst>
          </a:custGeom>
          <a:ln w="63500">
            <a:solidFill>
              <a:srgbClr val="8E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19860000">
            <a:off x="4614089" y="3652815"/>
            <a:ext cx="850388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spc="-35" dirty="0">
                <a:solidFill>
                  <a:srgbClr val="8E9C9C"/>
                </a:solidFill>
                <a:latin typeface="Arial"/>
                <a:cs typeface="Arial"/>
              </a:rPr>
              <a:t>IND</a:t>
            </a:r>
            <a:r>
              <a:rPr sz="1650" b="1" spc="-52" baseline="2525" dirty="0">
                <a:solidFill>
                  <a:srgbClr val="8E9C9C"/>
                </a:solidFill>
                <a:latin typeface="Arial"/>
                <a:cs typeface="Arial"/>
              </a:rPr>
              <a:t>USTR</a:t>
            </a:r>
            <a:r>
              <a:rPr sz="1650" b="1" spc="-52" baseline="5050" dirty="0">
                <a:solidFill>
                  <a:srgbClr val="8E9C9C"/>
                </a:solidFill>
                <a:latin typeface="Arial"/>
                <a:cs typeface="Arial"/>
              </a:rPr>
              <a:t>IAL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42731" y="3355544"/>
            <a:ext cx="850900" cy="491490"/>
          </a:xfrm>
          <a:custGeom>
            <a:avLst/>
            <a:gdLst/>
            <a:ahLst/>
            <a:cxnLst/>
            <a:rect l="l" t="t" r="r" b="b"/>
            <a:pathLst>
              <a:path w="850900" h="491489">
                <a:moveTo>
                  <a:pt x="0" y="491070"/>
                </a:moveTo>
                <a:lnTo>
                  <a:pt x="850557" y="0"/>
                </a:lnTo>
              </a:path>
            </a:pathLst>
          </a:custGeom>
          <a:ln w="63500">
            <a:solidFill>
              <a:srgbClr val="8E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99515" y="2010223"/>
            <a:ext cx="1492885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1615">
              <a:lnSpc>
                <a:spcPts val="1520"/>
              </a:lnSpc>
            </a:pPr>
            <a:r>
              <a:rPr sz="1300" b="1" spc="-15" dirty="0">
                <a:solidFill>
                  <a:srgbClr val="FE9B00"/>
                </a:solidFill>
                <a:latin typeface="Arial"/>
                <a:cs typeface="Arial"/>
              </a:rPr>
              <a:t>ENERGISING  </a:t>
            </a:r>
            <a:r>
              <a:rPr sz="1300" b="1" spc="5" dirty="0">
                <a:solidFill>
                  <a:srgbClr val="8E9C9C"/>
                </a:solidFill>
                <a:latin typeface="Arial"/>
                <a:cs typeface="Arial"/>
              </a:rPr>
              <a:t>I</a:t>
            </a:r>
            <a:r>
              <a:rPr sz="1300" b="1" spc="25" dirty="0">
                <a:solidFill>
                  <a:srgbClr val="8E9C9C"/>
                </a:solidFill>
                <a:latin typeface="Arial"/>
                <a:cs typeface="Arial"/>
              </a:rPr>
              <a:t>N</a:t>
            </a:r>
            <a:r>
              <a:rPr sz="1300" b="1" spc="10" dirty="0">
                <a:solidFill>
                  <a:srgbClr val="8E9C9C"/>
                </a:solidFill>
                <a:latin typeface="Arial"/>
                <a:cs typeface="Arial"/>
              </a:rPr>
              <a:t>F</a:t>
            </a:r>
            <a:r>
              <a:rPr sz="1300" b="1" spc="-75" dirty="0">
                <a:solidFill>
                  <a:srgbClr val="8E9C9C"/>
                </a:solidFill>
                <a:latin typeface="Arial"/>
                <a:cs typeface="Arial"/>
              </a:rPr>
              <a:t>R</a:t>
            </a:r>
            <a:r>
              <a:rPr sz="1300" b="1" spc="20" dirty="0">
                <a:solidFill>
                  <a:srgbClr val="8E9C9C"/>
                </a:solidFill>
                <a:latin typeface="Arial"/>
                <a:cs typeface="Arial"/>
              </a:rPr>
              <a:t>A</a:t>
            </a:r>
            <a:r>
              <a:rPr sz="1300" b="1" spc="-105" dirty="0">
                <a:solidFill>
                  <a:srgbClr val="8E9C9C"/>
                </a:solidFill>
                <a:latin typeface="Arial"/>
                <a:cs typeface="Arial"/>
              </a:rPr>
              <a:t>S</a:t>
            </a:r>
            <a:r>
              <a:rPr sz="1300" b="1" spc="-40" dirty="0">
                <a:solidFill>
                  <a:srgbClr val="8E9C9C"/>
                </a:solidFill>
                <a:latin typeface="Arial"/>
                <a:cs typeface="Arial"/>
              </a:rPr>
              <a:t>T</a:t>
            </a:r>
            <a:r>
              <a:rPr sz="1300" b="1" spc="-120" dirty="0">
                <a:solidFill>
                  <a:srgbClr val="8E9C9C"/>
                </a:solidFill>
                <a:latin typeface="Arial"/>
                <a:cs typeface="Arial"/>
              </a:rPr>
              <a:t>R</a:t>
            </a:r>
            <a:r>
              <a:rPr sz="1300" b="1" dirty="0">
                <a:solidFill>
                  <a:srgbClr val="8E9C9C"/>
                </a:solidFill>
                <a:latin typeface="Arial"/>
                <a:cs typeface="Arial"/>
              </a:rPr>
              <a:t>U</a:t>
            </a:r>
            <a:r>
              <a:rPr sz="1300" b="1" spc="-10" dirty="0">
                <a:solidFill>
                  <a:srgbClr val="8E9C9C"/>
                </a:solidFill>
                <a:latin typeface="Arial"/>
                <a:cs typeface="Arial"/>
              </a:rPr>
              <a:t>C</a:t>
            </a:r>
            <a:r>
              <a:rPr sz="1300" b="1" spc="-40" dirty="0">
                <a:solidFill>
                  <a:srgbClr val="8E9C9C"/>
                </a:solidFill>
                <a:latin typeface="Arial"/>
                <a:cs typeface="Arial"/>
              </a:rPr>
              <a:t>T</a:t>
            </a:r>
            <a:r>
              <a:rPr sz="1300" b="1" spc="-55" dirty="0">
                <a:solidFill>
                  <a:srgbClr val="8E9C9C"/>
                </a:solidFill>
                <a:latin typeface="Arial"/>
                <a:cs typeface="Arial"/>
              </a:rPr>
              <a:t>U</a:t>
            </a:r>
            <a:r>
              <a:rPr sz="1300" b="1" spc="-50" dirty="0">
                <a:solidFill>
                  <a:srgbClr val="8E9C9C"/>
                </a:solidFill>
                <a:latin typeface="Arial"/>
                <a:cs typeface="Arial"/>
              </a:rPr>
              <a:t>R</a:t>
            </a:r>
            <a:r>
              <a:rPr sz="1300" b="1" spc="-75" dirty="0">
                <a:solidFill>
                  <a:srgbClr val="8E9C9C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22509" y="3003815"/>
            <a:ext cx="233679" cy="9931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strategy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81569" y="2721286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41"/>
                </a:moveTo>
                <a:lnTo>
                  <a:pt x="0" y="64541"/>
                </a:lnTo>
                <a:lnTo>
                  <a:pt x="187" y="69608"/>
                </a:lnTo>
                <a:lnTo>
                  <a:pt x="32651" y="96177"/>
                </a:lnTo>
                <a:lnTo>
                  <a:pt x="37858" y="96710"/>
                </a:lnTo>
                <a:lnTo>
                  <a:pt x="48412" y="96710"/>
                </a:lnTo>
                <a:lnTo>
                  <a:pt x="81567" y="80009"/>
                </a:lnTo>
                <a:lnTo>
                  <a:pt x="40881" y="80009"/>
                </a:lnTo>
                <a:lnTo>
                  <a:pt x="38481" y="79717"/>
                </a:lnTo>
                <a:lnTo>
                  <a:pt x="23990" y="67271"/>
                </a:lnTo>
                <a:lnTo>
                  <a:pt x="23990" y="64541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83" y="444"/>
                </a:lnTo>
                <a:lnTo>
                  <a:pt x="2133" y="33540"/>
                </a:lnTo>
                <a:lnTo>
                  <a:pt x="2959" y="36944"/>
                </a:lnTo>
                <a:lnTo>
                  <a:pt x="40284" y="55956"/>
                </a:lnTo>
                <a:lnTo>
                  <a:pt x="47307" y="57848"/>
                </a:lnTo>
                <a:lnTo>
                  <a:pt x="57391" y="61633"/>
                </a:lnTo>
                <a:lnTo>
                  <a:pt x="59905" y="64477"/>
                </a:lnTo>
                <a:lnTo>
                  <a:pt x="59786" y="70942"/>
                </a:lnTo>
                <a:lnTo>
                  <a:pt x="45148" y="80009"/>
                </a:lnTo>
                <a:lnTo>
                  <a:pt x="81567" y="80009"/>
                </a:lnTo>
                <a:lnTo>
                  <a:pt x="83947" y="76009"/>
                </a:lnTo>
                <a:lnTo>
                  <a:pt x="85153" y="70942"/>
                </a:lnTo>
                <a:lnTo>
                  <a:pt x="85153" y="60629"/>
                </a:lnTo>
                <a:lnTo>
                  <a:pt x="48945" y="37503"/>
                </a:lnTo>
                <a:lnTo>
                  <a:pt x="42062" y="36093"/>
                </a:lnTo>
                <a:lnTo>
                  <a:pt x="39014" y="35293"/>
                </a:lnTo>
                <a:lnTo>
                  <a:pt x="33680" y="33515"/>
                </a:lnTo>
                <a:lnTo>
                  <a:pt x="31521" y="32359"/>
                </a:lnTo>
                <a:lnTo>
                  <a:pt x="28194" y="29514"/>
                </a:lnTo>
                <a:lnTo>
                  <a:pt x="27368" y="27673"/>
                </a:lnTo>
                <a:lnTo>
                  <a:pt x="27368" y="23533"/>
                </a:lnTo>
                <a:lnTo>
                  <a:pt x="45923" y="16890"/>
                </a:lnTo>
                <a:lnTo>
                  <a:pt x="79414" y="16890"/>
                </a:lnTo>
                <a:lnTo>
                  <a:pt x="75882" y="11468"/>
                </a:lnTo>
                <a:lnTo>
                  <a:pt x="72834" y="8470"/>
                </a:lnTo>
                <a:lnTo>
                  <a:pt x="65481" y="3975"/>
                </a:lnTo>
                <a:lnTo>
                  <a:pt x="61302" y="2374"/>
                </a:lnTo>
                <a:lnTo>
                  <a:pt x="51930" y="482"/>
                </a:lnTo>
                <a:lnTo>
                  <a:pt x="47104" y="0"/>
                </a:lnTo>
                <a:close/>
              </a:path>
              <a:path w="85725" h="97155">
                <a:moveTo>
                  <a:pt x="79414" y="16890"/>
                </a:moveTo>
                <a:lnTo>
                  <a:pt x="45923" y="16890"/>
                </a:lnTo>
                <a:lnTo>
                  <a:pt x="49834" y="17754"/>
                </a:lnTo>
                <a:lnTo>
                  <a:pt x="56476" y="21183"/>
                </a:lnTo>
                <a:lnTo>
                  <a:pt x="58305" y="24472"/>
                </a:lnTo>
                <a:lnTo>
                  <a:pt x="58674" y="29336"/>
                </a:lnTo>
                <a:lnTo>
                  <a:pt x="82664" y="29336"/>
                </a:lnTo>
                <a:lnTo>
                  <a:pt x="82262" y="24472"/>
                </a:lnTo>
                <a:lnTo>
                  <a:pt x="82159" y="23533"/>
                </a:lnTo>
                <a:lnTo>
                  <a:pt x="80730" y="18910"/>
                </a:lnTo>
                <a:lnTo>
                  <a:pt x="79414" y="1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72611" y="2695595"/>
            <a:ext cx="22860" cy="55244"/>
          </a:xfrm>
          <a:custGeom>
            <a:avLst/>
            <a:gdLst/>
            <a:ahLst/>
            <a:cxnLst/>
            <a:rect l="l" t="t" r="r" b="b"/>
            <a:pathLst>
              <a:path w="22859" h="55244">
                <a:moveTo>
                  <a:pt x="14084" y="18719"/>
                </a:moveTo>
                <a:lnTo>
                  <a:pt x="7162" y="18719"/>
                </a:lnTo>
                <a:lnTo>
                  <a:pt x="7254" y="48247"/>
                </a:lnTo>
                <a:lnTo>
                  <a:pt x="22478" y="54724"/>
                </a:lnTo>
                <a:lnTo>
                  <a:pt x="22478" y="48615"/>
                </a:lnTo>
                <a:lnTo>
                  <a:pt x="17335" y="48577"/>
                </a:lnTo>
                <a:lnTo>
                  <a:pt x="15963" y="48412"/>
                </a:lnTo>
                <a:lnTo>
                  <a:pt x="15443" y="48247"/>
                </a:lnTo>
                <a:lnTo>
                  <a:pt x="14681" y="47701"/>
                </a:lnTo>
                <a:lnTo>
                  <a:pt x="14414" y="47307"/>
                </a:lnTo>
                <a:lnTo>
                  <a:pt x="14160" y="46342"/>
                </a:lnTo>
                <a:lnTo>
                  <a:pt x="14084" y="18719"/>
                </a:lnTo>
                <a:close/>
              </a:path>
              <a:path w="22859" h="55244">
                <a:moveTo>
                  <a:pt x="22478" y="12623"/>
                </a:moveTo>
                <a:lnTo>
                  <a:pt x="0" y="12623"/>
                </a:lnTo>
                <a:lnTo>
                  <a:pt x="0" y="18719"/>
                </a:lnTo>
                <a:lnTo>
                  <a:pt x="22478" y="18719"/>
                </a:lnTo>
                <a:lnTo>
                  <a:pt x="22478" y="12623"/>
                </a:lnTo>
                <a:close/>
              </a:path>
              <a:path w="22859" h="55244">
                <a:moveTo>
                  <a:pt x="14084" y="0"/>
                </a:moveTo>
                <a:lnTo>
                  <a:pt x="7162" y="0"/>
                </a:lnTo>
                <a:lnTo>
                  <a:pt x="7162" y="12623"/>
                </a:lnTo>
                <a:lnTo>
                  <a:pt x="14084" y="12623"/>
                </a:lnTo>
                <a:lnTo>
                  <a:pt x="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1300" y="5180302"/>
            <a:ext cx="2847340" cy="11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29" dirty="0">
                <a:solidFill>
                  <a:srgbClr val="A7A9AC"/>
                </a:solidFill>
                <a:latin typeface="Lucida Sans Unicode"/>
                <a:cs typeface="Lucida Sans Unicode"/>
              </a:rPr>
              <a:t>©©</a:t>
            </a:r>
            <a:r>
              <a:rPr sz="500" spc="1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14" dirty="0">
                <a:solidFill>
                  <a:srgbClr val="A7A9AC"/>
                </a:solidFill>
                <a:latin typeface="Lucida Sans Unicode"/>
                <a:cs typeface="Lucida Sans Unicode"/>
              </a:rPr>
              <a:t>AAllll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mmaatteerriiaallss         </a:t>
            </a:r>
            <a:r>
              <a:rPr sz="500" spc="-145" dirty="0">
                <a:solidFill>
                  <a:srgbClr val="A7A9AC"/>
                </a:solidFill>
                <a:latin typeface="Lucida Sans Unicode"/>
                <a:cs typeface="Lucida Sans Unicode"/>
              </a:rPr>
              <a:t>pprroovviiddeedd      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aarree         </a:t>
            </a:r>
            <a:r>
              <a:rPr sz="500" spc="-155" dirty="0">
                <a:solidFill>
                  <a:srgbClr val="A7A9AC"/>
                </a:solidFill>
                <a:latin typeface="Lucida Sans Unicode"/>
                <a:cs typeface="Lucida Sans Unicode"/>
              </a:rPr>
              <a:t>ccoommmmeerrcciiaall                                                      </a:t>
            </a:r>
            <a:r>
              <a:rPr sz="500" spc="-165" dirty="0">
                <a:solidFill>
                  <a:srgbClr val="A7A9AC"/>
                </a:solidFill>
                <a:latin typeface="Lucida Sans Unicode"/>
                <a:cs typeface="Lucida Sans Unicode"/>
              </a:rPr>
              <a:t>aanndd</a:t>
            </a:r>
            <a:r>
              <a:rPr sz="500" spc="1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30" dirty="0">
                <a:solidFill>
                  <a:srgbClr val="A7A9AC"/>
                </a:solidFill>
                <a:latin typeface="Lucida Sans Unicode"/>
                <a:cs typeface="Lucida Sans Unicode"/>
              </a:rPr>
              <a:t>iinn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ccoonnfifiddeennccee..         </a:t>
            </a:r>
            <a:r>
              <a:rPr sz="500" spc="-114" dirty="0">
                <a:solidFill>
                  <a:srgbClr val="A7A9AC"/>
                </a:solidFill>
                <a:latin typeface="Lucida Sans Unicode"/>
                <a:cs typeface="Lucida Sans Unicode"/>
              </a:rPr>
              <a:t>AAllll    </a:t>
            </a:r>
            <a:r>
              <a:rPr sz="500" spc="-135" dirty="0">
                <a:solidFill>
                  <a:srgbClr val="A7A9AC"/>
                </a:solidFill>
                <a:latin typeface="Lucida Sans Unicode"/>
                <a:cs typeface="Lucida Sans Unicode"/>
              </a:rPr>
              <a:t>rriigghhttss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rreesseerrvveedd         </a:t>
            </a:r>
            <a:r>
              <a:rPr sz="500" spc="-145" dirty="0">
                <a:solidFill>
                  <a:srgbClr val="A7A9AC"/>
                </a:solidFill>
                <a:latin typeface="Lucida Sans Unicode"/>
                <a:cs typeface="Lucida Sans Unicode"/>
              </a:rPr>
              <a:t>DDAAIISS             </a:t>
            </a:r>
            <a:r>
              <a:rPr sz="500" spc="-140" dirty="0">
                <a:solidFill>
                  <a:srgbClr val="A7A9AC"/>
                </a:solidFill>
                <a:latin typeface="Lucida Sans Unicode"/>
                <a:cs typeface="Lucida Sans Unicode"/>
              </a:rPr>
              <a:t>SSttuuddiioo         </a:t>
            </a:r>
            <a:r>
              <a:rPr sz="500" spc="-125" dirty="0">
                <a:solidFill>
                  <a:srgbClr val="A7A9AC"/>
                </a:solidFill>
                <a:latin typeface="Lucida Sans Unicode"/>
                <a:cs typeface="Lucida Sans Unicode"/>
              </a:rPr>
              <a:t>PPttyy       LLttdd..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000" y="360036"/>
            <a:ext cx="8161200" cy="454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00512" y="3003815"/>
            <a:ext cx="268605" cy="143446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whiteboa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11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B8BABC"/>
                </a:solidFill>
                <a:latin typeface="Lucida Sans"/>
                <a:cs typeface="Lucida Sans"/>
              </a:rPr>
              <a:t>d</a:t>
            </a:r>
            <a:r>
              <a:rPr sz="1400" spc="-50" dirty="0">
                <a:solidFill>
                  <a:srgbClr val="B8BABC"/>
                </a:solidFill>
                <a:latin typeface="Lucida Sans"/>
                <a:cs typeface="Lucida Sans"/>
              </a:rPr>
              <a:t>i</a:t>
            </a:r>
            <a:r>
              <a:rPr sz="1400" spc="-35" dirty="0">
                <a:solidFill>
                  <a:srgbClr val="B8BABC"/>
                </a:solidFill>
                <a:latin typeface="Lucida Sans"/>
                <a:cs typeface="Lucida Sans"/>
              </a:rPr>
              <a:t>ag</a:t>
            </a:r>
            <a:r>
              <a:rPr sz="1400" spc="-45" dirty="0">
                <a:solidFill>
                  <a:srgbClr val="B8BABC"/>
                </a:solidFill>
                <a:latin typeface="Lucida Sans"/>
                <a:cs typeface="Lucida Sans"/>
              </a:rPr>
              <a:t>r</a:t>
            </a:r>
            <a:r>
              <a:rPr sz="1400" spc="-30" dirty="0">
                <a:solidFill>
                  <a:srgbClr val="B8BABC"/>
                </a:solidFill>
                <a:latin typeface="Lucida Sans"/>
                <a:cs typeface="Lucida Sans"/>
              </a:rPr>
              <a:t>a</a:t>
            </a:r>
            <a:r>
              <a:rPr sz="1400" dirty="0">
                <a:solidFill>
                  <a:srgbClr val="B8BABC"/>
                </a:solidFill>
                <a:latin typeface="Lucida Sans"/>
                <a:cs typeface="Lucida Sans"/>
              </a:rPr>
              <a:t>m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1286" y="2701800"/>
            <a:ext cx="93980" cy="129539"/>
          </a:xfrm>
          <a:custGeom>
            <a:avLst/>
            <a:gdLst/>
            <a:ahLst/>
            <a:cxnLst/>
            <a:rect l="l" t="t" r="r" b="b"/>
            <a:pathLst>
              <a:path w="93979" h="129539">
                <a:moveTo>
                  <a:pt x="46151" y="32537"/>
                </a:moveTo>
                <a:lnTo>
                  <a:pt x="33947" y="32537"/>
                </a:lnTo>
                <a:lnTo>
                  <a:pt x="28028" y="33870"/>
                </a:lnTo>
                <a:lnTo>
                  <a:pt x="850" y="68072"/>
                </a:lnTo>
                <a:lnTo>
                  <a:pt x="0" y="86588"/>
                </a:lnTo>
                <a:lnTo>
                  <a:pt x="850" y="92760"/>
                </a:lnTo>
                <a:lnTo>
                  <a:pt x="28320" y="127927"/>
                </a:lnTo>
                <a:lnTo>
                  <a:pt x="34366" y="129260"/>
                </a:lnTo>
                <a:lnTo>
                  <a:pt x="47282" y="129260"/>
                </a:lnTo>
                <a:lnTo>
                  <a:pt x="52704" y="128168"/>
                </a:lnTo>
                <a:lnTo>
                  <a:pt x="62318" y="123774"/>
                </a:lnTo>
                <a:lnTo>
                  <a:pt x="66192" y="120192"/>
                </a:lnTo>
                <a:lnTo>
                  <a:pt x="69151" y="115214"/>
                </a:lnTo>
                <a:lnTo>
                  <a:pt x="93510" y="115214"/>
                </a:lnTo>
                <a:lnTo>
                  <a:pt x="93510" y="110413"/>
                </a:lnTo>
                <a:lnTo>
                  <a:pt x="43548" y="110413"/>
                </a:lnTo>
                <a:lnTo>
                  <a:pt x="40208" y="109562"/>
                </a:lnTo>
                <a:lnTo>
                  <a:pt x="25242" y="84518"/>
                </a:lnTo>
                <a:lnTo>
                  <a:pt x="25253" y="76923"/>
                </a:lnTo>
                <a:lnTo>
                  <a:pt x="43319" y="51562"/>
                </a:lnTo>
                <a:lnTo>
                  <a:pt x="93510" y="51562"/>
                </a:lnTo>
                <a:lnTo>
                  <a:pt x="93510" y="46228"/>
                </a:lnTo>
                <a:lnTo>
                  <a:pt x="67906" y="46228"/>
                </a:lnTo>
                <a:lnTo>
                  <a:pt x="65074" y="41719"/>
                </a:lnTo>
                <a:lnTo>
                  <a:pt x="61188" y="38315"/>
                </a:lnTo>
                <a:lnTo>
                  <a:pt x="51346" y="33693"/>
                </a:lnTo>
                <a:lnTo>
                  <a:pt x="46151" y="32537"/>
                </a:lnTo>
                <a:close/>
              </a:path>
              <a:path w="93979" h="129539">
                <a:moveTo>
                  <a:pt x="93510" y="115214"/>
                </a:moveTo>
                <a:lnTo>
                  <a:pt x="69507" y="115214"/>
                </a:lnTo>
                <a:lnTo>
                  <a:pt x="69507" y="126949"/>
                </a:lnTo>
                <a:lnTo>
                  <a:pt x="93510" y="126949"/>
                </a:lnTo>
                <a:lnTo>
                  <a:pt x="93510" y="115214"/>
                </a:lnTo>
                <a:close/>
              </a:path>
              <a:path w="93979" h="129539">
                <a:moveTo>
                  <a:pt x="93510" y="51562"/>
                </a:moveTo>
                <a:lnTo>
                  <a:pt x="51612" y="51562"/>
                </a:lnTo>
                <a:lnTo>
                  <a:pt x="55054" y="52400"/>
                </a:lnTo>
                <a:lnTo>
                  <a:pt x="60502" y="55714"/>
                </a:lnTo>
                <a:lnTo>
                  <a:pt x="69151" y="76923"/>
                </a:lnTo>
                <a:lnTo>
                  <a:pt x="69151" y="84518"/>
                </a:lnTo>
                <a:lnTo>
                  <a:pt x="51612" y="110413"/>
                </a:lnTo>
                <a:lnTo>
                  <a:pt x="93510" y="110413"/>
                </a:lnTo>
                <a:lnTo>
                  <a:pt x="93510" y="51562"/>
                </a:lnTo>
                <a:close/>
              </a:path>
              <a:path w="93979" h="129539">
                <a:moveTo>
                  <a:pt x="93510" y="0"/>
                </a:moveTo>
                <a:lnTo>
                  <a:pt x="68275" y="0"/>
                </a:lnTo>
                <a:lnTo>
                  <a:pt x="68275" y="46228"/>
                </a:lnTo>
                <a:lnTo>
                  <a:pt x="93510" y="46228"/>
                </a:lnTo>
                <a:lnTo>
                  <a:pt x="93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2501" y="2698673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52"/>
                </a:moveTo>
                <a:lnTo>
                  <a:pt x="0" y="16052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16052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 rot="19860000">
            <a:off x="3313594" y="1291884"/>
            <a:ext cx="79312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5"/>
              </a:lnSpc>
            </a:pPr>
            <a:r>
              <a:rPr sz="2400" spc="-2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3600" spc="-442" baseline="1157" dirty="0">
                <a:solidFill>
                  <a:srgbClr val="231F20"/>
                </a:solidFill>
                <a:latin typeface="Arial"/>
                <a:cs typeface="Arial"/>
              </a:rPr>
              <a:t>sult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08028" y="1301898"/>
            <a:ext cx="1028268" cy="628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33043" y="2259927"/>
            <a:ext cx="333375" cy="8680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2400" spc="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5" dirty="0">
                <a:solidFill>
                  <a:srgbClr val="231F20"/>
                </a:solidFill>
                <a:latin typeface="Arial"/>
                <a:cs typeface="Arial"/>
              </a:rPr>
              <a:t>na</a:t>
            </a:r>
            <a:r>
              <a:rPr sz="24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3675" y="2102928"/>
            <a:ext cx="89043" cy="1190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08029" y="2406456"/>
            <a:ext cx="2330772" cy="1431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AU" sz="5200" spc="-894" dirty="0">
                <a:solidFill>
                  <a:srgbClr val="231F20"/>
                </a:solidFill>
                <a:latin typeface="Arial"/>
                <a:cs typeface="Arial"/>
              </a:rPr>
              <a:t>G c o n </a:t>
            </a:r>
            <a:r>
              <a:rPr lang="en-AU" sz="5200" spc="-894" dirty="0" err="1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lang="en-AU" sz="5200" spc="-894" dirty="0">
                <a:solidFill>
                  <a:srgbClr val="231F20"/>
                </a:solidFill>
                <a:latin typeface="Arial"/>
                <a:cs typeface="Arial"/>
              </a:rPr>
              <a:t> e x</a:t>
            </a:r>
            <a:endParaRPr sz="5200" dirty="0">
              <a:latin typeface="Arial"/>
              <a:cs typeface="Arial"/>
            </a:endParaRPr>
          </a:p>
          <a:p>
            <a:pPr marL="131445" marR="123189" indent="102235" algn="just">
              <a:lnSpc>
                <a:spcPct val="76300"/>
              </a:lnSpc>
              <a:spcBef>
                <a:spcPts val="1015"/>
              </a:spcBef>
            </a:pPr>
            <a:r>
              <a:rPr sz="2150" spc="-165" dirty="0">
                <a:solidFill>
                  <a:srgbClr val="231F20"/>
                </a:solidFill>
                <a:latin typeface="Arial"/>
                <a:cs typeface="Arial"/>
              </a:rPr>
              <a:t>capable  </a:t>
            </a:r>
            <a:r>
              <a:rPr sz="2150" spc="-270" dirty="0">
                <a:solidFill>
                  <a:srgbClr val="231F20"/>
                </a:solidFill>
                <a:latin typeface="Arial"/>
                <a:cs typeface="Arial"/>
              </a:rPr>
              <a:t>committed  </a:t>
            </a:r>
            <a:r>
              <a:rPr sz="2150" spc="-2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150" spc="-49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150" spc="-6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150" spc="-1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150" spc="-48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150" spc="-7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150" spc="1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150" spc="-7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150" spc="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150" spc="-47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150" spc="-409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800000">
            <a:off x="3329618" y="3808042"/>
            <a:ext cx="72178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2400" spc="-2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-4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7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19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5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400" spc="-4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17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95956" y="3538059"/>
            <a:ext cx="1041618" cy="59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1800000">
            <a:off x="4627000" y="1271617"/>
            <a:ext cx="10210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5"/>
              </a:lnSpc>
            </a:pPr>
            <a:r>
              <a:rPr sz="3600" spc="-705" baseline="115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600" spc="104" baseline="1157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3600" spc="-757" baseline="115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42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18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3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40791" y="1330364"/>
            <a:ext cx="1041617" cy="59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91674" y="2491309"/>
            <a:ext cx="269304" cy="515416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3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59582" y="2102557"/>
            <a:ext cx="89042" cy="1190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 rot="19860000">
            <a:off x="4687186" y="3821306"/>
            <a:ext cx="98475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400" spc="-270" dirty="0">
                <a:solidFill>
                  <a:srgbClr val="231F20"/>
                </a:solidFill>
                <a:latin typeface="Arial"/>
                <a:cs typeface="Arial"/>
              </a:rPr>
              <a:t>ind</a:t>
            </a:r>
            <a:r>
              <a:rPr sz="3600" spc="-405" baseline="1157" dirty="0">
                <a:solidFill>
                  <a:srgbClr val="231F20"/>
                </a:solidFill>
                <a:latin typeface="Arial"/>
                <a:cs typeface="Arial"/>
              </a:rPr>
              <a:t>ustr</a:t>
            </a:r>
            <a:r>
              <a:rPr sz="3600" spc="-405" baseline="2314" dirty="0">
                <a:solidFill>
                  <a:srgbClr val="231F20"/>
                </a:solidFill>
                <a:latin typeface="Arial"/>
                <a:cs typeface="Arial"/>
              </a:rPr>
              <a:t>ial</a:t>
            </a:r>
            <a:endParaRPr sz="3600" baseline="2314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46003" y="3465196"/>
            <a:ext cx="1028269" cy="6290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67651" y="1567381"/>
            <a:ext cx="1144905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535" dirty="0">
                <a:solidFill>
                  <a:srgbClr val="ED1C24"/>
                </a:solidFill>
                <a:latin typeface="Arial"/>
                <a:cs typeface="Arial"/>
              </a:rPr>
              <a:t>e</a:t>
            </a:r>
            <a:r>
              <a:rPr sz="2750" spc="-445" dirty="0">
                <a:solidFill>
                  <a:srgbClr val="ED1C24"/>
                </a:solidFill>
                <a:latin typeface="Arial"/>
                <a:cs typeface="Arial"/>
              </a:rPr>
              <a:t>n</a:t>
            </a:r>
            <a:r>
              <a:rPr sz="2750" spc="-515" dirty="0">
                <a:solidFill>
                  <a:srgbClr val="ED1C24"/>
                </a:solidFill>
                <a:latin typeface="Arial"/>
                <a:cs typeface="Arial"/>
              </a:rPr>
              <a:t>e</a:t>
            </a:r>
            <a:r>
              <a:rPr sz="2750" spc="-300" dirty="0">
                <a:solidFill>
                  <a:srgbClr val="ED1C24"/>
                </a:solidFill>
                <a:latin typeface="Arial"/>
                <a:cs typeface="Arial"/>
              </a:rPr>
              <a:t>r</a:t>
            </a:r>
            <a:r>
              <a:rPr sz="2750" spc="-430" dirty="0">
                <a:solidFill>
                  <a:srgbClr val="ED1C24"/>
                </a:solidFill>
                <a:latin typeface="Arial"/>
                <a:cs typeface="Arial"/>
              </a:rPr>
              <a:t>g</a:t>
            </a:r>
            <a:r>
              <a:rPr sz="2750" spc="-215" dirty="0">
                <a:solidFill>
                  <a:srgbClr val="ED1C24"/>
                </a:solidFill>
                <a:latin typeface="Arial"/>
                <a:cs typeface="Arial"/>
              </a:rPr>
              <a:t>i</a:t>
            </a:r>
            <a:r>
              <a:rPr sz="2750" spc="-409" dirty="0">
                <a:solidFill>
                  <a:srgbClr val="ED1C24"/>
                </a:solidFill>
                <a:latin typeface="Arial"/>
                <a:cs typeface="Arial"/>
              </a:rPr>
              <a:t>s</a:t>
            </a:r>
            <a:r>
              <a:rPr sz="2750" spc="-220" dirty="0">
                <a:solidFill>
                  <a:srgbClr val="ED1C24"/>
                </a:solidFill>
                <a:latin typeface="Arial"/>
                <a:cs typeface="Arial"/>
              </a:rPr>
              <a:t>i</a:t>
            </a:r>
            <a:r>
              <a:rPr sz="2750" spc="-455" dirty="0">
                <a:solidFill>
                  <a:srgbClr val="ED1C24"/>
                </a:solidFill>
                <a:latin typeface="Arial"/>
                <a:cs typeface="Arial"/>
              </a:rPr>
              <a:t>n</a:t>
            </a:r>
            <a:r>
              <a:rPr sz="2750" spc="-380" dirty="0">
                <a:solidFill>
                  <a:srgbClr val="ED1C24"/>
                </a:solidFill>
                <a:latin typeface="Arial"/>
                <a:cs typeface="Arial"/>
              </a:rPr>
              <a:t>g</a:t>
            </a:r>
            <a:endParaRPr sz="275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667737" y="1939965"/>
            <a:ext cx="1544955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295" dirty="0">
                <a:solidFill>
                  <a:srgbClr val="ED1C24"/>
                </a:solidFill>
                <a:latin typeface="Arial"/>
                <a:cs typeface="Arial"/>
              </a:rPr>
              <a:t>infrastructure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815"/>
            <a:ext cx="233679" cy="10668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inventory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9525" y="1035378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525" y="369527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525" y="2367076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525" y="3032927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525" y="4364626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525" y="3698778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525" y="5030477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1701229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683778" y="537336"/>
            <a:ext cx="126922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14" dirty="0">
                <a:solidFill>
                  <a:srgbClr val="58595B"/>
                </a:solidFill>
                <a:latin typeface="Lucida Sans"/>
                <a:cs typeface="Lucida Sans"/>
              </a:rPr>
              <a:t>G</a:t>
            </a:r>
            <a:r>
              <a:rPr lang="en-AU" sz="2200" spc="-20" dirty="0" err="1">
                <a:solidFill>
                  <a:srgbClr val="58595B"/>
                </a:solidFill>
                <a:latin typeface="Lucida Sans"/>
                <a:cs typeface="Lucida Sans"/>
              </a:rPr>
              <a:t>connex</a:t>
            </a:r>
            <a:endParaRPr sz="2200" dirty="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3778" y="1228588"/>
            <a:ext cx="11168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58595B"/>
                </a:solidFill>
                <a:latin typeface="Lucida Sans"/>
                <a:cs typeface="Lucida Sans"/>
              </a:rPr>
              <a:t>G</a:t>
            </a:r>
            <a:r>
              <a:rPr lang="en-AU" sz="1800" spc="-45" dirty="0" err="1">
                <a:solidFill>
                  <a:srgbClr val="58595B"/>
                </a:solidFill>
                <a:latin typeface="Lucida Sans"/>
                <a:cs typeface="Lucida Sans"/>
              </a:rPr>
              <a:t>connex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83779" y="4589602"/>
            <a:ext cx="263779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solidFill>
                  <a:srgbClr val="58595B"/>
                </a:solidFill>
                <a:latin typeface="Arial"/>
                <a:cs typeface="Arial"/>
              </a:rPr>
              <a:t>Capable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sz="1300" spc="30" dirty="0">
                <a:solidFill>
                  <a:srgbClr val="58595B"/>
                </a:solidFill>
                <a:latin typeface="Arial"/>
                <a:cs typeface="Arial"/>
              </a:rPr>
              <a:t>Committed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|</a:t>
            </a:r>
            <a:r>
              <a:rPr sz="13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58595B"/>
                </a:solidFill>
                <a:latin typeface="Arial"/>
                <a:cs typeface="Arial"/>
              </a:rPr>
              <a:t>Competitive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83779" y="3923750"/>
            <a:ext cx="149161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58595B"/>
                </a:solidFill>
                <a:latin typeface="Arial"/>
                <a:cs typeface="Arial"/>
              </a:rPr>
              <a:t>Connection</a:t>
            </a:r>
            <a:r>
              <a:rPr sz="13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58595B"/>
                </a:solidFill>
                <a:latin typeface="Arial"/>
                <a:cs typeface="Arial"/>
              </a:rPr>
              <a:t>Matters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83779" y="1907140"/>
            <a:ext cx="2446020" cy="158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5" dirty="0">
                <a:solidFill>
                  <a:srgbClr val="58595B"/>
                </a:solidFill>
                <a:latin typeface="Lucida Sans"/>
                <a:cs typeface="Lucida Sans"/>
              </a:rPr>
              <a:t>Energising</a:t>
            </a:r>
            <a:r>
              <a:rPr sz="1600" spc="-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58595B"/>
                </a:solidFill>
                <a:latin typeface="Lucida Sans"/>
                <a:cs typeface="Lucida Sans"/>
              </a:rPr>
              <a:t>Infrastructure</a:t>
            </a:r>
            <a:endParaRPr sz="1600">
              <a:latin typeface="Lucida Sans"/>
              <a:cs typeface="Lucida Sans"/>
            </a:endParaRPr>
          </a:p>
          <a:p>
            <a:pPr marL="12700" marR="5080">
              <a:lnSpc>
                <a:spcPct val="146800"/>
              </a:lnSpc>
              <a:spcBef>
                <a:spcPts val="1555"/>
              </a:spcBef>
              <a:tabLst>
                <a:tab pos="781685" algn="l"/>
                <a:tab pos="1064260" algn="l"/>
                <a:tab pos="1607185" algn="l"/>
                <a:tab pos="1838960" algn="l"/>
              </a:tabLst>
            </a:pPr>
            <a:r>
              <a:rPr sz="1300" dirty="0">
                <a:solidFill>
                  <a:srgbClr val="58595B"/>
                </a:solidFill>
                <a:latin typeface="Arial"/>
                <a:cs typeface="Arial"/>
              </a:rPr>
              <a:t>Consult	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sz="1300" spc="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8595B"/>
                </a:solidFill>
                <a:latin typeface="Arial"/>
                <a:cs typeface="Arial"/>
              </a:rPr>
              <a:t>Manage</a:t>
            </a:r>
            <a:r>
              <a:rPr sz="1300" spc="3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|	</a:t>
            </a:r>
            <a:r>
              <a:rPr sz="1300" spc="-5" dirty="0">
                <a:solidFill>
                  <a:srgbClr val="58595B"/>
                </a:solidFill>
                <a:latin typeface="Arial"/>
                <a:cs typeface="Arial"/>
              </a:rPr>
              <a:t>Deliver  Electrical </a:t>
            </a:r>
            <a:r>
              <a:rPr sz="1300" spc="1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|	</a:t>
            </a:r>
            <a:r>
              <a:rPr sz="1300" spc="-10" dirty="0">
                <a:solidFill>
                  <a:srgbClr val="58595B"/>
                </a:solidFill>
                <a:latin typeface="Arial"/>
                <a:cs typeface="Arial"/>
              </a:rPr>
              <a:t>Civil	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| </a:t>
            </a:r>
            <a:r>
              <a:rPr sz="13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8595B"/>
                </a:solidFill>
                <a:latin typeface="Arial"/>
                <a:cs typeface="Arial"/>
              </a:rPr>
              <a:t>Industrial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Always</a:t>
            </a:r>
            <a:r>
              <a:rPr sz="13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58595B"/>
                </a:solidFill>
                <a:latin typeface="Arial"/>
                <a:cs typeface="Arial"/>
              </a:rPr>
              <a:t>Connected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85381" y="2706714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50" y="115214"/>
                </a:moveTo>
                <a:lnTo>
                  <a:pt x="24358" y="115214"/>
                </a:lnTo>
                <a:lnTo>
                  <a:pt x="27089" y="120307"/>
                </a:lnTo>
                <a:lnTo>
                  <a:pt x="31114" y="123926"/>
                </a:lnTo>
                <a:lnTo>
                  <a:pt x="41782" y="128193"/>
                </a:lnTo>
                <a:lnTo>
                  <a:pt x="47840" y="129260"/>
                </a:lnTo>
                <a:lnTo>
                  <a:pt x="59207" y="129260"/>
                </a:lnTo>
                <a:lnTo>
                  <a:pt x="63766" y="128308"/>
                </a:lnTo>
                <a:lnTo>
                  <a:pt x="72770" y="124523"/>
                </a:lnTo>
                <a:lnTo>
                  <a:pt x="76847" y="121615"/>
                </a:lnTo>
                <a:lnTo>
                  <a:pt x="82750" y="115214"/>
                </a:lnTo>
                <a:close/>
              </a:path>
              <a:path w="92709" h="129539">
                <a:moveTo>
                  <a:pt x="25247" y="0"/>
                </a:moveTo>
                <a:lnTo>
                  <a:pt x="0" y="0"/>
                </a:lnTo>
                <a:lnTo>
                  <a:pt x="0" y="126949"/>
                </a:lnTo>
                <a:lnTo>
                  <a:pt x="24015" y="126949"/>
                </a:lnTo>
                <a:lnTo>
                  <a:pt x="24015" y="115214"/>
                </a:lnTo>
                <a:lnTo>
                  <a:pt x="82750" y="115214"/>
                </a:lnTo>
                <a:lnTo>
                  <a:pt x="84073" y="113779"/>
                </a:lnTo>
                <a:lnTo>
                  <a:pt x="86041" y="110401"/>
                </a:lnTo>
                <a:lnTo>
                  <a:pt x="42189" y="110401"/>
                </a:lnTo>
                <a:lnTo>
                  <a:pt x="38988" y="109613"/>
                </a:lnTo>
                <a:lnTo>
                  <a:pt x="24358" y="84861"/>
                </a:lnTo>
                <a:lnTo>
                  <a:pt x="24358" y="77165"/>
                </a:lnTo>
                <a:lnTo>
                  <a:pt x="24777" y="73418"/>
                </a:lnTo>
                <a:lnTo>
                  <a:pt x="25615" y="69875"/>
                </a:lnTo>
                <a:lnTo>
                  <a:pt x="26428" y="66306"/>
                </a:lnTo>
                <a:lnTo>
                  <a:pt x="42189" y="51562"/>
                </a:lnTo>
                <a:lnTo>
                  <a:pt x="86149" y="51562"/>
                </a:lnTo>
                <a:lnTo>
                  <a:pt x="84073" y="48006"/>
                </a:lnTo>
                <a:lnTo>
                  <a:pt x="82419" y="46215"/>
                </a:lnTo>
                <a:lnTo>
                  <a:pt x="25247" y="46215"/>
                </a:lnTo>
                <a:lnTo>
                  <a:pt x="25247" y="0"/>
                </a:lnTo>
                <a:close/>
              </a:path>
              <a:path w="92709" h="129539">
                <a:moveTo>
                  <a:pt x="86149" y="51562"/>
                </a:moveTo>
                <a:lnTo>
                  <a:pt x="49669" y="51562"/>
                </a:lnTo>
                <a:lnTo>
                  <a:pt x="52895" y="52362"/>
                </a:lnTo>
                <a:lnTo>
                  <a:pt x="58229" y="55562"/>
                </a:lnTo>
                <a:lnTo>
                  <a:pt x="67386" y="77165"/>
                </a:lnTo>
                <a:lnTo>
                  <a:pt x="67386" y="84861"/>
                </a:lnTo>
                <a:lnTo>
                  <a:pt x="49669" y="110401"/>
                </a:lnTo>
                <a:lnTo>
                  <a:pt x="86041" y="110401"/>
                </a:lnTo>
                <a:lnTo>
                  <a:pt x="86994" y="108762"/>
                </a:lnTo>
                <a:lnTo>
                  <a:pt x="91503" y="96570"/>
                </a:lnTo>
                <a:lnTo>
                  <a:pt x="92633" y="89319"/>
                </a:lnTo>
                <a:lnTo>
                  <a:pt x="92633" y="72478"/>
                </a:lnTo>
                <a:lnTo>
                  <a:pt x="91503" y="65214"/>
                </a:lnTo>
                <a:lnTo>
                  <a:pt x="86994" y="53009"/>
                </a:lnTo>
                <a:lnTo>
                  <a:pt x="86149" y="51562"/>
                </a:lnTo>
                <a:close/>
              </a:path>
              <a:path w="92709" h="129539">
                <a:moveTo>
                  <a:pt x="59207" y="32537"/>
                </a:moveTo>
                <a:lnTo>
                  <a:pt x="48907" y="32537"/>
                </a:lnTo>
                <a:lnTo>
                  <a:pt x="43408" y="33629"/>
                </a:lnTo>
                <a:lnTo>
                  <a:pt x="32867" y="38023"/>
                </a:lnTo>
                <a:lnTo>
                  <a:pt x="28689" y="41478"/>
                </a:lnTo>
                <a:lnTo>
                  <a:pt x="25615" y="46215"/>
                </a:lnTo>
                <a:lnTo>
                  <a:pt x="82419" y="46215"/>
                </a:lnTo>
                <a:lnTo>
                  <a:pt x="76847" y="40182"/>
                </a:lnTo>
                <a:lnTo>
                  <a:pt x="72770" y="37274"/>
                </a:lnTo>
                <a:lnTo>
                  <a:pt x="63766" y="33477"/>
                </a:lnTo>
                <a:lnTo>
                  <a:pt x="59207" y="325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72227" y="2706938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4" h="42544">
                <a:moveTo>
                  <a:pt x="7734" y="0"/>
                </a:moveTo>
                <a:lnTo>
                  <a:pt x="0" y="0"/>
                </a:lnTo>
                <a:lnTo>
                  <a:pt x="15633" y="42100"/>
                </a:lnTo>
                <a:lnTo>
                  <a:pt x="23037" y="42100"/>
                </a:lnTo>
                <a:lnTo>
                  <a:pt x="25602" y="35090"/>
                </a:lnTo>
                <a:lnTo>
                  <a:pt x="19545" y="35090"/>
                </a:lnTo>
                <a:lnTo>
                  <a:pt x="7734" y="0"/>
                </a:lnTo>
                <a:close/>
              </a:path>
              <a:path w="38734" h="42544">
                <a:moveTo>
                  <a:pt x="38442" y="0"/>
                </a:moveTo>
                <a:lnTo>
                  <a:pt x="31191" y="0"/>
                </a:lnTo>
                <a:lnTo>
                  <a:pt x="19697" y="35090"/>
                </a:lnTo>
                <a:lnTo>
                  <a:pt x="25602" y="35090"/>
                </a:lnTo>
                <a:lnTo>
                  <a:pt x="38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3156" y="80069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706" y="61337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3156" y="60384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9861" y="613384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8066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9567" y="570346"/>
            <a:ext cx="9715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22" baseline="-2116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450" spc="3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6878" y="608848"/>
            <a:ext cx="108267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>
                <a:solidFill>
                  <a:srgbClr val="58595B"/>
                </a:solidFill>
                <a:latin typeface="Cambria"/>
                <a:cs typeface="Cambria"/>
              </a:rPr>
              <a:t>corporate</a:t>
            </a:r>
            <a:r>
              <a:rPr sz="1000" spc="-2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Trebuchet MS"/>
                <a:cs typeface="Trebuchet MS"/>
              </a:rPr>
              <a:t>identity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3156" y="146744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2706" y="12788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3156" y="126932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9861" y="1279270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8041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11288" y="1221214"/>
            <a:ext cx="14033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baseline="-2645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450" spc="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6878" y="1280133"/>
            <a:ext cx="118935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solidFill>
                  <a:srgbClr val="58595B"/>
                </a:solidFill>
                <a:latin typeface="Calibri"/>
                <a:cs typeface="Calibri"/>
              </a:rPr>
              <a:t>technical</a:t>
            </a:r>
            <a:r>
              <a:rPr sz="10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58595B"/>
                </a:solidFill>
                <a:latin typeface="Tahoma"/>
                <a:cs typeface="Tahoma"/>
              </a:rPr>
              <a:t>descriptor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63156" y="213292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2706" y="1945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3156" y="193607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9861" y="194510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3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13087" y="1882631"/>
            <a:ext cx="12763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baseline="-21164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45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878" y="1945943"/>
            <a:ext cx="883919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58595B"/>
                </a:solidFill>
                <a:latin typeface="Trebuchet MS"/>
                <a:cs typeface="Trebuchet MS"/>
              </a:rPr>
              <a:t>brand</a:t>
            </a:r>
            <a:r>
              <a:rPr sz="1000" spc="-12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58595B"/>
                </a:solidFill>
                <a:latin typeface="Arial"/>
                <a:cs typeface="Arial"/>
              </a:rPr>
              <a:t>promise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3156" y="279840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2706" y="261108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3156" y="260155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9861" y="261096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4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18468" y="2558207"/>
            <a:ext cx="11239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15" baseline="-18518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450" spc="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6878" y="2609094"/>
            <a:ext cx="98806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solidFill>
                  <a:srgbClr val="58595B"/>
                </a:solidFill>
                <a:latin typeface="Gill Sans MT"/>
                <a:cs typeface="Gill Sans MT"/>
              </a:rPr>
              <a:t>solution</a:t>
            </a:r>
            <a:r>
              <a:rPr sz="1000" spc="-40" dirty="0">
                <a:solidFill>
                  <a:srgbClr val="58595B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58595B"/>
                </a:solidFill>
                <a:latin typeface="Tahoma"/>
                <a:cs typeface="Tahoma"/>
              </a:rPr>
              <a:t>streams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3156" y="346388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2706" y="327656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3156" y="326703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9861" y="3276815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4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7060" y="3237617"/>
            <a:ext cx="11303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89" baseline="-18518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450" spc="15" dirty="0">
                <a:solidFill>
                  <a:srgbClr val="58595B"/>
                </a:solidFill>
                <a:latin typeface="Arial"/>
                <a:cs typeface="Arial"/>
              </a:rPr>
              <a:t>h</a:t>
            </a:r>
            <a:endParaRPr sz="4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6878" y="3280399"/>
            <a:ext cx="78422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58595B"/>
                </a:solidFill>
                <a:latin typeface="Trebuchet MS"/>
                <a:cs typeface="Trebuchet MS"/>
              </a:rPr>
              <a:t>brand</a:t>
            </a:r>
            <a:r>
              <a:rPr sz="1000" spc="-10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58595B"/>
                </a:solidFill>
                <a:latin typeface="Century"/>
                <a:cs typeface="Century"/>
              </a:rPr>
              <a:t>theme</a:t>
            </a:r>
            <a:endParaRPr sz="1000">
              <a:latin typeface="Century"/>
              <a:cs typeface="Century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63156" y="413063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2706" y="394331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799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3156" y="393315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2032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9861" y="394267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3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09160" y="3890751"/>
            <a:ext cx="13271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15" baseline="-21164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450" spc="15" dirty="0">
                <a:solidFill>
                  <a:srgbClr val="58595B"/>
                </a:solidFill>
                <a:latin typeface="Arial"/>
                <a:cs typeface="Arial"/>
              </a:rPr>
              <a:t>v</a:t>
            </a:r>
            <a:endParaRPr sz="4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6878" y="3938150"/>
            <a:ext cx="94678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campaign</a:t>
            </a:r>
            <a:r>
              <a:rPr sz="1000" spc="-11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voice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63156" y="479611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68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2706" y="460879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3156" y="459926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68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9874" y="460853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3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16044" y="4555750"/>
            <a:ext cx="12192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30" baseline="-21164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450" spc="2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26878" y="4612095"/>
            <a:ext cx="75247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58595B"/>
                </a:solidFill>
                <a:latin typeface="Trebuchet MS"/>
                <a:cs typeface="Trebuchet MS"/>
              </a:rPr>
              <a:t>brand</a:t>
            </a:r>
            <a:r>
              <a:rPr sz="1000" spc="-12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58595B"/>
                </a:solidFill>
                <a:latin typeface="Tahoma"/>
                <a:cs typeface="Tahoma"/>
              </a:rPr>
              <a:t>ethics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18906" y="2561380"/>
            <a:ext cx="141859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14" dirty="0">
                <a:solidFill>
                  <a:srgbClr val="58595B"/>
                </a:solidFill>
                <a:latin typeface="Cambria"/>
                <a:cs typeface="Cambria"/>
              </a:rPr>
              <a:t>w</a:t>
            </a: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o</a:t>
            </a:r>
            <a:r>
              <a:rPr sz="2300" spc="-170" dirty="0">
                <a:solidFill>
                  <a:srgbClr val="58595B"/>
                </a:solidFill>
                <a:latin typeface="Cambria"/>
                <a:cs typeface="Cambria"/>
              </a:rPr>
              <a:t>r</a:t>
            </a:r>
            <a:r>
              <a:rPr sz="2300" spc="-120" dirty="0">
                <a:solidFill>
                  <a:srgbClr val="58595B"/>
                </a:solidFill>
                <a:latin typeface="Cambria"/>
                <a:cs typeface="Cambria"/>
              </a:rPr>
              <a:t>d</a:t>
            </a: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s</a:t>
            </a:r>
            <a:r>
              <a:rPr sz="2300" spc="-25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o</a:t>
            </a:r>
            <a:r>
              <a:rPr sz="2300" spc="-55" dirty="0">
                <a:solidFill>
                  <a:srgbClr val="58595B"/>
                </a:solidFill>
                <a:latin typeface="Cambria"/>
                <a:cs typeface="Cambria"/>
              </a:rPr>
              <a:t>u</a:t>
            </a:r>
            <a:r>
              <a:rPr sz="2300" spc="-145" dirty="0">
                <a:solidFill>
                  <a:srgbClr val="58595B"/>
                </a:solidFill>
                <a:latin typeface="Cambria"/>
                <a:cs typeface="Cambria"/>
              </a:rPr>
              <a:t>t</a:t>
            </a:r>
            <a:r>
              <a:rPr sz="1275" spc="60" baseline="84967" dirty="0">
                <a:solidFill>
                  <a:srgbClr val="58595B"/>
                </a:solidFill>
                <a:latin typeface="Cambria"/>
                <a:cs typeface="Cambria"/>
              </a:rPr>
              <a:t>TM</a:t>
            </a:r>
            <a:endParaRPr sz="1275" baseline="84967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41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69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41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628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8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91510" y="2713116"/>
            <a:ext cx="231775" cy="149225"/>
          </a:xfrm>
          <a:custGeom>
            <a:avLst/>
            <a:gdLst/>
            <a:ahLst/>
            <a:cxnLst/>
            <a:rect l="l" t="t" r="r" b="b"/>
            <a:pathLst>
              <a:path w="231775" h="149225">
                <a:moveTo>
                  <a:pt x="43268" y="0"/>
                </a:moveTo>
                <a:lnTo>
                  <a:pt x="0" y="0"/>
                </a:lnTo>
                <a:lnTo>
                  <a:pt x="47307" y="149123"/>
                </a:lnTo>
                <a:lnTo>
                  <a:pt x="89712" y="149123"/>
                </a:lnTo>
                <a:lnTo>
                  <a:pt x="101854" y="101231"/>
                </a:lnTo>
                <a:lnTo>
                  <a:pt x="70662" y="101231"/>
                </a:lnTo>
                <a:lnTo>
                  <a:pt x="43268" y="0"/>
                </a:lnTo>
                <a:close/>
              </a:path>
              <a:path w="231775" h="149225">
                <a:moveTo>
                  <a:pt x="148189" y="49034"/>
                </a:moveTo>
                <a:lnTo>
                  <a:pt x="115671" y="49034"/>
                </a:lnTo>
                <a:lnTo>
                  <a:pt x="142214" y="149123"/>
                </a:lnTo>
                <a:lnTo>
                  <a:pt x="184315" y="149123"/>
                </a:lnTo>
                <a:lnTo>
                  <a:pt x="199506" y="100952"/>
                </a:lnTo>
                <a:lnTo>
                  <a:pt x="161239" y="100952"/>
                </a:lnTo>
                <a:lnTo>
                  <a:pt x="148189" y="49034"/>
                </a:lnTo>
                <a:close/>
              </a:path>
              <a:path w="231775" h="149225">
                <a:moveTo>
                  <a:pt x="135864" y="0"/>
                </a:moveTo>
                <a:lnTo>
                  <a:pt x="96062" y="0"/>
                </a:lnTo>
                <a:lnTo>
                  <a:pt x="71246" y="101231"/>
                </a:lnTo>
                <a:lnTo>
                  <a:pt x="101854" y="101231"/>
                </a:lnTo>
                <a:lnTo>
                  <a:pt x="115087" y="49034"/>
                </a:lnTo>
                <a:lnTo>
                  <a:pt x="148189" y="49034"/>
                </a:lnTo>
                <a:lnTo>
                  <a:pt x="135864" y="0"/>
                </a:lnTo>
                <a:close/>
              </a:path>
              <a:path w="231775" h="149225">
                <a:moveTo>
                  <a:pt x="231343" y="0"/>
                </a:moveTo>
                <a:lnTo>
                  <a:pt x="189242" y="0"/>
                </a:lnTo>
                <a:lnTo>
                  <a:pt x="161823" y="100952"/>
                </a:lnTo>
                <a:lnTo>
                  <a:pt x="199506" y="100952"/>
                </a:lnTo>
                <a:lnTo>
                  <a:pt x="231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6916" y="2676837"/>
            <a:ext cx="71755" cy="76835"/>
          </a:xfrm>
          <a:custGeom>
            <a:avLst/>
            <a:gdLst/>
            <a:ahLst/>
            <a:cxnLst/>
            <a:rect l="l" t="t" r="r" b="b"/>
            <a:pathLst>
              <a:path w="71754" h="76835">
                <a:moveTo>
                  <a:pt x="41605" y="0"/>
                </a:moveTo>
                <a:lnTo>
                  <a:pt x="29946" y="0"/>
                </a:lnTo>
                <a:lnTo>
                  <a:pt x="24815" y="990"/>
                </a:lnTo>
                <a:lnTo>
                  <a:pt x="0" y="33147"/>
                </a:lnTo>
                <a:lnTo>
                  <a:pt x="0" y="43967"/>
                </a:lnTo>
                <a:lnTo>
                  <a:pt x="24815" y="75857"/>
                </a:lnTo>
                <a:lnTo>
                  <a:pt x="29946" y="76835"/>
                </a:lnTo>
                <a:lnTo>
                  <a:pt x="41605" y="76835"/>
                </a:lnTo>
                <a:lnTo>
                  <a:pt x="46761" y="75857"/>
                </a:lnTo>
                <a:lnTo>
                  <a:pt x="55587" y="71983"/>
                </a:lnTo>
                <a:lnTo>
                  <a:pt x="59308" y="69278"/>
                </a:lnTo>
                <a:lnTo>
                  <a:pt x="61915" y="66306"/>
                </a:lnTo>
                <a:lnTo>
                  <a:pt x="32588" y="66306"/>
                </a:lnTo>
                <a:lnTo>
                  <a:pt x="29616" y="65697"/>
                </a:lnTo>
                <a:lnTo>
                  <a:pt x="12801" y="43027"/>
                </a:lnTo>
                <a:lnTo>
                  <a:pt x="12801" y="34099"/>
                </a:lnTo>
                <a:lnTo>
                  <a:pt x="13411" y="30137"/>
                </a:lnTo>
                <a:lnTo>
                  <a:pt x="15773" y="23228"/>
                </a:lnTo>
                <a:lnTo>
                  <a:pt x="17424" y="20307"/>
                </a:lnTo>
                <a:lnTo>
                  <a:pt x="19507" y="17945"/>
                </a:lnTo>
                <a:lnTo>
                  <a:pt x="21577" y="15557"/>
                </a:lnTo>
                <a:lnTo>
                  <a:pt x="24028" y="13754"/>
                </a:lnTo>
                <a:lnTo>
                  <a:pt x="29616" y="11290"/>
                </a:lnTo>
                <a:lnTo>
                  <a:pt x="32588" y="10680"/>
                </a:lnTo>
                <a:lnTo>
                  <a:pt x="61915" y="10680"/>
                </a:lnTo>
                <a:lnTo>
                  <a:pt x="59308" y="7708"/>
                </a:lnTo>
                <a:lnTo>
                  <a:pt x="55587" y="4978"/>
                </a:lnTo>
                <a:lnTo>
                  <a:pt x="46761" y="990"/>
                </a:lnTo>
                <a:lnTo>
                  <a:pt x="41605" y="0"/>
                </a:lnTo>
                <a:close/>
              </a:path>
              <a:path w="71754" h="76835">
                <a:moveTo>
                  <a:pt x="61915" y="10680"/>
                </a:moveTo>
                <a:lnTo>
                  <a:pt x="38849" y="10680"/>
                </a:lnTo>
                <a:lnTo>
                  <a:pt x="41821" y="11290"/>
                </a:lnTo>
                <a:lnTo>
                  <a:pt x="47409" y="13754"/>
                </a:lnTo>
                <a:lnTo>
                  <a:pt x="49860" y="15557"/>
                </a:lnTo>
                <a:lnTo>
                  <a:pt x="51942" y="17945"/>
                </a:lnTo>
                <a:lnTo>
                  <a:pt x="54038" y="20307"/>
                </a:lnTo>
                <a:lnTo>
                  <a:pt x="55664" y="23228"/>
                </a:lnTo>
                <a:lnTo>
                  <a:pt x="58051" y="30137"/>
                </a:lnTo>
                <a:lnTo>
                  <a:pt x="58635" y="34099"/>
                </a:lnTo>
                <a:lnTo>
                  <a:pt x="58635" y="43027"/>
                </a:lnTo>
                <a:lnTo>
                  <a:pt x="38849" y="66306"/>
                </a:lnTo>
                <a:lnTo>
                  <a:pt x="61915" y="66306"/>
                </a:lnTo>
                <a:lnTo>
                  <a:pt x="65379" y="62357"/>
                </a:lnTo>
                <a:lnTo>
                  <a:pt x="67652" y="58293"/>
                </a:lnTo>
                <a:lnTo>
                  <a:pt x="70688" y="48996"/>
                </a:lnTo>
                <a:lnTo>
                  <a:pt x="71437" y="43967"/>
                </a:lnTo>
                <a:lnTo>
                  <a:pt x="71437" y="33147"/>
                </a:lnTo>
                <a:lnTo>
                  <a:pt x="70688" y="28105"/>
                </a:lnTo>
                <a:lnTo>
                  <a:pt x="67652" y="18719"/>
                </a:lnTo>
                <a:lnTo>
                  <a:pt x="65379" y="14630"/>
                </a:lnTo>
                <a:lnTo>
                  <a:pt x="61915" y="10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87611" y="1579201"/>
            <a:ext cx="28892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800" u="sng" dirty="0">
                <a:solidFill>
                  <a:srgbClr val="C9CACC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7300" y="228053"/>
            <a:ext cx="8187055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8100"/>
              </a:lnSpc>
            </a:pP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innovative, </a:t>
            </a:r>
            <a:r>
              <a:rPr sz="1800" spc="-70" dirty="0">
                <a:solidFill>
                  <a:srgbClr val="C9CACC"/>
                </a:solidFill>
                <a:latin typeface="Arial"/>
                <a:cs typeface="Arial"/>
              </a:rPr>
              <a:t>fresh,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high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standard </a:t>
            </a:r>
            <a:r>
              <a:rPr sz="1800" spc="15" dirty="0">
                <a:solidFill>
                  <a:srgbClr val="C9CACC"/>
                </a:solidFill>
                <a:latin typeface="Arial"/>
                <a:cs typeface="Arial"/>
              </a:rPr>
              <a:t>of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excellence,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solid,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stable, recognised,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edgy, </a:t>
            </a:r>
            <a:r>
              <a:rPr sz="1800" spc="-95" dirty="0">
                <a:solidFill>
                  <a:srgbClr val="C9CACC"/>
                </a:solidFill>
                <a:latin typeface="Arial"/>
                <a:cs typeface="Arial"/>
              </a:rPr>
              <a:t>safe, 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high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quality,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nimble,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decisive,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driven, international,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strong </a:t>
            </a:r>
            <a:r>
              <a:rPr sz="1800" spc="-10" dirty="0">
                <a:solidFill>
                  <a:srgbClr val="C9CACC"/>
                </a:solidFill>
                <a:latin typeface="Arial"/>
                <a:cs typeface="Arial"/>
              </a:rPr>
              <a:t>long-term </a:t>
            </a:r>
            <a:r>
              <a:rPr sz="1800" spc="-55" dirty="0">
                <a:solidFill>
                  <a:srgbClr val="C9CACC"/>
                </a:solidFill>
                <a:latin typeface="Arial"/>
                <a:cs typeface="Arial"/>
              </a:rPr>
              <a:t>relationships, 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service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oriented,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down </a:t>
            </a:r>
            <a:r>
              <a:rPr sz="1800" spc="45" dirty="0">
                <a:solidFill>
                  <a:srgbClr val="C9CACC"/>
                </a:solidFill>
                <a:latin typeface="Arial"/>
                <a:cs typeface="Arial"/>
              </a:rPr>
              <a:t>to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earth, </a:t>
            </a:r>
            <a:r>
              <a:rPr sz="1800" dirty="0">
                <a:solidFill>
                  <a:srgbClr val="C9CACC"/>
                </a:solidFill>
                <a:latin typeface="Arial"/>
                <a:cs typeface="Arial"/>
              </a:rPr>
              <a:t>problem </a:t>
            </a:r>
            <a:r>
              <a:rPr sz="1800" spc="-80" dirty="0">
                <a:solidFill>
                  <a:srgbClr val="C9CACC"/>
                </a:solidFill>
                <a:latin typeface="Arial"/>
                <a:cs typeface="Arial"/>
              </a:rPr>
              <a:t>solvers, </a:t>
            </a: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real </a:t>
            </a:r>
            <a:r>
              <a:rPr sz="1800" spc="-10" dirty="0">
                <a:solidFill>
                  <a:srgbClr val="C9CACC"/>
                </a:solidFill>
                <a:latin typeface="Arial"/>
                <a:cs typeface="Arial"/>
              </a:rPr>
              <a:t>world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experience, </a:t>
            </a: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safety 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driven,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reliable,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exciting,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trustworthy,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connected,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loyal,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proud,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fun, </a:t>
            </a:r>
            <a:r>
              <a:rPr sz="1800" spc="-80" dirty="0">
                <a:solidFill>
                  <a:srgbClr val="C9CACC"/>
                </a:solidFill>
                <a:latin typeface="Arial"/>
                <a:cs typeface="Arial"/>
              </a:rPr>
              <a:t>secure,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enjoyable, 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honest,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accountable,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supportive,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C9CACC"/>
                </a:solidFill>
                <a:latin typeface="Arial"/>
                <a:cs typeface="Arial"/>
              </a:rPr>
              <a:t>passionate,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inspired,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genuine,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generous,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chameleon,  </a:t>
            </a:r>
            <a:r>
              <a:rPr sz="1800" spc="-75" dirty="0">
                <a:solidFill>
                  <a:srgbClr val="C9CACC"/>
                </a:solidFill>
                <a:latin typeface="Arial"/>
                <a:cs typeface="Arial"/>
              </a:rPr>
              <a:t>awesome,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unstoppable,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annoying,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connectivity, </a:t>
            </a:r>
            <a:r>
              <a:rPr sz="1800" spc="-20" dirty="0">
                <a:solidFill>
                  <a:srgbClr val="C9CACC"/>
                </a:solidFill>
                <a:latin typeface="Arial"/>
                <a:cs typeface="Arial"/>
              </a:rPr>
              <a:t>different, low </a:t>
            </a:r>
            <a:r>
              <a:rPr sz="1800" spc="-70" dirty="0">
                <a:solidFill>
                  <a:srgbClr val="C9CACC"/>
                </a:solidFill>
                <a:latin typeface="Arial"/>
                <a:cs typeface="Arial"/>
              </a:rPr>
              <a:t>risk,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stop </a:t>
            </a:r>
            <a:r>
              <a:rPr sz="1800" spc="-55" dirty="0">
                <a:solidFill>
                  <a:srgbClr val="C9CACC"/>
                </a:solidFill>
                <a:latin typeface="Arial"/>
                <a:cs typeface="Arial"/>
              </a:rPr>
              <a:t>shop, 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experts,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complete integrated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solution, </a:t>
            </a:r>
            <a:r>
              <a:rPr sz="1800" spc="-85" dirty="0">
                <a:solidFill>
                  <a:srgbClr val="C9CACC"/>
                </a:solidFill>
                <a:latin typeface="Arial"/>
                <a:cs typeface="Arial"/>
              </a:rPr>
              <a:t>clever,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experienced,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compliant,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fun,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energetic,  </a:t>
            </a: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tenacious,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caring,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committed,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electric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eel,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honey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badger,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ferocious,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simple,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transparent,  </a:t>
            </a:r>
            <a:r>
              <a:rPr sz="1800" spc="-80" dirty="0">
                <a:solidFill>
                  <a:srgbClr val="C9CACC"/>
                </a:solidFill>
                <a:latin typeface="Arial"/>
                <a:cs typeface="Arial"/>
              </a:rPr>
              <a:t>everyday,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diverse,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ethical,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competitive,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honest,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family </a:t>
            </a:r>
            <a:r>
              <a:rPr sz="1800" spc="-85" dirty="0">
                <a:solidFill>
                  <a:srgbClr val="C9CACC"/>
                </a:solidFill>
                <a:latin typeface="Arial"/>
                <a:cs typeface="Arial"/>
              </a:rPr>
              <a:t>values,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trusted,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authentic, 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exciting,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push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boundaries,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well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known, </a:t>
            </a:r>
            <a:r>
              <a:rPr sz="1800" spc="-10" dirty="0">
                <a:solidFill>
                  <a:srgbClr val="C9CACC"/>
                </a:solidFill>
                <a:latin typeface="Arial"/>
                <a:cs typeface="Arial"/>
              </a:rPr>
              <a:t>red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bull,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celebrated </a:t>
            </a:r>
            <a:r>
              <a:rPr sz="1800" spc="-20" dirty="0">
                <a:solidFill>
                  <a:srgbClr val="C9CACC"/>
                </a:solidFill>
                <a:latin typeface="Arial"/>
                <a:cs typeface="Arial"/>
              </a:rPr>
              <a:t>under </a:t>
            </a:r>
            <a:r>
              <a:rPr sz="1800" spc="15" dirty="0">
                <a:solidFill>
                  <a:srgbClr val="C9CACC"/>
                </a:solidFill>
                <a:latin typeface="Arial"/>
                <a:cs typeface="Arial"/>
              </a:rPr>
              <a:t>dog,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solutions, 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infrastructure, </a:t>
            </a:r>
            <a:r>
              <a:rPr sz="1800" spc="-55" dirty="0">
                <a:solidFill>
                  <a:srgbClr val="C9CACC"/>
                </a:solidFill>
                <a:latin typeface="Arial"/>
                <a:cs typeface="Arial"/>
              </a:rPr>
              <a:t>sub-divisions,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energised,</a:t>
            </a:r>
            <a:r>
              <a:rPr sz="1800" spc="-21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unstoppable.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87611" y="1579201"/>
            <a:ext cx="28892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800" u="sng" dirty="0">
                <a:solidFill>
                  <a:srgbClr val="E2E3E4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7300" y="228053"/>
            <a:ext cx="8187055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8100"/>
              </a:lnSpc>
            </a:pP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innovative,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fresh,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high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standard </a:t>
            </a:r>
            <a:r>
              <a:rPr sz="1800" spc="15" dirty="0">
                <a:solidFill>
                  <a:srgbClr val="E2E3E4"/>
                </a:solidFill>
                <a:latin typeface="Arial"/>
                <a:cs typeface="Arial"/>
              </a:rPr>
              <a:t>of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excellence, </a:t>
            </a:r>
            <a:r>
              <a:rPr sz="1800" spc="-40" dirty="0">
                <a:solidFill>
                  <a:srgbClr val="D71920"/>
                </a:solidFill>
                <a:latin typeface="Arial"/>
                <a:cs typeface="Arial"/>
              </a:rPr>
              <a:t>solid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stable, </a:t>
            </a:r>
            <a:r>
              <a:rPr sz="1800" spc="-45" dirty="0">
                <a:solidFill>
                  <a:srgbClr val="D71920"/>
                </a:solidFill>
                <a:latin typeface="Arial"/>
                <a:cs typeface="Arial"/>
              </a:rPr>
              <a:t>recognised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edgy, </a:t>
            </a:r>
            <a:r>
              <a:rPr sz="1800" spc="-95" dirty="0">
                <a:solidFill>
                  <a:srgbClr val="E2E3E4"/>
                </a:solidFill>
                <a:latin typeface="Arial"/>
                <a:cs typeface="Arial"/>
              </a:rPr>
              <a:t>safe,  </a:t>
            </a:r>
            <a:r>
              <a:rPr sz="1800" spc="-15" dirty="0">
                <a:solidFill>
                  <a:srgbClr val="D71920"/>
                </a:solidFill>
                <a:latin typeface="Arial"/>
                <a:cs typeface="Arial"/>
              </a:rPr>
              <a:t>high </a:t>
            </a:r>
            <a:r>
              <a:rPr sz="1800" spc="-45" dirty="0">
                <a:solidFill>
                  <a:srgbClr val="D71920"/>
                </a:solidFill>
                <a:latin typeface="Arial"/>
                <a:cs typeface="Arial"/>
              </a:rPr>
              <a:t>quality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nimble,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decisive,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driven, international,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strong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long-term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relationships, 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service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oriented,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down </a:t>
            </a:r>
            <a:r>
              <a:rPr sz="1800" spc="4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earth, </a:t>
            </a:r>
            <a:r>
              <a:rPr sz="1800" dirty="0">
                <a:solidFill>
                  <a:srgbClr val="E2E3E4"/>
                </a:solidFill>
                <a:latin typeface="Arial"/>
                <a:cs typeface="Arial"/>
              </a:rPr>
              <a:t>problem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solvers,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real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world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experience,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safety 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driven,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reliable,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exciting,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trustworthy,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connected,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loyal,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proud,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fun,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secure,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enjoyable, 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honest,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accountable,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supportive,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passionate,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inspired,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genuine,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generous,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chameleon,  </a:t>
            </a:r>
            <a:r>
              <a:rPr sz="1800" spc="-75" dirty="0">
                <a:solidFill>
                  <a:srgbClr val="E2E3E4"/>
                </a:solidFill>
                <a:latin typeface="Arial"/>
                <a:cs typeface="Arial"/>
              </a:rPr>
              <a:t>awesome,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unstoppable,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annoying,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connectivity, </a:t>
            </a:r>
            <a:r>
              <a:rPr sz="1800" spc="-20" dirty="0">
                <a:solidFill>
                  <a:srgbClr val="E2E3E4"/>
                </a:solidFill>
                <a:latin typeface="Arial"/>
                <a:cs typeface="Arial"/>
              </a:rPr>
              <a:t>different, low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risk,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stop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shop, 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experts, </a:t>
            </a:r>
            <a:r>
              <a:rPr sz="1800" spc="-15" dirty="0">
                <a:solidFill>
                  <a:srgbClr val="D71920"/>
                </a:solidFill>
                <a:latin typeface="Arial"/>
                <a:cs typeface="Arial"/>
              </a:rPr>
              <a:t>complete integrated </a:t>
            </a:r>
            <a:r>
              <a:rPr sz="1800" spc="-40" dirty="0">
                <a:solidFill>
                  <a:srgbClr val="D71920"/>
                </a:solidFill>
                <a:latin typeface="Arial"/>
                <a:cs typeface="Arial"/>
              </a:rPr>
              <a:t>solution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85" dirty="0">
                <a:solidFill>
                  <a:srgbClr val="E2E3E4"/>
                </a:solidFill>
                <a:latin typeface="Arial"/>
                <a:cs typeface="Arial"/>
              </a:rPr>
              <a:t>clever,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experienced,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compliant,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fun,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energetic, 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tenacious,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caring,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committed,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electric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eel,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honey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badger,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ferocious,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D71920"/>
                </a:solidFill>
                <a:latin typeface="Arial"/>
                <a:cs typeface="Arial"/>
              </a:rPr>
              <a:t>simple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transparent, 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everyday,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diverse,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ethical,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competitive,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honest,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family </a:t>
            </a:r>
            <a:r>
              <a:rPr sz="1800" spc="-85" dirty="0">
                <a:solidFill>
                  <a:srgbClr val="E2E3E4"/>
                </a:solidFill>
                <a:latin typeface="Arial"/>
                <a:cs typeface="Arial"/>
              </a:rPr>
              <a:t>values, </a:t>
            </a:r>
            <a:r>
              <a:rPr sz="1800" spc="-25" dirty="0">
                <a:solidFill>
                  <a:srgbClr val="D71920"/>
                </a:solidFill>
                <a:latin typeface="Arial"/>
                <a:cs typeface="Arial"/>
              </a:rPr>
              <a:t>trusted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authentic, 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exciting,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push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boundaries,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well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known,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red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bull,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celebrated </a:t>
            </a:r>
            <a:r>
              <a:rPr sz="1800" spc="-20" dirty="0">
                <a:solidFill>
                  <a:srgbClr val="E2E3E4"/>
                </a:solidFill>
                <a:latin typeface="Arial"/>
                <a:cs typeface="Arial"/>
              </a:rPr>
              <a:t>under </a:t>
            </a:r>
            <a:r>
              <a:rPr sz="1800" spc="15" dirty="0">
                <a:solidFill>
                  <a:srgbClr val="E2E3E4"/>
                </a:solidFill>
                <a:latin typeface="Arial"/>
                <a:cs typeface="Arial"/>
              </a:rPr>
              <a:t>dog,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solutions, 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infrastructure,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sub-divisions,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energised,</a:t>
            </a:r>
            <a:r>
              <a:rPr sz="1800" spc="-2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unstoppable.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47403" y="2561380"/>
            <a:ext cx="128587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n</a:t>
            </a: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s</a:t>
            </a: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p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220" dirty="0">
                <a:solidFill>
                  <a:srgbClr val="58595B"/>
                </a:solidFill>
                <a:latin typeface="Cambria"/>
                <a:cs typeface="Cambria"/>
              </a:rPr>
              <a:t>r</a:t>
            </a:r>
            <a:r>
              <a:rPr sz="2300" spc="-145" dirty="0">
                <a:solidFill>
                  <a:srgbClr val="58595B"/>
                </a:solidFill>
                <a:latin typeface="Cambria"/>
                <a:cs typeface="Cambria"/>
              </a:rPr>
              <a:t>a</a:t>
            </a:r>
            <a:r>
              <a:rPr sz="2300" spc="-40" dirty="0">
                <a:solidFill>
                  <a:srgbClr val="58595B"/>
                </a:solidFill>
                <a:latin typeface="Cambria"/>
                <a:cs typeface="Cambria"/>
              </a:rPr>
              <a:t>t</a:t>
            </a:r>
            <a:r>
              <a:rPr sz="2300" spc="-105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135" dirty="0">
                <a:solidFill>
                  <a:srgbClr val="58595B"/>
                </a:solidFill>
                <a:latin typeface="Cambria"/>
                <a:cs typeface="Cambria"/>
              </a:rPr>
              <a:t>o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n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41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69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41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628" y="2565145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64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3954" y="2731655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604"/>
                </a:lnTo>
              </a:path>
            </a:pathLst>
          </a:custGeom>
          <a:ln w="441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1894" y="268862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19" y="0"/>
                </a:lnTo>
              </a:path>
            </a:pathLst>
          </a:custGeom>
          <a:ln w="36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83147" y="2669134"/>
            <a:ext cx="60960" cy="75565"/>
          </a:xfrm>
          <a:custGeom>
            <a:avLst/>
            <a:gdLst/>
            <a:ahLst/>
            <a:cxnLst/>
            <a:rect l="l" t="t" r="r" b="b"/>
            <a:pathLst>
              <a:path w="60959" h="75564">
                <a:moveTo>
                  <a:pt x="11391" y="1714"/>
                </a:moveTo>
                <a:lnTo>
                  <a:pt x="0" y="1714"/>
                </a:lnTo>
                <a:lnTo>
                  <a:pt x="0" y="75272"/>
                </a:lnTo>
                <a:lnTo>
                  <a:pt x="12090" y="75272"/>
                </a:lnTo>
                <a:lnTo>
                  <a:pt x="12090" y="30403"/>
                </a:lnTo>
                <a:lnTo>
                  <a:pt x="12534" y="27343"/>
                </a:lnTo>
                <a:lnTo>
                  <a:pt x="21908" y="13373"/>
                </a:lnTo>
                <a:lnTo>
                  <a:pt x="11391" y="13373"/>
                </a:lnTo>
                <a:lnTo>
                  <a:pt x="11391" y="1714"/>
                </a:lnTo>
                <a:close/>
              </a:path>
              <a:path w="60959" h="75564">
                <a:moveTo>
                  <a:pt x="57856" y="10680"/>
                </a:moveTo>
                <a:lnTo>
                  <a:pt x="38519" y="10680"/>
                </a:lnTo>
                <a:lnTo>
                  <a:pt x="42164" y="12001"/>
                </a:lnTo>
                <a:lnTo>
                  <a:pt x="47472" y="17310"/>
                </a:lnTo>
                <a:lnTo>
                  <a:pt x="48818" y="20916"/>
                </a:lnTo>
                <a:lnTo>
                  <a:pt x="48818" y="75272"/>
                </a:lnTo>
                <a:lnTo>
                  <a:pt x="60909" y="75272"/>
                </a:lnTo>
                <a:lnTo>
                  <a:pt x="60909" y="22910"/>
                </a:lnTo>
                <a:lnTo>
                  <a:pt x="60490" y="19291"/>
                </a:lnTo>
                <a:lnTo>
                  <a:pt x="58889" y="12738"/>
                </a:lnTo>
                <a:lnTo>
                  <a:pt x="57856" y="10680"/>
                </a:lnTo>
                <a:close/>
              </a:path>
              <a:path w="60959" h="75564">
                <a:moveTo>
                  <a:pt x="40411" y="0"/>
                </a:moveTo>
                <a:lnTo>
                  <a:pt x="35572" y="0"/>
                </a:lnTo>
                <a:lnTo>
                  <a:pt x="27948" y="837"/>
                </a:lnTo>
                <a:lnTo>
                  <a:pt x="21421" y="3348"/>
                </a:lnTo>
                <a:lnTo>
                  <a:pt x="15995" y="7527"/>
                </a:lnTo>
                <a:lnTo>
                  <a:pt x="11671" y="13373"/>
                </a:lnTo>
                <a:lnTo>
                  <a:pt x="21908" y="13373"/>
                </a:lnTo>
                <a:lnTo>
                  <a:pt x="24257" y="12369"/>
                </a:lnTo>
                <a:lnTo>
                  <a:pt x="26974" y="11252"/>
                </a:lnTo>
                <a:lnTo>
                  <a:pt x="30149" y="10680"/>
                </a:lnTo>
                <a:lnTo>
                  <a:pt x="57856" y="10680"/>
                </a:lnTo>
                <a:lnTo>
                  <a:pt x="57480" y="9931"/>
                </a:lnTo>
                <a:lnTo>
                  <a:pt x="53492" y="5181"/>
                </a:lnTo>
                <a:lnTo>
                  <a:pt x="50888" y="3314"/>
                </a:lnTo>
                <a:lnTo>
                  <a:pt x="44437" y="673"/>
                </a:lnTo>
                <a:lnTo>
                  <a:pt x="40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440288" cy="2700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60803" y="2293505"/>
            <a:ext cx="2179955" cy="407034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07950" rIns="0" bIns="0" rtlCol="0">
            <a:spAutoFit/>
          </a:bodyPr>
          <a:lstStyle/>
          <a:p>
            <a:pPr marL="1343660">
              <a:lnSpc>
                <a:spcPct val="100000"/>
              </a:lnSpc>
              <a:spcBef>
                <a:spcPts val="850"/>
              </a:spcBef>
            </a:pPr>
            <a:r>
              <a:rPr sz="1500" spc="-45" dirty="0">
                <a:solidFill>
                  <a:srgbClr val="C9CACC"/>
                </a:solidFill>
                <a:latin typeface="Lucida Sans"/>
                <a:cs typeface="Lucida Sans"/>
              </a:rPr>
              <a:t>integrity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22509" y="3003815"/>
            <a:ext cx="233679" cy="70040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inspiration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28340" y="274172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15716" y="27171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56491" y="2705950"/>
            <a:ext cx="34925" cy="43180"/>
          </a:xfrm>
          <a:custGeom>
            <a:avLst/>
            <a:gdLst/>
            <a:ahLst/>
            <a:cxnLst/>
            <a:rect l="l" t="t" r="r" b="b"/>
            <a:pathLst>
              <a:path w="34925" h="43180">
                <a:moveTo>
                  <a:pt x="6527" y="977"/>
                </a:moveTo>
                <a:lnTo>
                  <a:pt x="0" y="977"/>
                </a:lnTo>
                <a:lnTo>
                  <a:pt x="0" y="43078"/>
                </a:lnTo>
                <a:lnTo>
                  <a:pt x="6921" y="43078"/>
                </a:lnTo>
                <a:lnTo>
                  <a:pt x="6921" y="17398"/>
                </a:lnTo>
                <a:lnTo>
                  <a:pt x="7188" y="15646"/>
                </a:lnTo>
                <a:lnTo>
                  <a:pt x="12557" y="7645"/>
                </a:lnTo>
                <a:lnTo>
                  <a:pt x="6527" y="7645"/>
                </a:lnTo>
                <a:lnTo>
                  <a:pt x="6527" y="977"/>
                </a:lnTo>
                <a:close/>
              </a:path>
              <a:path w="34925" h="43180">
                <a:moveTo>
                  <a:pt x="33123" y="6108"/>
                </a:moveTo>
                <a:lnTo>
                  <a:pt x="22059" y="6108"/>
                </a:lnTo>
                <a:lnTo>
                  <a:pt x="24142" y="6870"/>
                </a:lnTo>
                <a:lnTo>
                  <a:pt x="27178" y="9905"/>
                </a:lnTo>
                <a:lnTo>
                  <a:pt x="27940" y="11963"/>
                </a:lnTo>
                <a:lnTo>
                  <a:pt x="27940" y="43078"/>
                </a:lnTo>
                <a:lnTo>
                  <a:pt x="34861" y="43078"/>
                </a:lnTo>
                <a:lnTo>
                  <a:pt x="34735" y="11963"/>
                </a:lnTo>
                <a:lnTo>
                  <a:pt x="34632" y="11036"/>
                </a:lnTo>
                <a:lnTo>
                  <a:pt x="33718" y="7289"/>
                </a:lnTo>
                <a:lnTo>
                  <a:pt x="33123" y="6108"/>
                </a:lnTo>
                <a:close/>
              </a:path>
              <a:path w="34925" h="43180">
                <a:moveTo>
                  <a:pt x="23126" y="0"/>
                </a:moveTo>
                <a:lnTo>
                  <a:pt x="14135" y="0"/>
                </a:lnTo>
                <a:lnTo>
                  <a:pt x="9563" y="2552"/>
                </a:lnTo>
                <a:lnTo>
                  <a:pt x="6692" y="7645"/>
                </a:lnTo>
                <a:lnTo>
                  <a:pt x="12557" y="7645"/>
                </a:lnTo>
                <a:lnTo>
                  <a:pt x="15443" y="6438"/>
                </a:lnTo>
                <a:lnTo>
                  <a:pt x="17272" y="6108"/>
                </a:lnTo>
                <a:lnTo>
                  <a:pt x="33123" y="6108"/>
                </a:lnTo>
                <a:lnTo>
                  <a:pt x="32905" y="5676"/>
                </a:lnTo>
                <a:lnTo>
                  <a:pt x="30619" y="2959"/>
                </a:lnTo>
                <a:lnTo>
                  <a:pt x="29133" y="1892"/>
                </a:lnTo>
                <a:lnTo>
                  <a:pt x="25438" y="380"/>
                </a:lnTo>
                <a:lnTo>
                  <a:pt x="2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160528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success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539" y="1800001"/>
            <a:ext cx="61715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93415" algn="l"/>
              </a:tabLst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Creating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brand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8595B"/>
                </a:solidFill>
                <a:latin typeface="Arial"/>
                <a:cs typeface="Arial"/>
              </a:rPr>
              <a:t>about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being	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delivering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unanticipated.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2477401"/>
            <a:ext cx="46348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last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distance brands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challenge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you</a:t>
            </a:r>
            <a:r>
              <a:rPr sz="1600" spc="-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1663" y="2516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1663" y="2516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10520" y="25490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81859" y="1581817"/>
            <a:ext cx="303530" cy="79502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600" spc="5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10520" y="18704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61201" y="2206789"/>
            <a:ext cx="2160270" cy="252095"/>
          </a:xfrm>
          <a:prstGeom prst="rect">
            <a:avLst/>
          </a:prstGeom>
          <a:solidFill>
            <a:srgbClr val="D71920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810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capture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attention.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700007"/>
            <a:ext cx="4440555" cy="270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440288" cy="2700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0803" y="2293505"/>
            <a:ext cx="2179955" cy="407034"/>
          </a:xfrm>
          <a:custGeom>
            <a:avLst/>
            <a:gdLst/>
            <a:ahLst/>
            <a:cxnLst/>
            <a:rect l="l" t="t" r="r" b="b"/>
            <a:pathLst>
              <a:path w="2179954" h="407035">
                <a:moveTo>
                  <a:pt x="0" y="406501"/>
                </a:moveTo>
                <a:lnTo>
                  <a:pt x="2179802" y="406501"/>
                </a:lnTo>
                <a:lnTo>
                  <a:pt x="2179802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22509" y="3003815"/>
            <a:ext cx="233679" cy="70040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inspiration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28340" y="274172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15716" y="27171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6491" y="2705950"/>
            <a:ext cx="34925" cy="43180"/>
          </a:xfrm>
          <a:custGeom>
            <a:avLst/>
            <a:gdLst/>
            <a:ahLst/>
            <a:cxnLst/>
            <a:rect l="l" t="t" r="r" b="b"/>
            <a:pathLst>
              <a:path w="34925" h="43180">
                <a:moveTo>
                  <a:pt x="6527" y="977"/>
                </a:moveTo>
                <a:lnTo>
                  <a:pt x="0" y="977"/>
                </a:lnTo>
                <a:lnTo>
                  <a:pt x="0" y="43078"/>
                </a:lnTo>
                <a:lnTo>
                  <a:pt x="6921" y="43078"/>
                </a:lnTo>
                <a:lnTo>
                  <a:pt x="6921" y="17398"/>
                </a:lnTo>
                <a:lnTo>
                  <a:pt x="7188" y="15646"/>
                </a:lnTo>
                <a:lnTo>
                  <a:pt x="12557" y="7645"/>
                </a:lnTo>
                <a:lnTo>
                  <a:pt x="6527" y="7645"/>
                </a:lnTo>
                <a:lnTo>
                  <a:pt x="6527" y="977"/>
                </a:lnTo>
                <a:close/>
              </a:path>
              <a:path w="34925" h="43180">
                <a:moveTo>
                  <a:pt x="33123" y="6108"/>
                </a:moveTo>
                <a:lnTo>
                  <a:pt x="22059" y="6108"/>
                </a:lnTo>
                <a:lnTo>
                  <a:pt x="24142" y="6870"/>
                </a:lnTo>
                <a:lnTo>
                  <a:pt x="27178" y="9905"/>
                </a:lnTo>
                <a:lnTo>
                  <a:pt x="27940" y="11963"/>
                </a:lnTo>
                <a:lnTo>
                  <a:pt x="27940" y="43078"/>
                </a:lnTo>
                <a:lnTo>
                  <a:pt x="34861" y="43078"/>
                </a:lnTo>
                <a:lnTo>
                  <a:pt x="34735" y="11963"/>
                </a:lnTo>
                <a:lnTo>
                  <a:pt x="34632" y="11036"/>
                </a:lnTo>
                <a:lnTo>
                  <a:pt x="33718" y="7289"/>
                </a:lnTo>
                <a:lnTo>
                  <a:pt x="33123" y="6108"/>
                </a:lnTo>
                <a:close/>
              </a:path>
              <a:path w="34925" h="43180">
                <a:moveTo>
                  <a:pt x="23126" y="0"/>
                </a:moveTo>
                <a:lnTo>
                  <a:pt x="14135" y="0"/>
                </a:lnTo>
                <a:lnTo>
                  <a:pt x="9563" y="2552"/>
                </a:lnTo>
                <a:lnTo>
                  <a:pt x="6692" y="7645"/>
                </a:lnTo>
                <a:lnTo>
                  <a:pt x="12557" y="7645"/>
                </a:lnTo>
                <a:lnTo>
                  <a:pt x="15443" y="6438"/>
                </a:lnTo>
                <a:lnTo>
                  <a:pt x="17272" y="6108"/>
                </a:lnTo>
                <a:lnTo>
                  <a:pt x="33123" y="6108"/>
                </a:lnTo>
                <a:lnTo>
                  <a:pt x="32905" y="5676"/>
                </a:lnTo>
                <a:lnTo>
                  <a:pt x="30619" y="2959"/>
                </a:lnTo>
                <a:lnTo>
                  <a:pt x="29133" y="1892"/>
                </a:lnTo>
                <a:lnTo>
                  <a:pt x="25438" y="380"/>
                </a:lnTo>
                <a:lnTo>
                  <a:pt x="2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700007"/>
            <a:ext cx="4440288" cy="2699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68004" y="2703601"/>
            <a:ext cx="2172335" cy="407034"/>
          </a:xfrm>
          <a:custGeom>
            <a:avLst/>
            <a:gdLst/>
            <a:ahLst/>
            <a:cxnLst/>
            <a:rect l="l" t="t" r="r" b="b"/>
            <a:pathLst>
              <a:path w="2172335" h="407035">
                <a:moveTo>
                  <a:pt x="0" y="406501"/>
                </a:moveTo>
                <a:lnTo>
                  <a:pt x="2172309" y="406501"/>
                </a:lnTo>
                <a:lnTo>
                  <a:pt x="2172309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60803" y="2293505"/>
            <a:ext cx="2179955" cy="81661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126490" indent="216535">
              <a:lnSpc>
                <a:spcPct val="100000"/>
              </a:lnSpc>
              <a:spcBef>
                <a:spcPts val="850"/>
              </a:spcBef>
            </a:pPr>
            <a:r>
              <a:rPr sz="1500" spc="-45" dirty="0">
                <a:solidFill>
                  <a:srgbClr val="C9CACC"/>
                </a:solidFill>
                <a:latin typeface="Lucida Sans"/>
                <a:cs typeface="Lucida Sans"/>
              </a:rPr>
              <a:t>integrity</a:t>
            </a:r>
            <a:endParaRPr sz="1500">
              <a:latin typeface="Lucida Sans"/>
              <a:cs typeface="Lucida Sans"/>
            </a:endParaRPr>
          </a:p>
          <a:p>
            <a:pPr marL="1126490">
              <a:lnSpc>
                <a:spcPct val="100000"/>
              </a:lnSpc>
              <a:spcBef>
                <a:spcPts val="1425"/>
              </a:spcBef>
            </a:pPr>
            <a:r>
              <a:rPr sz="1500" spc="-55" dirty="0">
                <a:solidFill>
                  <a:srgbClr val="C9CACC"/>
                </a:solidFill>
                <a:latin typeface="Lucida Sans"/>
                <a:cs typeface="Lucida Sans"/>
              </a:rPr>
              <a:t>integration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700007"/>
            <a:ext cx="4440555" cy="270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440288" cy="2700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0803" y="2293505"/>
            <a:ext cx="2179955" cy="407034"/>
          </a:xfrm>
          <a:custGeom>
            <a:avLst/>
            <a:gdLst/>
            <a:ahLst/>
            <a:cxnLst/>
            <a:rect l="l" t="t" r="r" b="b"/>
            <a:pathLst>
              <a:path w="2179954" h="407035">
                <a:moveTo>
                  <a:pt x="0" y="406501"/>
                </a:moveTo>
                <a:lnTo>
                  <a:pt x="2179802" y="406501"/>
                </a:lnTo>
                <a:lnTo>
                  <a:pt x="2179802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92140" y="2401501"/>
            <a:ext cx="75311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45" dirty="0">
                <a:solidFill>
                  <a:srgbClr val="C9CACC"/>
                </a:solidFill>
                <a:latin typeface="Lucida Sans"/>
                <a:cs typeface="Lucida Sans"/>
              </a:rPr>
              <a:t>integrity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40288" y="2700007"/>
            <a:ext cx="4440288" cy="2699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0288" y="2699994"/>
            <a:ext cx="2179955" cy="407034"/>
          </a:xfrm>
          <a:custGeom>
            <a:avLst/>
            <a:gdLst/>
            <a:ahLst/>
            <a:cxnLst/>
            <a:rect l="l" t="t" r="r" b="b"/>
            <a:pathLst>
              <a:path w="2179954" h="407035">
                <a:moveTo>
                  <a:pt x="0" y="406501"/>
                </a:moveTo>
                <a:lnTo>
                  <a:pt x="2179802" y="406501"/>
                </a:lnTo>
                <a:lnTo>
                  <a:pt x="2179802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35594" y="2808001"/>
            <a:ext cx="97980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5" dirty="0">
                <a:solidFill>
                  <a:srgbClr val="C9CACC"/>
                </a:solidFill>
                <a:latin typeface="Lucida Sans"/>
                <a:cs typeface="Lucida Sans"/>
              </a:rPr>
              <a:t>connection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22509" y="3003815"/>
            <a:ext cx="233679" cy="70040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inspiration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28340" y="274172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15716" y="27171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56491" y="2705950"/>
            <a:ext cx="34925" cy="43180"/>
          </a:xfrm>
          <a:custGeom>
            <a:avLst/>
            <a:gdLst/>
            <a:ahLst/>
            <a:cxnLst/>
            <a:rect l="l" t="t" r="r" b="b"/>
            <a:pathLst>
              <a:path w="34925" h="43180">
                <a:moveTo>
                  <a:pt x="6527" y="977"/>
                </a:moveTo>
                <a:lnTo>
                  <a:pt x="0" y="977"/>
                </a:lnTo>
                <a:lnTo>
                  <a:pt x="0" y="43078"/>
                </a:lnTo>
                <a:lnTo>
                  <a:pt x="6921" y="43078"/>
                </a:lnTo>
                <a:lnTo>
                  <a:pt x="6921" y="17398"/>
                </a:lnTo>
                <a:lnTo>
                  <a:pt x="7188" y="15646"/>
                </a:lnTo>
                <a:lnTo>
                  <a:pt x="12557" y="7645"/>
                </a:lnTo>
                <a:lnTo>
                  <a:pt x="6527" y="7645"/>
                </a:lnTo>
                <a:lnTo>
                  <a:pt x="6527" y="977"/>
                </a:lnTo>
                <a:close/>
              </a:path>
              <a:path w="34925" h="43180">
                <a:moveTo>
                  <a:pt x="33123" y="6108"/>
                </a:moveTo>
                <a:lnTo>
                  <a:pt x="22059" y="6108"/>
                </a:lnTo>
                <a:lnTo>
                  <a:pt x="24142" y="6870"/>
                </a:lnTo>
                <a:lnTo>
                  <a:pt x="27178" y="9905"/>
                </a:lnTo>
                <a:lnTo>
                  <a:pt x="27940" y="11963"/>
                </a:lnTo>
                <a:lnTo>
                  <a:pt x="27940" y="43078"/>
                </a:lnTo>
                <a:lnTo>
                  <a:pt x="34861" y="43078"/>
                </a:lnTo>
                <a:lnTo>
                  <a:pt x="34735" y="11963"/>
                </a:lnTo>
                <a:lnTo>
                  <a:pt x="34632" y="11036"/>
                </a:lnTo>
                <a:lnTo>
                  <a:pt x="33718" y="7289"/>
                </a:lnTo>
                <a:lnTo>
                  <a:pt x="33123" y="6108"/>
                </a:lnTo>
                <a:close/>
              </a:path>
              <a:path w="34925" h="43180">
                <a:moveTo>
                  <a:pt x="23126" y="0"/>
                </a:moveTo>
                <a:lnTo>
                  <a:pt x="14135" y="0"/>
                </a:lnTo>
                <a:lnTo>
                  <a:pt x="9563" y="2552"/>
                </a:lnTo>
                <a:lnTo>
                  <a:pt x="6692" y="7645"/>
                </a:lnTo>
                <a:lnTo>
                  <a:pt x="12557" y="7645"/>
                </a:lnTo>
                <a:lnTo>
                  <a:pt x="15443" y="6438"/>
                </a:lnTo>
                <a:lnTo>
                  <a:pt x="17272" y="6108"/>
                </a:lnTo>
                <a:lnTo>
                  <a:pt x="33123" y="6108"/>
                </a:lnTo>
                <a:lnTo>
                  <a:pt x="32905" y="5676"/>
                </a:lnTo>
                <a:lnTo>
                  <a:pt x="30619" y="2959"/>
                </a:lnTo>
                <a:lnTo>
                  <a:pt x="29133" y="1892"/>
                </a:lnTo>
                <a:lnTo>
                  <a:pt x="25438" y="380"/>
                </a:lnTo>
                <a:lnTo>
                  <a:pt x="2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2700007"/>
            <a:ext cx="4440288" cy="2699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8004" y="2703601"/>
            <a:ext cx="2172335" cy="407034"/>
          </a:xfrm>
          <a:custGeom>
            <a:avLst/>
            <a:gdLst/>
            <a:ahLst/>
            <a:cxnLst/>
            <a:rect l="l" t="t" r="r" b="b"/>
            <a:pathLst>
              <a:path w="2172335" h="407035">
                <a:moveTo>
                  <a:pt x="0" y="406501"/>
                </a:moveTo>
                <a:lnTo>
                  <a:pt x="2172309" y="406501"/>
                </a:lnTo>
                <a:lnTo>
                  <a:pt x="2172309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75059" y="2811602"/>
            <a:ext cx="97028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5" dirty="0">
                <a:solidFill>
                  <a:srgbClr val="C9CACC"/>
                </a:solidFill>
                <a:latin typeface="Lucida Sans"/>
                <a:cs typeface="Lucida Sans"/>
              </a:rPr>
              <a:t>integration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700007"/>
            <a:ext cx="4440555" cy="270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700007"/>
            <a:ext cx="4440288" cy="2699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8004" y="2703601"/>
            <a:ext cx="2172335" cy="407034"/>
          </a:xfrm>
          <a:custGeom>
            <a:avLst/>
            <a:gdLst/>
            <a:ahLst/>
            <a:cxnLst/>
            <a:rect l="l" t="t" r="r" b="b"/>
            <a:pathLst>
              <a:path w="2172335" h="407035">
                <a:moveTo>
                  <a:pt x="0" y="406501"/>
                </a:moveTo>
                <a:lnTo>
                  <a:pt x="2172309" y="406501"/>
                </a:lnTo>
                <a:lnTo>
                  <a:pt x="2172309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4440288" cy="2700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0803" y="2293505"/>
            <a:ext cx="2179955" cy="407034"/>
          </a:xfrm>
          <a:custGeom>
            <a:avLst/>
            <a:gdLst/>
            <a:ahLst/>
            <a:cxnLst/>
            <a:rect l="l" t="t" r="r" b="b"/>
            <a:pathLst>
              <a:path w="2179954" h="407035">
                <a:moveTo>
                  <a:pt x="0" y="406501"/>
                </a:moveTo>
                <a:lnTo>
                  <a:pt x="2179802" y="406501"/>
                </a:lnTo>
                <a:lnTo>
                  <a:pt x="2179802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75059" y="2219992"/>
            <a:ext cx="97028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6535">
              <a:lnSpc>
                <a:spcPct val="179400"/>
              </a:lnSpc>
            </a:pPr>
            <a:r>
              <a:rPr sz="1500" spc="-80" dirty="0">
                <a:solidFill>
                  <a:srgbClr val="C9CACC"/>
                </a:solidFill>
                <a:latin typeface="Lucida Sans"/>
                <a:cs typeface="Lucida Sans"/>
              </a:rPr>
              <a:t>i</a:t>
            </a:r>
            <a:r>
              <a:rPr sz="1500" spc="-95" dirty="0">
                <a:solidFill>
                  <a:srgbClr val="C9CACC"/>
                </a:solidFill>
                <a:latin typeface="Lucida Sans"/>
                <a:cs typeface="Lucida Sans"/>
              </a:rPr>
              <a:t>n</a:t>
            </a:r>
            <a:r>
              <a:rPr sz="1500" spc="-30" dirty="0">
                <a:solidFill>
                  <a:srgbClr val="C9CACC"/>
                </a:solidFill>
                <a:latin typeface="Lucida Sans"/>
                <a:cs typeface="Lucida Sans"/>
              </a:rPr>
              <a:t>t</a:t>
            </a:r>
            <a:r>
              <a:rPr sz="1500" spc="-5" dirty="0">
                <a:solidFill>
                  <a:srgbClr val="C9CACC"/>
                </a:solidFill>
                <a:latin typeface="Lucida Sans"/>
                <a:cs typeface="Lucida Sans"/>
              </a:rPr>
              <a:t>e</a:t>
            </a:r>
            <a:r>
              <a:rPr sz="1500" spc="-20" dirty="0">
                <a:solidFill>
                  <a:srgbClr val="C9CACC"/>
                </a:solidFill>
                <a:latin typeface="Lucida Sans"/>
                <a:cs typeface="Lucida Sans"/>
              </a:rPr>
              <a:t>g</a:t>
            </a:r>
            <a:r>
              <a:rPr sz="1500" spc="-75" dirty="0">
                <a:solidFill>
                  <a:srgbClr val="C9CACC"/>
                </a:solidFill>
                <a:latin typeface="Lucida Sans"/>
                <a:cs typeface="Lucida Sans"/>
              </a:rPr>
              <a:t>r</a:t>
            </a:r>
            <a:r>
              <a:rPr sz="1500" spc="-65" dirty="0">
                <a:solidFill>
                  <a:srgbClr val="C9CACC"/>
                </a:solidFill>
                <a:latin typeface="Lucida Sans"/>
                <a:cs typeface="Lucida Sans"/>
              </a:rPr>
              <a:t>i</a:t>
            </a:r>
            <a:r>
              <a:rPr sz="1500" spc="5" dirty="0">
                <a:solidFill>
                  <a:srgbClr val="C9CACC"/>
                </a:solidFill>
                <a:latin typeface="Lucida Sans"/>
                <a:cs typeface="Lucida Sans"/>
              </a:rPr>
              <a:t>t</a:t>
            </a:r>
            <a:r>
              <a:rPr sz="1500" spc="-25" dirty="0">
                <a:solidFill>
                  <a:srgbClr val="C9CACC"/>
                </a:solidFill>
                <a:latin typeface="Lucida Sans"/>
                <a:cs typeface="Lucida Sans"/>
              </a:rPr>
              <a:t>y  </a:t>
            </a:r>
            <a:r>
              <a:rPr sz="1500" spc="-80" dirty="0">
                <a:solidFill>
                  <a:srgbClr val="C9CACC"/>
                </a:solidFill>
                <a:latin typeface="Lucida Sans"/>
                <a:cs typeface="Lucida Sans"/>
              </a:rPr>
              <a:t>i</a:t>
            </a:r>
            <a:r>
              <a:rPr sz="1500" spc="-95" dirty="0">
                <a:solidFill>
                  <a:srgbClr val="C9CACC"/>
                </a:solidFill>
                <a:latin typeface="Lucida Sans"/>
                <a:cs typeface="Lucida Sans"/>
              </a:rPr>
              <a:t>n</a:t>
            </a:r>
            <a:r>
              <a:rPr sz="1500" spc="-30" dirty="0">
                <a:solidFill>
                  <a:srgbClr val="C9CACC"/>
                </a:solidFill>
                <a:latin typeface="Lucida Sans"/>
                <a:cs typeface="Lucida Sans"/>
              </a:rPr>
              <a:t>t</a:t>
            </a:r>
            <a:r>
              <a:rPr sz="1500" spc="-5" dirty="0">
                <a:solidFill>
                  <a:srgbClr val="C9CACC"/>
                </a:solidFill>
                <a:latin typeface="Lucida Sans"/>
                <a:cs typeface="Lucida Sans"/>
              </a:rPr>
              <a:t>e</a:t>
            </a:r>
            <a:r>
              <a:rPr sz="1500" spc="-20" dirty="0">
                <a:solidFill>
                  <a:srgbClr val="C9CACC"/>
                </a:solidFill>
                <a:latin typeface="Lucida Sans"/>
                <a:cs typeface="Lucida Sans"/>
              </a:rPr>
              <a:t>g</a:t>
            </a:r>
            <a:r>
              <a:rPr sz="1500" spc="-70" dirty="0">
                <a:solidFill>
                  <a:srgbClr val="C9CACC"/>
                </a:solidFill>
                <a:latin typeface="Lucida Sans"/>
                <a:cs typeface="Lucida Sans"/>
              </a:rPr>
              <a:t>r</a:t>
            </a:r>
            <a:r>
              <a:rPr sz="1500" spc="-40" dirty="0">
                <a:solidFill>
                  <a:srgbClr val="C9CACC"/>
                </a:solidFill>
                <a:latin typeface="Lucida Sans"/>
                <a:cs typeface="Lucida Sans"/>
              </a:rPr>
              <a:t>a</a:t>
            </a:r>
            <a:r>
              <a:rPr sz="1500" spc="-70" dirty="0">
                <a:solidFill>
                  <a:srgbClr val="C9CACC"/>
                </a:solidFill>
                <a:latin typeface="Lucida Sans"/>
                <a:cs typeface="Lucida Sans"/>
              </a:rPr>
              <a:t>t</a:t>
            </a:r>
            <a:r>
              <a:rPr sz="1500" spc="-45" dirty="0">
                <a:solidFill>
                  <a:srgbClr val="C9CACC"/>
                </a:solidFill>
                <a:latin typeface="Lucida Sans"/>
                <a:cs typeface="Lucida Sans"/>
              </a:rPr>
              <a:t>i</a:t>
            </a:r>
            <a:r>
              <a:rPr sz="1500" spc="-35" dirty="0">
                <a:solidFill>
                  <a:srgbClr val="C9CACC"/>
                </a:solidFill>
                <a:latin typeface="Lucida Sans"/>
                <a:cs typeface="Lucida Sans"/>
              </a:rPr>
              <a:t>o</a:t>
            </a:r>
            <a:r>
              <a:rPr sz="1500" spc="-100" dirty="0">
                <a:solidFill>
                  <a:srgbClr val="C9CACC"/>
                </a:solidFill>
                <a:latin typeface="Lucida Sans"/>
                <a:cs typeface="Lucida Sans"/>
              </a:rPr>
              <a:t>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22509" y="3003815"/>
            <a:ext cx="233679" cy="70040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inspiration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28340" y="274172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252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15716" y="27171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47" y="0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56491" y="2705950"/>
            <a:ext cx="34925" cy="43180"/>
          </a:xfrm>
          <a:custGeom>
            <a:avLst/>
            <a:gdLst/>
            <a:ahLst/>
            <a:cxnLst/>
            <a:rect l="l" t="t" r="r" b="b"/>
            <a:pathLst>
              <a:path w="34925" h="43180">
                <a:moveTo>
                  <a:pt x="6527" y="977"/>
                </a:moveTo>
                <a:lnTo>
                  <a:pt x="0" y="977"/>
                </a:lnTo>
                <a:lnTo>
                  <a:pt x="0" y="43078"/>
                </a:lnTo>
                <a:lnTo>
                  <a:pt x="6921" y="43078"/>
                </a:lnTo>
                <a:lnTo>
                  <a:pt x="6921" y="17398"/>
                </a:lnTo>
                <a:lnTo>
                  <a:pt x="7188" y="15646"/>
                </a:lnTo>
                <a:lnTo>
                  <a:pt x="12557" y="7645"/>
                </a:lnTo>
                <a:lnTo>
                  <a:pt x="6527" y="7645"/>
                </a:lnTo>
                <a:lnTo>
                  <a:pt x="6527" y="977"/>
                </a:lnTo>
                <a:close/>
              </a:path>
              <a:path w="34925" h="43180">
                <a:moveTo>
                  <a:pt x="33123" y="6108"/>
                </a:moveTo>
                <a:lnTo>
                  <a:pt x="22059" y="6108"/>
                </a:lnTo>
                <a:lnTo>
                  <a:pt x="24142" y="6870"/>
                </a:lnTo>
                <a:lnTo>
                  <a:pt x="27178" y="9905"/>
                </a:lnTo>
                <a:lnTo>
                  <a:pt x="27940" y="11963"/>
                </a:lnTo>
                <a:lnTo>
                  <a:pt x="27940" y="43078"/>
                </a:lnTo>
                <a:lnTo>
                  <a:pt x="34861" y="43078"/>
                </a:lnTo>
                <a:lnTo>
                  <a:pt x="34735" y="11963"/>
                </a:lnTo>
                <a:lnTo>
                  <a:pt x="34632" y="11036"/>
                </a:lnTo>
                <a:lnTo>
                  <a:pt x="33718" y="7289"/>
                </a:lnTo>
                <a:lnTo>
                  <a:pt x="33123" y="6108"/>
                </a:lnTo>
                <a:close/>
              </a:path>
              <a:path w="34925" h="43180">
                <a:moveTo>
                  <a:pt x="23126" y="0"/>
                </a:moveTo>
                <a:lnTo>
                  <a:pt x="14135" y="0"/>
                </a:lnTo>
                <a:lnTo>
                  <a:pt x="9563" y="2552"/>
                </a:lnTo>
                <a:lnTo>
                  <a:pt x="6692" y="7645"/>
                </a:lnTo>
                <a:lnTo>
                  <a:pt x="12557" y="7645"/>
                </a:lnTo>
                <a:lnTo>
                  <a:pt x="15443" y="6438"/>
                </a:lnTo>
                <a:lnTo>
                  <a:pt x="17272" y="6108"/>
                </a:lnTo>
                <a:lnTo>
                  <a:pt x="33123" y="6108"/>
                </a:lnTo>
                <a:lnTo>
                  <a:pt x="32905" y="5676"/>
                </a:lnTo>
                <a:lnTo>
                  <a:pt x="30619" y="2959"/>
                </a:lnTo>
                <a:lnTo>
                  <a:pt x="29133" y="1892"/>
                </a:lnTo>
                <a:lnTo>
                  <a:pt x="25438" y="380"/>
                </a:lnTo>
                <a:lnTo>
                  <a:pt x="2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0288" y="2700007"/>
            <a:ext cx="4440288" cy="2699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40288" y="2699994"/>
            <a:ext cx="2179955" cy="407034"/>
          </a:xfrm>
          <a:custGeom>
            <a:avLst/>
            <a:gdLst/>
            <a:ahLst/>
            <a:cxnLst/>
            <a:rect l="l" t="t" r="r" b="b"/>
            <a:pathLst>
              <a:path w="2179954" h="407035">
                <a:moveTo>
                  <a:pt x="0" y="406501"/>
                </a:moveTo>
                <a:lnTo>
                  <a:pt x="2179802" y="406501"/>
                </a:lnTo>
                <a:lnTo>
                  <a:pt x="2179802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40605" y="0"/>
            <a:ext cx="4440288" cy="2700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44200" y="2293505"/>
            <a:ext cx="2179955" cy="407034"/>
          </a:xfrm>
          <a:custGeom>
            <a:avLst/>
            <a:gdLst/>
            <a:ahLst/>
            <a:cxnLst/>
            <a:rect l="l" t="t" r="r" b="b"/>
            <a:pathLst>
              <a:path w="2179954" h="407035">
                <a:moveTo>
                  <a:pt x="0" y="406501"/>
                </a:moveTo>
                <a:lnTo>
                  <a:pt x="2179802" y="406501"/>
                </a:lnTo>
                <a:lnTo>
                  <a:pt x="2179802" y="0"/>
                </a:lnTo>
                <a:lnTo>
                  <a:pt x="0" y="0"/>
                </a:lnTo>
                <a:lnTo>
                  <a:pt x="0" y="4065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35594" y="2223650"/>
            <a:ext cx="979805" cy="85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>
              <a:lnSpc>
                <a:spcPct val="177800"/>
              </a:lnSpc>
            </a:pPr>
            <a:r>
              <a:rPr sz="1500" spc="-60" dirty="0">
                <a:solidFill>
                  <a:srgbClr val="C9CACC"/>
                </a:solidFill>
                <a:latin typeface="Lucida Sans"/>
                <a:cs typeface="Lucida Sans"/>
              </a:rPr>
              <a:t>visibility  </a:t>
            </a:r>
            <a:r>
              <a:rPr sz="1500" spc="-45" dirty="0">
                <a:solidFill>
                  <a:srgbClr val="C9CACC"/>
                </a:solidFill>
                <a:latin typeface="Lucida Sans"/>
                <a:cs typeface="Lucida Sans"/>
              </a:rPr>
              <a:t>co</a:t>
            </a:r>
            <a:r>
              <a:rPr sz="1500" spc="-100" dirty="0">
                <a:solidFill>
                  <a:srgbClr val="C9CACC"/>
                </a:solidFill>
                <a:latin typeface="Lucida Sans"/>
                <a:cs typeface="Lucida Sans"/>
              </a:rPr>
              <a:t>nn</a:t>
            </a:r>
            <a:r>
              <a:rPr sz="1500" spc="-5" dirty="0">
                <a:solidFill>
                  <a:srgbClr val="C9CACC"/>
                </a:solidFill>
                <a:latin typeface="Lucida Sans"/>
                <a:cs typeface="Lucida Sans"/>
              </a:rPr>
              <a:t>e</a:t>
            </a:r>
            <a:r>
              <a:rPr sz="1500" spc="10" dirty="0">
                <a:solidFill>
                  <a:srgbClr val="C9CACC"/>
                </a:solidFill>
                <a:latin typeface="Lucida Sans"/>
                <a:cs typeface="Lucida Sans"/>
              </a:rPr>
              <a:t>c</a:t>
            </a:r>
            <a:r>
              <a:rPr sz="1500" spc="-35" dirty="0">
                <a:solidFill>
                  <a:srgbClr val="C9CACC"/>
                </a:solidFill>
                <a:latin typeface="Lucida Sans"/>
                <a:cs typeface="Lucida Sans"/>
              </a:rPr>
              <a:t>t</a:t>
            </a:r>
            <a:r>
              <a:rPr sz="1500" spc="-45" dirty="0">
                <a:solidFill>
                  <a:srgbClr val="C9CACC"/>
                </a:solidFill>
                <a:latin typeface="Lucida Sans"/>
                <a:cs typeface="Lucida Sans"/>
              </a:rPr>
              <a:t>i</a:t>
            </a:r>
            <a:r>
              <a:rPr sz="1500" spc="-75" dirty="0">
                <a:solidFill>
                  <a:srgbClr val="C9CACC"/>
                </a:solidFill>
                <a:latin typeface="Lucida Sans"/>
                <a:cs typeface="Lucida Sans"/>
              </a:rPr>
              <a:t>o</a:t>
            </a:r>
            <a:r>
              <a:rPr sz="1500" spc="-100" dirty="0">
                <a:solidFill>
                  <a:srgbClr val="C9CACC"/>
                </a:solidFill>
                <a:latin typeface="Lucida Sans"/>
                <a:cs typeface="Lucida Sans"/>
              </a:rPr>
              <a:t>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57214" y="2561380"/>
            <a:ext cx="166814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colour</a:t>
            </a:r>
            <a:r>
              <a:rPr sz="2300" spc="-14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30" dirty="0">
                <a:solidFill>
                  <a:srgbClr val="58595B"/>
                </a:solidFill>
                <a:latin typeface="Cambria"/>
                <a:cs typeface="Cambria"/>
              </a:rPr>
              <a:t>palette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17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167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17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26" y="2565145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77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36668" y="2703582"/>
            <a:ext cx="158750" cy="169545"/>
          </a:xfrm>
          <a:custGeom>
            <a:avLst/>
            <a:gdLst/>
            <a:ahLst/>
            <a:cxnLst/>
            <a:rect l="l" t="t" r="r" b="b"/>
            <a:pathLst>
              <a:path w="158750" h="169544">
                <a:moveTo>
                  <a:pt x="81991" y="0"/>
                </a:moveTo>
                <a:lnTo>
                  <a:pt x="39887" y="10093"/>
                </a:lnTo>
                <a:lnTo>
                  <a:pt x="12149" y="37423"/>
                </a:lnTo>
                <a:lnTo>
                  <a:pt x="336" y="77818"/>
                </a:lnTo>
                <a:lnTo>
                  <a:pt x="0" y="86982"/>
                </a:lnTo>
                <a:lnTo>
                  <a:pt x="365" y="95798"/>
                </a:lnTo>
                <a:lnTo>
                  <a:pt x="12960" y="134070"/>
                </a:lnTo>
                <a:lnTo>
                  <a:pt x="47993" y="162915"/>
                </a:lnTo>
                <a:lnTo>
                  <a:pt x="81064" y="168973"/>
                </a:lnTo>
                <a:lnTo>
                  <a:pt x="96345" y="167925"/>
                </a:lnTo>
                <a:lnTo>
                  <a:pt x="133565" y="152209"/>
                </a:lnTo>
                <a:lnTo>
                  <a:pt x="147190" y="136042"/>
                </a:lnTo>
                <a:lnTo>
                  <a:pt x="73926" y="136042"/>
                </a:lnTo>
                <a:lnTo>
                  <a:pt x="68122" y="134480"/>
                </a:lnTo>
                <a:lnTo>
                  <a:pt x="44716" y="97129"/>
                </a:lnTo>
                <a:lnTo>
                  <a:pt x="44094" y="91236"/>
                </a:lnTo>
                <a:lnTo>
                  <a:pt x="44094" y="79413"/>
                </a:lnTo>
                <a:lnTo>
                  <a:pt x="59220" y="41249"/>
                </a:lnTo>
                <a:lnTo>
                  <a:pt x="74650" y="33235"/>
                </a:lnTo>
                <a:lnTo>
                  <a:pt x="149533" y="33235"/>
                </a:lnTo>
                <a:lnTo>
                  <a:pt x="146519" y="28569"/>
                </a:lnTo>
                <a:lnTo>
                  <a:pt x="115911" y="5823"/>
                </a:lnTo>
                <a:lnTo>
                  <a:pt x="89073" y="231"/>
                </a:lnTo>
                <a:lnTo>
                  <a:pt x="81991" y="0"/>
                </a:lnTo>
                <a:close/>
              </a:path>
              <a:path w="158750" h="169544">
                <a:moveTo>
                  <a:pt x="158419" y="103403"/>
                </a:moveTo>
                <a:lnTo>
                  <a:pt x="115862" y="103403"/>
                </a:lnTo>
                <a:lnTo>
                  <a:pt x="114371" y="110499"/>
                </a:lnTo>
                <a:lnTo>
                  <a:pt x="112090" y="116832"/>
                </a:lnTo>
                <a:lnTo>
                  <a:pt x="80759" y="136042"/>
                </a:lnTo>
                <a:lnTo>
                  <a:pt x="147190" y="136042"/>
                </a:lnTo>
                <a:lnTo>
                  <a:pt x="150026" y="131625"/>
                </a:lnTo>
                <a:lnTo>
                  <a:pt x="155231" y="118473"/>
                </a:lnTo>
                <a:lnTo>
                  <a:pt x="158419" y="103403"/>
                </a:lnTo>
                <a:close/>
              </a:path>
              <a:path w="158750" h="169544">
                <a:moveTo>
                  <a:pt x="149533" y="33235"/>
                </a:moveTo>
                <a:lnTo>
                  <a:pt x="81686" y="33235"/>
                </a:lnTo>
                <a:lnTo>
                  <a:pt x="94324" y="34962"/>
                </a:lnTo>
                <a:lnTo>
                  <a:pt x="103970" y="40141"/>
                </a:lnTo>
                <a:lnTo>
                  <a:pt x="110627" y="48773"/>
                </a:lnTo>
                <a:lnTo>
                  <a:pt x="114300" y="60858"/>
                </a:lnTo>
                <a:lnTo>
                  <a:pt x="157480" y="60858"/>
                </a:lnTo>
                <a:lnTo>
                  <a:pt x="156665" y="53368"/>
                </a:lnTo>
                <a:lnTo>
                  <a:pt x="155152" y="46389"/>
                </a:lnTo>
                <a:lnTo>
                  <a:pt x="152940" y="39930"/>
                </a:lnTo>
                <a:lnTo>
                  <a:pt x="150025" y="33997"/>
                </a:lnTo>
                <a:lnTo>
                  <a:pt x="149533" y="3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20475" y="2689773"/>
            <a:ext cx="69850" cy="103505"/>
          </a:xfrm>
          <a:custGeom>
            <a:avLst/>
            <a:gdLst/>
            <a:ahLst/>
            <a:cxnLst/>
            <a:rect l="l" t="t" r="r" b="b"/>
            <a:pathLst>
              <a:path w="69850" h="103505">
                <a:moveTo>
                  <a:pt x="12090" y="1714"/>
                </a:moveTo>
                <a:lnTo>
                  <a:pt x="0" y="1714"/>
                </a:lnTo>
                <a:lnTo>
                  <a:pt x="0" y="103314"/>
                </a:lnTo>
                <a:lnTo>
                  <a:pt x="12090" y="103314"/>
                </a:lnTo>
                <a:lnTo>
                  <a:pt x="12090" y="65468"/>
                </a:lnTo>
                <a:lnTo>
                  <a:pt x="27007" y="65468"/>
                </a:lnTo>
                <a:lnTo>
                  <a:pt x="11658" y="42037"/>
                </a:lnTo>
                <a:lnTo>
                  <a:pt x="11731" y="34429"/>
                </a:lnTo>
                <a:lnTo>
                  <a:pt x="26282" y="11684"/>
                </a:lnTo>
                <a:lnTo>
                  <a:pt x="12090" y="11684"/>
                </a:lnTo>
                <a:lnTo>
                  <a:pt x="12090" y="1714"/>
                </a:lnTo>
                <a:close/>
              </a:path>
              <a:path w="69850" h="103505">
                <a:moveTo>
                  <a:pt x="27007" y="65468"/>
                </a:moveTo>
                <a:lnTo>
                  <a:pt x="12382" y="65468"/>
                </a:lnTo>
                <a:lnTo>
                  <a:pt x="13716" y="67652"/>
                </a:lnTo>
                <a:lnTo>
                  <a:pt x="34353" y="76835"/>
                </a:lnTo>
                <a:lnTo>
                  <a:pt x="41732" y="76835"/>
                </a:lnTo>
                <a:lnTo>
                  <a:pt x="46659" y="75844"/>
                </a:lnTo>
                <a:lnTo>
                  <a:pt x="55079" y="71856"/>
                </a:lnTo>
                <a:lnTo>
                  <a:pt x="58597" y="69151"/>
                </a:lnTo>
                <a:lnTo>
                  <a:pt x="60900" y="66306"/>
                </a:lnTo>
                <a:lnTo>
                  <a:pt x="30683" y="66306"/>
                </a:lnTo>
                <a:lnTo>
                  <a:pt x="27127" y="65532"/>
                </a:lnTo>
                <a:close/>
              </a:path>
              <a:path w="69850" h="103505">
                <a:moveTo>
                  <a:pt x="60546" y="10680"/>
                </a:moveTo>
                <a:lnTo>
                  <a:pt x="38049" y="10680"/>
                </a:lnTo>
                <a:lnTo>
                  <a:pt x="41427" y="11442"/>
                </a:lnTo>
                <a:lnTo>
                  <a:pt x="47218" y="14478"/>
                </a:lnTo>
                <a:lnTo>
                  <a:pt x="56858" y="42037"/>
                </a:lnTo>
                <a:lnTo>
                  <a:pt x="56540" y="44970"/>
                </a:lnTo>
                <a:lnTo>
                  <a:pt x="55016" y="51790"/>
                </a:lnTo>
                <a:lnTo>
                  <a:pt x="53784" y="54851"/>
                </a:lnTo>
                <a:lnTo>
                  <a:pt x="52069" y="57492"/>
                </a:lnTo>
                <a:lnTo>
                  <a:pt x="50380" y="60159"/>
                </a:lnTo>
                <a:lnTo>
                  <a:pt x="48133" y="62280"/>
                </a:lnTo>
                <a:lnTo>
                  <a:pt x="45339" y="63906"/>
                </a:lnTo>
                <a:lnTo>
                  <a:pt x="42519" y="65506"/>
                </a:lnTo>
                <a:lnTo>
                  <a:pt x="39027" y="66306"/>
                </a:lnTo>
                <a:lnTo>
                  <a:pt x="60900" y="66306"/>
                </a:lnTo>
                <a:lnTo>
                  <a:pt x="64211" y="62217"/>
                </a:lnTo>
                <a:lnTo>
                  <a:pt x="66294" y="58166"/>
                </a:lnTo>
                <a:lnTo>
                  <a:pt x="69037" y="48869"/>
                </a:lnTo>
                <a:lnTo>
                  <a:pt x="69735" y="43929"/>
                </a:lnTo>
                <a:lnTo>
                  <a:pt x="69735" y="33502"/>
                </a:lnTo>
                <a:lnTo>
                  <a:pt x="69011" y="28562"/>
                </a:lnTo>
                <a:lnTo>
                  <a:pt x="66179" y="19265"/>
                </a:lnTo>
                <a:lnTo>
                  <a:pt x="64058" y="15151"/>
                </a:lnTo>
                <a:lnTo>
                  <a:pt x="60546" y="10680"/>
                </a:lnTo>
                <a:close/>
              </a:path>
              <a:path w="69850" h="103505">
                <a:moveTo>
                  <a:pt x="41567" y="0"/>
                </a:moveTo>
                <a:lnTo>
                  <a:pt x="30734" y="0"/>
                </a:lnTo>
                <a:lnTo>
                  <a:pt x="26047" y="939"/>
                </a:lnTo>
                <a:lnTo>
                  <a:pt x="17513" y="4635"/>
                </a:lnTo>
                <a:lnTo>
                  <a:pt x="14363" y="7581"/>
                </a:lnTo>
                <a:lnTo>
                  <a:pt x="12382" y="11684"/>
                </a:lnTo>
                <a:lnTo>
                  <a:pt x="26282" y="11684"/>
                </a:lnTo>
                <a:lnTo>
                  <a:pt x="26619" y="11493"/>
                </a:lnTo>
                <a:lnTo>
                  <a:pt x="30073" y="10680"/>
                </a:lnTo>
                <a:lnTo>
                  <a:pt x="60546" y="10680"/>
                </a:lnTo>
                <a:lnTo>
                  <a:pt x="58470" y="8039"/>
                </a:lnTo>
                <a:lnTo>
                  <a:pt x="54952" y="5219"/>
                </a:lnTo>
                <a:lnTo>
                  <a:pt x="50723" y="3149"/>
                </a:lnTo>
                <a:lnTo>
                  <a:pt x="46507" y="1041"/>
                </a:lnTo>
                <a:lnTo>
                  <a:pt x="41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36902" y="1554544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4" h="1353820">
                <a:moveTo>
                  <a:pt x="590359" y="0"/>
                </a:moveTo>
                <a:lnTo>
                  <a:pt x="0" y="590359"/>
                </a:lnTo>
                <a:lnTo>
                  <a:pt x="33677" y="625581"/>
                </a:lnTo>
                <a:lnTo>
                  <a:pt x="65752" y="662293"/>
                </a:lnTo>
                <a:lnTo>
                  <a:pt x="96167" y="700439"/>
                </a:lnTo>
                <a:lnTo>
                  <a:pt x="124866" y="739962"/>
                </a:lnTo>
                <a:lnTo>
                  <a:pt x="151793" y="780805"/>
                </a:lnTo>
                <a:lnTo>
                  <a:pt x="176890" y="822912"/>
                </a:lnTo>
                <a:lnTo>
                  <a:pt x="200102" y="866227"/>
                </a:lnTo>
                <a:lnTo>
                  <a:pt x="221371" y="910693"/>
                </a:lnTo>
                <a:lnTo>
                  <a:pt x="240642" y="956253"/>
                </a:lnTo>
                <a:lnTo>
                  <a:pt x="257857" y="1002851"/>
                </a:lnTo>
                <a:lnTo>
                  <a:pt x="272961" y="1050431"/>
                </a:lnTo>
                <a:lnTo>
                  <a:pt x="285896" y="1098935"/>
                </a:lnTo>
                <a:lnTo>
                  <a:pt x="296606" y="1148308"/>
                </a:lnTo>
                <a:lnTo>
                  <a:pt x="305034" y="1198492"/>
                </a:lnTo>
                <a:lnTo>
                  <a:pt x="311124" y="1249431"/>
                </a:lnTo>
                <a:lnTo>
                  <a:pt x="314820" y="1301069"/>
                </a:lnTo>
                <a:lnTo>
                  <a:pt x="316064" y="1353350"/>
                </a:lnTo>
                <a:lnTo>
                  <a:pt x="1150937" y="1353350"/>
                </a:lnTo>
                <a:lnTo>
                  <a:pt x="1150226" y="1300668"/>
                </a:lnTo>
                <a:lnTo>
                  <a:pt x="1148105" y="1248339"/>
                </a:lnTo>
                <a:lnTo>
                  <a:pt x="1144592" y="1196379"/>
                </a:lnTo>
                <a:lnTo>
                  <a:pt x="1139706" y="1144808"/>
                </a:lnTo>
                <a:lnTo>
                  <a:pt x="1133464" y="1093643"/>
                </a:lnTo>
                <a:lnTo>
                  <a:pt x="1125886" y="1042903"/>
                </a:lnTo>
                <a:lnTo>
                  <a:pt x="1116988" y="992606"/>
                </a:lnTo>
                <a:lnTo>
                  <a:pt x="1106791" y="942770"/>
                </a:lnTo>
                <a:lnTo>
                  <a:pt x="1095311" y="893414"/>
                </a:lnTo>
                <a:lnTo>
                  <a:pt x="1082567" y="844555"/>
                </a:lnTo>
                <a:lnTo>
                  <a:pt x="1068577" y="796212"/>
                </a:lnTo>
                <a:lnTo>
                  <a:pt x="1053360" y="748404"/>
                </a:lnTo>
                <a:lnTo>
                  <a:pt x="1036934" y="701148"/>
                </a:lnTo>
                <a:lnTo>
                  <a:pt x="1019316" y="654462"/>
                </a:lnTo>
                <a:lnTo>
                  <a:pt x="1000526" y="608366"/>
                </a:lnTo>
                <a:lnTo>
                  <a:pt x="980582" y="562877"/>
                </a:lnTo>
                <a:lnTo>
                  <a:pt x="959501" y="518013"/>
                </a:lnTo>
                <a:lnTo>
                  <a:pt x="937302" y="473793"/>
                </a:lnTo>
                <a:lnTo>
                  <a:pt x="914004" y="430235"/>
                </a:lnTo>
                <a:lnTo>
                  <a:pt x="889624" y="387357"/>
                </a:lnTo>
                <a:lnTo>
                  <a:pt x="864181" y="345177"/>
                </a:lnTo>
                <a:lnTo>
                  <a:pt x="837692" y="303714"/>
                </a:lnTo>
                <a:lnTo>
                  <a:pt x="810178" y="262986"/>
                </a:lnTo>
                <a:lnTo>
                  <a:pt x="781654" y="223011"/>
                </a:lnTo>
                <a:lnTo>
                  <a:pt x="752141" y="183807"/>
                </a:lnTo>
                <a:lnTo>
                  <a:pt x="721655" y="145394"/>
                </a:lnTo>
                <a:lnTo>
                  <a:pt x="690216" y="107788"/>
                </a:lnTo>
                <a:lnTo>
                  <a:pt x="657842" y="71008"/>
                </a:lnTo>
                <a:lnTo>
                  <a:pt x="624550" y="35072"/>
                </a:lnTo>
                <a:lnTo>
                  <a:pt x="590359" y="0"/>
                </a:lnTo>
                <a:close/>
              </a:path>
            </a:pathLst>
          </a:custGeom>
          <a:solidFill>
            <a:srgbClr val="1E2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0567" y="993973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5">
                <a:moveTo>
                  <a:pt x="1353350" y="0"/>
                </a:moveTo>
                <a:lnTo>
                  <a:pt x="1300668" y="711"/>
                </a:lnTo>
                <a:lnTo>
                  <a:pt x="1248339" y="2831"/>
                </a:lnTo>
                <a:lnTo>
                  <a:pt x="1196379" y="6344"/>
                </a:lnTo>
                <a:lnTo>
                  <a:pt x="1144808" y="11230"/>
                </a:lnTo>
                <a:lnTo>
                  <a:pt x="1093643" y="17471"/>
                </a:lnTo>
                <a:lnTo>
                  <a:pt x="1042903" y="25050"/>
                </a:lnTo>
                <a:lnTo>
                  <a:pt x="992606" y="33946"/>
                </a:lnTo>
                <a:lnTo>
                  <a:pt x="942770" y="44144"/>
                </a:lnTo>
                <a:lnTo>
                  <a:pt x="893414" y="55623"/>
                </a:lnTo>
                <a:lnTo>
                  <a:pt x="844555" y="68367"/>
                </a:lnTo>
                <a:lnTo>
                  <a:pt x="796212" y="82356"/>
                </a:lnTo>
                <a:lnTo>
                  <a:pt x="748404" y="97573"/>
                </a:lnTo>
                <a:lnTo>
                  <a:pt x="701148" y="113999"/>
                </a:lnTo>
                <a:lnTo>
                  <a:pt x="654462" y="131616"/>
                </a:lnTo>
                <a:lnTo>
                  <a:pt x="608366" y="150406"/>
                </a:lnTo>
                <a:lnTo>
                  <a:pt x="562877" y="170350"/>
                </a:lnTo>
                <a:lnTo>
                  <a:pt x="518013" y="191430"/>
                </a:lnTo>
                <a:lnTo>
                  <a:pt x="473793" y="213629"/>
                </a:lnTo>
                <a:lnTo>
                  <a:pt x="430235" y="236927"/>
                </a:lnTo>
                <a:lnTo>
                  <a:pt x="387357" y="261307"/>
                </a:lnTo>
                <a:lnTo>
                  <a:pt x="345177" y="286750"/>
                </a:lnTo>
                <a:lnTo>
                  <a:pt x="303714" y="313239"/>
                </a:lnTo>
                <a:lnTo>
                  <a:pt x="262986" y="340754"/>
                </a:lnTo>
                <a:lnTo>
                  <a:pt x="223011" y="369277"/>
                </a:lnTo>
                <a:lnTo>
                  <a:pt x="183807" y="398791"/>
                </a:lnTo>
                <a:lnTo>
                  <a:pt x="145394" y="429277"/>
                </a:lnTo>
                <a:lnTo>
                  <a:pt x="107788" y="460717"/>
                </a:lnTo>
                <a:lnTo>
                  <a:pt x="71008" y="493093"/>
                </a:lnTo>
                <a:lnTo>
                  <a:pt x="35072" y="526386"/>
                </a:lnTo>
                <a:lnTo>
                  <a:pt x="0" y="560578"/>
                </a:lnTo>
                <a:lnTo>
                  <a:pt x="590346" y="1150924"/>
                </a:lnTo>
                <a:lnTo>
                  <a:pt x="625572" y="1117249"/>
                </a:lnTo>
                <a:lnTo>
                  <a:pt x="662288" y="1085176"/>
                </a:lnTo>
                <a:lnTo>
                  <a:pt x="700436" y="1054763"/>
                </a:lnTo>
                <a:lnTo>
                  <a:pt x="739961" y="1026066"/>
                </a:lnTo>
                <a:lnTo>
                  <a:pt x="780806" y="999142"/>
                </a:lnTo>
                <a:lnTo>
                  <a:pt x="822915" y="974046"/>
                </a:lnTo>
                <a:lnTo>
                  <a:pt x="866230" y="950837"/>
                </a:lnTo>
                <a:lnTo>
                  <a:pt x="910696" y="929569"/>
                </a:lnTo>
                <a:lnTo>
                  <a:pt x="956256" y="910300"/>
                </a:lnTo>
                <a:lnTo>
                  <a:pt x="1002854" y="893086"/>
                </a:lnTo>
                <a:lnTo>
                  <a:pt x="1050433" y="877984"/>
                </a:lnTo>
                <a:lnTo>
                  <a:pt x="1098937" y="865051"/>
                </a:lnTo>
                <a:lnTo>
                  <a:pt x="1148309" y="854342"/>
                </a:lnTo>
                <a:lnTo>
                  <a:pt x="1198493" y="845914"/>
                </a:lnTo>
                <a:lnTo>
                  <a:pt x="1249432" y="839824"/>
                </a:lnTo>
                <a:lnTo>
                  <a:pt x="1301069" y="836129"/>
                </a:lnTo>
                <a:lnTo>
                  <a:pt x="1353350" y="834885"/>
                </a:lnTo>
                <a:lnTo>
                  <a:pt x="1353350" y="0"/>
                </a:lnTo>
                <a:close/>
              </a:path>
            </a:pathLst>
          </a:custGeom>
          <a:solidFill>
            <a:srgbClr val="686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000" y="1554552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5" h="1353820">
                <a:moveTo>
                  <a:pt x="560578" y="0"/>
                </a:moveTo>
                <a:lnTo>
                  <a:pt x="526386" y="35072"/>
                </a:lnTo>
                <a:lnTo>
                  <a:pt x="493093" y="71008"/>
                </a:lnTo>
                <a:lnTo>
                  <a:pt x="460717" y="107787"/>
                </a:lnTo>
                <a:lnTo>
                  <a:pt x="429277" y="145393"/>
                </a:lnTo>
                <a:lnTo>
                  <a:pt x="398791" y="183807"/>
                </a:lnTo>
                <a:lnTo>
                  <a:pt x="369277" y="223010"/>
                </a:lnTo>
                <a:lnTo>
                  <a:pt x="340754" y="262984"/>
                </a:lnTo>
                <a:lnTo>
                  <a:pt x="313239" y="303712"/>
                </a:lnTo>
                <a:lnTo>
                  <a:pt x="286750" y="345174"/>
                </a:lnTo>
                <a:lnTo>
                  <a:pt x="261307" y="387353"/>
                </a:lnTo>
                <a:lnTo>
                  <a:pt x="236927" y="430231"/>
                </a:lnTo>
                <a:lnTo>
                  <a:pt x="213629" y="473788"/>
                </a:lnTo>
                <a:lnTo>
                  <a:pt x="191430" y="518008"/>
                </a:lnTo>
                <a:lnTo>
                  <a:pt x="170350" y="562871"/>
                </a:lnTo>
                <a:lnTo>
                  <a:pt x="150406" y="608360"/>
                </a:lnTo>
                <a:lnTo>
                  <a:pt x="131616" y="654455"/>
                </a:lnTo>
                <a:lnTo>
                  <a:pt x="113999" y="701140"/>
                </a:lnTo>
                <a:lnTo>
                  <a:pt x="97573" y="748396"/>
                </a:lnTo>
                <a:lnTo>
                  <a:pt x="82356" y="796204"/>
                </a:lnTo>
                <a:lnTo>
                  <a:pt x="68367" y="844546"/>
                </a:lnTo>
                <a:lnTo>
                  <a:pt x="55623" y="893404"/>
                </a:lnTo>
                <a:lnTo>
                  <a:pt x="44144" y="942760"/>
                </a:lnTo>
                <a:lnTo>
                  <a:pt x="33946" y="992595"/>
                </a:lnTo>
                <a:lnTo>
                  <a:pt x="25050" y="1042892"/>
                </a:lnTo>
                <a:lnTo>
                  <a:pt x="17471" y="1093631"/>
                </a:lnTo>
                <a:lnTo>
                  <a:pt x="11230" y="1144796"/>
                </a:lnTo>
                <a:lnTo>
                  <a:pt x="6344" y="1196367"/>
                </a:lnTo>
                <a:lnTo>
                  <a:pt x="2831" y="1248326"/>
                </a:lnTo>
                <a:lnTo>
                  <a:pt x="705" y="1301057"/>
                </a:lnTo>
                <a:lnTo>
                  <a:pt x="0" y="1353337"/>
                </a:lnTo>
                <a:lnTo>
                  <a:pt x="834872" y="1353337"/>
                </a:lnTo>
                <a:lnTo>
                  <a:pt x="836116" y="1301057"/>
                </a:lnTo>
                <a:lnTo>
                  <a:pt x="839812" y="1249419"/>
                </a:lnTo>
                <a:lnTo>
                  <a:pt x="845901" y="1198479"/>
                </a:lnTo>
                <a:lnTo>
                  <a:pt x="854329" y="1148295"/>
                </a:lnTo>
                <a:lnTo>
                  <a:pt x="865038" y="1098922"/>
                </a:lnTo>
                <a:lnTo>
                  <a:pt x="877972" y="1050418"/>
                </a:lnTo>
                <a:lnTo>
                  <a:pt x="893074" y="1002839"/>
                </a:lnTo>
                <a:lnTo>
                  <a:pt x="910287" y="956241"/>
                </a:lnTo>
                <a:lnTo>
                  <a:pt x="929556" y="910680"/>
                </a:lnTo>
                <a:lnTo>
                  <a:pt x="950824" y="866215"/>
                </a:lnTo>
                <a:lnTo>
                  <a:pt x="974034" y="822900"/>
                </a:lnTo>
                <a:lnTo>
                  <a:pt x="999129" y="780792"/>
                </a:lnTo>
                <a:lnTo>
                  <a:pt x="1026054" y="739949"/>
                </a:lnTo>
                <a:lnTo>
                  <a:pt x="1054751" y="700426"/>
                </a:lnTo>
                <a:lnTo>
                  <a:pt x="1085164" y="662280"/>
                </a:lnTo>
                <a:lnTo>
                  <a:pt x="1117236" y="625568"/>
                </a:lnTo>
                <a:lnTo>
                  <a:pt x="1150912" y="590346"/>
                </a:lnTo>
                <a:lnTo>
                  <a:pt x="560578" y="0"/>
                </a:lnTo>
                <a:close/>
              </a:path>
            </a:pathLst>
          </a:custGeom>
          <a:solidFill>
            <a:srgbClr val="5C5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3915" y="993974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5">
                <a:moveTo>
                  <a:pt x="0" y="0"/>
                </a:moveTo>
                <a:lnTo>
                  <a:pt x="0" y="834885"/>
                </a:lnTo>
                <a:lnTo>
                  <a:pt x="52280" y="836129"/>
                </a:lnTo>
                <a:lnTo>
                  <a:pt x="103917" y="839824"/>
                </a:lnTo>
                <a:lnTo>
                  <a:pt x="154856" y="845914"/>
                </a:lnTo>
                <a:lnTo>
                  <a:pt x="205040" y="854342"/>
                </a:lnTo>
                <a:lnTo>
                  <a:pt x="254412" y="865051"/>
                </a:lnTo>
                <a:lnTo>
                  <a:pt x="302915" y="877984"/>
                </a:lnTo>
                <a:lnTo>
                  <a:pt x="350494" y="893086"/>
                </a:lnTo>
                <a:lnTo>
                  <a:pt x="397091" y="910300"/>
                </a:lnTo>
                <a:lnTo>
                  <a:pt x="442651" y="929569"/>
                </a:lnTo>
                <a:lnTo>
                  <a:pt x="487116" y="950837"/>
                </a:lnTo>
                <a:lnTo>
                  <a:pt x="530431" y="974046"/>
                </a:lnTo>
                <a:lnTo>
                  <a:pt x="572538" y="999142"/>
                </a:lnTo>
                <a:lnTo>
                  <a:pt x="613382" y="1026066"/>
                </a:lnTo>
                <a:lnTo>
                  <a:pt x="652906" y="1054763"/>
                </a:lnTo>
                <a:lnTo>
                  <a:pt x="691052" y="1085176"/>
                </a:lnTo>
                <a:lnTo>
                  <a:pt x="727766" y="1117249"/>
                </a:lnTo>
                <a:lnTo>
                  <a:pt x="762990" y="1150924"/>
                </a:lnTo>
                <a:lnTo>
                  <a:pt x="1353337" y="560565"/>
                </a:lnTo>
                <a:lnTo>
                  <a:pt x="1318265" y="526374"/>
                </a:lnTo>
                <a:lnTo>
                  <a:pt x="1282331" y="493082"/>
                </a:lnTo>
                <a:lnTo>
                  <a:pt x="1245553" y="460708"/>
                </a:lnTo>
                <a:lnTo>
                  <a:pt x="1207948" y="429269"/>
                </a:lnTo>
                <a:lnTo>
                  <a:pt x="1169535" y="398784"/>
                </a:lnTo>
                <a:lnTo>
                  <a:pt x="1130333" y="369271"/>
                </a:lnTo>
                <a:lnTo>
                  <a:pt x="1090359" y="340748"/>
                </a:lnTo>
                <a:lnTo>
                  <a:pt x="1049632" y="313234"/>
                </a:lnTo>
                <a:lnTo>
                  <a:pt x="1008170" y="286746"/>
                </a:lnTo>
                <a:lnTo>
                  <a:pt x="965992" y="261303"/>
                </a:lnTo>
                <a:lnTo>
                  <a:pt x="923115" y="236924"/>
                </a:lnTo>
                <a:lnTo>
                  <a:pt x="879557" y="213626"/>
                </a:lnTo>
                <a:lnTo>
                  <a:pt x="835338" y="191428"/>
                </a:lnTo>
                <a:lnTo>
                  <a:pt x="790475" y="170348"/>
                </a:lnTo>
                <a:lnTo>
                  <a:pt x="744986" y="150404"/>
                </a:lnTo>
                <a:lnTo>
                  <a:pt x="698890" y="131615"/>
                </a:lnTo>
                <a:lnTo>
                  <a:pt x="652206" y="113998"/>
                </a:lnTo>
                <a:lnTo>
                  <a:pt x="604950" y="97572"/>
                </a:lnTo>
                <a:lnTo>
                  <a:pt x="557142" y="82356"/>
                </a:lnTo>
                <a:lnTo>
                  <a:pt x="508799" y="68366"/>
                </a:lnTo>
                <a:lnTo>
                  <a:pt x="459941" y="55623"/>
                </a:lnTo>
                <a:lnTo>
                  <a:pt x="410584" y="44144"/>
                </a:lnTo>
                <a:lnTo>
                  <a:pt x="360748" y="33946"/>
                </a:lnTo>
                <a:lnTo>
                  <a:pt x="310451" y="25049"/>
                </a:lnTo>
                <a:lnTo>
                  <a:pt x="259710" y="17471"/>
                </a:lnTo>
                <a:lnTo>
                  <a:pt x="208545" y="11230"/>
                </a:lnTo>
                <a:lnTo>
                  <a:pt x="156973" y="6344"/>
                </a:lnTo>
                <a:lnTo>
                  <a:pt x="105012" y="2831"/>
                </a:lnTo>
                <a:lnTo>
                  <a:pt x="52682" y="711"/>
                </a:lnTo>
                <a:lnTo>
                  <a:pt x="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994" y="2907894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5" h="1353820">
                <a:moveTo>
                  <a:pt x="834872" y="0"/>
                </a:moveTo>
                <a:lnTo>
                  <a:pt x="0" y="0"/>
                </a:lnTo>
                <a:lnTo>
                  <a:pt x="711" y="52681"/>
                </a:lnTo>
                <a:lnTo>
                  <a:pt x="2832" y="105010"/>
                </a:lnTo>
                <a:lnTo>
                  <a:pt x="6344" y="156970"/>
                </a:lnTo>
                <a:lnTo>
                  <a:pt x="11231" y="208541"/>
                </a:lnTo>
                <a:lnTo>
                  <a:pt x="17472" y="259706"/>
                </a:lnTo>
                <a:lnTo>
                  <a:pt x="25051" y="310446"/>
                </a:lnTo>
                <a:lnTo>
                  <a:pt x="33948" y="360743"/>
                </a:lnTo>
                <a:lnTo>
                  <a:pt x="44146" y="410579"/>
                </a:lnTo>
                <a:lnTo>
                  <a:pt x="55626" y="459935"/>
                </a:lnTo>
                <a:lnTo>
                  <a:pt x="68370" y="508793"/>
                </a:lnTo>
                <a:lnTo>
                  <a:pt x="82359" y="557136"/>
                </a:lnTo>
                <a:lnTo>
                  <a:pt x="97577" y="604944"/>
                </a:lnTo>
                <a:lnTo>
                  <a:pt x="114003" y="652200"/>
                </a:lnTo>
                <a:lnTo>
                  <a:pt x="131620" y="698885"/>
                </a:lnTo>
                <a:lnTo>
                  <a:pt x="150410" y="744981"/>
                </a:lnTo>
                <a:lnTo>
                  <a:pt x="170355" y="790470"/>
                </a:lnTo>
                <a:lnTo>
                  <a:pt x="191436" y="835334"/>
                </a:lnTo>
                <a:lnTo>
                  <a:pt x="213634" y="879554"/>
                </a:lnTo>
                <a:lnTo>
                  <a:pt x="236933" y="923111"/>
                </a:lnTo>
                <a:lnTo>
                  <a:pt x="261313" y="965989"/>
                </a:lnTo>
                <a:lnTo>
                  <a:pt x="286756" y="1008168"/>
                </a:lnTo>
                <a:lnTo>
                  <a:pt x="313244" y="1049630"/>
                </a:lnTo>
                <a:lnTo>
                  <a:pt x="340759" y="1090357"/>
                </a:lnTo>
                <a:lnTo>
                  <a:pt x="369282" y="1130332"/>
                </a:lnTo>
                <a:lnTo>
                  <a:pt x="398796" y="1169534"/>
                </a:lnTo>
                <a:lnTo>
                  <a:pt x="429281" y="1207947"/>
                </a:lnTo>
                <a:lnTo>
                  <a:pt x="460720" y="1245552"/>
                </a:lnTo>
                <a:lnTo>
                  <a:pt x="493095" y="1282331"/>
                </a:lnTo>
                <a:lnTo>
                  <a:pt x="526387" y="1318265"/>
                </a:lnTo>
                <a:lnTo>
                  <a:pt x="560578" y="1353337"/>
                </a:lnTo>
                <a:lnTo>
                  <a:pt x="1150912" y="762990"/>
                </a:lnTo>
                <a:lnTo>
                  <a:pt x="1117238" y="727768"/>
                </a:lnTo>
                <a:lnTo>
                  <a:pt x="1085167" y="691056"/>
                </a:lnTo>
                <a:lnTo>
                  <a:pt x="1054755" y="652910"/>
                </a:lnTo>
                <a:lnTo>
                  <a:pt x="1026059" y="613387"/>
                </a:lnTo>
                <a:lnTo>
                  <a:pt x="999135" y="572544"/>
                </a:lnTo>
                <a:lnTo>
                  <a:pt x="974039" y="530437"/>
                </a:lnTo>
                <a:lnTo>
                  <a:pt x="950829" y="487122"/>
                </a:lnTo>
                <a:lnTo>
                  <a:pt x="929561" y="442656"/>
                </a:lnTo>
                <a:lnTo>
                  <a:pt x="910292" y="397096"/>
                </a:lnTo>
                <a:lnTo>
                  <a:pt x="893077" y="350498"/>
                </a:lnTo>
                <a:lnTo>
                  <a:pt x="877975" y="302918"/>
                </a:lnTo>
                <a:lnTo>
                  <a:pt x="865040" y="254414"/>
                </a:lnTo>
                <a:lnTo>
                  <a:pt x="854331" y="205042"/>
                </a:lnTo>
                <a:lnTo>
                  <a:pt x="845902" y="154857"/>
                </a:lnTo>
                <a:lnTo>
                  <a:pt x="839812" y="103918"/>
                </a:lnTo>
                <a:lnTo>
                  <a:pt x="836117" y="52280"/>
                </a:lnTo>
                <a:lnTo>
                  <a:pt x="834872" y="0"/>
                </a:lnTo>
                <a:close/>
              </a:path>
            </a:pathLst>
          </a:custGeom>
          <a:solidFill>
            <a:srgbClr val="4F5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6915" y="2907894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4" h="1353820">
                <a:moveTo>
                  <a:pt x="1150924" y="0"/>
                </a:moveTo>
                <a:lnTo>
                  <a:pt x="316052" y="0"/>
                </a:lnTo>
                <a:lnTo>
                  <a:pt x="314807" y="52280"/>
                </a:lnTo>
                <a:lnTo>
                  <a:pt x="311112" y="103918"/>
                </a:lnTo>
                <a:lnTo>
                  <a:pt x="305021" y="154857"/>
                </a:lnTo>
                <a:lnTo>
                  <a:pt x="296593" y="205042"/>
                </a:lnTo>
                <a:lnTo>
                  <a:pt x="285883" y="254414"/>
                </a:lnTo>
                <a:lnTo>
                  <a:pt x="272949" y="302918"/>
                </a:lnTo>
                <a:lnTo>
                  <a:pt x="257846" y="350498"/>
                </a:lnTo>
                <a:lnTo>
                  <a:pt x="240631" y="397096"/>
                </a:lnTo>
                <a:lnTo>
                  <a:pt x="221361" y="442656"/>
                </a:lnTo>
                <a:lnTo>
                  <a:pt x="200092" y="487122"/>
                </a:lnTo>
                <a:lnTo>
                  <a:pt x="176881" y="530437"/>
                </a:lnTo>
                <a:lnTo>
                  <a:pt x="151785" y="572544"/>
                </a:lnTo>
                <a:lnTo>
                  <a:pt x="124859" y="613387"/>
                </a:lnTo>
                <a:lnTo>
                  <a:pt x="96162" y="652910"/>
                </a:lnTo>
                <a:lnTo>
                  <a:pt x="65748" y="691056"/>
                </a:lnTo>
                <a:lnTo>
                  <a:pt x="33675" y="727768"/>
                </a:lnTo>
                <a:lnTo>
                  <a:pt x="0" y="762990"/>
                </a:lnTo>
                <a:lnTo>
                  <a:pt x="590359" y="1353337"/>
                </a:lnTo>
                <a:lnTo>
                  <a:pt x="624550" y="1318265"/>
                </a:lnTo>
                <a:lnTo>
                  <a:pt x="657841" y="1282331"/>
                </a:lnTo>
                <a:lnTo>
                  <a:pt x="690216" y="1245552"/>
                </a:lnTo>
                <a:lnTo>
                  <a:pt x="721655" y="1207947"/>
                </a:lnTo>
                <a:lnTo>
                  <a:pt x="752140" y="1169534"/>
                </a:lnTo>
                <a:lnTo>
                  <a:pt x="781653" y="1130332"/>
                </a:lnTo>
                <a:lnTo>
                  <a:pt x="810176" y="1090357"/>
                </a:lnTo>
                <a:lnTo>
                  <a:pt x="837690" y="1049630"/>
                </a:lnTo>
                <a:lnTo>
                  <a:pt x="864178" y="1008168"/>
                </a:lnTo>
                <a:lnTo>
                  <a:pt x="889620" y="965989"/>
                </a:lnTo>
                <a:lnTo>
                  <a:pt x="914000" y="923111"/>
                </a:lnTo>
                <a:lnTo>
                  <a:pt x="937298" y="879554"/>
                </a:lnTo>
                <a:lnTo>
                  <a:pt x="959496" y="835334"/>
                </a:lnTo>
                <a:lnTo>
                  <a:pt x="980576" y="790470"/>
                </a:lnTo>
                <a:lnTo>
                  <a:pt x="1000520" y="744981"/>
                </a:lnTo>
                <a:lnTo>
                  <a:pt x="1019309" y="698885"/>
                </a:lnTo>
                <a:lnTo>
                  <a:pt x="1036926" y="652200"/>
                </a:lnTo>
                <a:lnTo>
                  <a:pt x="1053352" y="604944"/>
                </a:lnTo>
                <a:lnTo>
                  <a:pt x="1068568" y="557136"/>
                </a:lnTo>
                <a:lnTo>
                  <a:pt x="1082557" y="508793"/>
                </a:lnTo>
                <a:lnTo>
                  <a:pt x="1095301" y="459935"/>
                </a:lnTo>
                <a:lnTo>
                  <a:pt x="1106780" y="410579"/>
                </a:lnTo>
                <a:lnTo>
                  <a:pt x="1116977" y="360743"/>
                </a:lnTo>
                <a:lnTo>
                  <a:pt x="1125874" y="310446"/>
                </a:lnTo>
                <a:lnTo>
                  <a:pt x="1133452" y="259706"/>
                </a:lnTo>
                <a:lnTo>
                  <a:pt x="1139694" y="208541"/>
                </a:lnTo>
                <a:lnTo>
                  <a:pt x="1144580" y="156970"/>
                </a:lnTo>
                <a:lnTo>
                  <a:pt x="1148092" y="105010"/>
                </a:lnTo>
                <a:lnTo>
                  <a:pt x="1150219" y="52280"/>
                </a:lnTo>
                <a:lnTo>
                  <a:pt x="1150924" y="0"/>
                </a:lnTo>
                <a:close/>
              </a:path>
            </a:pathLst>
          </a:custGeom>
          <a:solidFill>
            <a:srgbClr val="2C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0578" y="3670881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4">
                <a:moveTo>
                  <a:pt x="590334" y="0"/>
                </a:moveTo>
                <a:lnTo>
                  <a:pt x="0" y="590359"/>
                </a:lnTo>
                <a:lnTo>
                  <a:pt x="35071" y="624550"/>
                </a:lnTo>
                <a:lnTo>
                  <a:pt x="71005" y="657841"/>
                </a:lnTo>
                <a:lnTo>
                  <a:pt x="107784" y="690216"/>
                </a:lnTo>
                <a:lnTo>
                  <a:pt x="145389" y="721655"/>
                </a:lnTo>
                <a:lnTo>
                  <a:pt x="183802" y="752140"/>
                </a:lnTo>
                <a:lnTo>
                  <a:pt x="223005" y="781653"/>
                </a:lnTo>
                <a:lnTo>
                  <a:pt x="262979" y="810176"/>
                </a:lnTo>
                <a:lnTo>
                  <a:pt x="303706" y="837690"/>
                </a:lnTo>
                <a:lnTo>
                  <a:pt x="345169" y="864178"/>
                </a:lnTo>
                <a:lnTo>
                  <a:pt x="387348" y="889620"/>
                </a:lnTo>
                <a:lnTo>
                  <a:pt x="430225" y="914000"/>
                </a:lnTo>
                <a:lnTo>
                  <a:pt x="473783" y="937298"/>
                </a:lnTo>
                <a:lnTo>
                  <a:pt x="518003" y="959496"/>
                </a:lnTo>
                <a:lnTo>
                  <a:pt x="562866" y="980576"/>
                </a:lnTo>
                <a:lnTo>
                  <a:pt x="608355" y="1000520"/>
                </a:lnTo>
                <a:lnTo>
                  <a:pt x="654451" y="1019309"/>
                </a:lnTo>
                <a:lnTo>
                  <a:pt x="701136" y="1036926"/>
                </a:lnTo>
                <a:lnTo>
                  <a:pt x="748392" y="1053352"/>
                </a:lnTo>
                <a:lnTo>
                  <a:pt x="796200" y="1068568"/>
                </a:lnTo>
                <a:lnTo>
                  <a:pt x="844543" y="1082557"/>
                </a:lnTo>
                <a:lnTo>
                  <a:pt x="893401" y="1095301"/>
                </a:lnTo>
                <a:lnTo>
                  <a:pt x="942758" y="1106780"/>
                </a:lnTo>
                <a:lnTo>
                  <a:pt x="992594" y="1116977"/>
                </a:lnTo>
                <a:lnTo>
                  <a:pt x="1042891" y="1125874"/>
                </a:lnTo>
                <a:lnTo>
                  <a:pt x="1093631" y="1133452"/>
                </a:lnTo>
                <a:lnTo>
                  <a:pt x="1144795" y="1139694"/>
                </a:lnTo>
                <a:lnTo>
                  <a:pt x="1196367" y="1144580"/>
                </a:lnTo>
                <a:lnTo>
                  <a:pt x="1248326" y="1148092"/>
                </a:lnTo>
                <a:lnTo>
                  <a:pt x="1300656" y="1150213"/>
                </a:lnTo>
                <a:lnTo>
                  <a:pt x="1353337" y="1150924"/>
                </a:lnTo>
                <a:lnTo>
                  <a:pt x="1353337" y="316052"/>
                </a:lnTo>
                <a:lnTo>
                  <a:pt x="1301057" y="314807"/>
                </a:lnTo>
                <a:lnTo>
                  <a:pt x="1249419" y="311112"/>
                </a:lnTo>
                <a:lnTo>
                  <a:pt x="1198480" y="305022"/>
                </a:lnTo>
                <a:lnTo>
                  <a:pt x="1148296" y="296595"/>
                </a:lnTo>
                <a:lnTo>
                  <a:pt x="1098924" y="285886"/>
                </a:lnTo>
                <a:lnTo>
                  <a:pt x="1050421" y="272952"/>
                </a:lnTo>
                <a:lnTo>
                  <a:pt x="1002842" y="257849"/>
                </a:lnTo>
                <a:lnTo>
                  <a:pt x="956244" y="240635"/>
                </a:lnTo>
                <a:lnTo>
                  <a:pt x="910684" y="221366"/>
                </a:lnTo>
                <a:lnTo>
                  <a:pt x="866217" y="200097"/>
                </a:lnTo>
                <a:lnTo>
                  <a:pt x="822902" y="176887"/>
                </a:lnTo>
                <a:lnTo>
                  <a:pt x="780794" y="151790"/>
                </a:lnTo>
                <a:lnTo>
                  <a:pt x="739949" y="124865"/>
                </a:lnTo>
                <a:lnTo>
                  <a:pt x="700424" y="96166"/>
                </a:lnTo>
                <a:lnTo>
                  <a:pt x="662275" y="65751"/>
                </a:lnTo>
                <a:lnTo>
                  <a:pt x="625560" y="33677"/>
                </a:lnTo>
                <a:lnTo>
                  <a:pt x="590334" y="0"/>
                </a:lnTo>
                <a:close/>
              </a:path>
            </a:pathLst>
          </a:custGeom>
          <a:solidFill>
            <a:srgbClr val="43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73917" y="3670877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4">
                <a:moveTo>
                  <a:pt x="763003" y="0"/>
                </a:moveTo>
                <a:lnTo>
                  <a:pt x="727777" y="33677"/>
                </a:lnTo>
                <a:lnTo>
                  <a:pt x="691061" y="65751"/>
                </a:lnTo>
                <a:lnTo>
                  <a:pt x="652912" y="96166"/>
                </a:lnTo>
                <a:lnTo>
                  <a:pt x="613386" y="124865"/>
                </a:lnTo>
                <a:lnTo>
                  <a:pt x="572541" y="151790"/>
                </a:lnTo>
                <a:lnTo>
                  <a:pt x="530431" y="176887"/>
                </a:lnTo>
                <a:lnTo>
                  <a:pt x="487115" y="200097"/>
                </a:lnTo>
                <a:lnTo>
                  <a:pt x="442648" y="221366"/>
                </a:lnTo>
                <a:lnTo>
                  <a:pt x="397088" y="240635"/>
                </a:lnTo>
                <a:lnTo>
                  <a:pt x="350489" y="257849"/>
                </a:lnTo>
                <a:lnTo>
                  <a:pt x="302910" y="272952"/>
                </a:lnTo>
                <a:lnTo>
                  <a:pt x="254406" y="285886"/>
                </a:lnTo>
                <a:lnTo>
                  <a:pt x="205035" y="296595"/>
                </a:lnTo>
                <a:lnTo>
                  <a:pt x="154852" y="305022"/>
                </a:lnTo>
                <a:lnTo>
                  <a:pt x="103914" y="311112"/>
                </a:lnTo>
                <a:lnTo>
                  <a:pt x="52278" y="314807"/>
                </a:lnTo>
                <a:lnTo>
                  <a:pt x="0" y="316052"/>
                </a:lnTo>
                <a:lnTo>
                  <a:pt x="0" y="1150937"/>
                </a:lnTo>
                <a:lnTo>
                  <a:pt x="52682" y="1150226"/>
                </a:lnTo>
                <a:lnTo>
                  <a:pt x="105013" y="1148105"/>
                </a:lnTo>
                <a:lnTo>
                  <a:pt x="156973" y="1144592"/>
                </a:lnTo>
                <a:lnTo>
                  <a:pt x="208545" y="1139706"/>
                </a:lnTo>
                <a:lnTo>
                  <a:pt x="259711" y="1133465"/>
                </a:lnTo>
                <a:lnTo>
                  <a:pt x="310452" y="1125887"/>
                </a:lnTo>
                <a:lnTo>
                  <a:pt x="360750" y="1116990"/>
                </a:lnTo>
                <a:lnTo>
                  <a:pt x="410586" y="1106793"/>
                </a:lnTo>
                <a:lnTo>
                  <a:pt x="459943" y="1095313"/>
                </a:lnTo>
                <a:lnTo>
                  <a:pt x="508802" y="1082570"/>
                </a:lnTo>
                <a:lnTo>
                  <a:pt x="557146" y="1068580"/>
                </a:lnTo>
                <a:lnTo>
                  <a:pt x="604954" y="1053364"/>
                </a:lnTo>
                <a:lnTo>
                  <a:pt x="652211" y="1036938"/>
                </a:lnTo>
                <a:lnTo>
                  <a:pt x="698896" y="1019321"/>
                </a:lnTo>
                <a:lnTo>
                  <a:pt x="744993" y="1000531"/>
                </a:lnTo>
                <a:lnTo>
                  <a:pt x="790482" y="980587"/>
                </a:lnTo>
                <a:lnTo>
                  <a:pt x="835346" y="959506"/>
                </a:lnTo>
                <a:lnTo>
                  <a:pt x="879565" y="937308"/>
                </a:lnTo>
                <a:lnTo>
                  <a:pt x="923123" y="914009"/>
                </a:lnTo>
                <a:lnTo>
                  <a:pt x="966001" y="889629"/>
                </a:lnTo>
                <a:lnTo>
                  <a:pt x="1008180" y="864186"/>
                </a:lnTo>
                <a:lnTo>
                  <a:pt x="1049643" y="837698"/>
                </a:lnTo>
                <a:lnTo>
                  <a:pt x="1090370" y="810183"/>
                </a:lnTo>
                <a:lnTo>
                  <a:pt x="1130344" y="781659"/>
                </a:lnTo>
                <a:lnTo>
                  <a:pt x="1169547" y="752145"/>
                </a:lnTo>
                <a:lnTo>
                  <a:pt x="1207960" y="721659"/>
                </a:lnTo>
                <a:lnTo>
                  <a:pt x="1245565" y="690219"/>
                </a:lnTo>
                <a:lnTo>
                  <a:pt x="1282344" y="657844"/>
                </a:lnTo>
                <a:lnTo>
                  <a:pt x="1318278" y="624551"/>
                </a:lnTo>
                <a:lnTo>
                  <a:pt x="1353350" y="590359"/>
                </a:lnTo>
                <a:lnTo>
                  <a:pt x="763003" y="0"/>
                </a:lnTo>
                <a:close/>
              </a:path>
            </a:pathLst>
          </a:custGeom>
          <a:solidFill>
            <a:srgbClr val="38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4513" y="2038469"/>
            <a:ext cx="1739264" cy="1739264"/>
          </a:xfrm>
          <a:custGeom>
            <a:avLst/>
            <a:gdLst/>
            <a:ahLst/>
            <a:cxnLst/>
            <a:rect l="l" t="t" r="r" b="b"/>
            <a:pathLst>
              <a:path w="1739264" h="1739264">
                <a:moveTo>
                  <a:pt x="869403" y="0"/>
                </a:moveTo>
                <a:lnTo>
                  <a:pt x="821701" y="1286"/>
                </a:lnTo>
                <a:lnTo>
                  <a:pt x="774672" y="5102"/>
                </a:lnTo>
                <a:lnTo>
                  <a:pt x="728381" y="11381"/>
                </a:lnTo>
                <a:lnTo>
                  <a:pt x="682895" y="20056"/>
                </a:lnTo>
                <a:lnTo>
                  <a:pt x="638280" y="31061"/>
                </a:lnTo>
                <a:lnTo>
                  <a:pt x="594603" y="44330"/>
                </a:lnTo>
                <a:lnTo>
                  <a:pt x="551930" y="59796"/>
                </a:lnTo>
                <a:lnTo>
                  <a:pt x="510327" y="77394"/>
                </a:lnTo>
                <a:lnTo>
                  <a:pt x="469861" y="97056"/>
                </a:lnTo>
                <a:lnTo>
                  <a:pt x="430597" y="118716"/>
                </a:lnTo>
                <a:lnTo>
                  <a:pt x="392603" y="142308"/>
                </a:lnTo>
                <a:lnTo>
                  <a:pt x="355943" y="167765"/>
                </a:lnTo>
                <a:lnTo>
                  <a:pt x="320686" y="195022"/>
                </a:lnTo>
                <a:lnTo>
                  <a:pt x="286896" y="224012"/>
                </a:lnTo>
                <a:lnTo>
                  <a:pt x="254641" y="254668"/>
                </a:lnTo>
                <a:lnTo>
                  <a:pt x="223986" y="286924"/>
                </a:lnTo>
                <a:lnTo>
                  <a:pt x="194998" y="320714"/>
                </a:lnTo>
                <a:lnTo>
                  <a:pt x="167743" y="355971"/>
                </a:lnTo>
                <a:lnTo>
                  <a:pt x="142288" y="392629"/>
                </a:lnTo>
                <a:lnTo>
                  <a:pt x="118698" y="430622"/>
                </a:lnTo>
                <a:lnTo>
                  <a:pt x="97040" y="469883"/>
                </a:lnTo>
                <a:lnTo>
                  <a:pt x="77381" y="510346"/>
                </a:lnTo>
                <a:lnTo>
                  <a:pt x="59786" y="551944"/>
                </a:lnTo>
                <a:lnTo>
                  <a:pt x="44322" y="594611"/>
                </a:lnTo>
                <a:lnTo>
                  <a:pt x="31055" y="638282"/>
                </a:lnTo>
                <a:lnTo>
                  <a:pt x="20052" y="682889"/>
                </a:lnTo>
                <a:lnTo>
                  <a:pt x="11378" y="728365"/>
                </a:lnTo>
                <a:lnTo>
                  <a:pt x="5101" y="774646"/>
                </a:lnTo>
                <a:lnTo>
                  <a:pt x="1286" y="821664"/>
                </a:lnTo>
                <a:lnTo>
                  <a:pt x="0" y="869353"/>
                </a:lnTo>
                <a:lnTo>
                  <a:pt x="1286" y="917061"/>
                </a:lnTo>
                <a:lnTo>
                  <a:pt x="5101" y="964097"/>
                </a:lnTo>
                <a:lnTo>
                  <a:pt x="11378" y="1010395"/>
                </a:lnTo>
                <a:lnTo>
                  <a:pt x="20052" y="1055888"/>
                </a:lnTo>
                <a:lnTo>
                  <a:pt x="31055" y="1100509"/>
                </a:lnTo>
                <a:lnTo>
                  <a:pt x="44322" y="1144193"/>
                </a:lnTo>
                <a:lnTo>
                  <a:pt x="59786" y="1186873"/>
                </a:lnTo>
                <a:lnTo>
                  <a:pt x="77381" y="1228483"/>
                </a:lnTo>
                <a:lnTo>
                  <a:pt x="97040" y="1268956"/>
                </a:lnTo>
                <a:lnTo>
                  <a:pt x="118698" y="1308226"/>
                </a:lnTo>
                <a:lnTo>
                  <a:pt x="142288" y="1346228"/>
                </a:lnTo>
                <a:lnTo>
                  <a:pt x="167743" y="1382894"/>
                </a:lnTo>
                <a:lnTo>
                  <a:pt x="194998" y="1418158"/>
                </a:lnTo>
                <a:lnTo>
                  <a:pt x="223986" y="1451954"/>
                </a:lnTo>
                <a:lnTo>
                  <a:pt x="254641" y="1484215"/>
                </a:lnTo>
                <a:lnTo>
                  <a:pt x="286896" y="1514876"/>
                </a:lnTo>
                <a:lnTo>
                  <a:pt x="320686" y="1543870"/>
                </a:lnTo>
                <a:lnTo>
                  <a:pt x="355943" y="1571130"/>
                </a:lnTo>
                <a:lnTo>
                  <a:pt x="392603" y="1596591"/>
                </a:lnTo>
                <a:lnTo>
                  <a:pt x="430597" y="1620185"/>
                </a:lnTo>
                <a:lnTo>
                  <a:pt x="469861" y="1641847"/>
                </a:lnTo>
                <a:lnTo>
                  <a:pt x="510327" y="1661511"/>
                </a:lnTo>
                <a:lnTo>
                  <a:pt x="551930" y="1679109"/>
                </a:lnTo>
                <a:lnTo>
                  <a:pt x="594603" y="1694577"/>
                </a:lnTo>
                <a:lnTo>
                  <a:pt x="638280" y="1707846"/>
                </a:lnTo>
                <a:lnTo>
                  <a:pt x="682895" y="1718852"/>
                </a:lnTo>
                <a:lnTo>
                  <a:pt x="728381" y="1727527"/>
                </a:lnTo>
                <a:lnTo>
                  <a:pt x="774672" y="1733806"/>
                </a:lnTo>
                <a:lnTo>
                  <a:pt x="821701" y="1737622"/>
                </a:lnTo>
                <a:lnTo>
                  <a:pt x="869403" y="1738909"/>
                </a:lnTo>
                <a:lnTo>
                  <a:pt x="917105" y="1737622"/>
                </a:lnTo>
                <a:lnTo>
                  <a:pt x="964135" y="1733806"/>
                </a:lnTo>
                <a:lnTo>
                  <a:pt x="1010426" y="1727527"/>
                </a:lnTo>
                <a:lnTo>
                  <a:pt x="1055912" y="1718852"/>
                </a:lnTo>
                <a:lnTo>
                  <a:pt x="1100526" y="1707846"/>
                </a:lnTo>
                <a:lnTo>
                  <a:pt x="1144203" y="1694577"/>
                </a:lnTo>
                <a:lnTo>
                  <a:pt x="1186877" y="1679109"/>
                </a:lnTo>
                <a:lnTo>
                  <a:pt x="1228479" y="1661511"/>
                </a:lnTo>
                <a:lnTo>
                  <a:pt x="1268946" y="1641847"/>
                </a:lnTo>
                <a:lnTo>
                  <a:pt x="1308210" y="1620185"/>
                </a:lnTo>
                <a:lnTo>
                  <a:pt x="1346204" y="1596591"/>
                </a:lnTo>
                <a:lnTo>
                  <a:pt x="1382863" y="1571130"/>
                </a:lnTo>
                <a:lnTo>
                  <a:pt x="1418121" y="1543870"/>
                </a:lnTo>
                <a:lnTo>
                  <a:pt x="1451911" y="1514876"/>
                </a:lnTo>
                <a:lnTo>
                  <a:pt x="1484166" y="1484215"/>
                </a:lnTo>
                <a:lnTo>
                  <a:pt x="1514821" y="1451954"/>
                </a:lnTo>
                <a:lnTo>
                  <a:pt x="1543809" y="1418158"/>
                </a:lnTo>
                <a:lnTo>
                  <a:pt x="1571064" y="1382894"/>
                </a:lnTo>
                <a:lnTo>
                  <a:pt x="1596519" y="1346228"/>
                </a:lnTo>
                <a:lnTo>
                  <a:pt x="1620109" y="1308226"/>
                </a:lnTo>
                <a:lnTo>
                  <a:pt x="1641767" y="1268956"/>
                </a:lnTo>
                <a:lnTo>
                  <a:pt x="1661426" y="1228483"/>
                </a:lnTo>
                <a:lnTo>
                  <a:pt x="1679021" y="1186873"/>
                </a:lnTo>
                <a:lnTo>
                  <a:pt x="1694485" y="1144193"/>
                </a:lnTo>
                <a:lnTo>
                  <a:pt x="1707752" y="1100509"/>
                </a:lnTo>
                <a:lnTo>
                  <a:pt x="1718755" y="1055888"/>
                </a:lnTo>
                <a:lnTo>
                  <a:pt x="1727428" y="1010395"/>
                </a:lnTo>
                <a:lnTo>
                  <a:pt x="1733706" y="964097"/>
                </a:lnTo>
                <a:lnTo>
                  <a:pt x="1737521" y="917061"/>
                </a:lnTo>
                <a:lnTo>
                  <a:pt x="1738807" y="869353"/>
                </a:lnTo>
                <a:lnTo>
                  <a:pt x="1737521" y="821664"/>
                </a:lnTo>
                <a:lnTo>
                  <a:pt x="1733706" y="774646"/>
                </a:lnTo>
                <a:lnTo>
                  <a:pt x="1727428" y="728365"/>
                </a:lnTo>
                <a:lnTo>
                  <a:pt x="1718755" y="682889"/>
                </a:lnTo>
                <a:lnTo>
                  <a:pt x="1707752" y="638282"/>
                </a:lnTo>
                <a:lnTo>
                  <a:pt x="1694485" y="594611"/>
                </a:lnTo>
                <a:lnTo>
                  <a:pt x="1679021" y="551944"/>
                </a:lnTo>
                <a:lnTo>
                  <a:pt x="1661426" y="510346"/>
                </a:lnTo>
                <a:lnTo>
                  <a:pt x="1641767" y="469883"/>
                </a:lnTo>
                <a:lnTo>
                  <a:pt x="1620109" y="430622"/>
                </a:lnTo>
                <a:lnTo>
                  <a:pt x="1596519" y="392629"/>
                </a:lnTo>
                <a:lnTo>
                  <a:pt x="1571064" y="355971"/>
                </a:lnTo>
                <a:lnTo>
                  <a:pt x="1543809" y="320714"/>
                </a:lnTo>
                <a:lnTo>
                  <a:pt x="1514821" y="286924"/>
                </a:lnTo>
                <a:lnTo>
                  <a:pt x="1484166" y="254668"/>
                </a:lnTo>
                <a:lnTo>
                  <a:pt x="1451911" y="224012"/>
                </a:lnTo>
                <a:lnTo>
                  <a:pt x="1418121" y="195022"/>
                </a:lnTo>
                <a:lnTo>
                  <a:pt x="1382863" y="167765"/>
                </a:lnTo>
                <a:lnTo>
                  <a:pt x="1346204" y="142308"/>
                </a:lnTo>
                <a:lnTo>
                  <a:pt x="1308210" y="118716"/>
                </a:lnTo>
                <a:lnTo>
                  <a:pt x="1268946" y="97056"/>
                </a:lnTo>
                <a:lnTo>
                  <a:pt x="1228479" y="77394"/>
                </a:lnTo>
                <a:lnTo>
                  <a:pt x="1186877" y="59796"/>
                </a:lnTo>
                <a:lnTo>
                  <a:pt x="1144203" y="44330"/>
                </a:lnTo>
                <a:lnTo>
                  <a:pt x="1100526" y="31061"/>
                </a:lnTo>
                <a:lnTo>
                  <a:pt x="1055912" y="20056"/>
                </a:lnTo>
                <a:lnTo>
                  <a:pt x="1010426" y="11381"/>
                </a:lnTo>
                <a:lnTo>
                  <a:pt x="964135" y="5102"/>
                </a:lnTo>
                <a:lnTo>
                  <a:pt x="917105" y="1286"/>
                </a:lnTo>
                <a:lnTo>
                  <a:pt x="869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00780" y="1080001"/>
            <a:ext cx="81216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97999C"/>
                </a:solidFill>
                <a:latin typeface="Lucida Sans"/>
                <a:cs typeface="Lucida Sans"/>
              </a:rPr>
              <a:t>Pantone</a:t>
            </a:r>
            <a:r>
              <a:rPr sz="1000" spc="-175" dirty="0">
                <a:solidFill>
                  <a:srgbClr val="97999C"/>
                </a:solidFill>
                <a:latin typeface="Lucida Sans"/>
                <a:cs typeface="Lucida Sans"/>
              </a:rPr>
              <a:t> </a:t>
            </a:r>
            <a:r>
              <a:rPr sz="1000" spc="-70" dirty="0">
                <a:solidFill>
                  <a:srgbClr val="97999C"/>
                </a:solidFill>
                <a:latin typeface="Lucida Sans"/>
                <a:cs typeface="Lucida Sans"/>
              </a:rPr>
              <a:t>654C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13478" y="1351521"/>
            <a:ext cx="3808095" cy="483870"/>
          </a:xfrm>
          <a:custGeom>
            <a:avLst/>
            <a:gdLst/>
            <a:ahLst/>
            <a:cxnLst/>
            <a:rect l="l" t="t" r="r" b="b"/>
            <a:pathLst>
              <a:path w="3808095" h="483869">
                <a:moveTo>
                  <a:pt x="0" y="483349"/>
                </a:moveTo>
                <a:lnTo>
                  <a:pt x="3807714" y="483349"/>
                </a:lnTo>
                <a:lnTo>
                  <a:pt x="3807714" y="0"/>
                </a:lnTo>
                <a:lnTo>
                  <a:pt x="0" y="0"/>
                </a:lnTo>
                <a:lnTo>
                  <a:pt x="0" y="483349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135209" y="3003194"/>
            <a:ext cx="233679" cy="9398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colou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palette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72728" y="2725661"/>
            <a:ext cx="90805" cy="97155"/>
          </a:xfrm>
          <a:custGeom>
            <a:avLst/>
            <a:gdLst/>
            <a:ahLst/>
            <a:cxnLst/>
            <a:rect l="l" t="t" r="r" b="b"/>
            <a:pathLst>
              <a:path w="90804" h="97155">
                <a:moveTo>
                  <a:pt x="52374" y="0"/>
                </a:moveTo>
                <a:lnTo>
                  <a:pt x="39458" y="0"/>
                </a:lnTo>
                <a:lnTo>
                  <a:pt x="32816" y="1244"/>
                </a:lnTo>
                <a:lnTo>
                  <a:pt x="1028" y="36067"/>
                </a:lnTo>
                <a:lnTo>
                  <a:pt x="0" y="56654"/>
                </a:lnTo>
                <a:lnTo>
                  <a:pt x="1104" y="62953"/>
                </a:lnTo>
                <a:lnTo>
                  <a:pt x="33210" y="95554"/>
                </a:lnTo>
                <a:lnTo>
                  <a:pt x="39522" y="96710"/>
                </a:lnTo>
                <a:lnTo>
                  <a:pt x="46393" y="96710"/>
                </a:lnTo>
                <a:lnTo>
                  <a:pt x="81730" y="81775"/>
                </a:lnTo>
                <a:lnTo>
                  <a:pt x="84241" y="77863"/>
                </a:lnTo>
                <a:lnTo>
                  <a:pt x="42303" y="77863"/>
                </a:lnTo>
                <a:lnTo>
                  <a:pt x="38989" y="76974"/>
                </a:lnTo>
                <a:lnTo>
                  <a:pt x="25234" y="52222"/>
                </a:lnTo>
                <a:lnTo>
                  <a:pt x="25234" y="45453"/>
                </a:lnTo>
                <a:lnTo>
                  <a:pt x="42722" y="19024"/>
                </a:lnTo>
                <a:lnTo>
                  <a:pt x="85612" y="19024"/>
                </a:lnTo>
                <a:lnTo>
                  <a:pt x="83375" y="15138"/>
                </a:lnTo>
                <a:lnTo>
                  <a:pt x="80149" y="11518"/>
                </a:lnTo>
                <a:lnTo>
                  <a:pt x="72199" y="5714"/>
                </a:lnTo>
                <a:lnTo>
                  <a:pt x="67691" y="3543"/>
                </a:lnTo>
                <a:lnTo>
                  <a:pt x="57619" y="711"/>
                </a:lnTo>
                <a:lnTo>
                  <a:pt x="52374" y="0"/>
                </a:lnTo>
                <a:close/>
              </a:path>
              <a:path w="90804" h="97155">
                <a:moveTo>
                  <a:pt x="90665" y="59181"/>
                </a:moveTo>
                <a:lnTo>
                  <a:pt x="66306" y="59181"/>
                </a:lnTo>
                <a:lnTo>
                  <a:pt x="65481" y="64896"/>
                </a:lnTo>
                <a:lnTo>
                  <a:pt x="63423" y="69430"/>
                </a:lnTo>
                <a:lnTo>
                  <a:pt x="60185" y="72809"/>
                </a:lnTo>
                <a:lnTo>
                  <a:pt x="56921" y="76174"/>
                </a:lnTo>
                <a:lnTo>
                  <a:pt x="52273" y="77863"/>
                </a:lnTo>
                <a:lnTo>
                  <a:pt x="84241" y="77863"/>
                </a:lnTo>
                <a:lnTo>
                  <a:pt x="85863" y="75337"/>
                </a:lnTo>
                <a:lnTo>
                  <a:pt x="88841" y="67807"/>
                </a:lnTo>
                <a:lnTo>
                  <a:pt x="90665" y="59181"/>
                </a:lnTo>
                <a:close/>
              </a:path>
              <a:path w="90804" h="97155">
                <a:moveTo>
                  <a:pt x="85612" y="19024"/>
                </a:moveTo>
                <a:lnTo>
                  <a:pt x="57543" y="19024"/>
                </a:lnTo>
                <a:lnTo>
                  <a:pt x="63754" y="24295"/>
                </a:lnTo>
                <a:lnTo>
                  <a:pt x="65417" y="34836"/>
                </a:lnTo>
                <a:lnTo>
                  <a:pt x="90131" y="34836"/>
                </a:lnTo>
                <a:lnTo>
                  <a:pt x="89776" y="28917"/>
                </a:lnTo>
                <a:lnTo>
                  <a:pt x="88371" y="23850"/>
                </a:lnTo>
                <a:lnTo>
                  <a:pt x="88251" y="23609"/>
                </a:lnTo>
                <a:lnTo>
                  <a:pt x="85612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77925" y="2717759"/>
            <a:ext cx="40005" cy="59690"/>
          </a:xfrm>
          <a:custGeom>
            <a:avLst/>
            <a:gdLst/>
            <a:ahLst/>
            <a:cxnLst/>
            <a:rect l="l" t="t" r="r" b="b"/>
            <a:pathLst>
              <a:path w="40004" h="59689">
                <a:moveTo>
                  <a:pt x="6921" y="977"/>
                </a:moveTo>
                <a:lnTo>
                  <a:pt x="0" y="977"/>
                </a:lnTo>
                <a:lnTo>
                  <a:pt x="0" y="59131"/>
                </a:lnTo>
                <a:lnTo>
                  <a:pt x="6921" y="59131"/>
                </a:lnTo>
                <a:lnTo>
                  <a:pt x="6921" y="37464"/>
                </a:lnTo>
                <a:lnTo>
                  <a:pt x="15459" y="37464"/>
                </a:lnTo>
                <a:lnTo>
                  <a:pt x="6667" y="24066"/>
                </a:lnTo>
                <a:lnTo>
                  <a:pt x="6775" y="19176"/>
                </a:lnTo>
                <a:lnTo>
                  <a:pt x="15047" y="6680"/>
                </a:lnTo>
                <a:lnTo>
                  <a:pt x="6921" y="6680"/>
                </a:lnTo>
                <a:lnTo>
                  <a:pt x="6921" y="977"/>
                </a:lnTo>
                <a:close/>
              </a:path>
              <a:path w="40004" h="59689">
                <a:moveTo>
                  <a:pt x="15459" y="37464"/>
                </a:moveTo>
                <a:lnTo>
                  <a:pt x="7086" y="37464"/>
                </a:lnTo>
                <a:lnTo>
                  <a:pt x="7848" y="38722"/>
                </a:lnTo>
                <a:lnTo>
                  <a:pt x="23888" y="43980"/>
                </a:lnTo>
                <a:lnTo>
                  <a:pt x="26708" y="43408"/>
                </a:lnTo>
                <a:lnTo>
                  <a:pt x="31534" y="41122"/>
                </a:lnTo>
                <a:lnTo>
                  <a:pt x="33540" y="39573"/>
                </a:lnTo>
                <a:lnTo>
                  <a:pt x="34858" y="37947"/>
                </a:lnTo>
                <a:lnTo>
                  <a:pt x="17564" y="37947"/>
                </a:lnTo>
                <a:lnTo>
                  <a:pt x="15532" y="37503"/>
                </a:lnTo>
                <a:close/>
              </a:path>
              <a:path w="40004" h="59689">
                <a:moveTo>
                  <a:pt x="34660" y="6121"/>
                </a:moveTo>
                <a:lnTo>
                  <a:pt x="21780" y="6121"/>
                </a:lnTo>
                <a:lnTo>
                  <a:pt x="23710" y="6553"/>
                </a:lnTo>
                <a:lnTo>
                  <a:pt x="27025" y="8280"/>
                </a:lnTo>
                <a:lnTo>
                  <a:pt x="32549" y="24066"/>
                </a:lnTo>
                <a:lnTo>
                  <a:pt x="32359" y="25730"/>
                </a:lnTo>
                <a:lnTo>
                  <a:pt x="22339" y="37947"/>
                </a:lnTo>
                <a:lnTo>
                  <a:pt x="34858" y="37947"/>
                </a:lnTo>
                <a:lnTo>
                  <a:pt x="39916" y="19176"/>
                </a:lnTo>
                <a:lnTo>
                  <a:pt x="39497" y="16344"/>
                </a:lnTo>
                <a:lnTo>
                  <a:pt x="37871" y="11023"/>
                </a:lnTo>
                <a:lnTo>
                  <a:pt x="36664" y="8674"/>
                </a:lnTo>
                <a:lnTo>
                  <a:pt x="34660" y="6121"/>
                </a:lnTo>
                <a:close/>
              </a:path>
              <a:path w="40004" h="59689">
                <a:moveTo>
                  <a:pt x="23787" y="0"/>
                </a:moveTo>
                <a:lnTo>
                  <a:pt x="17589" y="0"/>
                </a:lnTo>
                <a:lnTo>
                  <a:pt x="14909" y="533"/>
                </a:lnTo>
                <a:lnTo>
                  <a:pt x="10020" y="2654"/>
                </a:lnTo>
                <a:lnTo>
                  <a:pt x="8229" y="4343"/>
                </a:lnTo>
                <a:lnTo>
                  <a:pt x="7086" y="6680"/>
                </a:lnTo>
                <a:lnTo>
                  <a:pt x="15047" y="6680"/>
                </a:lnTo>
                <a:lnTo>
                  <a:pt x="15227" y="6578"/>
                </a:lnTo>
                <a:lnTo>
                  <a:pt x="17221" y="6121"/>
                </a:lnTo>
                <a:lnTo>
                  <a:pt x="34660" y="6121"/>
                </a:lnTo>
                <a:lnTo>
                  <a:pt x="33464" y="4597"/>
                </a:lnTo>
                <a:lnTo>
                  <a:pt x="31457" y="2984"/>
                </a:lnTo>
                <a:lnTo>
                  <a:pt x="29032" y="1803"/>
                </a:lnTo>
                <a:lnTo>
                  <a:pt x="26619" y="596"/>
                </a:lnTo>
                <a:lnTo>
                  <a:pt x="23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7300" y="360001"/>
            <a:ext cx="81870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73720" algn="l"/>
              </a:tabLst>
            </a:pPr>
            <a:r>
              <a:rPr sz="1400" u="sng" spc="-25" dirty="0">
                <a:solidFill>
                  <a:srgbClr val="58595B"/>
                </a:solidFill>
                <a:latin typeface="Arial"/>
                <a:cs typeface="Arial"/>
              </a:rPr>
              <a:t>primary </a:t>
            </a:r>
            <a:r>
              <a:rPr sz="1400" u="sng" spc="-20" dirty="0">
                <a:solidFill>
                  <a:srgbClr val="58595B"/>
                </a:solidFill>
                <a:latin typeface="Arial"/>
                <a:cs typeface="Arial"/>
              </a:rPr>
              <a:t>colour</a:t>
            </a:r>
            <a:r>
              <a:rPr sz="1400" u="sng" spc="-2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58595B"/>
                </a:solidFill>
                <a:latin typeface="Arial"/>
                <a:cs typeface="Arial"/>
              </a:rPr>
              <a:t>palette	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36902" y="1554544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4" h="1353820">
                <a:moveTo>
                  <a:pt x="590359" y="0"/>
                </a:moveTo>
                <a:lnTo>
                  <a:pt x="0" y="590359"/>
                </a:lnTo>
                <a:lnTo>
                  <a:pt x="33677" y="625581"/>
                </a:lnTo>
                <a:lnTo>
                  <a:pt x="65752" y="662293"/>
                </a:lnTo>
                <a:lnTo>
                  <a:pt x="96167" y="700439"/>
                </a:lnTo>
                <a:lnTo>
                  <a:pt x="124866" y="739962"/>
                </a:lnTo>
                <a:lnTo>
                  <a:pt x="151793" y="780805"/>
                </a:lnTo>
                <a:lnTo>
                  <a:pt x="176890" y="822912"/>
                </a:lnTo>
                <a:lnTo>
                  <a:pt x="200102" y="866227"/>
                </a:lnTo>
                <a:lnTo>
                  <a:pt x="221371" y="910693"/>
                </a:lnTo>
                <a:lnTo>
                  <a:pt x="240642" y="956253"/>
                </a:lnTo>
                <a:lnTo>
                  <a:pt x="257857" y="1002851"/>
                </a:lnTo>
                <a:lnTo>
                  <a:pt x="272961" y="1050431"/>
                </a:lnTo>
                <a:lnTo>
                  <a:pt x="285896" y="1098935"/>
                </a:lnTo>
                <a:lnTo>
                  <a:pt x="296606" y="1148308"/>
                </a:lnTo>
                <a:lnTo>
                  <a:pt x="305034" y="1198492"/>
                </a:lnTo>
                <a:lnTo>
                  <a:pt x="311124" y="1249431"/>
                </a:lnTo>
                <a:lnTo>
                  <a:pt x="314820" y="1301069"/>
                </a:lnTo>
                <a:lnTo>
                  <a:pt x="316064" y="1353350"/>
                </a:lnTo>
                <a:lnTo>
                  <a:pt x="1150937" y="1353350"/>
                </a:lnTo>
                <a:lnTo>
                  <a:pt x="1150226" y="1300668"/>
                </a:lnTo>
                <a:lnTo>
                  <a:pt x="1148105" y="1248339"/>
                </a:lnTo>
                <a:lnTo>
                  <a:pt x="1144592" y="1196379"/>
                </a:lnTo>
                <a:lnTo>
                  <a:pt x="1139706" y="1144808"/>
                </a:lnTo>
                <a:lnTo>
                  <a:pt x="1133464" y="1093643"/>
                </a:lnTo>
                <a:lnTo>
                  <a:pt x="1125886" y="1042903"/>
                </a:lnTo>
                <a:lnTo>
                  <a:pt x="1116988" y="992606"/>
                </a:lnTo>
                <a:lnTo>
                  <a:pt x="1106791" y="942770"/>
                </a:lnTo>
                <a:lnTo>
                  <a:pt x="1095311" y="893414"/>
                </a:lnTo>
                <a:lnTo>
                  <a:pt x="1082567" y="844555"/>
                </a:lnTo>
                <a:lnTo>
                  <a:pt x="1068577" y="796212"/>
                </a:lnTo>
                <a:lnTo>
                  <a:pt x="1053360" y="748404"/>
                </a:lnTo>
                <a:lnTo>
                  <a:pt x="1036934" y="701148"/>
                </a:lnTo>
                <a:lnTo>
                  <a:pt x="1019316" y="654462"/>
                </a:lnTo>
                <a:lnTo>
                  <a:pt x="1000526" y="608366"/>
                </a:lnTo>
                <a:lnTo>
                  <a:pt x="980582" y="562877"/>
                </a:lnTo>
                <a:lnTo>
                  <a:pt x="959501" y="518013"/>
                </a:lnTo>
                <a:lnTo>
                  <a:pt x="937302" y="473793"/>
                </a:lnTo>
                <a:lnTo>
                  <a:pt x="914004" y="430235"/>
                </a:lnTo>
                <a:lnTo>
                  <a:pt x="889624" y="387357"/>
                </a:lnTo>
                <a:lnTo>
                  <a:pt x="864181" y="345177"/>
                </a:lnTo>
                <a:lnTo>
                  <a:pt x="837692" y="303714"/>
                </a:lnTo>
                <a:lnTo>
                  <a:pt x="810178" y="262986"/>
                </a:lnTo>
                <a:lnTo>
                  <a:pt x="781654" y="223011"/>
                </a:lnTo>
                <a:lnTo>
                  <a:pt x="752141" y="183807"/>
                </a:lnTo>
                <a:lnTo>
                  <a:pt x="721655" y="145394"/>
                </a:lnTo>
                <a:lnTo>
                  <a:pt x="690216" y="107788"/>
                </a:lnTo>
                <a:lnTo>
                  <a:pt x="657842" y="71008"/>
                </a:lnTo>
                <a:lnTo>
                  <a:pt x="624550" y="35072"/>
                </a:lnTo>
                <a:lnTo>
                  <a:pt x="590359" y="0"/>
                </a:lnTo>
                <a:close/>
              </a:path>
            </a:pathLst>
          </a:custGeom>
          <a:solidFill>
            <a:srgbClr val="1E2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0567" y="993973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5">
                <a:moveTo>
                  <a:pt x="1353350" y="0"/>
                </a:moveTo>
                <a:lnTo>
                  <a:pt x="1300668" y="711"/>
                </a:lnTo>
                <a:lnTo>
                  <a:pt x="1248339" y="2831"/>
                </a:lnTo>
                <a:lnTo>
                  <a:pt x="1196379" y="6344"/>
                </a:lnTo>
                <a:lnTo>
                  <a:pt x="1144808" y="11230"/>
                </a:lnTo>
                <a:lnTo>
                  <a:pt x="1093643" y="17471"/>
                </a:lnTo>
                <a:lnTo>
                  <a:pt x="1042903" y="25050"/>
                </a:lnTo>
                <a:lnTo>
                  <a:pt x="992606" y="33946"/>
                </a:lnTo>
                <a:lnTo>
                  <a:pt x="942770" y="44144"/>
                </a:lnTo>
                <a:lnTo>
                  <a:pt x="893414" y="55623"/>
                </a:lnTo>
                <a:lnTo>
                  <a:pt x="844555" y="68367"/>
                </a:lnTo>
                <a:lnTo>
                  <a:pt x="796212" y="82356"/>
                </a:lnTo>
                <a:lnTo>
                  <a:pt x="748404" y="97573"/>
                </a:lnTo>
                <a:lnTo>
                  <a:pt x="701148" y="113999"/>
                </a:lnTo>
                <a:lnTo>
                  <a:pt x="654462" y="131616"/>
                </a:lnTo>
                <a:lnTo>
                  <a:pt x="608366" y="150406"/>
                </a:lnTo>
                <a:lnTo>
                  <a:pt x="562877" y="170350"/>
                </a:lnTo>
                <a:lnTo>
                  <a:pt x="518013" y="191430"/>
                </a:lnTo>
                <a:lnTo>
                  <a:pt x="473793" y="213629"/>
                </a:lnTo>
                <a:lnTo>
                  <a:pt x="430235" y="236927"/>
                </a:lnTo>
                <a:lnTo>
                  <a:pt x="387357" y="261307"/>
                </a:lnTo>
                <a:lnTo>
                  <a:pt x="345177" y="286750"/>
                </a:lnTo>
                <a:lnTo>
                  <a:pt x="303714" y="313239"/>
                </a:lnTo>
                <a:lnTo>
                  <a:pt x="262986" y="340754"/>
                </a:lnTo>
                <a:lnTo>
                  <a:pt x="223011" y="369277"/>
                </a:lnTo>
                <a:lnTo>
                  <a:pt x="183807" y="398791"/>
                </a:lnTo>
                <a:lnTo>
                  <a:pt x="145394" y="429277"/>
                </a:lnTo>
                <a:lnTo>
                  <a:pt x="107788" y="460717"/>
                </a:lnTo>
                <a:lnTo>
                  <a:pt x="71008" y="493093"/>
                </a:lnTo>
                <a:lnTo>
                  <a:pt x="35072" y="526386"/>
                </a:lnTo>
                <a:lnTo>
                  <a:pt x="0" y="560578"/>
                </a:lnTo>
                <a:lnTo>
                  <a:pt x="590346" y="1150924"/>
                </a:lnTo>
                <a:lnTo>
                  <a:pt x="625572" y="1117249"/>
                </a:lnTo>
                <a:lnTo>
                  <a:pt x="662288" y="1085176"/>
                </a:lnTo>
                <a:lnTo>
                  <a:pt x="700436" y="1054763"/>
                </a:lnTo>
                <a:lnTo>
                  <a:pt x="739961" y="1026066"/>
                </a:lnTo>
                <a:lnTo>
                  <a:pt x="780806" y="999142"/>
                </a:lnTo>
                <a:lnTo>
                  <a:pt x="822915" y="974046"/>
                </a:lnTo>
                <a:lnTo>
                  <a:pt x="866230" y="950837"/>
                </a:lnTo>
                <a:lnTo>
                  <a:pt x="910696" y="929569"/>
                </a:lnTo>
                <a:lnTo>
                  <a:pt x="956256" y="910300"/>
                </a:lnTo>
                <a:lnTo>
                  <a:pt x="1002854" y="893086"/>
                </a:lnTo>
                <a:lnTo>
                  <a:pt x="1050433" y="877984"/>
                </a:lnTo>
                <a:lnTo>
                  <a:pt x="1098937" y="865051"/>
                </a:lnTo>
                <a:lnTo>
                  <a:pt x="1148309" y="854342"/>
                </a:lnTo>
                <a:lnTo>
                  <a:pt x="1198493" y="845914"/>
                </a:lnTo>
                <a:lnTo>
                  <a:pt x="1249432" y="839824"/>
                </a:lnTo>
                <a:lnTo>
                  <a:pt x="1301069" y="836129"/>
                </a:lnTo>
                <a:lnTo>
                  <a:pt x="1353350" y="834885"/>
                </a:lnTo>
                <a:lnTo>
                  <a:pt x="1353350" y="0"/>
                </a:lnTo>
                <a:close/>
              </a:path>
            </a:pathLst>
          </a:custGeom>
          <a:solidFill>
            <a:srgbClr val="686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000" y="1554552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5" h="1353820">
                <a:moveTo>
                  <a:pt x="560578" y="0"/>
                </a:moveTo>
                <a:lnTo>
                  <a:pt x="526386" y="35072"/>
                </a:lnTo>
                <a:lnTo>
                  <a:pt x="493093" y="71008"/>
                </a:lnTo>
                <a:lnTo>
                  <a:pt x="460717" y="107787"/>
                </a:lnTo>
                <a:lnTo>
                  <a:pt x="429277" y="145393"/>
                </a:lnTo>
                <a:lnTo>
                  <a:pt x="398791" y="183807"/>
                </a:lnTo>
                <a:lnTo>
                  <a:pt x="369277" y="223010"/>
                </a:lnTo>
                <a:lnTo>
                  <a:pt x="340754" y="262984"/>
                </a:lnTo>
                <a:lnTo>
                  <a:pt x="313239" y="303712"/>
                </a:lnTo>
                <a:lnTo>
                  <a:pt x="286750" y="345174"/>
                </a:lnTo>
                <a:lnTo>
                  <a:pt x="261307" y="387353"/>
                </a:lnTo>
                <a:lnTo>
                  <a:pt x="236927" y="430231"/>
                </a:lnTo>
                <a:lnTo>
                  <a:pt x="213629" y="473788"/>
                </a:lnTo>
                <a:lnTo>
                  <a:pt x="191430" y="518008"/>
                </a:lnTo>
                <a:lnTo>
                  <a:pt x="170350" y="562871"/>
                </a:lnTo>
                <a:lnTo>
                  <a:pt x="150406" y="608360"/>
                </a:lnTo>
                <a:lnTo>
                  <a:pt x="131616" y="654455"/>
                </a:lnTo>
                <a:lnTo>
                  <a:pt x="113999" y="701140"/>
                </a:lnTo>
                <a:lnTo>
                  <a:pt x="97573" y="748396"/>
                </a:lnTo>
                <a:lnTo>
                  <a:pt x="82356" y="796204"/>
                </a:lnTo>
                <a:lnTo>
                  <a:pt x="68367" y="844546"/>
                </a:lnTo>
                <a:lnTo>
                  <a:pt x="55623" y="893404"/>
                </a:lnTo>
                <a:lnTo>
                  <a:pt x="44144" y="942760"/>
                </a:lnTo>
                <a:lnTo>
                  <a:pt x="33946" y="992595"/>
                </a:lnTo>
                <a:lnTo>
                  <a:pt x="25050" y="1042892"/>
                </a:lnTo>
                <a:lnTo>
                  <a:pt x="17471" y="1093631"/>
                </a:lnTo>
                <a:lnTo>
                  <a:pt x="11230" y="1144796"/>
                </a:lnTo>
                <a:lnTo>
                  <a:pt x="6344" y="1196367"/>
                </a:lnTo>
                <a:lnTo>
                  <a:pt x="2831" y="1248326"/>
                </a:lnTo>
                <a:lnTo>
                  <a:pt x="705" y="1301057"/>
                </a:lnTo>
                <a:lnTo>
                  <a:pt x="0" y="1353337"/>
                </a:lnTo>
                <a:lnTo>
                  <a:pt x="834872" y="1353337"/>
                </a:lnTo>
                <a:lnTo>
                  <a:pt x="836116" y="1301057"/>
                </a:lnTo>
                <a:lnTo>
                  <a:pt x="839812" y="1249419"/>
                </a:lnTo>
                <a:lnTo>
                  <a:pt x="845901" y="1198479"/>
                </a:lnTo>
                <a:lnTo>
                  <a:pt x="854329" y="1148295"/>
                </a:lnTo>
                <a:lnTo>
                  <a:pt x="865038" y="1098922"/>
                </a:lnTo>
                <a:lnTo>
                  <a:pt x="877972" y="1050418"/>
                </a:lnTo>
                <a:lnTo>
                  <a:pt x="893074" y="1002839"/>
                </a:lnTo>
                <a:lnTo>
                  <a:pt x="910287" y="956241"/>
                </a:lnTo>
                <a:lnTo>
                  <a:pt x="929556" y="910680"/>
                </a:lnTo>
                <a:lnTo>
                  <a:pt x="950824" y="866215"/>
                </a:lnTo>
                <a:lnTo>
                  <a:pt x="974034" y="822900"/>
                </a:lnTo>
                <a:lnTo>
                  <a:pt x="999129" y="780792"/>
                </a:lnTo>
                <a:lnTo>
                  <a:pt x="1026054" y="739949"/>
                </a:lnTo>
                <a:lnTo>
                  <a:pt x="1054751" y="700426"/>
                </a:lnTo>
                <a:lnTo>
                  <a:pt x="1085164" y="662280"/>
                </a:lnTo>
                <a:lnTo>
                  <a:pt x="1117236" y="625568"/>
                </a:lnTo>
                <a:lnTo>
                  <a:pt x="1150912" y="590346"/>
                </a:lnTo>
                <a:lnTo>
                  <a:pt x="560578" y="0"/>
                </a:lnTo>
                <a:close/>
              </a:path>
            </a:pathLst>
          </a:custGeom>
          <a:solidFill>
            <a:srgbClr val="5C5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3915" y="993974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5">
                <a:moveTo>
                  <a:pt x="0" y="0"/>
                </a:moveTo>
                <a:lnTo>
                  <a:pt x="0" y="834885"/>
                </a:lnTo>
                <a:lnTo>
                  <a:pt x="52280" y="836129"/>
                </a:lnTo>
                <a:lnTo>
                  <a:pt x="103917" y="839824"/>
                </a:lnTo>
                <a:lnTo>
                  <a:pt x="154856" y="845914"/>
                </a:lnTo>
                <a:lnTo>
                  <a:pt x="205040" y="854342"/>
                </a:lnTo>
                <a:lnTo>
                  <a:pt x="254412" y="865051"/>
                </a:lnTo>
                <a:lnTo>
                  <a:pt x="302915" y="877984"/>
                </a:lnTo>
                <a:lnTo>
                  <a:pt x="350494" y="893086"/>
                </a:lnTo>
                <a:lnTo>
                  <a:pt x="397091" y="910300"/>
                </a:lnTo>
                <a:lnTo>
                  <a:pt x="442651" y="929569"/>
                </a:lnTo>
                <a:lnTo>
                  <a:pt x="487116" y="950837"/>
                </a:lnTo>
                <a:lnTo>
                  <a:pt x="530431" y="974046"/>
                </a:lnTo>
                <a:lnTo>
                  <a:pt x="572538" y="999142"/>
                </a:lnTo>
                <a:lnTo>
                  <a:pt x="613382" y="1026066"/>
                </a:lnTo>
                <a:lnTo>
                  <a:pt x="652906" y="1054763"/>
                </a:lnTo>
                <a:lnTo>
                  <a:pt x="691052" y="1085176"/>
                </a:lnTo>
                <a:lnTo>
                  <a:pt x="727766" y="1117249"/>
                </a:lnTo>
                <a:lnTo>
                  <a:pt x="762990" y="1150924"/>
                </a:lnTo>
                <a:lnTo>
                  <a:pt x="1353337" y="560565"/>
                </a:lnTo>
                <a:lnTo>
                  <a:pt x="1318265" y="526374"/>
                </a:lnTo>
                <a:lnTo>
                  <a:pt x="1282331" y="493082"/>
                </a:lnTo>
                <a:lnTo>
                  <a:pt x="1245553" y="460708"/>
                </a:lnTo>
                <a:lnTo>
                  <a:pt x="1207948" y="429269"/>
                </a:lnTo>
                <a:lnTo>
                  <a:pt x="1169535" y="398784"/>
                </a:lnTo>
                <a:lnTo>
                  <a:pt x="1130333" y="369271"/>
                </a:lnTo>
                <a:lnTo>
                  <a:pt x="1090359" y="340748"/>
                </a:lnTo>
                <a:lnTo>
                  <a:pt x="1049632" y="313234"/>
                </a:lnTo>
                <a:lnTo>
                  <a:pt x="1008170" y="286746"/>
                </a:lnTo>
                <a:lnTo>
                  <a:pt x="965992" y="261303"/>
                </a:lnTo>
                <a:lnTo>
                  <a:pt x="923115" y="236924"/>
                </a:lnTo>
                <a:lnTo>
                  <a:pt x="879557" y="213626"/>
                </a:lnTo>
                <a:lnTo>
                  <a:pt x="835338" y="191428"/>
                </a:lnTo>
                <a:lnTo>
                  <a:pt x="790475" y="170348"/>
                </a:lnTo>
                <a:lnTo>
                  <a:pt x="744986" y="150404"/>
                </a:lnTo>
                <a:lnTo>
                  <a:pt x="698890" y="131615"/>
                </a:lnTo>
                <a:lnTo>
                  <a:pt x="652206" y="113998"/>
                </a:lnTo>
                <a:lnTo>
                  <a:pt x="604950" y="97572"/>
                </a:lnTo>
                <a:lnTo>
                  <a:pt x="557142" y="82356"/>
                </a:lnTo>
                <a:lnTo>
                  <a:pt x="508799" y="68366"/>
                </a:lnTo>
                <a:lnTo>
                  <a:pt x="459941" y="55623"/>
                </a:lnTo>
                <a:lnTo>
                  <a:pt x="410584" y="44144"/>
                </a:lnTo>
                <a:lnTo>
                  <a:pt x="360748" y="33946"/>
                </a:lnTo>
                <a:lnTo>
                  <a:pt x="310451" y="25049"/>
                </a:lnTo>
                <a:lnTo>
                  <a:pt x="259710" y="17471"/>
                </a:lnTo>
                <a:lnTo>
                  <a:pt x="208545" y="11230"/>
                </a:lnTo>
                <a:lnTo>
                  <a:pt x="156973" y="6344"/>
                </a:lnTo>
                <a:lnTo>
                  <a:pt x="105012" y="2831"/>
                </a:lnTo>
                <a:lnTo>
                  <a:pt x="52682" y="711"/>
                </a:lnTo>
                <a:lnTo>
                  <a:pt x="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994" y="2907894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5" h="1353820">
                <a:moveTo>
                  <a:pt x="834872" y="0"/>
                </a:moveTo>
                <a:lnTo>
                  <a:pt x="0" y="0"/>
                </a:lnTo>
                <a:lnTo>
                  <a:pt x="711" y="52681"/>
                </a:lnTo>
                <a:lnTo>
                  <a:pt x="2832" y="105010"/>
                </a:lnTo>
                <a:lnTo>
                  <a:pt x="6344" y="156970"/>
                </a:lnTo>
                <a:lnTo>
                  <a:pt x="11231" y="208541"/>
                </a:lnTo>
                <a:lnTo>
                  <a:pt x="17472" y="259706"/>
                </a:lnTo>
                <a:lnTo>
                  <a:pt x="25051" y="310446"/>
                </a:lnTo>
                <a:lnTo>
                  <a:pt x="33948" y="360743"/>
                </a:lnTo>
                <a:lnTo>
                  <a:pt x="44146" y="410579"/>
                </a:lnTo>
                <a:lnTo>
                  <a:pt x="55626" y="459935"/>
                </a:lnTo>
                <a:lnTo>
                  <a:pt x="68370" y="508793"/>
                </a:lnTo>
                <a:lnTo>
                  <a:pt x="82359" y="557136"/>
                </a:lnTo>
                <a:lnTo>
                  <a:pt x="97577" y="604944"/>
                </a:lnTo>
                <a:lnTo>
                  <a:pt x="114003" y="652200"/>
                </a:lnTo>
                <a:lnTo>
                  <a:pt x="131620" y="698885"/>
                </a:lnTo>
                <a:lnTo>
                  <a:pt x="150410" y="744981"/>
                </a:lnTo>
                <a:lnTo>
                  <a:pt x="170355" y="790470"/>
                </a:lnTo>
                <a:lnTo>
                  <a:pt x="191436" y="835334"/>
                </a:lnTo>
                <a:lnTo>
                  <a:pt x="213634" y="879554"/>
                </a:lnTo>
                <a:lnTo>
                  <a:pt x="236933" y="923111"/>
                </a:lnTo>
                <a:lnTo>
                  <a:pt x="261313" y="965989"/>
                </a:lnTo>
                <a:lnTo>
                  <a:pt x="286756" y="1008168"/>
                </a:lnTo>
                <a:lnTo>
                  <a:pt x="313244" y="1049630"/>
                </a:lnTo>
                <a:lnTo>
                  <a:pt x="340759" y="1090357"/>
                </a:lnTo>
                <a:lnTo>
                  <a:pt x="369282" y="1130332"/>
                </a:lnTo>
                <a:lnTo>
                  <a:pt x="398796" y="1169534"/>
                </a:lnTo>
                <a:lnTo>
                  <a:pt x="429281" y="1207947"/>
                </a:lnTo>
                <a:lnTo>
                  <a:pt x="460720" y="1245552"/>
                </a:lnTo>
                <a:lnTo>
                  <a:pt x="493095" y="1282331"/>
                </a:lnTo>
                <a:lnTo>
                  <a:pt x="526387" y="1318265"/>
                </a:lnTo>
                <a:lnTo>
                  <a:pt x="560578" y="1353337"/>
                </a:lnTo>
                <a:lnTo>
                  <a:pt x="1150912" y="762990"/>
                </a:lnTo>
                <a:lnTo>
                  <a:pt x="1117238" y="727768"/>
                </a:lnTo>
                <a:lnTo>
                  <a:pt x="1085167" y="691056"/>
                </a:lnTo>
                <a:lnTo>
                  <a:pt x="1054755" y="652910"/>
                </a:lnTo>
                <a:lnTo>
                  <a:pt x="1026059" y="613387"/>
                </a:lnTo>
                <a:lnTo>
                  <a:pt x="999135" y="572544"/>
                </a:lnTo>
                <a:lnTo>
                  <a:pt x="974039" y="530437"/>
                </a:lnTo>
                <a:lnTo>
                  <a:pt x="950829" y="487122"/>
                </a:lnTo>
                <a:lnTo>
                  <a:pt x="929561" y="442656"/>
                </a:lnTo>
                <a:lnTo>
                  <a:pt x="910292" y="397096"/>
                </a:lnTo>
                <a:lnTo>
                  <a:pt x="893077" y="350498"/>
                </a:lnTo>
                <a:lnTo>
                  <a:pt x="877975" y="302918"/>
                </a:lnTo>
                <a:lnTo>
                  <a:pt x="865040" y="254414"/>
                </a:lnTo>
                <a:lnTo>
                  <a:pt x="854331" y="205042"/>
                </a:lnTo>
                <a:lnTo>
                  <a:pt x="845902" y="154857"/>
                </a:lnTo>
                <a:lnTo>
                  <a:pt x="839812" y="103918"/>
                </a:lnTo>
                <a:lnTo>
                  <a:pt x="836117" y="52280"/>
                </a:lnTo>
                <a:lnTo>
                  <a:pt x="834872" y="0"/>
                </a:lnTo>
                <a:close/>
              </a:path>
            </a:pathLst>
          </a:custGeom>
          <a:solidFill>
            <a:srgbClr val="4F5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6915" y="2907894"/>
            <a:ext cx="1151255" cy="1353820"/>
          </a:xfrm>
          <a:custGeom>
            <a:avLst/>
            <a:gdLst/>
            <a:ahLst/>
            <a:cxnLst/>
            <a:rect l="l" t="t" r="r" b="b"/>
            <a:pathLst>
              <a:path w="1151254" h="1353820">
                <a:moveTo>
                  <a:pt x="1150924" y="0"/>
                </a:moveTo>
                <a:lnTo>
                  <a:pt x="316052" y="0"/>
                </a:lnTo>
                <a:lnTo>
                  <a:pt x="314807" y="52280"/>
                </a:lnTo>
                <a:lnTo>
                  <a:pt x="311112" y="103918"/>
                </a:lnTo>
                <a:lnTo>
                  <a:pt x="305021" y="154857"/>
                </a:lnTo>
                <a:lnTo>
                  <a:pt x="296593" y="205042"/>
                </a:lnTo>
                <a:lnTo>
                  <a:pt x="285883" y="254414"/>
                </a:lnTo>
                <a:lnTo>
                  <a:pt x="272949" y="302918"/>
                </a:lnTo>
                <a:lnTo>
                  <a:pt x="257846" y="350498"/>
                </a:lnTo>
                <a:lnTo>
                  <a:pt x="240631" y="397096"/>
                </a:lnTo>
                <a:lnTo>
                  <a:pt x="221361" y="442656"/>
                </a:lnTo>
                <a:lnTo>
                  <a:pt x="200092" y="487122"/>
                </a:lnTo>
                <a:lnTo>
                  <a:pt x="176881" y="530437"/>
                </a:lnTo>
                <a:lnTo>
                  <a:pt x="151785" y="572544"/>
                </a:lnTo>
                <a:lnTo>
                  <a:pt x="124859" y="613387"/>
                </a:lnTo>
                <a:lnTo>
                  <a:pt x="96162" y="652910"/>
                </a:lnTo>
                <a:lnTo>
                  <a:pt x="65748" y="691056"/>
                </a:lnTo>
                <a:lnTo>
                  <a:pt x="33675" y="727768"/>
                </a:lnTo>
                <a:lnTo>
                  <a:pt x="0" y="762990"/>
                </a:lnTo>
                <a:lnTo>
                  <a:pt x="590359" y="1353337"/>
                </a:lnTo>
                <a:lnTo>
                  <a:pt x="624550" y="1318265"/>
                </a:lnTo>
                <a:lnTo>
                  <a:pt x="657841" y="1282331"/>
                </a:lnTo>
                <a:lnTo>
                  <a:pt x="690216" y="1245552"/>
                </a:lnTo>
                <a:lnTo>
                  <a:pt x="721655" y="1207947"/>
                </a:lnTo>
                <a:lnTo>
                  <a:pt x="752140" y="1169534"/>
                </a:lnTo>
                <a:lnTo>
                  <a:pt x="781653" y="1130332"/>
                </a:lnTo>
                <a:lnTo>
                  <a:pt x="810176" y="1090357"/>
                </a:lnTo>
                <a:lnTo>
                  <a:pt x="837690" y="1049630"/>
                </a:lnTo>
                <a:lnTo>
                  <a:pt x="864178" y="1008168"/>
                </a:lnTo>
                <a:lnTo>
                  <a:pt x="889620" y="965989"/>
                </a:lnTo>
                <a:lnTo>
                  <a:pt x="914000" y="923111"/>
                </a:lnTo>
                <a:lnTo>
                  <a:pt x="937298" y="879554"/>
                </a:lnTo>
                <a:lnTo>
                  <a:pt x="959496" y="835334"/>
                </a:lnTo>
                <a:lnTo>
                  <a:pt x="980576" y="790470"/>
                </a:lnTo>
                <a:lnTo>
                  <a:pt x="1000520" y="744981"/>
                </a:lnTo>
                <a:lnTo>
                  <a:pt x="1019309" y="698885"/>
                </a:lnTo>
                <a:lnTo>
                  <a:pt x="1036926" y="652200"/>
                </a:lnTo>
                <a:lnTo>
                  <a:pt x="1053352" y="604944"/>
                </a:lnTo>
                <a:lnTo>
                  <a:pt x="1068568" y="557136"/>
                </a:lnTo>
                <a:lnTo>
                  <a:pt x="1082557" y="508793"/>
                </a:lnTo>
                <a:lnTo>
                  <a:pt x="1095301" y="459935"/>
                </a:lnTo>
                <a:lnTo>
                  <a:pt x="1106780" y="410579"/>
                </a:lnTo>
                <a:lnTo>
                  <a:pt x="1116977" y="360743"/>
                </a:lnTo>
                <a:lnTo>
                  <a:pt x="1125874" y="310446"/>
                </a:lnTo>
                <a:lnTo>
                  <a:pt x="1133452" y="259706"/>
                </a:lnTo>
                <a:lnTo>
                  <a:pt x="1139694" y="208541"/>
                </a:lnTo>
                <a:lnTo>
                  <a:pt x="1144580" y="156970"/>
                </a:lnTo>
                <a:lnTo>
                  <a:pt x="1148092" y="105010"/>
                </a:lnTo>
                <a:lnTo>
                  <a:pt x="1150219" y="52280"/>
                </a:lnTo>
                <a:lnTo>
                  <a:pt x="1150924" y="0"/>
                </a:lnTo>
                <a:close/>
              </a:path>
            </a:pathLst>
          </a:custGeom>
          <a:solidFill>
            <a:srgbClr val="2C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0578" y="3670881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4">
                <a:moveTo>
                  <a:pt x="590334" y="0"/>
                </a:moveTo>
                <a:lnTo>
                  <a:pt x="0" y="590359"/>
                </a:lnTo>
                <a:lnTo>
                  <a:pt x="35071" y="624550"/>
                </a:lnTo>
                <a:lnTo>
                  <a:pt x="71005" y="657841"/>
                </a:lnTo>
                <a:lnTo>
                  <a:pt x="107784" y="690216"/>
                </a:lnTo>
                <a:lnTo>
                  <a:pt x="145389" y="721655"/>
                </a:lnTo>
                <a:lnTo>
                  <a:pt x="183802" y="752140"/>
                </a:lnTo>
                <a:lnTo>
                  <a:pt x="223005" y="781653"/>
                </a:lnTo>
                <a:lnTo>
                  <a:pt x="262979" y="810176"/>
                </a:lnTo>
                <a:lnTo>
                  <a:pt x="303706" y="837690"/>
                </a:lnTo>
                <a:lnTo>
                  <a:pt x="345169" y="864178"/>
                </a:lnTo>
                <a:lnTo>
                  <a:pt x="387348" y="889620"/>
                </a:lnTo>
                <a:lnTo>
                  <a:pt x="430225" y="914000"/>
                </a:lnTo>
                <a:lnTo>
                  <a:pt x="473783" y="937298"/>
                </a:lnTo>
                <a:lnTo>
                  <a:pt x="518003" y="959496"/>
                </a:lnTo>
                <a:lnTo>
                  <a:pt x="562866" y="980576"/>
                </a:lnTo>
                <a:lnTo>
                  <a:pt x="608355" y="1000520"/>
                </a:lnTo>
                <a:lnTo>
                  <a:pt x="654451" y="1019309"/>
                </a:lnTo>
                <a:lnTo>
                  <a:pt x="701136" y="1036926"/>
                </a:lnTo>
                <a:lnTo>
                  <a:pt x="748392" y="1053352"/>
                </a:lnTo>
                <a:lnTo>
                  <a:pt x="796200" y="1068568"/>
                </a:lnTo>
                <a:lnTo>
                  <a:pt x="844543" y="1082557"/>
                </a:lnTo>
                <a:lnTo>
                  <a:pt x="893401" y="1095301"/>
                </a:lnTo>
                <a:lnTo>
                  <a:pt x="942758" y="1106780"/>
                </a:lnTo>
                <a:lnTo>
                  <a:pt x="992594" y="1116977"/>
                </a:lnTo>
                <a:lnTo>
                  <a:pt x="1042891" y="1125874"/>
                </a:lnTo>
                <a:lnTo>
                  <a:pt x="1093631" y="1133452"/>
                </a:lnTo>
                <a:lnTo>
                  <a:pt x="1144795" y="1139694"/>
                </a:lnTo>
                <a:lnTo>
                  <a:pt x="1196367" y="1144580"/>
                </a:lnTo>
                <a:lnTo>
                  <a:pt x="1248326" y="1148092"/>
                </a:lnTo>
                <a:lnTo>
                  <a:pt x="1300656" y="1150213"/>
                </a:lnTo>
                <a:lnTo>
                  <a:pt x="1353337" y="1150924"/>
                </a:lnTo>
                <a:lnTo>
                  <a:pt x="1353337" y="316052"/>
                </a:lnTo>
                <a:lnTo>
                  <a:pt x="1301057" y="314807"/>
                </a:lnTo>
                <a:lnTo>
                  <a:pt x="1249419" y="311112"/>
                </a:lnTo>
                <a:lnTo>
                  <a:pt x="1198480" y="305022"/>
                </a:lnTo>
                <a:lnTo>
                  <a:pt x="1148296" y="296595"/>
                </a:lnTo>
                <a:lnTo>
                  <a:pt x="1098924" y="285886"/>
                </a:lnTo>
                <a:lnTo>
                  <a:pt x="1050421" y="272952"/>
                </a:lnTo>
                <a:lnTo>
                  <a:pt x="1002842" y="257849"/>
                </a:lnTo>
                <a:lnTo>
                  <a:pt x="956244" y="240635"/>
                </a:lnTo>
                <a:lnTo>
                  <a:pt x="910684" y="221366"/>
                </a:lnTo>
                <a:lnTo>
                  <a:pt x="866217" y="200097"/>
                </a:lnTo>
                <a:lnTo>
                  <a:pt x="822902" y="176887"/>
                </a:lnTo>
                <a:lnTo>
                  <a:pt x="780794" y="151790"/>
                </a:lnTo>
                <a:lnTo>
                  <a:pt x="739949" y="124865"/>
                </a:lnTo>
                <a:lnTo>
                  <a:pt x="700424" y="96166"/>
                </a:lnTo>
                <a:lnTo>
                  <a:pt x="662275" y="65751"/>
                </a:lnTo>
                <a:lnTo>
                  <a:pt x="625560" y="33677"/>
                </a:lnTo>
                <a:lnTo>
                  <a:pt x="590334" y="0"/>
                </a:lnTo>
                <a:close/>
              </a:path>
            </a:pathLst>
          </a:custGeom>
          <a:solidFill>
            <a:srgbClr val="43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73917" y="3670877"/>
            <a:ext cx="1353820" cy="1151255"/>
          </a:xfrm>
          <a:custGeom>
            <a:avLst/>
            <a:gdLst/>
            <a:ahLst/>
            <a:cxnLst/>
            <a:rect l="l" t="t" r="r" b="b"/>
            <a:pathLst>
              <a:path w="1353820" h="1151254">
                <a:moveTo>
                  <a:pt x="763003" y="0"/>
                </a:moveTo>
                <a:lnTo>
                  <a:pt x="727777" y="33677"/>
                </a:lnTo>
                <a:lnTo>
                  <a:pt x="691061" y="65751"/>
                </a:lnTo>
                <a:lnTo>
                  <a:pt x="652912" y="96166"/>
                </a:lnTo>
                <a:lnTo>
                  <a:pt x="613386" y="124865"/>
                </a:lnTo>
                <a:lnTo>
                  <a:pt x="572541" y="151790"/>
                </a:lnTo>
                <a:lnTo>
                  <a:pt x="530431" y="176887"/>
                </a:lnTo>
                <a:lnTo>
                  <a:pt x="487115" y="200097"/>
                </a:lnTo>
                <a:lnTo>
                  <a:pt x="442648" y="221366"/>
                </a:lnTo>
                <a:lnTo>
                  <a:pt x="397088" y="240635"/>
                </a:lnTo>
                <a:lnTo>
                  <a:pt x="350489" y="257849"/>
                </a:lnTo>
                <a:lnTo>
                  <a:pt x="302910" y="272952"/>
                </a:lnTo>
                <a:lnTo>
                  <a:pt x="254406" y="285886"/>
                </a:lnTo>
                <a:lnTo>
                  <a:pt x="205035" y="296595"/>
                </a:lnTo>
                <a:lnTo>
                  <a:pt x="154852" y="305022"/>
                </a:lnTo>
                <a:lnTo>
                  <a:pt x="103914" y="311112"/>
                </a:lnTo>
                <a:lnTo>
                  <a:pt x="52278" y="314807"/>
                </a:lnTo>
                <a:lnTo>
                  <a:pt x="0" y="316052"/>
                </a:lnTo>
                <a:lnTo>
                  <a:pt x="0" y="1150937"/>
                </a:lnTo>
                <a:lnTo>
                  <a:pt x="52682" y="1150226"/>
                </a:lnTo>
                <a:lnTo>
                  <a:pt x="105013" y="1148105"/>
                </a:lnTo>
                <a:lnTo>
                  <a:pt x="156973" y="1144592"/>
                </a:lnTo>
                <a:lnTo>
                  <a:pt x="208545" y="1139706"/>
                </a:lnTo>
                <a:lnTo>
                  <a:pt x="259711" y="1133465"/>
                </a:lnTo>
                <a:lnTo>
                  <a:pt x="310452" y="1125887"/>
                </a:lnTo>
                <a:lnTo>
                  <a:pt x="360750" y="1116990"/>
                </a:lnTo>
                <a:lnTo>
                  <a:pt x="410586" y="1106793"/>
                </a:lnTo>
                <a:lnTo>
                  <a:pt x="459943" y="1095313"/>
                </a:lnTo>
                <a:lnTo>
                  <a:pt x="508802" y="1082570"/>
                </a:lnTo>
                <a:lnTo>
                  <a:pt x="557146" y="1068580"/>
                </a:lnTo>
                <a:lnTo>
                  <a:pt x="604954" y="1053364"/>
                </a:lnTo>
                <a:lnTo>
                  <a:pt x="652211" y="1036938"/>
                </a:lnTo>
                <a:lnTo>
                  <a:pt x="698896" y="1019321"/>
                </a:lnTo>
                <a:lnTo>
                  <a:pt x="744993" y="1000531"/>
                </a:lnTo>
                <a:lnTo>
                  <a:pt x="790482" y="980587"/>
                </a:lnTo>
                <a:lnTo>
                  <a:pt x="835346" y="959506"/>
                </a:lnTo>
                <a:lnTo>
                  <a:pt x="879565" y="937308"/>
                </a:lnTo>
                <a:lnTo>
                  <a:pt x="923123" y="914009"/>
                </a:lnTo>
                <a:lnTo>
                  <a:pt x="966001" y="889629"/>
                </a:lnTo>
                <a:lnTo>
                  <a:pt x="1008180" y="864186"/>
                </a:lnTo>
                <a:lnTo>
                  <a:pt x="1049643" y="837698"/>
                </a:lnTo>
                <a:lnTo>
                  <a:pt x="1090370" y="810183"/>
                </a:lnTo>
                <a:lnTo>
                  <a:pt x="1130344" y="781659"/>
                </a:lnTo>
                <a:lnTo>
                  <a:pt x="1169547" y="752145"/>
                </a:lnTo>
                <a:lnTo>
                  <a:pt x="1207960" y="721659"/>
                </a:lnTo>
                <a:lnTo>
                  <a:pt x="1245565" y="690219"/>
                </a:lnTo>
                <a:lnTo>
                  <a:pt x="1282344" y="657844"/>
                </a:lnTo>
                <a:lnTo>
                  <a:pt x="1318278" y="624551"/>
                </a:lnTo>
                <a:lnTo>
                  <a:pt x="1353350" y="590359"/>
                </a:lnTo>
                <a:lnTo>
                  <a:pt x="763003" y="0"/>
                </a:lnTo>
                <a:close/>
              </a:path>
            </a:pathLst>
          </a:custGeom>
          <a:solidFill>
            <a:srgbClr val="38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4871" y="2144896"/>
            <a:ext cx="394335" cy="763270"/>
          </a:xfrm>
          <a:custGeom>
            <a:avLst/>
            <a:gdLst/>
            <a:ahLst/>
            <a:cxnLst/>
            <a:rect l="l" t="t" r="r" b="b"/>
            <a:pathLst>
              <a:path w="394334" h="763269">
                <a:moveTo>
                  <a:pt x="316039" y="0"/>
                </a:moveTo>
                <a:lnTo>
                  <a:pt x="282366" y="35222"/>
                </a:lnTo>
                <a:lnTo>
                  <a:pt x="250295" y="71934"/>
                </a:lnTo>
                <a:lnTo>
                  <a:pt x="219883" y="110080"/>
                </a:lnTo>
                <a:lnTo>
                  <a:pt x="191186" y="149604"/>
                </a:lnTo>
                <a:lnTo>
                  <a:pt x="164262" y="190448"/>
                </a:lnTo>
                <a:lnTo>
                  <a:pt x="139167" y="232557"/>
                </a:lnTo>
                <a:lnTo>
                  <a:pt x="115957" y="275873"/>
                </a:lnTo>
                <a:lnTo>
                  <a:pt x="94689" y="320339"/>
                </a:lnTo>
                <a:lnTo>
                  <a:pt x="75419" y="365901"/>
                </a:lnTo>
                <a:lnTo>
                  <a:pt x="58205" y="412500"/>
                </a:lnTo>
                <a:lnTo>
                  <a:pt x="43102" y="460080"/>
                </a:lnTo>
                <a:lnTo>
                  <a:pt x="30168" y="508586"/>
                </a:lnTo>
                <a:lnTo>
                  <a:pt x="19458" y="557959"/>
                </a:lnTo>
                <a:lnTo>
                  <a:pt x="11030" y="608144"/>
                </a:lnTo>
                <a:lnTo>
                  <a:pt x="4940" y="659084"/>
                </a:lnTo>
                <a:lnTo>
                  <a:pt x="1244" y="710722"/>
                </a:lnTo>
                <a:lnTo>
                  <a:pt x="0" y="763003"/>
                </a:lnTo>
                <a:lnTo>
                  <a:pt x="109956" y="763003"/>
                </a:lnTo>
                <a:lnTo>
                  <a:pt x="111390" y="709820"/>
                </a:lnTo>
                <a:lnTo>
                  <a:pt x="115643" y="657399"/>
                </a:lnTo>
                <a:lnTo>
                  <a:pt x="122640" y="605801"/>
                </a:lnTo>
                <a:lnTo>
                  <a:pt x="132308" y="555100"/>
                </a:lnTo>
                <a:lnTo>
                  <a:pt x="144573" y="505370"/>
                </a:lnTo>
                <a:lnTo>
                  <a:pt x="159362" y="456685"/>
                </a:lnTo>
                <a:lnTo>
                  <a:pt x="176599" y="409120"/>
                </a:lnTo>
                <a:lnTo>
                  <a:pt x="196212" y="362747"/>
                </a:lnTo>
                <a:lnTo>
                  <a:pt x="218126" y="317641"/>
                </a:lnTo>
                <a:lnTo>
                  <a:pt x="242268" y="273875"/>
                </a:lnTo>
                <a:lnTo>
                  <a:pt x="268563" y="231525"/>
                </a:lnTo>
                <a:lnTo>
                  <a:pt x="296937" y="190663"/>
                </a:lnTo>
                <a:lnTo>
                  <a:pt x="327318" y="151364"/>
                </a:lnTo>
                <a:lnTo>
                  <a:pt x="359631" y="113701"/>
                </a:lnTo>
                <a:lnTo>
                  <a:pt x="393801" y="77749"/>
                </a:lnTo>
                <a:lnTo>
                  <a:pt x="316039" y="0"/>
                </a:lnTo>
                <a:close/>
              </a:path>
            </a:pathLst>
          </a:custGeom>
          <a:solidFill>
            <a:srgbClr val="FEB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0913" y="1828851"/>
            <a:ext cx="763270" cy="394335"/>
          </a:xfrm>
          <a:custGeom>
            <a:avLst/>
            <a:gdLst/>
            <a:ahLst/>
            <a:cxnLst/>
            <a:rect l="l" t="t" r="r" b="b"/>
            <a:pathLst>
              <a:path w="763269" h="394335">
                <a:moveTo>
                  <a:pt x="763003" y="0"/>
                </a:moveTo>
                <a:lnTo>
                  <a:pt x="710723" y="1244"/>
                </a:lnTo>
                <a:lnTo>
                  <a:pt x="659085" y="4939"/>
                </a:lnTo>
                <a:lnTo>
                  <a:pt x="608146" y="11029"/>
                </a:lnTo>
                <a:lnTo>
                  <a:pt x="557962" y="19456"/>
                </a:lnTo>
                <a:lnTo>
                  <a:pt x="508590" y="30166"/>
                </a:lnTo>
                <a:lnTo>
                  <a:pt x="460087" y="43100"/>
                </a:lnTo>
                <a:lnTo>
                  <a:pt x="412508" y="58202"/>
                </a:lnTo>
                <a:lnTo>
                  <a:pt x="365910" y="75416"/>
                </a:lnTo>
                <a:lnTo>
                  <a:pt x="320349" y="94686"/>
                </a:lnTo>
                <a:lnTo>
                  <a:pt x="275883" y="115954"/>
                </a:lnTo>
                <a:lnTo>
                  <a:pt x="232568" y="139165"/>
                </a:lnTo>
                <a:lnTo>
                  <a:pt x="190459" y="164261"/>
                </a:lnTo>
                <a:lnTo>
                  <a:pt x="149614" y="191187"/>
                </a:lnTo>
                <a:lnTo>
                  <a:pt x="110090" y="219885"/>
                </a:lnTo>
                <a:lnTo>
                  <a:pt x="71941" y="250300"/>
                </a:lnTo>
                <a:lnTo>
                  <a:pt x="35226" y="282374"/>
                </a:lnTo>
                <a:lnTo>
                  <a:pt x="0" y="316052"/>
                </a:lnTo>
                <a:lnTo>
                  <a:pt x="77762" y="393788"/>
                </a:lnTo>
                <a:lnTo>
                  <a:pt x="113714" y="359620"/>
                </a:lnTo>
                <a:lnTo>
                  <a:pt x="151376" y="327310"/>
                </a:lnTo>
                <a:lnTo>
                  <a:pt x="190675" y="296931"/>
                </a:lnTo>
                <a:lnTo>
                  <a:pt x="231536" y="268558"/>
                </a:lnTo>
                <a:lnTo>
                  <a:pt x="273885" y="242264"/>
                </a:lnTo>
                <a:lnTo>
                  <a:pt x="317650" y="218123"/>
                </a:lnTo>
                <a:lnTo>
                  <a:pt x="362755" y="196210"/>
                </a:lnTo>
                <a:lnTo>
                  <a:pt x="409127" y="176598"/>
                </a:lnTo>
                <a:lnTo>
                  <a:pt x="456693" y="159361"/>
                </a:lnTo>
                <a:lnTo>
                  <a:pt x="505377" y="144573"/>
                </a:lnTo>
                <a:lnTo>
                  <a:pt x="555107" y="132308"/>
                </a:lnTo>
                <a:lnTo>
                  <a:pt x="605808" y="122640"/>
                </a:lnTo>
                <a:lnTo>
                  <a:pt x="657407" y="115643"/>
                </a:lnTo>
                <a:lnTo>
                  <a:pt x="709830" y="111390"/>
                </a:lnTo>
                <a:lnTo>
                  <a:pt x="763003" y="109956"/>
                </a:lnTo>
                <a:lnTo>
                  <a:pt x="763003" y="0"/>
                </a:lnTo>
                <a:close/>
              </a:path>
            </a:pathLst>
          </a:custGeom>
          <a:solidFill>
            <a:srgbClr val="FEB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4871" y="2907894"/>
            <a:ext cx="394335" cy="763270"/>
          </a:xfrm>
          <a:custGeom>
            <a:avLst/>
            <a:gdLst/>
            <a:ahLst/>
            <a:cxnLst/>
            <a:rect l="l" t="t" r="r" b="b"/>
            <a:pathLst>
              <a:path w="394334" h="763270">
                <a:moveTo>
                  <a:pt x="109956" y="0"/>
                </a:moveTo>
                <a:lnTo>
                  <a:pt x="0" y="0"/>
                </a:lnTo>
                <a:lnTo>
                  <a:pt x="1244" y="52280"/>
                </a:lnTo>
                <a:lnTo>
                  <a:pt x="4940" y="103918"/>
                </a:lnTo>
                <a:lnTo>
                  <a:pt x="11030" y="154857"/>
                </a:lnTo>
                <a:lnTo>
                  <a:pt x="19458" y="205042"/>
                </a:lnTo>
                <a:lnTo>
                  <a:pt x="30168" y="254414"/>
                </a:lnTo>
                <a:lnTo>
                  <a:pt x="43102" y="302918"/>
                </a:lnTo>
                <a:lnTo>
                  <a:pt x="58205" y="350498"/>
                </a:lnTo>
                <a:lnTo>
                  <a:pt x="75419" y="397096"/>
                </a:lnTo>
                <a:lnTo>
                  <a:pt x="94689" y="442656"/>
                </a:lnTo>
                <a:lnTo>
                  <a:pt x="115957" y="487122"/>
                </a:lnTo>
                <a:lnTo>
                  <a:pt x="139167" y="530437"/>
                </a:lnTo>
                <a:lnTo>
                  <a:pt x="164262" y="572544"/>
                </a:lnTo>
                <a:lnTo>
                  <a:pt x="191186" y="613387"/>
                </a:lnTo>
                <a:lnTo>
                  <a:pt x="219883" y="652910"/>
                </a:lnTo>
                <a:lnTo>
                  <a:pt x="250295" y="691056"/>
                </a:lnTo>
                <a:lnTo>
                  <a:pt x="282366" y="727768"/>
                </a:lnTo>
                <a:lnTo>
                  <a:pt x="316039" y="762990"/>
                </a:lnTo>
                <a:lnTo>
                  <a:pt x="393801" y="685241"/>
                </a:lnTo>
                <a:lnTo>
                  <a:pt x="359631" y="649288"/>
                </a:lnTo>
                <a:lnTo>
                  <a:pt x="327318" y="611626"/>
                </a:lnTo>
                <a:lnTo>
                  <a:pt x="296937" y="572327"/>
                </a:lnTo>
                <a:lnTo>
                  <a:pt x="268563" y="531465"/>
                </a:lnTo>
                <a:lnTo>
                  <a:pt x="242268" y="489114"/>
                </a:lnTo>
                <a:lnTo>
                  <a:pt x="218126" y="445349"/>
                </a:lnTo>
                <a:lnTo>
                  <a:pt x="196212" y="400243"/>
                </a:lnTo>
                <a:lnTo>
                  <a:pt x="176599" y="353870"/>
                </a:lnTo>
                <a:lnTo>
                  <a:pt x="159362" y="306304"/>
                </a:lnTo>
                <a:lnTo>
                  <a:pt x="144573" y="257619"/>
                </a:lnTo>
                <a:lnTo>
                  <a:pt x="132308" y="207890"/>
                </a:lnTo>
                <a:lnTo>
                  <a:pt x="122640" y="157189"/>
                </a:lnTo>
                <a:lnTo>
                  <a:pt x="115643" y="105591"/>
                </a:lnTo>
                <a:lnTo>
                  <a:pt x="111390" y="53170"/>
                </a:lnTo>
                <a:lnTo>
                  <a:pt x="109956" y="0"/>
                </a:lnTo>
                <a:close/>
              </a:path>
            </a:pathLst>
          </a:custGeom>
          <a:solidFill>
            <a:srgbClr val="FEB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73917" y="1828851"/>
            <a:ext cx="763270" cy="394335"/>
          </a:xfrm>
          <a:custGeom>
            <a:avLst/>
            <a:gdLst/>
            <a:ahLst/>
            <a:cxnLst/>
            <a:rect l="l" t="t" r="r" b="b"/>
            <a:pathLst>
              <a:path w="763269" h="394335">
                <a:moveTo>
                  <a:pt x="0" y="0"/>
                </a:moveTo>
                <a:lnTo>
                  <a:pt x="0" y="109956"/>
                </a:lnTo>
                <a:lnTo>
                  <a:pt x="53182" y="111390"/>
                </a:lnTo>
                <a:lnTo>
                  <a:pt x="105603" y="115643"/>
                </a:lnTo>
                <a:lnTo>
                  <a:pt x="157200" y="122640"/>
                </a:lnTo>
                <a:lnTo>
                  <a:pt x="207900" y="132308"/>
                </a:lnTo>
                <a:lnTo>
                  <a:pt x="257629" y="144573"/>
                </a:lnTo>
                <a:lnTo>
                  <a:pt x="306312" y="159361"/>
                </a:lnTo>
                <a:lnTo>
                  <a:pt x="353877" y="176598"/>
                </a:lnTo>
                <a:lnTo>
                  <a:pt x="400249" y="196210"/>
                </a:lnTo>
                <a:lnTo>
                  <a:pt x="445353" y="218123"/>
                </a:lnTo>
                <a:lnTo>
                  <a:pt x="489117" y="242264"/>
                </a:lnTo>
                <a:lnTo>
                  <a:pt x="531467" y="268558"/>
                </a:lnTo>
                <a:lnTo>
                  <a:pt x="572328" y="296931"/>
                </a:lnTo>
                <a:lnTo>
                  <a:pt x="611626" y="327310"/>
                </a:lnTo>
                <a:lnTo>
                  <a:pt x="649289" y="359620"/>
                </a:lnTo>
                <a:lnTo>
                  <a:pt x="685241" y="393788"/>
                </a:lnTo>
                <a:lnTo>
                  <a:pt x="762990" y="316052"/>
                </a:lnTo>
                <a:lnTo>
                  <a:pt x="727766" y="282374"/>
                </a:lnTo>
                <a:lnTo>
                  <a:pt x="691052" y="250300"/>
                </a:lnTo>
                <a:lnTo>
                  <a:pt x="652905" y="219885"/>
                </a:lnTo>
                <a:lnTo>
                  <a:pt x="613381" y="191187"/>
                </a:lnTo>
                <a:lnTo>
                  <a:pt x="572536" y="164261"/>
                </a:lnTo>
                <a:lnTo>
                  <a:pt x="530428" y="139165"/>
                </a:lnTo>
                <a:lnTo>
                  <a:pt x="487113" y="115954"/>
                </a:lnTo>
                <a:lnTo>
                  <a:pt x="442646" y="94686"/>
                </a:lnTo>
                <a:lnTo>
                  <a:pt x="397086" y="75416"/>
                </a:lnTo>
                <a:lnTo>
                  <a:pt x="350488" y="58202"/>
                </a:lnTo>
                <a:lnTo>
                  <a:pt x="302910" y="43100"/>
                </a:lnTo>
                <a:lnTo>
                  <a:pt x="254406" y="30166"/>
                </a:lnTo>
                <a:lnTo>
                  <a:pt x="205035" y="19456"/>
                </a:lnTo>
                <a:lnTo>
                  <a:pt x="154852" y="11029"/>
                </a:lnTo>
                <a:lnTo>
                  <a:pt x="103914" y="4939"/>
                </a:lnTo>
                <a:lnTo>
                  <a:pt x="52278" y="1244"/>
                </a:lnTo>
                <a:lnTo>
                  <a:pt x="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0912" y="3593136"/>
            <a:ext cx="763270" cy="394335"/>
          </a:xfrm>
          <a:custGeom>
            <a:avLst/>
            <a:gdLst/>
            <a:ahLst/>
            <a:cxnLst/>
            <a:rect l="l" t="t" r="r" b="b"/>
            <a:pathLst>
              <a:path w="763269" h="394335">
                <a:moveTo>
                  <a:pt x="77762" y="0"/>
                </a:moveTo>
                <a:lnTo>
                  <a:pt x="0" y="77749"/>
                </a:lnTo>
                <a:lnTo>
                  <a:pt x="35226" y="111426"/>
                </a:lnTo>
                <a:lnTo>
                  <a:pt x="71941" y="143500"/>
                </a:lnTo>
                <a:lnTo>
                  <a:pt x="110090" y="173914"/>
                </a:lnTo>
                <a:lnTo>
                  <a:pt x="149614" y="202612"/>
                </a:lnTo>
                <a:lnTo>
                  <a:pt x="190459" y="229537"/>
                </a:lnTo>
                <a:lnTo>
                  <a:pt x="232568" y="254632"/>
                </a:lnTo>
                <a:lnTo>
                  <a:pt x="275883" y="277842"/>
                </a:lnTo>
                <a:lnTo>
                  <a:pt x="320349" y="299109"/>
                </a:lnTo>
                <a:lnTo>
                  <a:pt x="365910" y="318378"/>
                </a:lnTo>
                <a:lnTo>
                  <a:pt x="412508" y="335591"/>
                </a:lnTo>
                <a:lnTo>
                  <a:pt x="460087" y="350692"/>
                </a:lnTo>
                <a:lnTo>
                  <a:pt x="508590" y="363625"/>
                </a:lnTo>
                <a:lnTo>
                  <a:pt x="557962" y="374333"/>
                </a:lnTo>
                <a:lnTo>
                  <a:pt x="608146" y="382760"/>
                </a:lnTo>
                <a:lnTo>
                  <a:pt x="659085" y="388849"/>
                </a:lnTo>
                <a:lnTo>
                  <a:pt x="710723" y="392544"/>
                </a:lnTo>
                <a:lnTo>
                  <a:pt x="763003" y="393788"/>
                </a:lnTo>
                <a:lnTo>
                  <a:pt x="763003" y="283845"/>
                </a:lnTo>
                <a:lnTo>
                  <a:pt x="709832" y="282411"/>
                </a:lnTo>
                <a:lnTo>
                  <a:pt x="657411" y="278158"/>
                </a:lnTo>
                <a:lnTo>
                  <a:pt x="605813" y="271161"/>
                </a:lnTo>
                <a:lnTo>
                  <a:pt x="555113" y="261492"/>
                </a:lnTo>
                <a:lnTo>
                  <a:pt x="505383" y="249227"/>
                </a:lnTo>
                <a:lnTo>
                  <a:pt x="456698" y="234439"/>
                </a:lnTo>
                <a:lnTo>
                  <a:pt x="409132" y="217201"/>
                </a:lnTo>
                <a:lnTo>
                  <a:pt x="362759" y="197589"/>
                </a:lnTo>
                <a:lnTo>
                  <a:pt x="317653" y="175675"/>
                </a:lnTo>
                <a:lnTo>
                  <a:pt x="273888" y="151533"/>
                </a:lnTo>
                <a:lnTo>
                  <a:pt x="231538" y="125238"/>
                </a:lnTo>
                <a:lnTo>
                  <a:pt x="190676" y="96863"/>
                </a:lnTo>
                <a:lnTo>
                  <a:pt x="151377" y="66482"/>
                </a:lnTo>
                <a:lnTo>
                  <a:pt x="113714" y="34170"/>
                </a:lnTo>
                <a:lnTo>
                  <a:pt x="77762" y="0"/>
                </a:lnTo>
                <a:close/>
              </a:path>
            </a:pathLst>
          </a:custGeom>
          <a:solidFill>
            <a:srgbClr val="FEA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59157" y="2144899"/>
            <a:ext cx="394335" cy="763270"/>
          </a:xfrm>
          <a:custGeom>
            <a:avLst/>
            <a:gdLst/>
            <a:ahLst/>
            <a:cxnLst/>
            <a:rect l="l" t="t" r="r" b="b"/>
            <a:pathLst>
              <a:path w="394335" h="763269">
                <a:moveTo>
                  <a:pt x="77749" y="0"/>
                </a:moveTo>
                <a:lnTo>
                  <a:pt x="0" y="77749"/>
                </a:lnTo>
                <a:lnTo>
                  <a:pt x="34170" y="113701"/>
                </a:lnTo>
                <a:lnTo>
                  <a:pt x="66482" y="151363"/>
                </a:lnTo>
                <a:lnTo>
                  <a:pt x="96863" y="190662"/>
                </a:lnTo>
                <a:lnTo>
                  <a:pt x="125238" y="231523"/>
                </a:lnTo>
                <a:lnTo>
                  <a:pt x="151533" y="273873"/>
                </a:lnTo>
                <a:lnTo>
                  <a:pt x="175675" y="317637"/>
                </a:lnTo>
                <a:lnTo>
                  <a:pt x="197589" y="362742"/>
                </a:lnTo>
                <a:lnTo>
                  <a:pt x="217201" y="409115"/>
                </a:lnTo>
                <a:lnTo>
                  <a:pt x="234439" y="456680"/>
                </a:lnTo>
                <a:lnTo>
                  <a:pt x="249227" y="505364"/>
                </a:lnTo>
                <a:lnTo>
                  <a:pt x="261492" y="555094"/>
                </a:lnTo>
                <a:lnTo>
                  <a:pt x="271161" y="605796"/>
                </a:lnTo>
                <a:lnTo>
                  <a:pt x="278158" y="657395"/>
                </a:lnTo>
                <a:lnTo>
                  <a:pt x="282411" y="709818"/>
                </a:lnTo>
                <a:lnTo>
                  <a:pt x="283844" y="762990"/>
                </a:lnTo>
                <a:lnTo>
                  <a:pt x="393814" y="762990"/>
                </a:lnTo>
                <a:lnTo>
                  <a:pt x="392569" y="710710"/>
                </a:lnTo>
                <a:lnTo>
                  <a:pt x="388874" y="659072"/>
                </a:lnTo>
                <a:lnTo>
                  <a:pt x="382783" y="608132"/>
                </a:lnTo>
                <a:lnTo>
                  <a:pt x="374355" y="557948"/>
                </a:lnTo>
                <a:lnTo>
                  <a:pt x="363645" y="508576"/>
                </a:lnTo>
                <a:lnTo>
                  <a:pt x="350710" y="460071"/>
                </a:lnTo>
                <a:lnTo>
                  <a:pt x="335607" y="412492"/>
                </a:lnTo>
                <a:lnTo>
                  <a:pt x="318391" y="365894"/>
                </a:lnTo>
                <a:lnTo>
                  <a:pt x="299121" y="320334"/>
                </a:lnTo>
                <a:lnTo>
                  <a:pt x="277851" y="275868"/>
                </a:lnTo>
                <a:lnTo>
                  <a:pt x="254640" y="232553"/>
                </a:lnTo>
                <a:lnTo>
                  <a:pt x="229542" y="190446"/>
                </a:lnTo>
                <a:lnTo>
                  <a:pt x="202616" y="149602"/>
                </a:lnTo>
                <a:lnTo>
                  <a:pt x="173917" y="110079"/>
                </a:lnTo>
                <a:lnTo>
                  <a:pt x="143501" y="71934"/>
                </a:lnTo>
                <a:lnTo>
                  <a:pt x="111427" y="35222"/>
                </a:lnTo>
                <a:lnTo>
                  <a:pt x="77749" y="0"/>
                </a:lnTo>
                <a:close/>
              </a:path>
            </a:pathLst>
          </a:custGeom>
          <a:solidFill>
            <a:srgbClr val="FE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59158" y="2907894"/>
            <a:ext cx="394335" cy="763270"/>
          </a:xfrm>
          <a:custGeom>
            <a:avLst/>
            <a:gdLst/>
            <a:ahLst/>
            <a:cxnLst/>
            <a:rect l="l" t="t" r="r" b="b"/>
            <a:pathLst>
              <a:path w="394335" h="763270">
                <a:moveTo>
                  <a:pt x="393814" y="0"/>
                </a:moveTo>
                <a:lnTo>
                  <a:pt x="283845" y="0"/>
                </a:lnTo>
                <a:lnTo>
                  <a:pt x="282411" y="53170"/>
                </a:lnTo>
                <a:lnTo>
                  <a:pt x="278158" y="105590"/>
                </a:lnTo>
                <a:lnTo>
                  <a:pt x="271161" y="157188"/>
                </a:lnTo>
                <a:lnTo>
                  <a:pt x="261492" y="207888"/>
                </a:lnTo>
                <a:lnTo>
                  <a:pt x="249227" y="257617"/>
                </a:lnTo>
                <a:lnTo>
                  <a:pt x="234439" y="306301"/>
                </a:lnTo>
                <a:lnTo>
                  <a:pt x="217201" y="353866"/>
                </a:lnTo>
                <a:lnTo>
                  <a:pt x="197589" y="400238"/>
                </a:lnTo>
                <a:lnTo>
                  <a:pt x="175675" y="445343"/>
                </a:lnTo>
                <a:lnTo>
                  <a:pt x="151533" y="489108"/>
                </a:lnTo>
                <a:lnTo>
                  <a:pt x="125238" y="531459"/>
                </a:lnTo>
                <a:lnTo>
                  <a:pt x="96863" y="572322"/>
                </a:lnTo>
                <a:lnTo>
                  <a:pt x="66482" y="611622"/>
                </a:lnTo>
                <a:lnTo>
                  <a:pt x="34170" y="649286"/>
                </a:lnTo>
                <a:lnTo>
                  <a:pt x="0" y="685241"/>
                </a:lnTo>
                <a:lnTo>
                  <a:pt x="77762" y="762990"/>
                </a:lnTo>
                <a:lnTo>
                  <a:pt x="111437" y="727768"/>
                </a:lnTo>
                <a:lnTo>
                  <a:pt x="143510" y="691055"/>
                </a:lnTo>
                <a:lnTo>
                  <a:pt x="173924" y="652909"/>
                </a:lnTo>
                <a:lnTo>
                  <a:pt x="202621" y="613386"/>
                </a:lnTo>
                <a:lnTo>
                  <a:pt x="229547" y="572542"/>
                </a:lnTo>
                <a:lnTo>
                  <a:pt x="254643" y="530434"/>
                </a:lnTo>
                <a:lnTo>
                  <a:pt x="277854" y="487118"/>
                </a:lnTo>
                <a:lnTo>
                  <a:pt x="299123" y="442652"/>
                </a:lnTo>
                <a:lnTo>
                  <a:pt x="318393" y="397091"/>
                </a:lnTo>
                <a:lnTo>
                  <a:pt x="335608" y="350492"/>
                </a:lnTo>
                <a:lnTo>
                  <a:pt x="350711" y="302913"/>
                </a:lnTo>
                <a:lnTo>
                  <a:pt x="363645" y="254408"/>
                </a:lnTo>
                <a:lnTo>
                  <a:pt x="374355" y="205036"/>
                </a:lnTo>
                <a:lnTo>
                  <a:pt x="382783" y="154853"/>
                </a:lnTo>
                <a:lnTo>
                  <a:pt x="388874" y="103914"/>
                </a:lnTo>
                <a:lnTo>
                  <a:pt x="392569" y="52278"/>
                </a:lnTo>
                <a:lnTo>
                  <a:pt x="393814" y="0"/>
                </a:lnTo>
                <a:close/>
              </a:path>
            </a:pathLst>
          </a:custGeom>
          <a:solidFill>
            <a:srgbClr val="FEA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3917" y="3593134"/>
            <a:ext cx="763270" cy="394335"/>
          </a:xfrm>
          <a:custGeom>
            <a:avLst/>
            <a:gdLst/>
            <a:ahLst/>
            <a:cxnLst/>
            <a:rect l="l" t="t" r="r" b="b"/>
            <a:pathLst>
              <a:path w="763269" h="394335">
                <a:moveTo>
                  <a:pt x="685241" y="0"/>
                </a:moveTo>
                <a:lnTo>
                  <a:pt x="649289" y="34170"/>
                </a:lnTo>
                <a:lnTo>
                  <a:pt x="611626" y="66482"/>
                </a:lnTo>
                <a:lnTo>
                  <a:pt x="572328" y="96863"/>
                </a:lnTo>
                <a:lnTo>
                  <a:pt x="531467" y="125238"/>
                </a:lnTo>
                <a:lnTo>
                  <a:pt x="489117" y="151533"/>
                </a:lnTo>
                <a:lnTo>
                  <a:pt x="445353" y="175675"/>
                </a:lnTo>
                <a:lnTo>
                  <a:pt x="400249" y="197589"/>
                </a:lnTo>
                <a:lnTo>
                  <a:pt x="353877" y="217201"/>
                </a:lnTo>
                <a:lnTo>
                  <a:pt x="306312" y="234439"/>
                </a:lnTo>
                <a:lnTo>
                  <a:pt x="257629" y="249227"/>
                </a:lnTo>
                <a:lnTo>
                  <a:pt x="207900" y="261492"/>
                </a:lnTo>
                <a:lnTo>
                  <a:pt x="157200" y="271161"/>
                </a:lnTo>
                <a:lnTo>
                  <a:pt x="105603" y="278158"/>
                </a:lnTo>
                <a:lnTo>
                  <a:pt x="53182" y="282411"/>
                </a:lnTo>
                <a:lnTo>
                  <a:pt x="12" y="283845"/>
                </a:lnTo>
                <a:lnTo>
                  <a:pt x="0" y="393788"/>
                </a:lnTo>
                <a:lnTo>
                  <a:pt x="52278" y="392544"/>
                </a:lnTo>
                <a:lnTo>
                  <a:pt x="103914" y="388849"/>
                </a:lnTo>
                <a:lnTo>
                  <a:pt x="154852" y="382760"/>
                </a:lnTo>
                <a:lnTo>
                  <a:pt x="205035" y="374333"/>
                </a:lnTo>
                <a:lnTo>
                  <a:pt x="254406" y="363625"/>
                </a:lnTo>
                <a:lnTo>
                  <a:pt x="302910" y="350692"/>
                </a:lnTo>
                <a:lnTo>
                  <a:pt x="350489" y="335591"/>
                </a:lnTo>
                <a:lnTo>
                  <a:pt x="397088" y="318378"/>
                </a:lnTo>
                <a:lnTo>
                  <a:pt x="442648" y="299109"/>
                </a:lnTo>
                <a:lnTo>
                  <a:pt x="487115" y="277842"/>
                </a:lnTo>
                <a:lnTo>
                  <a:pt x="530431" y="254632"/>
                </a:lnTo>
                <a:lnTo>
                  <a:pt x="572541" y="229537"/>
                </a:lnTo>
                <a:lnTo>
                  <a:pt x="613386" y="202612"/>
                </a:lnTo>
                <a:lnTo>
                  <a:pt x="652912" y="173914"/>
                </a:lnTo>
                <a:lnTo>
                  <a:pt x="691061" y="143500"/>
                </a:lnTo>
                <a:lnTo>
                  <a:pt x="727777" y="111426"/>
                </a:lnTo>
                <a:lnTo>
                  <a:pt x="763003" y="77749"/>
                </a:lnTo>
                <a:lnTo>
                  <a:pt x="685241" y="0"/>
                </a:lnTo>
                <a:close/>
              </a:path>
            </a:pathLst>
          </a:custGeom>
          <a:solidFill>
            <a:srgbClr val="FEA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04513" y="2038469"/>
            <a:ext cx="1739264" cy="1739264"/>
          </a:xfrm>
          <a:custGeom>
            <a:avLst/>
            <a:gdLst/>
            <a:ahLst/>
            <a:cxnLst/>
            <a:rect l="l" t="t" r="r" b="b"/>
            <a:pathLst>
              <a:path w="1739264" h="1739264">
                <a:moveTo>
                  <a:pt x="869403" y="0"/>
                </a:moveTo>
                <a:lnTo>
                  <a:pt x="821701" y="1286"/>
                </a:lnTo>
                <a:lnTo>
                  <a:pt x="774672" y="5102"/>
                </a:lnTo>
                <a:lnTo>
                  <a:pt x="728381" y="11381"/>
                </a:lnTo>
                <a:lnTo>
                  <a:pt x="682895" y="20056"/>
                </a:lnTo>
                <a:lnTo>
                  <a:pt x="638280" y="31061"/>
                </a:lnTo>
                <a:lnTo>
                  <a:pt x="594603" y="44330"/>
                </a:lnTo>
                <a:lnTo>
                  <a:pt x="551930" y="59796"/>
                </a:lnTo>
                <a:lnTo>
                  <a:pt x="510327" y="77394"/>
                </a:lnTo>
                <a:lnTo>
                  <a:pt x="469861" y="97056"/>
                </a:lnTo>
                <a:lnTo>
                  <a:pt x="430597" y="118716"/>
                </a:lnTo>
                <a:lnTo>
                  <a:pt x="392603" y="142308"/>
                </a:lnTo>
                <a:lnTo>
                  <a:pt x="355943" y="167765"/>
                </a:lnTo>
                <a:lnTo>
                  <a:pt x="320686" y="195022"/>
                </a:lnTo>
                <a:lnTo>
                  <a:pt x="286896" y="224012"/>
                </a:lnTo>
                <a:lnTo>
                  <a:pt x="254641" y="254668"/>
                </a:lnTo>
                <a:lnTo>
                  <a:pt x="223986" y="286924"/>
                </a:lnTo>
                <a:lnTo>
                  <a:pt x="194998" y="320714"/>
                </a:lnTo>
                <a:lnTo>
                  <a:pt x="167743" y="355971"/>
                </a:lnTo>
                <a:lnTo>
                  <a:pt x="142288" y="392629"/>
                </a:lnTo>
                <a:lnTo>
                  <a:pt x="118698" y="430622"/>
                </a:lnTo>
                <a:lnTo>
                  <a:pt x="97040" y="469883"/>
                </a:lnTo>
                <a:lnTo>
                  <a:pt x="77381" y="510346"/>
                </a:lnTo>
                <a:lnTo>
                  <a:pt x="59786" y="551944"/>
                </a:lnTo>
                <a:lnTo>
                  <a:pt x="44322" y="594611"/>
                </a:lnTo>
                <a:lnTo>
                  <a:pt x="31055" y="638282"/>
                </a:lnTo>
                <a:lnTo>
                  <a:pt x="20052" y="682889"/>
                </a:lnTo>
                <a:lnTo>
                  <a:pt x="11378" y="728365"/>
                </a:lnTo>
                <a:lnTo>
                  <a:pt x="5101" y="774646"/>
                </a:lnTo>
                <a:lnTo>
                  <a:pt x="1286" y="821664"/>
                </a:lnTo>
                <a:lnTo>
                  <a:pt x="0" y="869353"/>
                </a:lnTo>
                <a:lnTo>
                  <a:pt x="1286" y="917061"/>
                </a:lnTo>
                <a:lnTo>
                  <a:pt x="5101" y="964097"/>
                </a:lnTo>
                <a:lnTo>
                  <a:pt x="11378" y="1010395"/>
                </a:lnTo>
                <a:lnTo>
                  <a:pt x="20052" y="1055888"/>
                </a:lnTo>
                <a:lnTo>
                  <a:pt x="31055" y="1100509"/>
                </a:lnTo>
                <a:lnTo>
                  <a:pt x="44322" y="1144193"/>
                </a:lnTo>
                <a:lnTo>
                  <a:pt x="59786" y="1186873"/>
                </a:lnTo>
                <a:lnTo>
                  <a:pt x="77381" y="1228483"/>
                </a:lnTo>
                <a:lnTo>
                  <a:pt x="97040" y="1268956"/>
                </a:lnTo>
                <a:lnTo>
                  <a:pt x="118698" y="1308226"/>
                </a:lnTo>
                <a:lnTo>
                  <a:pt x="142288" y="1346228"/>
                </a:lnTo>
                <a:lnTo>
                  <a:pt x="167743" y="1382894"/>
                </a:lnTo>
                <a:lnTo>
                  <a:pt x="194998" y="1418158"/>
                </a:lnTo>
                <a:lnTo>
                  <a:pt x="223986" y="1451954"/>
                </a:lnTo>
                <a:lnTo>
                  <a:pt x="254641" y="1484215"/>
                </a:lnTo>
                <a:lnTo>
                  <a:pt x="286896" y="1514876"/>
                </a:lnTo>
                <a:lnTo>
                  <a:pt x="320686" y="1543870"/>
                </a:lnTo>
                <a:lnTo>
                  <a:pt x="355943" y="1571130"/>
                </a:lnTo>
                <a:lnTo>
                  <a:pt x="392603" y="1596591"/>
                </a:lnTo>
                <a:lnTo>
                  <a:pt x="430597" y="1620185"/>
                </a:lnTo>
                <a:lnTo>
                  <a:pt x="469861" y="1641847"/>
                </a:lnTo>
                <a:lnTo>
                  <a:pt x="510327" y="1661511"/>
                </a:lnTo>
                <a:lnTo>
                  <a:pt x="551930" y="1679109"/>
                </a:lnTo>
                <a:lnTo>
                  <a:pt x="594603" y="1694577"/>
                </a:lnTo>
                <a:lnTo>
                  <a:pt x="638280" y="1707846"/>
                </a:lnTo>
                <a:lnTo>
                  <a:pt x="682895" y="1718852"/>
                </a:lnTo>
                <a:lnTo>
                  <a:pt x="728381" y="1727527"/>
                </a:lnTo>
                <a:lnTo>
                  <a:pt x="774672" y="1733806"/>
                </a:lnTo>
                <a:lnTo>
                  <a:pt x="821701" y="1737622"/>
                </a:lnTo>
                <a:lnTo>
                  <a:pt x="869403" y="1738909"/>
                </a:lnTo>
                <a:lnTo>
                  <a:pt x="917105" y="1737622"/>
                </a:lnTo>
                <a:lnTo>
                  <a:pt x="964135" y="1733806"/>
                </a:lnTo>
                <a:lnTo>
                  <a:pt x="1010426" y="1727527"/>
                </a:lnTo>
                <a:lnTo>
                  <a:pt x="1055912" y="1718852"/>
                </a:lnTo>
                <a:lnTo>
                  <a:pt x="1100526" y="1707846"/>
                </a:lnTo>
                <a:lnTo>
                  <a:pt x="1144203" y="1694577"/>
                </a:lnTo>
                <a:lnTo>
                  <a:pt x="1186877" y="1679109"/>
                </a:lnTo>
                <a:lnTo>
                  <a:pt x="1228479" y="1661511"/>
                </a:lnTo>
                <a:lnTo>
                  <a:pt x="1268946" y="1641847"/>
                </a:lnTo>
                <a:lnTo>
                  <a:pt x="1308210" y="1620185"/>
                </a:lnTo>
                <a:lnTo>
                  <a:pt x="1346204" y="1596591"/>
                </a:lnTo>
                <a:lnTo>
                  <a:pt x="1382863" y="1571130"/>
                </a:lnTo>
                <a:lnTo>
                  <a:pt x="1418121" y="1543870"/>
                </a:lnTo>
                <a:lnTo>
                  <a:pt x="1451911" y="1514876"/>
                </a:lnTo>
                <a:lnTo>
                  <a:pt x="1484166" y="1484215"/>
                </a:lnTo>
                <a:lnTo>
                  <a:pt x="1514821" y="1451954"/>
                </a:lnTo>
                <a:lnTo>
                  <a:pt x="1543809" y="1418158"/>
                </a:lnTo>
                <a:lnTo>
                  <a:pt x="1571064" y="1382894"/>
                </a:lnTo>
                <a:lnTo>
                  <a:pt x="1596519" y="1346228"/>
                </a:lnTo>
                <a:lnTo>
                  <a:pt x="1620109" y="1308226"/>
                </a:lnTo>
                <a:lnTo>
                  <a:pt x="1641767" y="1268956"/>
                </a:lnTo>
                <a:lnTo>
                  <a:pt x="1661426" y="1228483"/>
                </a:lnTo>
                <a:lnTo>
                  <a:pt x="1679021" y="1186873"/>
                </a:lnTo>
                <a:lnTo>
                  <a:pt x="1694485" y="1144193"/>
                </a:lnTo>
                <a:lnTo>
                  <a:pt x="1707752" y="1100509"/>
                </a:lnTo>
                <a:lnTo>
                  <a:pt x="1718755" y="1055888"/>
                </a:lnTo>
                <a:lnTo>
                  <a:pt x="1727428" y="1010395"/>
                </a:lnTo>
                <a:lnTo>
                  <a:pt x="1733706" y="964097"/>
                </a:lnTo>
                <a:lnTo>
                  <a:pt x="1737521" y="917061"/>
                </a:lnTo>
                <a:lnTo>
                  <a:pt x="1738807" y="869353"/>
                </a:lnTo>
                <a:lnTo>
                  <a:pt x="1737521" y="821664"/>
                </a:lnTo>
                <a:lnTo>
                  <a:pt x="1733706" y="774646"/>
                </a:lnTo>
                <a:lnTo>
                  <a:pt x="1727428" y="728365"/>
                </a:lnTo>
                <a:lnTo>
                  <a:pt x="1718755" y="682889"/>
                </a:lnTo>
                <a:lnTo>
                  <a:pt x="1707752" y="638282"/>
                </a:lnTo>
                <a:lnTo>
                  <a:pt x="1694485" y="594611"/>
                </a:lnTo>
                <a:lnTo>
                  <a:pt x="1679021" y="551944"/>
                </a:lnTo>
                <a:lnTo>
                  <a:pt x="1661426" y="510346"/>
                </a:lnTo>
                <a:lnTo>
                  <a:pt x="1641767" y="469883"/>
                </a:lnTo>
                <a:lnTo>
                  <a:pt x="1620109" y="430622"/>
                </a:lnTo>
                <a:lnTo>
                  <a:pt x="1596519" y="392629"/>
                </a:lnTo>
                <a:lnTo>
                  <a:pt x="1571064" y="355971"/>
                </a:lnTo>
                <a:lnTo>
                  <a:pt x="1543809" y="320714"/>
                </a:lnTo>
                <a:lnTo>
                  <a:pt x="1514821" y="286924"/>
                </a:lnTo>
                <a:lnTo>
                  <a:pt x="1484166" y="254668"/>
                </a:lnTo>
                <a:lnTo>
                  <a:pt x="1451911" y="224012"/>
                </a:lnTo>
                <a:lnTo>
                  <a:pt x="1418121" y="195022"/>
                </a:lnTo>
                <a:lnTo>
                  <a:pt x="1382863" y="167765"/>
                </a:lnTo>
                <a:lnTo>
                  <a:pt x="1346204" y="142308"/>
                </a:lnTo>
                <a:lnTo>
                  <a:pt x="1308210" y="118716"/>
                </a:lnTo>
                <a:lnTo>
                  <a:pt x="1268946" y="97056"/>
                </a:lnTo>
                <a:lnTo>
                  <a:pt x="1228479" y="77394"/>
                </a:lnTo>
                <a:lnTo>
                  <a:pt x="1186877" y="59796"/>
                </a:lnTo>
                <a:lnTo>
                  <a:pt x="1144203" y="44330"/>
                </a:lnTo>
                <a:lnTo>
                  <a:pt x="1100526" y="31061"/>
                </a:lnTo>
                <a:lnTo>
                  <a:pt x="1055912" y="20056"/>
                </a:lnTo>
                <a:lnTo>
                  <a:pt x="1010426" y="11381"/>
                </a:lnTo>
                <a:lnTo>
                  <a:pt x="964135" y="5102"/>
                </a:lnTo>
                <a:lnTo>
                  <a:pt x="917105" y="1286"/>
                </a:lnTo>
                <a:lnTo>
                  <a:pt x="869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00780" y="1080001"/>
            <a:ext cx="81216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97999C"/>
                </a:solidFill>
                <a:latin typeface="Lucida Sans"/>
                <a:cs typeface="Lucida Sans"/>
              </a:rPr>
              <a:t>Pantone</a:t>
            </a:r>
            <a:r>
              <a:rPr sz="1000" spc="-175" dirty="0">
                <a:solidFill>
                  <a:srgbClr val="97999C"/>
                </a:solidFill>
                <a:latin typeface="Lucida Sans"/>
                <a:cs typeface="Lucida Sans"/>
              </a:rPr>
              <a:t> </a:t>
            </a:r>
            <a:r>
              <a:rPr sz="1000" spc="-70" dirty="0">
                <a:solidFill>
                  <a:srgbClr val="97999C"/>
                </a:solidFill>
                <a:latin typeface="Lucida Sans"/>
                <a:cs typeface="Lucida Sans"/>
              </a:rPr>
              <a:t>654C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00780" y="1951201"/>
            <a:ext cx="7962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97999C"/>
                </a:solidFill>
                <a:latin typeface="Lucida Sans"/>
                <a:cs typeface="Lucida Sans"/>
              </a:rPr>
              <a:t>Pantone</a:t>
            </a:r>
            <a:r>
              <a:rPr sz="1000" spc="-170" dirty="0">
                <a:solidFill>
                  <a:srgbClr val="97999C"/>
                </a:solidFill>
                <a:latin typeface="Lucida Sans"/>
                <a:cs typeface="Lucida Sans"/>
              </a:rPr>
              <a:t> </a:t>
            </a:r>
            <a:r>
              <a:rPr sz="1000" spc="-100" dirty="0">
                <a:solidFill>
                  <a:srgbClr val="97999C"/>
                </a:solidFill>
                <a:latin typeface="Lucida Sans"/>
                <a:cs typeface="Lucida Sans"/>
              </a:rPr>
              <a:t>137C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13478" y="1351521"/>
            <a:ext cx="3808095" cy="483870"/>
          </a:xfrm>
          <a:custGeom>
            <a:avLst/>
            <a:gdLst/>
            <a:ahLst/>
            <a:cxnLst/>
            <a:rect l="l" t="t" r="r" b="b"/>
            <a:pathLst>
              <a:path w="3808095" h="483869">
                <a:moveTo>
                  <a:pt x="0" y="483349"/>
                </a:moveTo>
                <a:lnTo>
                  <a:pt x="3807714" y="483349"/>
                </a:lnTo>
                <a:lnTo>
                  <a:pt x="3807714" y="0"/>
                </a:lnTo>
                <a:lnTo>
                  <a:pt x="0" y="0"/>
                </a:lnTo>
                <a:lnTo>
                  <a:pt x="0" y="483349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13478" y="2224303"/>
            <a:ext cx="1904364" cy="483870"/>
          </a:xfrm>
          <a:custGeom>
            <a:avLst/>
            <a:gdLst/>
            <a:ahLst/>
            <a:cxnLst/>
            <a:rect l="l" t="t" r="r" b="b"/>
            <a:pathLst>
              <a:path w="1904365" h="483869">
                <a:moveTo>
                  <a:pt x="0" y="483349"/>
                </a:moveTo>
                <a:lnTo>
                  <a:pt x="1903856" y="483349"/>
                </a:lnTo>
                <a:lnTo>
                  <a:pt x="1903856" y="0"/>
                </a:lnTo>
                <a:lnTo>
                  <a:pt x="0" y="0"/>
                </a:lnTo>
                <a:lnTo>
                  <a:pt x="0" y="483349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35209" y="3003194"/>
            <a:ext cx="233679" cy="9398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colou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palette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72728" y="2725661"/>
            <a:ext cx="90805" cy="97155"/>
          </a:xfrm>
          <a:custGeom>
            <a:avLst/>
            <a:gdLst/>
            <a:ahLst/>
            <a:cxnLst/>
            <a:rect l="l" t="t" r="r" b="b"/>
            <a:pathLst>
              <a:path w="90804" h="97155">
                <a:moveTo>
                  <a:pt x="52374" y="0"/>
                </a:moveTo>
                <a:lnTo>
                  <a:pt x="39458" y="0"/>
                </a:lnTo>
                <a:lnTo>
                  <a:pt x="32816" y="1244"/>
                </a:lnTo>
                <a:lnTo>
                  <a:pt x="1028" y="36067"/>
                </a:lnTo>
                <a:lnTo>
                  <a:pt x="0" y="56654"/>
                </a:lnTo>
                <a:lnTo>
                  <a:pt x="1104" y="62953"/>
                </a:lnTo>
                <a:lnTo>
                  <a:pt x="33210" y="95554"/>
                </a:lnTo>
                <a:lnTo>
                  <a:pt x="39522" y="96710"/>
                </a:lnTo>
                <a:lnTo>
                  <a:pt x="46393" y="96710"/>
                </a:lnTo>
                <a:lnTo>
                  <a:pt x="81730" y="81775"/>
                </a:lnTo>
                <a:lnTo>
                  <a:pt x="84241" y="77863"/>
                </a:lnTo>
                <a:lnTo>
                  <a:pt x="42303" y="77863"/>
                </a:lnTo>
                <a:lnTo>
                  <a:pt x="38989" y="76974"/>
                </a:lnTo>
                <a:lnTo>
                  <a:pt x="25234" y="52222"/>
                </a:lnTo>
                <a:lnTo>
                  <a:pt x="25234" y="45453"/>
                </a:lnTo>
                <a:lnTo>
                  <a:pt x="42722" y="19024"/>
                </a:lnTo>
                <a:lnTo>
                  <a:pt x="85612" y="19024"/>
                </a:lnTo>
                <a:lnTo>
                  <a:pt x="83375" y="15138"/>
                </a:lnTo>
                <a:lnTo>
                  <a:pt x="80149" y="11518"/>
                </a:lnTo>
                <a:lnTo>
                  <a:pt x="72199" y="5714"/>
                </a:lnTo>
                <a:lnTo>
                  <a:pt x="67691" y="3543"/>
                </a:lnTo>
                <a:lnTo>
                  <a:pt x="57619" y="711"/>
                </a:lnTo>
                <a:lnTo>
                  <a:pt x="52374" y="0"/>
                </a:lnTo>
                <a:close/>
              </a:path>
              <a:path w="90804" h="97155">
                <a:moveTo>
                  <a:pt x="90665" y="59181"/>
                </a:moveTo>
                <a:lnTo>
                  <a:pt x="66306" y="59181"/>
                </a:lnTo>
                <a:lnTo>
                  <a:pt x="65481" y="64896"/>
                </a:lnTo>
                <a:lnTo>
                  <a:pt x="63423" y="69430"/>
                </a:lnTo>
                <a:lnTo>
                  <a:pt x="60185" y="72809"/>
                </a:lnTo>
                <a:lnTo>
                  <a:pt x="56921" y="76174"/>
                </a:lnTo>
                <a:lnTo>
                  <a:pt x="52273" y="77863"/>
                </a:lnTo>
                <a:lnTo>
                  <a:pt x="84241" y="77863"/>
                </a:lnTo>
                <a:lnTo>
                  <a:pt x="85863" y="75337"/>
                </a:lnTo>
                <a:lnTo>
                  <a:pt x="88841" y="67807"/>
                </a:lnTo>
                <a:lnTo>
                  <a:pt x="90665" y="59181"/>
                </a:lnTo>
                <a:close/>
              </a:path>
              <a:path w="90804" h="97155">
                <a:moveTo>
                  <a:pt x="85612" y="19024"/>
                </a:moveTo>
                <a:lnTo>
                  <a:pt x="57543" y="19024"/>
                </a:lnTo>
                <a:lnTo>
                  <a:pt x="63754" y="24295"/>
                </a:lnTo>
                <a:lnTo>
                  <a:pt x="65417" y="34836"/>
                </a:lnTo>
                <a:lnTo>
                  <a:pt x="90131" y="34836"/>
                </a:lnTo>
                <a:lnTo>
                  <a:pt x="89776" y="28917"/>
                </a:lnTo>
                <a:lnTo>
                  <a:pt x="88371" y="23850"/>
                </a:lnTo>
                <a:lnTo>
                  <a:pt x="88251" y="23609"/>
                </a:lnTo>
                <a:lnTo>
                  <a:pt x="85612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77925" y="2717759"/>
            <a:ext cx="40005" cy="59690"/>
          </a:xfrm>
          <a:custGeom>
            <a:avLst/>
            <a:gdLst/>
            <a:ahLst/>
            <a:cxnLst/>
            <a:rect l="l" t="t" r="r" b="b"/>
            <a:pathLst>
              <a:path w="40004" h="59689">
                <a:moveTo>
                  <a:pt x="6921" y="977"/>
                </a:moveTo>
                <a:lnTo>
                  <a:pt x="0" y="977"/>
                </a:lnTo>
                <a:lnTo>
                  <a:pt x="0" y="59131"/>
                </a:lnTo>
                <a:lnTo>
                  <a:pt x="6921" y="59131"/>
                </a:lnTo>
                <a:lnTo>
                  <a:pt x="6921" y="37464"/>
                </a:lnTo>
                <a:lnTo>
                  <a:pt x="15459" y="37464"/>
                </a:lnTo>
                <a:lnTo>
                  <a:pt x="6667" y="24066"/>
                </a:lnTo>
                <a:lnTo>
                  <a:pt x="6775" y="19176"/>
                </a:lnTo>
                <a:lnTo>
                  <a:pt x="15047" y="6680"/>
                </a:lnTo>
                <a:lnTo>
                  <a:pt x="6921" y="6680"/>
                </a:lnTo>
                <a:lnTo>
                  <a:pt x="6921" y="977"/>
                </a:lnTo>
                <a:close/>
              </a:path>
              <a:path w="40004" h="59689">
                <a:moveTo>
                  <a:pt x="15459" y="37464"/>
                </a:moveTo>
                <a:lnTo>
                  <a:pt x="7086" y="37464"/>
                </a:lnTo>
                <a:lnTo>
                  <a:pt x="7848" y="38722"/>
                </a:lnTo>
                <a:lnTo>
                  <a:pt x="23888" y="43980"/>
                </a:lnTo>
                <a:lnTo>
                  <a:pt x="26708" y="43408"/>
                </a:lnTo>
                <a:lnTo>
                  <a:pt x="31534" y="41122"/>
                </a:lnTo>
                <a:lnTo>
                  <a:pt x="33540" y="39573"/>
                </a:lnTo>
                <a:lnTo>
                  <a:pt x="34858" y="37947"/>
                </a:lnTo>
                <a:lnTo>
                  <a:pt x="17564" y="37947"/>
                </a:lnTo>
                <a:lnTo>
                  <a:pt x="15532" y="37503"/>
                </a:lnTo>
                <a:close/>
              </a:path>
              <a:path w="40004" h="59689">
                <a:moveTo>
                  <a:pt x="34660" y="6121"/>
                </a:moveTo>
                <a:lnTo>
                  <a:pt x="21780" y="6121"/>
                </a:lnTo>
                <a:lnTo>
                  <a:pt x="23710" y="6553"/>
                </a:lnTo>
                <a:lnTo>
                  <a:pt x="27025" y="8280"/>
                </a:lnTo>
                <a:lnTo>
                  <a:pt x="32549" y="24066"/>
                </a:lnTo>
                <a:lnTo>
                  <a:pt x="32359" y="25730"/>
                </a:lnTo>
                <a:lnTo>
                  <a:pt x="22339" y="37947"/>
                </a:lnTo>
                <a:lnTo>
                  <a:pt x="34858" y="37947"/>
                </a:lnTo>
                <a:lnTo>
                  <a:pt x="39916" y="19176"/>
                </a:lnTo>
                <a:lnTo>
                  <a:pt x="39497" y="16344"/>
                </a:lnTo>
                <a:lnTo>
                  <a:pt x="37871" y="11023"/>
                </a:lnTo>
                <a:lnTo>
                  <a:pt x="36664" y="8674"/>
                </a:lnTo>
                <a:lnTo>
                  <a:pt x="34660" y="6121"/>
                </a:lnTo>
                <a:close/>
              </a:path>
              <a:path w="40004" h="59689">
                <a:moveTo>
                  <a:pt x="23787" y="0"/>
                </a:moveTo>
                <a:lnTo>
                  <a:pt x="17589" y="0"/>
                </a:lnTo>
                <a:lnTo>
                  <a:pt x="14909" y="533"/>
                </a:lnTo>
                <a:lnTo>
                  <a:pt x="10020" y="2654"/>
                </a:lnTo>
                <a:lnTo>
                  <a:pt x="8229" y="4343"/>
                </a:lnTo>
                <a:lnTo>
                  <a:pt x="7086" y="6680"/>
                </a:lnTo>
                <a:lnTo>
                  <a:pt x="15047" y="6680"/>
                </a:lnTo>
                <a:lnTo>
                  <a:pt x="15227" y="6578"/>
                </a:lnTo>
                <a:lnTo>
                  <a:pt x="17221" y="6121"/>
                </a:lnTo>
                <a:lnTo>
                  <a:pt x="34660" y="6121"/>
                </a:lnTo>
                <a:lnTo>
                  <a:pt x="33464" y="4597"/>
                </a:lnTo>
                <a:lnTo>
                  <a:pt x="31457" y="2984"/>
                </a:lnTo>
                <a:lnTo>
                  <a:pt x="29032" y="1803"/>
                </a:lnTo>
                <a:lnTo>
                  <a:pt x="26619" y="596"/>
                </a:lnTo>
                <a:lnTo>
                  <a:pt x="23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7300" y="360001"/>
            <a:ext cx="81870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73720" algn="l"/>
              </a:tabLst>
            </a:pPr>
            <a:r>
              <a:rPr sz="1400" u="sng" spc="-25" dirty="0">
                <a:solidFill>
                  <a:srgbClr val="58595B"/>
                </a:solidFill>
                <a:latin typeface="Arial"/>
                <a:cs typeface="Arial"/>
              </a:rPr>
              <a:t>primary </a:t>
            </a:r>
            <a:r>
              <a:rPr sz="1400" u="sng" spc="-20" dirty="0">
                <a:solidFill>
                  <a:srgbClr val="58595B"/>
                </a:solidFill>
                <a:latin typeface="Arial"/>
                <a:cs typeface="Arial"/>
              </a:rPr>
              <a:t>colour</a:t>
            </a:r>
            <a:r>
              <a:rPr sz="1400" u="sng" spc="-2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58595B"/>
                </a:solidFill>
                <a:latin typeface="Arial"/>
                <a:cs typeface="Arial"/>
              </a:rPr>
              <a:t>palette	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35209" y="3003194"/>
            <a:ext cx="233679" cy="9398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colou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palette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9994" y="993973"/>
            <a:ext cx="3827846" cy="3827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7300" y="360001"/>
            <a:ext cx="81870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73720" algn="l"/>
              </a:tabLst>
            </a:pPr>
            <a:r>
              <a:rPr sz="1400" u="sng" spc="-25" dirty="0">
                <a:solidFill>
                  <a:srgbClr val="58595B"/>
                </a:solidFill>
                <a:latin typeface="Arial"/>
                <a:cs typeface="Arial"/>
              </a:rPr>
              <a:t>primary </a:t>
            </a:r>
            <a:r>
              <a:rPr sz="1400" u="sng" spc="-20" dirty="0">
                <a:solidFill>
                  <a:srgbClr val="58595B"/>
                </a:solidFill>
                <a:latin typeface="Arial"/>
                <a:cs typeface="Arial"/>
              </a:rPr>
              <a:t>colour</a:t>
            </a:r>
            <a:r>
              <a:rPr sz="1400" u="sng" spc="-2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58595B"/>
                </a:solidFill>
                <a:latin typeface="Arial"/>
                <a:cs typeface="Arial"/>
              </a:rPr>
              <a:t>palette	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4513" y="2038469"/>
            <a:ext cx="1739264" cy="1739264"/>
          </a:xfrm>
          <a:custGeom>
            <a:avLst/>
            <a:gdLst/>
            <a:ahLst/>
            <a:cxnLst/>
            <a:rect l="l" t="t" r="r" b="b"/>
            <a:pathLst>
              <a:path w="1739264" h="1739264">
                <a:moveTo>
                  <a:pt x="869403" y="0"/>
                </a:moveTo>
                <a:lnTo>
                  <a:pt x="821701" y="1286"/>
                </a:lnTo>
                <a:lnTo>
                  <a:pt x="774672" y="5102"/>
                </a:lnTo>
                <a:lnTo>
                  <a:pt x="728381" y="11381"/>
                </a:lnTo>
                <a:lnTo>
                  <a:pt x="682895" y="20056"/>
                </a:lnTo>
                <a:lnTo>
                  <a:pt x="638280" y="31061"/>
                </a:lnTo>
                <a:lnTo>
                  <a:pt x="594603" y="44330"/>
                </a:lnTo>
                <a:lnTo>
                  <a:pt x="551930" y="59796"/>
                </a:lnTo>
                <a:lnTo>
                  <a:pt x="510327" y="77394"/>
                </a:lnTo>
                <a:lnTo>
                  <a:pt x="469861" y="97056"/>
                </a:lnTo>
                <a:lnTo>
                  <a:pt x="430597" y="118716"/>
                </a:lnTo>
                <a:lnTo>
                  <a:pt x="392603" y="142308"/>
                </a:lnTo>
                <a:lnTo>
                  <a:pt x="355943" y="167765"/>
                </a:lnTo>
                <a:lnTo>
                  <a:pt x="320686" y="195022"/>
                </a:lnTo>
                <a:lnTo>
                  <a:pt x="286896" y="224012"/>
                </a:lnTo>
                <a:lnTo>
                  <a:pt x="254641" y="254668"/>
                </a:lnTo>
                <a:lnTo>
                  <a:pt x="223986" y="286924"/>
                </a:lnTo>
                <a:lnTo>
                  <a:pt x="194998" y="320714"/>
                </a:lnTo>
                <a:lnTo>
                  <a:pt x="167743" y="355971"/>
                </a:lnTo>
                <a:lnTo>
                  <a:pt x="142288" y="392629"/>
                </a:lnTo>
                <a:lnTo>
                  <a:pt x="118698" y="430622"/>
                </a:lnTo>
                <a:lnTo>
                  <a:pt x="97040" y="469883"/>
                </a:lnTo>
                <a:lnTo>
                  <a:pt x="77381" y="510346"/>
                </a:lnTo>
                <a:lnTo>
                  <a:pt x="59786" y="551944"/>
                </a:lnTo>
                <a:lnTo>
                  <a:pt x="44322" y="594611"/>
                </a:lnTo>
                <a:lnTo>
                  <a:pt x="31055" y="638282"/>
                </a:lnTo>
                <a:lnTo>
                  <a:pt x="20052" y="682889"/>
                </a:lnTo>
                <a:lnTo>
                  <a:pt x="11378" y="728365"/>
                </a:lnTo>
                <a:lnTo>
                  <a:pt x="5101" y="774646"/>
                </a:lnTo>
                <a:lnTo>
                  <a:pt x="1286" y="821664"/>
                </a:lnTo>
                <a:lnTo>
                  <a:pt x="0" y="869353"/>
                </a:lnTo>
                <a:lnTo>
                  <a:pt x="1286" y="917061"/>
                </a:lnTo>
                <a:lnTo>
                  <a:pt x="5101" y="964097"/>
                </a:lnTo>
                <a:lnTo>
                  <a:pt x="11378" y="1010395"/>
                </a:lnTo>
                <a:lnTo>
                  <a:pt x="20052" y="1055888"/>
                </a:lnTo>
                <a:lnTo>
                  <a:pt x="31055" y="1100509"/>
                </a:lnTo>
                <a:lnTo>
                  <a:pt x="44322" y="1144193"/>
                </a:lnTo>
                <a:lnTo>
                  <a:pt x="59786" y="1186873"/>
                </a:lnTo>
                <a:lnTo>
                  <a:pt x="77381" y="1228483"/>
                </a:lnTo>
                <a:lnTo>
                  <a:pt x="97040" y="1268956"/>
                </a:lnTo>
                <a:lnTo>
                  <a:pt x="118698" y="1308226"/>
                </a:lnTo>
                <a:lnTo>
                  <a:pt x="142288" y="1346228"/>
                </a:lnTo>
                <a:lnTo>
                  <a:pt x="167743" y="1382894"/>
                </a:lnTo>
                <a:lnTo>
                  <a:pt x="194998" y="1418158"/>
                </a:lnTo>
                <a:lnTo>
                  <a:pt x="223986" y="1451954"/>
                </a:lnTo>
                <a:lnTo>
                  <a:pt x="254641" y="1484215"/>
                </a:lnTo>
                <a:lnTo>
                  <a:pt x="286896" y="1514876"/>
                </a:lnTo>
                <a:lnTo>
                  <a:pt x="320686" y="1543870"/>
                </a:lnTo>
                <a:lnTo>
                  <a:pt x="355943" y="1571130"/>
                </a:lnTo>
                <a:lnTo>
                  <a:pt x="392603" y="1596591"/>
                </a:lnTo>
                <a:lnTo>
                  <a:pt x="430597" y="1620185"/>
                </a:lnTo>
                <a:lnTo>
                  <a:pt x="469861" y="1641847"/>
                </a:lnTo>
                <a:lnTo>
                  <a:pt x="510327" y="1661511"/>
                </a:lnTo>
                <a:lnTo>
                  <a:pt x="551930" y="1679109"/>
                </a:lnTo>
                <a:lnTo>
                  <a:pt x="594603" y="1694577"/>
                </a:lnTo>
                <a:lnTo>
                  <a:pt x="638280" y="1707846"/>
                </a:lnTo>
                <a:lnTo>
                  <a:pt x="682895" y="1718852"/>
                </a:lnTo>
                <a:lnTo>
                  <a:pt x="728381" y="1727527"/>
                </a:lnTo>
                <a:lnTo>
                  <a:pt x="774672" y="1733806"/>
                </a:lnTo>
                <a:lnTo>
                  <a:pt x="821701" y="1737622"/>
                </a:lnTo>
                <a:lnTo>
                  <a:pt x="869403" y="1738909"/>
                </a:lnTo>
                <a:lnTo>
                  <a:pt x="917105" y="1737622"/>
                </a:lnTo>
                <a:lnTo>
                  <a:pt x="964135" y="1733806"/>
                </a:lnTo>
                <a:lnTo>
                  <a:pt x="1010426" y="1727527"/>
                </a:lnTo>
                <a:lnTo>
                  <a:pt x="1055912" y="1718852"/>
                </a:lnTo>
                <a:lnTo>
                  <a:pt x="1100526" y="1707846"/>
                </a:lnTo>
                <a:lnTo>
                  <a:pt x="1144203" y="1694577"/>
                </a:lnTo>
                <a:lnTo>
                  <a:pt x="1186877" y="1679109"/>
                </a:lnTo>
                <a:lnTo>
                  <a:pt x="1228479" y="1661511"/>
                </a:lnTo>
                <a:lnTo>
                  <a:pt x="1268946" y="1641847"/>
                </a:lnTo>
                <a:lnTo>
                  <a:pt x="1308210" y="1620185"/>
                </a:lnTo>
                <a:lnTo>
                  <a:pt x="1346204" y="1596591"/>
                </a:lnTo>
                <a:lnTo>
                  <a:pt x="1382863" y="1571130"/>
                </a:lnTo>
                <a:lnTo>
                  <a:pt x="1418121" y="1543870"/>
                </a:lnTo>
                <a:lnTo>
                  <a:pt x="1451911" y="1514876"/>
                </a:lnTo>
                <a:lnTo>
                  <a:pt x="1484166" y="1484215"/>
                </a:lnTo>
                <a:lnTo>
                  <a:pt x="1514821" y="1451954"/>
                </a:lnTo>
                <a:lnTo>
                  <a:pt x="1543809" y="1418158"/>
                </a:lnTo>
                <a:lnTo>
                  <a:pt x="1571064" y="1382894"/>
                </a:lnTo>
                <a:lnTo>
                  <a:pt x="1596519" y="1346228"/>
                </a:lnTo>
                <a:lnTo>
                  <a:pt x="1620109" y="1308226"/>
                </a:lnTo>
                <a:lnTo>
                  <a:pt x="1641767" y="1268956"/>
                </a:lnTo>
                <a:lnTo>
                  <a:pt x="1661426" y="1228483"/>
                </a:lnTo>
                <a:lnTo>
                  <a:pt x="1679021" y="1186873"/>
                </a:lnTo>
                <a:lnTo>
                  <a:pt x="1694485" y="1144193"/>
                </a:lnTo>
                <a:lnTo>
                  <a:pt x="1707752" y="1100509"/>
                </a:lnTo>
                <a:lnTo>
                  <a:pt x="1718755" y="1055888"/>
                </a:lnTo>
                <a:lnTo>
                  <a:pt x="1727428" y="1010395"/>
                </a:lnTo>
                <a:lnTo>
                  <a:pt x="1733706" y="964097"/>
                </a:lnTo>
                <a:lnTo>
                  <a:pt x="1737521" y="917061"/>
                </a:lnTo>
                <a:lnTo>
                  <a:pt x="1738807" y="869353"/>
                </a:lnTo>
                <a:lnTo>
                  <a:pt x="1737521" y="821664"/>
                </a:lnTo>
                <a:lnTo>
                  <a:pt x="1733706" y="774646"/>
                </a:lnTo>
                <a:lnTo>
                  <a:pt x="1727428" y="728365"/>
                </a:lnTo>
                <a:lnTo>
                  <a:pt x="1718755" y="682889"/>
                </a:lnTo>
                <a:lnTo>
                  <a:pt x="1707752" y="638282"/>
                </a:lnTo>
                <a:lnTo>
                  <a:pt x="1694485" y="594611"/>
                </a:lnTo>
                <a:lnTo>
                  <a:pt x="1679021" y="551944"/>
                </a:lnTo>
                <a:lnTo>
                  <a:pt x="1661426" y="510346"/>
                </a:lnTo>
                <a:lnTo>
                  <a:pt x="1641767" y="469883"/>
                </a:lnTo>
                <a:lnTo>
                  <a:pt x="1620109" y="430622"/>
                </a:lnTo>
                <a:lnTo>
                  <a:pt x="1596519" y="392629"/>
                </a:lnTo>
                <a:lnTo>
                  <a:pt x="1571064" y="355971"/>
                </a:lnTo>
                <a:lnTo>
                  <a:pt x="1543809" y="320714"/>
                </a:lnTo>
                <a:lnTo>
                  <a:pt x="1514821" y="286924"/>
                </a:lnTo>
                <a:lnTo>
                  <a:pt x="1484166" y="254668"/>
                </a:lnTo>
                <a:lnTo>
                  <a:pt x="1451911" y="224012"/>
                </a:lnTo>
                <a:lnTo>
                  <a:pt x="1418121" y="195022"/>
                </a:lnTo>
                <a:lnTo>
                  <a:pt x="1382863" y="167765"/>
                </a:lnTo>
                <a:lnTo>
                  <a:pt x="1346204" y="142308"/>
                </a:lnTo>
                <a:lnTo>
                  <a:pt x="1308210" y="118716"/>
                </a:lnTo>
                <a:lnTo>
                  <a:pt x="1268946" y="97056"/>
                </a:lnTo>
                <a:lnTo>
                  <a:pt x="1228479" y="77394"/>
                </a:lnTo>
                <a:lnTo>
                  <a:pt x="1186877" y="59796"/>
                </a:lnTo>
                <a:lnTo>
                  <a:pt x="1144203" y="44330"/>
                </a:lnTo>
                <a:lnTo>
                  <a:pt x="1100526" y="31061"/>
                </a:lnTo>
                <a:lnTo>
                  <a:pt x="1055912" y="20056"/>
                </a:lnTo>
                <a:lnTo>
                  <a:pt x="1010426" y="11381"/>
                </a:lnTo>
                <a:lnTo>
                  <a:pt x="964135" y="5102"/>
                </a:lnTo>
                <a:lnTo>
                  <a:pt x="917105" y="1286"/>
                </a:lnTo>
                <a:lnTo>
                  <a:pt x="869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00780" y="1080001"/>
            <a:ext cx="81216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97999C"/>
                </a:solidFill>
                <a:latin typeface="Lucida Sans"/>
                <a:cs typeface="Lucida Sans"/>
              </a:rPr>
              <a:t>Pantone</a:t>
            </a:r>
            <a:r>
              <a:rPr sz="1000" spc="-175" dirty="0">
                <a:solidFill>
                  <a:srgbClr val="97999C"/>
                </a:solidFill>
                <a:latin typeface="Lucida Sans"/>
                <a:cs typeface="Lucida Sans"/>
              </a:rPr>
              <a:t> </a:t>
            </a:r>
            <a:r>
              <a:rPr sz="1000" spc="-70" dirty="0">
                <a:solidFill>
                  <a:srgbClr val="97999C"/>
                </a:solidFill>
                <a:latin typeface="Lucida Sans"/>
                <a:cs typeface="Lucida Sans"/>
              </a:rPr>
              <a:t>654C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00780" y="1951201"/>
            <a:ext cx="7962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97999C"/>
                </a:solidFill>
                <a:latin typeface="Lucida Sans"/>
                <a:cs typeface="Lucida Sans"/>
              </a:rPr>
              <a:t>Pantone</a:t>
            </a:r>
            <a:r>
              <a:rPr sz="1000" spc="-170" dirty="0">
                <a:solidFill>
                  <a:srgbClr val="97999C"/>
                </a:solidFill>
                <a:latin typeface="Lucida Sans"/>
                <a:cs typeface="Lucida Sans"/>
              </a:rPr>
              <a:t> </a:t>
            </a:r>
            <a:r>
              <a:rPr sz="1000" spc="-100" dirty="0">
                <a:solidFill>
                  <a:srgbClr val="97999C"/>
                </a:solidFill>
                <a:latin typeface="Lucida Sans"/>
                <a:cs typeface="Lucida Sans"/>
              </a:rPr>
              <a:t>137C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8300" y="1951201"/>
            <a:ext cx="80708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97999C"/>
                </a:solidFill>
                <a:latin typeface="Lucida Sans"/>
                <a:cs typeface="Lucida Sans"/>
              </a:rPr>
              <a:t>Pantone</a:t>
            </a:r>
            <a:r>
              <a:rPr sz="1000" spc="-165" dirty="0">
                <a:solidFill>
                  <a:srgbClr val="97999C"/>
                </a:solidFill>
                <a:latin typeface="Lucida Sans"/>
                <a:cs typeface="Lucida Sans"/>
              </a:rPr>
              <a:t> </a:t>
            </a:r>
            <a:r>
              <a:rPr sz="1000" spc="-80" dirty="0">
                <a:solidFill>
                  <a:srgbClr val="97999C"/>
                </a:solidFill>
                <a:latin typeface="Lucida Sans"/>
                <a:cs typeface="Lucida Sans"/>
              </a:rPr>
              <a:t>422C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13478" y="1351521"/>
            <a:ext cx="3808095" cy="483870"/>
          </a:xfrm>
          <a:custGeom>
            <a:avLst/>
            <a:gdLst/>
            <a:ahLst/>
            <a:cxnLst/>
            <a:rect l="l" t="t" r="r" b="b"/>
            <a:pathLst>
              <a:path w="3808095" h="483869">
                <a:moveTo>
                  <a:pt x="0" y="483349"/>
                </a:moveTo>
                <a:lnTo>
                  <a:pt x="3807714" y="483349"/>
                </a:lnTo>
                <a:lnTo>
                  <a:pt x="3807714" y="0"/>
                </a:lnTo>
                <a:lnTo>
                  <a:pt x="0" y="0"/>
                </a:lnTo>
                <a:lnTo>
                  <a:pt x="0" y="483349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3478" y="2224303"/>
            <a:ext cx="1904364" cy="483870"/>
          </a:xfrm>
          <a:custGeom>
            <a:avLst/>
            <a:gdLst/>
            <a:ahLst/>
            <a:cxnLst/>
            <a:rect l="l" t="t" r="r" b="b"/>
            <a:pathLst>
              <a:path w="1904365" h="483869">
                <a:moveTo>
                  <a:pt x="0" y="483349"/>
                </a:moveTo>
                <a:lnTo>
                  <a:pt x="1903856" y="483349"/>
                </a:lnTo>
                <a:lnTo>
                  <a:pt x="1903856" y="0"/>
                </a:lnTo>
                <a:lnTo>
                  <a:pt x="0" y="0"/>
                </a:lnTo>
                <a:lnTo>
                  <a:pt x="0" y="483349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1002" y="2224303"/>
            <a:ext cx="1870710" cy="483870"/>
          </a:xfrm>
          <a:custGeom>
            <a:avLst/>
            <a:gdLst/>
            <a:ahLst/>
            <a:cxnLst/>
            <a:rect l="l" t="t" r="r" b="b"/>
            <a:pathLst>
              <a:path w="1870709" h="483869">
                <a:moveTo>
                  <a:pt x="0" y="483349"/>
                </a:moveTo>
                <a:lnTo>
                  <a:pt x="1870202" y="483349"/>
                </a:lnTo>
                <a:lnTo>
                  <a:pt x="1870202" y="0"/>
                </a:lnTo>
                <a:lnTo>
                  <a:pt x="0" y="0"/>
                </a:lnTo>
                <a:lnTo>
                  <a:pt x="0" y="483349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66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72728" y="2725661"/>
            <a:ext cx="90805" cy="97155"/>
          </a:xfrm>
          <a:custGeom>
            <a:avLst/>
            <a:gdLst/>
            <a:ahLst/>
            <a:cxnLst/>
            <a:rect l="l" t="t" r="r" b="b"/>
            <a:pathLst>
              <a:path w="90804" h="97155">
                <a:moveTo>
                  <a:pt x="52374" y="0"/>
                </a:moveTo>
                <a:lnTo>
                  <a:pt x="39458" y="0"/>
                </a:lnTo>
                <a:lnTo>
                  <a:pt x="32816" y="1244"/>
                </a:lnTo>
                <a:lnTo>
                  <a:pt x="1028" y="36067"/>
                </a:lnTo>
                <a:lnTo>
                  <a:pt x="0" y="56654"/>
                </a:lnTo>
                <a:lnTo>
                  <a:pt x="1104" y="62953"/>
                </a:lnTo>
                <a:lnTo>
                  <a:pt x="33210" y="95554"/>
                </a:lnTo>
                <a:lnTo>
                  <a:pt x="39522" y="96710"/>
                </a:lnTo>
                <a:lnTo>
                  <a:pt x="46393" y="96710"/>
                </a:lnTo>
                <a:lnTo>
                  <a:pt x="81730" y="81775"/>
                </a:lnTo>
                <a:lnTo>
                  <a:pt x="84241" y="77863"/>
                </a:lnTo>
                <a:lnTo>
                  <a:pt x="42303" y="77863"/>
                </a:lnTo>
                <a:lnTo>
                  <a:pt x="38989" y="76974"/>
                </a:lnTo>
                <a:lnTo>
                  <a:pt x="25234" y="52222"/>
                </a:lnTo>
                <a:lnTo>
                  <a:pt x="25234" y="45453"/>
                </a:lnTo>
                <a:lnTo>
                  <a:pt x="42722" y="19024"/>
                </a:lnTo>
                <a:lnTo>
                  <a:pt x="85612" y="19024"/>
                </a:lnTo>
                <a:lnTo>
                  <a:pt x="83375" y="15138"/>
                </a:lnTo>
                <a:lnTo>
                  <a:pt x="80149" y="11518"/>
                </a:lnTo>
                <a:lnTo>
                  <a:pt x="72199" y="5714"/>
                </a:lnTo>
                <a:lnTo>
                  <a:pt x="67691" y="3543"/>
                </a:lnTo>
                <a:lnTo>
                  <a:pt x="57619" y="711"/>
                </a:lnTo>
                <a:lnTo>
                  <a:pt x="52374" y="0"/>
                </a:lnTo>
                <a:close/>
              </a:path>
              <a:path w="90804" h="97155">
                <a:moveTo>
                  <a:pt x="90665" y="59181"/>
                </a:moveTo>
                <a:lnTo>
                  <a:pt x="66306" y="59181"/>
                </a:lnTo>
                <a:lnTo>
                  <a:pt x="65481" y="64896"/>
                </a:lnTo>
                <a:lnTo>
                  <a:pt x="63423" y="69430"/>
                </a:lnTo>
                <a:lnTo>
                  <a:pt x="60185" y="72809"/>
                </a:lnTo>
                <a:lnTo>
                  <a:pt x="56921" y="76174"/>
                </a:lnTo>
                <a:lnTo>
                  <a:pt x="52273" y="77863"/>
                </a:lnTo>
                <a:lnTo>
                  <a:pt x="84241" y="77863"/>
                </a:lnTo>
                <a:lnTo>
                  <a:pt x="85863" y="75337"/>
                </a:lnTo>
                <a:lnTo>
                  <a:pt x="88841" y="67807"/>
                </a:lnTo>
                <a:lnTo>
                  <a:pt x="90665" y="59181"/>
                </a:lnTo>
                <a:close/>
              </a:path>
              <a:path w="90804" h="97155">
                <a:moveTo>
                  <a:pt x="85612" y="19024"/>
                </a:moveTo>
                <a:lnTo>
                  <a:pt x="57543" y="19024"/>
                </a:lnTo>
                <a:lnTo>
                  <a:pt x="63754" y="24295"/>
                </a:lnTo>
                <a:lnTo>
                  <a:pt x="65417" y="34836"/>
                </a:lnTo>
                <a:lnTo>
                  <a:pt x="90131" y="34836"/>
                </a:lnTo>
                <a:lnTo>
                  <a:pt x="89776" y="28917"/>
                </a:lnTo>
                <a:lnTo>
                  <a:pt x="88371" y="23850"/>
                </a:lnTo>
                <a:lnTo>
                  <a:pt x="88251" y="23609"/>
                </a:lnTo>
                <a:lnTo>
                  <a:pt x="85612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77925" y="2717759"/>
            <a:ext cx="40005" cy="59690"/>
          </a:xfrm>
          <a:custGeom>
            <a:avLst/>
            <a:gdLst/>
            <a:ahLst/>
            <a:cxnLst/>
            <a:rect l="l" t="t" r="r" b="b"/>
            <a:pathLst>
              <a:path w="40004" h="59689">
                <a:moveTo>
                  <a:pt x="6921" y="977"/>
                </a:moveTo>
                <a:lnTo>
                  <a:pt x="0" y="977"/>
                </a:lnTo>
                <a:lnTo>
                  <a:pt x="0" y="59131"/>
                </a:lnTo>
                <a:lnTo>
                  <a:pt x="6921" y="59131"/>
                </a:lnTo>
                <a:lnTo>
                  <a:pt x="6921" y="37464"/>
                </a:lnTo>
                <a:lnTo>
                  <a:pt x="15459" y="37464"/>
                </a:lnTo>
                <a:lnTo>
                  <a:pt x="6667" y="24066"/>
                </a:lnTo>
                <a:lnTo>
                  <a:pt x="6775" y="19176"/>
                </a:lnTo>
                <a:lnTo>
                  <a:pt x="15047" y="6680"/>
                </a:lnTo>
                <a:lnTo>
                  <a:pt x="6921" y="6680"/>
                </a:lnTo>
                <a:lnTo>
                  <a:pt x="6921" y="977"/>
                </a:lnTo>
                <a:close/>
              </a:path>
              <a:path w="40004" h="59689">
                <a:moveTo>
                  <a:pt x="15459" y="37464"/>
                </a:moveTo>
                <a:lnTo>
                  <a:pt x="7086" y="37464"/>
                </a:lnTo>
                <a:lnTo>
                  <a:pt x="7848" y="38722"/>
                </a:lnTo>
                <a:lnTo>
                  <a:pt x="23888" y="43980"/>
                </a:lnTo>
                <a:lnTo>
                  <a:pt x="26708" y="43408"/>
                </a:lnTo>
                <a:lnTo>
                  <a:pt x="31534" y="41122"/>
                </a:lnTo>
                <a:lnTo>
                  <a:pt x="33540" y="39573"/>
                </a:lnTo>
                <a:lnTo>
                  <a:pt x="34858" y="37947"/>
                </a:lnTo>
                <a:lnTo>
                  <a:pt x="17564" y="37947"/>
                </a:lnTo>
                <a:lnTo>
                  <a:pt x="15532" y="37503"/>
                </a:lnTo>
                <a:close/>
              </a:path>
              <a:path w="40004" h="59689">
                <a:moveTo>
                  <a:pt x="34660" y="6121"/>
                </a:moveTo>
                <a:lnTo>
                  <a:pt x="21780" y="6121"/>
                </a:lnTo>
                <a:lnTo>
                  <a:pt x="23710" y="6553"/>
                </a:lnTo>
                <a:lnTo>
                  <a:pt x="27025" y="8280"/>
                </a:lnTo>
                <a:lnTo>
                  <a:pt x="32549" y="24066"/>
                </a:lnTo>
                <a:lnTo>
                  <a:pt x="32359" y="25730"/>
                </a:lnTo>
                <a:lnTo>
                  <a:pt x="22339" y="37947"/>
                </a:lnTo>
                <a:lnTo>
                  <a:pt x="34858" y="37947"/>
                </a:lnTo>
                <a:lnTo>
                  <a:pt x="39916" y="19176"/>
                </a:lnTo>
                <a:lnTo>
                  <a:pt x="39497" y="16344"/>
                </a:lnTo>
                <a:lnTo>
                  <a:pt x="37871" y="11023"/>
                </a:lnTo>
                <a:lnTo>
                  <a:pt x="36664" y="8674"/>
                </a:lnTo>
                <a:lnTo>
                  <a:pt x="34660" y="6121"/>
                </a:lnTo>
                <a:close/>
              </a:path>
              <a:path w="40004" h="59689">
                <a:moveTo>
                  <a:pt x="23787" y="0"/>
                </a:moveTo>
                <a:lnTo>
                  <a:pt x="17589" y="0"/>
                </a:lnTo>
                <a:lnTo>
                  <a:pt x="14909" y="533"/>
                </a:lnTo>
                <a:lnTo>
                  <a:pt x="10020" y="2654"/>
                </a:lnTo>
                <a:lnTo>
                  <a:pt x="8229" y="4343"/>
                </a:lnTo>
                <a:lnTo>
                  <a:pt x="7086" y="6680"/>
                </a:lnTo>
                <a:lnTo>
                  <a:pt x="15047" y="6680"/>
                </a:lnTo>
                <a:lnTo>
                  <a:pt x="15227" y="6578"/>
                </a:lnTo>
                <a:lnTo>
                  <a:pt x="17221" y="6121"/>
                </a:lnTo>
                <a:lnTo>
                  <a:pt x="34660" y="6121"/>
                </a:lnTo>
                <a:lnTo>
                  <a:pt x="33464" y="4597"/>
                </a:lnTo>
                <a:lnTo>
                  <a:pt x="31457" y="2984"/>
                </a:lnTo>
                <a:lnTo>
                  <a:pt x="29032" y="1803"/>
                </a:lnTo>
                <a:lnTo>
                  <a:pt x="26619" y="596"/>
                </a:lnTo>
                <a:lnTo>
                  <a:pt x="23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27599" y="2561380"/>
            <a:ext cx="139636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60" dirty="0">
                <a:solidFill>
                  <a:srgbClr val="58595B"/>
                </a:solidFill>
                <a:latin typeface="Cambria"/>
                <a:cs typeface="Cambria"/>
              </a:rPr>
              <a:t>t</a:t>
            </a:r>
            <a:r>
              <a:rPr sz="2300" spc="85" dirty="0">
                <a:solidFill>
                  <a:srgbClr val="58595B"/>
                </a:solidFill>
                <a:latin typeface="Cambria"/>
                <a:cs typeface="Cambria"/>
              </a:rPr>
              <a:t>y</a:t>
            </a:r>
            <a:r>
              <a:rPr sz="2300" spc="-45" dirty="0">
                <a:solidFill>
                  <a:srgbClr val="58595B"/>
                </a:solidFill>
                <a:latin typeface="Cambria"/>
                <a:cs typeface="Cambria"/>
              </a:rPr>
              <a:t>p</a:t>
            </a:r>
            <a:r>
              <a:rPr sz="2300" spc="-60" dirty="0">
                <a:solidFill>
                  <a:srgbClr val="58595B"/>
                </a:solidFill>
                <a:latin typeface="Cambria"/>
                <a:cs typeface="Cambria"/>
              </a:rPr>
              <a:t>o</a:t>
            </a:r>
            <a:r>
              <a:rPr sz="2300" spc="-10" dirty="0">
                <a:solidFill>
                  <a:srgbClr val="58595B"/>
                </a:solidFill>
                <a:latin typeface="Cambria"/>
                <a:cs typeface="Cambria"/>
              </a:rPr>
              <a:t>g</a:t>
            </a:r>
            <a:r>
              <a:rPr sz="2300" spc="-220" dirty="0">
                <a:solidFill>
                  <a:srgbClr val="58595B"/>
                </a:solidFill>
                <a:latin typeface="Cambria"/>
                <a:cs typeface="Cambria"/>
              </a:rPr>
              <a:t>r</a:t>
            </a:r>
            <a:r>
              <a:rPr sz="2300" spc="-114" dirty="0">
                <a:solidFill>
                  <a:srgbClr val="58595B"/>
                </a:solidFill>
                <a:latin typeface="Cambria"/>
                <a:cs typeface="Cambria"/>
              </a:rPr>
              <a:t>a</a:t>
            </a:r>
            <a:r>
              <a:rPr sz="2300" spc="-90" dirty="0">
                <a:solidFill>
                  <a:srgbClr val="58595B"/>
                </a:solidFill>
                <a:latin typeface="Cambria"/>
                <a:cs typeface="Cambria"/>
              </a:rPr>
              <a:t>p</a:t>
            </a:r>
            <a:r>
              <a:rPr sz="2300" spc="-50" dirty="0">
                <a:solidFill>
                  <a:srgbClr val="58595B"/>
                </a:solidFill>
                <a:latin typeface="Cambria"/>
                <a:cs typeface="Cambria"/>
              </a:rPr>
              <a:t>hy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17" y="30003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440" y="2565361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750"/>
                </a:lnTo>
              </a:path>
            </a:pathLst>
          </a:custGeom>
          <a:ln w="442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17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253" y="2565183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597"/>
                </a:lnTo>
              </a:path>
            </a:pathLst>
          </a:custGeom>
          <a:ln w="44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63371" y="2665835"/>
            <a:ext cx="102870" cy="210185"/>
          </a:xfrm>
          <a:custGeom>
            <a:avLst/>
            <a:gdLst/>
            <a:ahLst/>
            <a:cxnLst/>
            <a:rect l="l" t="t" r="r" b="b"/>
            <a:pathLst>
              <a:path w="102870" h="210185">
                <a:moveTo>
                  <a:pt x="70650" y="77457"/>
                </a:moveTo>
                <a:lnTo>
                  <a:pt x="26644" y="77457"/>
                </a:lnTo>
                <a:lnTo>
                  <a:pt x="26644" y="179984"/>
                </a:lnTo>
                <a:lnTo>
                  <a:pt x="63855" y="209296"/>
                </a:lnTo>
                <a:lnTo>
                  <a:pt x="70319" y="209765"/>
                </a:lnTo>
                <a:lnTo>
                  <a:pt x="81470" y="209765"/>
                </a:lnTo>
                <a:lnTo>
                  <a:pt x="85928" y="209638"/>
                </a:lnTo>
                <a:lnTo>
                  <a:pt x="94996" y="209245"/>
                </a:lnTo>
                <a:lnTo>
                  <a:pt x="99148" y="208813"/>
                </a:lnTo>
                <a:lnTo>
                  <a:pt x="102870" y="208203"/>
                </a:lnTo>
                <a:lnTo>
                  <a:pt x="102870" y="175361"/>
                </a:lnTo>
                <a:lnTo>
                  <a:pt x="81800" y="175361"/>
                </a:lnTo>
                <a:lnTo>
                  <a:pt x="76822" y="174104"/>
                </a:lnTo>
                <a:lnTo>
                  <a:pt x="71882" y="169176"/>
                </a:lnTo>
                <a:lnTo>
                  <a:pt x="70650" y="164211"/>
                </a:lnTo>
                <a:lnTo>
                  <a:pt x="70650" y="77457"/>
                </a:lnTo>
                <a:close/>
              </a:path>
              <a:path w="102870" h="210185">
                <a:moveTo>
                  <a:pt x="102870" y="174104"/>
                </a:moveTo>
                <a:lnTo>
                  <a:pt x="100799" y="174536"/>
                </a:lnTo>
                <a:lnTo>
                  <a:pt x="98628" y="174840"/>
                </a:lnTo>
                <a:lnTo>
                  <a:pt x="94068" y="175272"/>
                </a:lnTo>
                <a:lnTo>
                  <a:pt x="81800" y="175361"/>
                </a:lnTo>
                <a:lnTo>
                  <a:pt x="102870" y="175361"/>
                </a:lnTo>
                <a:lnTo>
                  <a:pt x="102870" y="174104"/>
                </a:lnTo>
                <a:close/>
              </a:path>
              <a:path w="102870" h="210185">
                <a:moveTo>
                  <a:pt x="102870" y="48018"/>
                </a:moveTo>
                <a:lnTo>
                  <a:pt x="0" y="48018"/>
                </a:lnTo>
                <a:lnTo>
                  <a:pt x="0" y="77457"/>
                </a:lnTo>
                <a:lnTo>
                  <a:pt x="102870" y="77457"/>
                </a:lnTo>
                <a:lnTo>
                  <a:pt x="102870" y="48018"/>
                </a:lnTo>
                <a:close/>
              </a:path>
              <a:path w="102870" h="210185">
                <a:moveTo>
                  <a:pt x="70650" y="0"/>
                </a:moveTo>
                <a:lnTo>
                  <a:pt x="26644" y="0"/>
                </a:lnTo>
                <a:lnTo>
                  <a:pt x="26644" y="48018"/>
                </a:lnTo>
                <a:lnTo>
                  <a:pt x="70650" y="48018"/>
                </a:lnTo>
                <a:lnTo>
                  <a:pt x="70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8762" y="2712973"/>
            <a:ext cx="69215" cy="102870"/>
          </a:xfrm>
          <a:custGeom>
            <a:avLst/>
            <a:gdLst/>
            <a:ahLst/>
            <a:cxnLst/>
            <a:rect l="l" t="t" r="r" b="b"/>
            <a:pathLst>
              <a:path w="69215" h="102869">
                <a:moveTo>
                  <a:pt x="7086" y="90233"/>
                </a:moveTo>
                <a:lnTo>
                  <a:pt x="7086" y="101333"/>
                </a:lnTo>
                <a:lnTo>
                  <a:pt x="8407" y="101815"/>
                </a:lnTo>
                <a:lnTo>
                  <a:pt x="9778" y="102120"/>
                </a:lnTo>
                <a:lnTo>
                  <a:pt x="11188" y="102336"/>
                </a:lnTo>
                <a:lnTo>
                  <a:pt x="12611" y="102501"/>
                </a:lnTo>
                <a:lnTo>
                  <a:pt x="18186" y="102590"/>
                </a:lnTo>
                <a:lnTo>
                  <a:pt x="20573" y="102247"/>
                </a:lnTo>
                <a:lnTo>
                  <a:pt x="32632" y="91960"/>
                </a:lnTo>
                <a:lnTo>
                  <a:pt x="12941" y="91960"/>
                </a:lnTo>
                <a:lnTo>
                  <a:pt x="11734" y="91744"/>
                </a:lnTo>
                <a:lnTo>
                  <a:pt x="10566" y="91401"/>
                </a:lnTo>
                <a:lnTo>
                  <a:pt x="7086" y="90233"/>
                </a:lnTo>
                <a:close/>
              </a:path>
              <a:path w="69215" h="102869">
                <a:moveTo>
                  <a:pt x="13614" y="0"/>
                </a:moveTo>
                <a:lnTo>
                  <a:pt x="0" y="0"/>
                </a:lnTo>
                <a:lnTo>
                  <a:pt x="29082" y="72936"/>
                </a:lnTo>
                <a:lnTo>
                  <a:pt x="24117" y="85305"/>
                </a:lnTo>
                <a:lnTo>
                  <a:pt x="22974" y="87464"/>
                </a:lnTo>
                <a:lnTo>
                  <a:pt x="21653" y="89103"/>
                </a:lnTo>
                <a:lnTo>
                  <a:pt x="18618" y="91401"/>
                </a:lnTo>
                <a:lnTo>
                  <a:pt x="16636" y="91960"/>
                </a:lnTo>
                <a:lnTo>
                  <a:pt x="32632" y="91960"/>
                </a:lnTo>
                <a:lnTo>
                  <a:pt x="33921" y="89623"/>
                </a:lnTo>
                <a:lnTo>
                  <a:pt x="35331" y="86601"/>
                </a:lnTo>
                <a:lnTo>
                  <a:pt x="45559" y="60032"/>
                </a:lnTo>
                <a:lnTo>
                  <a:pt x="35051" y="60032"/>
                </a:lnTo>
                <a:lnTo>
                  <a:pt x="13614" y="0"/>
                </a:lnTo>
                <a:close/>
              </a:path>
              <a:path w="69215" h="102869">
                <a:moveTo>
                  <a:pt x="68668" y="0"/>
                </a:moveTo>
                <a:lnTo>
                  <a:pt x="55905" y="0"/>
                </a:lnTo>
                <a:lnTo>
                  <a:pt x="35331" y="60032"/>
                </a:lnTo>
                <a:lnTo>
                  <a:pt x="45559" y="60032"/>
                </a:lnTo>
                <a:lnTo>
                  <a:pt x="68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194"/>
            <a:ext cx="233679" cy="7715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typography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1300" y="1165137"/>
            <a:ext cx="3696335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58595B"/>
                </a:solidFill>
                <a:latin typeface="Tahoma"/>
                <a:cs typeface="Tahoma"/>
              </a:rPr>
              <a:t>AkcelerAlat</a:t>
            </a:r>
            <a:r>
              <a:rPr sz="1200" spc="-9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58595B"/>
                </a:solidFill>
                <a:latin typeface="Tahoma"/>
                <a:cs typeface="Tahoma"/>
              </a:rPr>
              <a:t>Book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85"/>
              </a:spcBef>
            </a:pPr>
            <a:r>
              <a:rPr sz="1650" spc="-10" dirty="0">
                <a:solidFill>
                  <a:srgbClr val="58595B"/>
                </a:solidFill>
                <a:latin typeface="Arial"/>
                <a:cs typeface="Arial"/>
              </a:rPr>
              <a:t>ABCDEFGHIJKLMNOPQRSTUVWXYZ</a:t>
            </a:r>
            <a:endParaRPr sz="1650">
              <a:latin typeface="Arial"/>
              <a:cs typeface="Arial"/>
            </a:endParaRPr>
          </a:p>
          <a:p>
            <a:pPr marL="12700" marR="596265">
              <a:lnSpc>
                <a:spcPts val="1980"/>
              </a:lnSpc>
              <a:spcBef>
                <a:spcPts val="60"/>
              </a:spcBef>
            </a:pPr>
            <a:r>
              <a:rPr sz="1650" spc="120" dirty="0">
                <a:solidFill>
                  <a:srgbClr val="58595B"/>
                </a:solidFill>
                <a:latin typeface="Arial"/>
                <a:cs typeface="Arial"/>
              </a:rPr>
              <a:t>abcdefghijklmnopqrstuvwxyz  </a:t>
            </a:r>
            <a:r>
              <a:rPr sz="1650" spc="70" dirty="0">
                <a:solidFill>
                  <a:srgbClr val="58595B"/>
                </a:solidFill>
                <a:latin typeface="Arial"/>
                <a:cs typeface="Arial"/>
              </a:rPr>
              <a:t>1234567890</a:t>
            </a:r>
            <a:r>
              <a:rPr sz="165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spc="-325" dirty="0">
                <a:solidFill>
                  <a:srgbClr val="58595B"/>
                </a:solidFill>
                <a:latin typeface="Arial"/>
                <a:cs typeface="Arial"/>
              </a:rPr>
              <a:t>@</a:t>
            </a:r>
            <a:endParaRPr sz="165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7300" y="1114498"/>
            <a:ext cx="2048510" cy="1163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80"/>
              </a:lnSpc>
            </a:pPr>
            <a:r>
              <a:rPr sz="2550" spc="-150" dirty="0">
                <a:solidFill>
                  <a:srgbClr val="C9CACC"/>
                </a:solidFill>
                <a:latin typeface="Arial"/>
                <a:cs typeface="Arial"/>
              </a:rPr>
              <a:t>STRUCTURED  </a:t>
            </a:r>
            <a:r>
              <a:rPr sz="2550" spc="-195" dirty="0">
                <a:solidFill>
                  <a:srgbClr val="C9CACC"/>
                </a:solidFill>
                <a:latin typeface="Arial"/>
                <a:cs typeface="Arial"/>
              </a:rPr>
              <a:t>SAFE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ts val="2890"/>
              </a:lnSpc>
            </a:pPr>
            <a:r>
              <a:rPr sz="2550" spc="-165" dirty="0">
                <a:solidFill>
                  <a:srgbClr val="C9CACC"/>
                </a:solidFill>
                <a:latin typeface="Arial"/>
                <a:cs typeface="Arial"/>
              </a:rPr>
              <a:t>DIRECT</a:t>
            </a:r>
            <a:endParaRPr sz="25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8975" y="1161277"/>
            <a:ext cx="0" cy="2919730"/>
          </a:xfrm>
          <a:custGeom>
            <a:avLst/>
            <a:gdLst/>
            <a:ahLst/>
            <a:cxnLst/>
            <a:rect l="l" t="t" r="r" b="b"/>
            <a:pathLst>
              <a:path h="2919729">
                <a:moveTo>
                  <a:pt x="0" y="0"/>
                </a:moveTo>
                <a:lnTo>
                  <a:pt x="0" y="2919666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87893" y="2704193"/>
            <a:ext cx="59055" cy="120650"/>
          </a:xfrm>
          <a:custGeom>
            <a:avLst/>
            <a:gdLst/>
            <a:ahLst/>
            <a:cxnLst/>
            <a:rect l="l" t="t" r="r" b="b"/>
            <a:pathLst>
              <a:path w="59054" h="120650">
                <a:moveTo>
                  <a:pt x="40538" y="44449"/>
                </a:moveTo>
                <a:lnTo>
                  <a:pt x="15290" y="44449"/>
                </a:lnTo>
                <a:lnTo>
                  <a:pt x="15290" y="103289"/>
                </a:lnTo>
                <a:lnTo>
                  <a:pt x="40347" y="120383"/>
                </a:lnTo>
                <a:lnTo>
                  <a:pt x="49301" y="120307"/>
                </a:lnTo>
                <a:lnTo>
                  <a:pt x="54508" y="120078"/>
                </a:lnTo>
                <a:lnTo>
                  <a:pt x="56896" y="119837"/>
                </a:lnTo>
                <a:lnTo>
                  <a:pt x="59029" y="119481"/>
                </a:lnTo>
                <a:lnTo>
                  <a:pt x="59029" y="100634"/>
                </a:lnTo>
                <a:lnTo>
                  <a:pt x="46939" y="100634"/>
                </a:lnTo>
                <a:lnTo>
                  <a:pt x="44081" y="99923"/>
                </a:lnTo>
                <a:lnTo>
                  <a:pt x="41249" y="97091"/>
                </a:lnTo>
                <a:lnTo>
                  <a:pt x="40538" y="94233"/>
                </a:lnTo>
                <a:lnTo>
                  <a:pt x="40538" y="44449"/>
                </a:lnTo>
                <a:close/>
              </a:path>
              <a:path w="59054" h="120650">
                <a:moveTo>
                  <a:pt x="59029" y="99923"/>
                </a:moveTo>
                <a:lnTo>
                  <a:pt x="57835" y="100164"/>
                </a:lnTo>
                <a:lnTo>
                  <a:pt x="56591" y="100342"/>
                </a:lnTo>
                <a:lnTo>
                  <a:pt x="55295" y="100469"/>
                </a:lnTo>
                <a:lnTo>
                  <a:pt x="46939" y="100634"/>
                </a:lnTo>
                <a:lnTo>
                  <a:pt x="59029" y="100634"/>
                </a:lnTo>
                <a:lnTo>
                  <a:pt x="59029" y="99923"/>
                </a:lnTo>
                <a:close/>
              </a:path>
              <a:path w="59054" h="120650">
                <a:moveTo>
                  <a:pt x="59029" y="27558"/>
                </a:moveTo>
                <a:lnTo>
                  <a:pt x="0" y="27558"/>
                </a:lnTo>
                <a:lnTo>
                  <a:pt x="0" y="44449"/>
                </a:lnTo>
                <a:lnTo>
                  <a:pt x="59029" y="44449"/>
                </a:lnTo>
                <a:lnTo>
                  <a:pt x="59029" y="27558"/>
                </a:lnTo>
                <a:close/>
              </a:path>
              <a:path w="59054" h="120650">
                <a:moveTo>
                  <a:pt x="40538" y="0"/>
                </a:moveTo>
                <a:lnTo>
                  <a:pt x="15290" y="0"/>
                </a:lnTo>
                <a:lnTo>
                  <a:pt x="15290" y="27558"/>
                </a:lnTo>
                <a:lnTo>
                  <a:pt x="40538" y="27558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59840" y="2731249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4076" y="51777"/>
                </a:moveTo>
                <a:lnTo>
                  <a:pt x="4076" y="58153"/>
                </a:lnTo>
                <a:lnTo>
                  <a:pt x="4825" y="58420"/>
                </a:lnTo>
                <a:lnTo>
                  <a:pt x="5626" y="58597"/>
                </a:lnTo>
                <a:lnTo>
                  <a:pt x="6426" y="58724"/>
                </a:lnTo>
                <a:lnTo>
                  <a:pt x="10452" y="58877"/>
                </a:lnTo>
                <a:lnTo>
                  <a:pt x="11810" y="58674"/>
                </a:lnTo>
                <a:lnTo>
                  <a:pt x="18736" y="52768"/>
                </a:lnTo>
                <a:lnTo>
                  <a:pt x="7429" y="52768"/>
                </a:lnTo>
                <a:lnTo>
                  <a:pt x="6743" y="52641"/>
                </a:lnTo>
                <a:lnTo>
                  <a:pt x="6070" y="52451"/>
                </a:lnTo>
                <a:lnTo>
                  <a:pt x="4076" y="51777"/>
                </a:lnTo>
                <a:close/>
              </a:path>
              <a:path w="40004" h="59055">
                <a:moveTo>
                  <a:pt x="7823" y="0"/>
                </a:moveTo>
                <a:lnTo>
                  <a:pt x="0" y="0"/>
                </a:lnTo>
                <a:lnTo>
                  <a:pt x="16700" y="41846"/>
                </a:lnTo>
                <a:lnTo>
                  <a:pt x="13842" y="48945"/>
                </a:lnTo>
                <a:lnTo>
                  <a:pt x="13182" y="50190"/>
                </a:lnTo>
                <a:lnTo>
                  <a:pt x="12433" y="51130"/>
                </a:lnTo>
                <a:lnTo>
                  <a:pt x="10693" y="52451"/>
                </a:lnTo>
                <a:lnTo>
                  <a:pt x="9550" y="52768"/>
                </a:lnTo>
                <a:lnTo>
                  <a:pt x="18736" y="52768"/>
                </a:lnTo>
                <a:lnTo>
                  <a:pt x="19481" y="51435"/>
                </a:lnTo>
                <a:lnTo>
                  <a:pt x="20281" y="49695"/>
                </a:lnTo>
                <a:lnTo>
                  <a:pt x="26156" y="34442"/>
                </a:lnTo>
                <a:lnTo>
                  <a:pt x="20116" y="34442"/>
                </a:lnTo>
                <a:lnTo>
                  <a:pt x="7823" y="0"/>
                </a:lnTo>
                <a:close/>
              </a:path>
              <a:path w="40004" h="59055">
                <a:moveTo>
                  <a:pt x="39420" y="0"/>
                </a:moveTo>
                <a:lnTo>
                  <a:pt x="32092" y="0"/>
                </a:lnTo>
                <a:lnTo>
                  <a:pt x="20281" y="34442"/>
                </a:lnTo>
                <a:lnTo>
                  <a:pt x="26156" y="34442"/>
                </a:lnTo>
                <a:lnTo>
                  <a:pt x="39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7300" y="360001"/>
            <a:ext cx="81870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73720" algn="l"/>
              </a:tabLst>
            </a:pPr>
            <a:r>
              <a:rPr sz="1400" u="sng" spc="-10" dirty="0">
                <a:solidFill>
                  <a:srgbClr val="58595B"/>
                </a:solidFill>
                <a:latin typeface="Arial"/>
                <a:cs typeface="Arial"/>
              </a:rPr>
              <a:t>typographic</a:t>
            </a:r>
            <a:r>
              <a:rPr sz="1400" u="sng" spc="-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58595B"/>
                </a:solidFill>
                <a:latin typeface="Arial"/>
                <a:cs typeface="Arial"/>
              </a:rPr>
              <a:t>palette	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22509" y="3003194"/>
            <a:ext cx="233679" cy="7715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typography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7611" y="1359120"/>
            <a:ext cx="28892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650" u="sng" spc="-65" dirty="0">
                <a:solidFill>
                  <a:srgbClr val="58595B"/>
                </a:solidFill>
                <a:latin typeface="Arial"/>
                <a:cs typeface="Arial"/>
              </a:rPr>
              <a:t> 	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1300" y="1165137"/>
            <a:ext cx="3696335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58595B"/>
                </a:solidFill>
                <a:latin typeface="Tahoma"/>
                <a:cs typeface="Tahoma"/>
              </a:rPr>
              <a:t>AkcelerAlat</a:t>
            </a:r>
            <a:r>
              <a:rPr sz="1200" spc="-9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58595B"/>
                </a:solidFill>
                <a:latin typeface="Tahoma"/>
                <a:cs typeface="Tahoma"/>
              </a:rPr>
              <a:t>Book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85"/>
              </a:spcBef>
            </a:pPr>
            <a:r>
              <a:rPr sz="1650" spc="-10" dirty="0">
                <a:solidFill>
                  <a:srgbClr val="58595B"/>
                </a:solidFill>
                <a:latin typeface="Arial"/>
                <a:cs typeface="Arial"/>
              </a:rPr>
              <a:t>ABCDEFGHIJKLMNOPQRSTUVWXYZ</a:t>
            </a:r>
            <a:endParaRPr sz="1650">
              <a:latin typeface="Arial"/>
              <a:cs typeface="Arial"/>
            </a:endParaRPr>
          </a:p>
          <a:p>
            <a:pPr marL="12700" marR="596265">
              <a:lnSpc>
                <a:spcPts val="1980"/>
              </a:lnSpc>
              <a:spcBef>
                <a:spcPts val="60"/>
              </a:spcBef>
            </a:pPr>
            <a:r>
              <a:rPr sz="1650" spc="120" dirty="0">
                <a:solidFill>
                  <a:srgbClr val="58595B"/>
                </a:solidFill>
                <a:latin typeface="Arial"/>
                <a:cs typeface="Arial"/>
              </a:rPr>
              <a:t>abcdefghijklmnopqrstuvwxyz  </a:t>
            </a:r>
            <a:r>
              <a:rPr sz="1650" spc="70" dirty="0">
                <a:solidFill>
                  <a:srgbClr val="58595B"/>
                </a:solidFill>
                <a:latin typeface="Arial"/>
                <a:cs typeface="Arial"/>
              </a:rPr>
              <a:t>1234567890</a:t>
            </a:r>
            <a:r>
              <a:rPr sz="165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spc="-325" dirty="0">
                <a:solidFill>
                  <a:srgbClr val="58595B"/>
                </a:solidFill>
                <a:latin typeface="Arial"/>
                <a:cs typeface="Arial"/>
              </a:rPr>
              <a:t>@</a:t>
            </a:r>
            <a:endParaRPr sz="1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1300" y="2965137"/>
            <a:ext cx="3726179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58595B"/>
                </a:solidFill>
                <a:latin typeface="Tahoma"/>
                <a:cs typeface="Tahoma"/>
              </a:rPr>
              <a:t>AkcelerAlat</a:t>
            </a:r>
            <a:r>
              <a:rPr sz="1200" spc="-9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8595B"/>
                </a:solidFill>
                <a:latin typeface="Tahoma"/>
                <a:cs typeface="Tahoma"/>
              </a:rPr>
              <a:t>Medium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85"/>
              </a:spcBef>
            </a:pPr>
            <a:r>
              <a:rPr sz="1650" spc="114" dirty="0">
                <a:solidFill>
                  <a:srgbClr val="58595B"/>
                </a:solidFill>
                <a:latin typeface="Tahoma"/>
                <a:cs typeface="Tahoma"/>
              </a:rPr>
              <a:t>ABCDEFGHIJKLMNOPQRSTUVWXYZ</a:t>
            </a:r>
            <a:endParaRPr sz="1650">
              <a:latin typeface="Tahoma"/>
              <a:cs typeface="Tahoma"/>
            </a:endParaRPr>
          </a:p>
          <a:p>
            <a:pPr marL="12700" marR="596265">
              <a:lnSpc>
                <a:spcPts val="1980"/>
              </a:lnSpc>
              <a:spcBef>
                <a:spcPts val="60"/>
              </a:spcBef>
            </a:pPr>
            <a:r>
              <a:rPr sz="1650" spc="130" dirty="0">
                <a:solidFill>
                  <a:srgbClr val="58595B"/>
                </a:solidFill>
                <a:latin typeface="Tahoma"/>
                <a:cs typeface="Tahoma"/>
              </a:rPr>
              <a:t>abcdefghijklmnopqrstuvwxyz  </a:t>
            </a:r>
            <a:r>
              <a:rPr sz="1650" spc="100" dirty="0">
                <a:solidFill>
                  <a:srgbClr val="58595B"/>
                </a:solidFill>
                <a:latin typeface="Tahoma"/>
                <a:cs typeface="Tahoma"/>
              </a:rPr>
              <a:t>1234567890</a:t>
            </a:r>
            <a:r>
              <a:rPr sz="1650" spc="-8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50" spc="-175" dirty="0">
                <a:solidFill>
                  <a:srgbClr val="58595B"/>
                </a:solidFill>
                <a:latin typeface="Tahoma"/>
                <a:cs typeface="Tahoma"/>
              </a:rPr>
              <a:t>@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47300" y="1114498"/>
            <a:ext cx="2048510" cy="112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80"/>
              </a:lnSpc>
            </a:pPr>
            <a:r>
              <a:rPr sz="2550" spc="-150" dirty="0">
                <a:solidFill>
                  <a:srgbClr val="C9CACC"/>
                </a:solidFill>
                <a:latin typeface="Arial"/>
                <a:cs typeface="Arial"/>
              </a:rPr>
              <a:t>STRUCTURED  </a:t>
            </a:r>
            <a:r>
              <a:rPr sz="2550" spc="-195" dirty="0">
                <a:solidFill>
                  <a:srgbClr val="C9CACC"/>
                </a:solidFill>
                <a:latin typeface="Arial"/>
                <a:cs typeface="Arial"/>
              </a:rPr>
              <a:t>SAFE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ts val="2890"/>
              </a:lnSpc>
            </a:pPr>
            <a:r>
              <a:rPr sz="2550" spc="-165" dirty="0">
                <a:solidFill>
                  <a:srgbClr val="C9CACC"/>
                </a:solidFill>
                <a:latin typeface="Arial"/>
                <a:cs typeface="Arial"/>
              </a:rPr>
              <a:t>DIRECT</a:t>
            </a:r>
            <a:endParaRPr sz="2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300" y="2434214"/>
            <a:ext cx="1958339" cy="151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80"/>
              </a:lnSpc>
            </a:pPr>
            <a:r>
              <a:rPr sz="2550" spc="30" dirty="0">
                <a:solidFill>
                  <a:srgbClr val="C9CACC"/>
                </a:solidFill>
                <a:latin typeface="Tahoma"/>
                <a:cs typeface="Tahoma"/>
              </a:rPr>
              <a:t>STRONG  </a:t>
            </a:r>
            <a:r>
              <a:rPr sz="2550" spc="60" dirty="0">
                <a:solidFill>
                  <a:srgbClr val="C9CACC"/>
                </a:solidFill>
                <a:latin typeface="Tahoma"/>
                <a:cs typeface="Tahoma"/>
              </a:rPr>
              <a:t>COMMITTED  </a:t>
            </a:r>
            <a:r>
              <a:rPr sz="2550" spc="80" dirty="0">
                <a:solidFill>
                  <a:srgbClr val="C9CACC"/>
                </a:solidFill>
                <a:latin typeface="Tahoma"/>
                <a:cs typeface="Tahoma"/>
              </a:rPr>
              <a:t>BOLD  </a:t>
            </a:r>
            <a:r>
              <a:rPr sz="2550" spc="60" dirty="0">
                <a:solidFill>
                  <a:srgbClr val="C9CACC"/>
                </a:solidFill>
                <a:latin typeface="Tahoma"/>
                <a:cs typeface="Tahoma"/>
              </a:rPr>
              <a:t>WELCOMING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29016" y="2523204"/>
            <a:ext cx="4589145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9005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8975" y="1161277"/>
            <a:ext cx="0" cy="2919730"/>
          </a:xfrm>
          <a:custGeom>
            <a:avLst/>
            <a:gdLst/>
            <a:ahLst/>
            <a:cxnLst/>
            <a:rect l="l" t="t" r="r" b="b"/>
            <a:pathLst>
              <a:path h="2919729">
                <a:moveTo>
                  <a:pt x="0" y="0"/>
                </a:moveTo>
                <a:lnTo>
                  <a:pt x="0" y="2919666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7893" y="2704193"/>
            <a:ext cx="59055" cy="120650"/>
          </a:xfrm>
          <a:custGeom>
            <a:avLst/>
            <a:gdLst/>
            <a:ahLst/>
            <a:cxnLst/>
            <a:rect l="l" t="t" r="r" b="b"/>
            <a:pathLst>
              <a:path w="59054" h="120650">
                <a:moveTo>
                  <a:pt x="40538" y="44449"/>
                </a:moveTo>
                <a:lnTo>
                  <a:pt x="15290" y="44449"/>
                </a:lnTo>
                <a:lnTo>
                  <a:pt x="15290" y="103289"/>
                </a:lnTo>
                <a:lnTo>
                  <a:pt x="40347" y="120383"/>
                </a:lnTo>
                <a:lnTo>
                  <a:pt x="49301" y="120307"/>
                </a:lnTo>
                <a:lnTo>
                  <a:pt x="54508" y="120078"/>
                </a:lnTo>
                <a:lnTo>
                  <a:pt x="56896" y="119837"/>
                </a:lnTo>
                <a:lnTo>
                  <a:pt x="59029" y="119481"/>
                </a:lnTo>
                <a:lnTo>
                  <a:pt x="59029" y="100634"/>
                </a:lnTo>
                <a:lnTo>
                  <a:pt x="46939" y="100634"/>
                </a:lnTo>
                <a:lnTo>
                  <a:pt x="44081" y="99923"/>
                </a:lnTo>
                <a:lnTo>
                  <a:pt x="41249" y="97091"/>
                </a:lnTo>
                <a:lnTo>
                  <a:pt x="40538" y="94233"/>
                </a:lnTo>
                <a:lnTo>
                  <a:pt x="40538" y="44449"/>
                </a:lnTo>
                <a:close/>
              </a:path>
              <a:path w="59054" h="120650">
                <a:moveTo>
                  <a:pt x="59029" y="99923"/>
                </a:moveTo>
                <a:lnTo>
                  <a:pt x="57835" y="100164"/>
                </a:lnTo>
                <a:lnTo>
                  <a:pt x="56591" y="100342"/>
                </a:lnTo>
                <a:lnTo>
                  <a:pt x="55295" y="100469"/>
                </a:lnTo>
                <a:lnTo>
                  <a:pt x="46939" y="100634"/>
                </a:lnTo>
                <a:lnTo>
                  <a:pt x="59029" y="100634"/>
                </a:lnTo>
                <a:lnTo>
                  <a:pt x="59029" y="99923"/>
                </a:lnTo>
                <a:close/>
              </a:path>
              <a:path w="59054" h="120650">
                <a:moveTo>
                  <a:pt x="59029" y="27558"/>
                </a:moveTo>
                <a:lnTo>
                  <a:pt x="0" y="27558"/>
                </a:lnTo>
                <a:lnTo>
                  <a:pt x="0" y="44449"/>
                </a:lnTo>
                <a:lnTo>
                  <a:pt x="59029" y="44449"/>
                </a:lnTo>
                <a:lnTo>
                  <a:pt x="59029" y="27558"/>
                </a:lnTo>
                <a:close/>
              </a:path>
              <a:path w="59054" h="120650">
                <a:moveTo>
                  <a:pt x="40538" y="0"/>
                </a:moveTo>
                <a:lnTo>
                  <a:pt x="15290" y="0"/>
                </a:lnTo>
                <a:lnTo>
                  <a:pt x="15290" y="27558"/>
                </a:lnTo>
                <a:lnTo>
                  <a:pt x="40538" y="27558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59840" y="2731249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4076" y="51777"/>
                </a:moveTo>
                <a:lnTo>
                  <a:pt x="4076" y="58153"/>
                </a:lnTo>
                <a:lnTo>
                  <a:pt x="4825" y="58420"/>
                </a:lnTo>
                <a:lnTo>
                  <a:pt x="5626" y="58597"/>
                </a:lnTo>
                <a:lnTo>
                  <a:pt x="6426" y="58724"/>
                </a:lnTo>
                <a:lnTo>
                  <a:pt x="10452" y="58877"/>
                </a:lnTo>
                <a:lnTo>
                  <a:pt x="11810" y="58674"/>
                </a:lnTo>
                <a:lnTo>
                  <a:pt x="18736" y="52768"/>
                </a:lnTo>
                <a:lnTo>
                  <a:pt x="7429" y="52768"/>
                </a:lnTo>
                <a:lnTo>
                  <a:pt x="6743" y="52641"/>
                </a:lnTo>
                <a:lnTo>
                  <a:pt x="6070" y="52451"/>
                </a:lnTo>
                <a:lnTo>
                  <a:pt x="4076" y="51777"/>
                </a:lnTo>
                <a:close/>
              </a:path>
              <a:path w="40004" h="59055">
                <a:moveTo>
                  <a:pt x="7823" y="0"/>
                </a:moveTo>
                <a:lnTo>
                  <a:pt x="0" y="0"/>
                </a:lnTo>
                <a:lnTo>
                  <a:pt x="16700" y="41846"/>
                </a:lnTo>
                <a:lnTo>
                  <a:pt x="13842" y="48945"/>
                </a:lnTo>
                <a:lnTo>
                  <a:pt x="13182" y="50190"/>
                </a:lnTo>
                <a:lnTo>
                  <a:pt x="12433" y="51130"/>
                </a:lnTo>
                <a:lnTo>
                  <a:pt x="10693" y="52451"/>
                </a:lnTo>
                <a:lnTo>
                  <a:pt x="9550" y="52768"/>
                </a:lnTo>
                <a:lnTo>
                  <a:pt x="18736" y="52768"/>
                </a:lnTo>
                <a:lnTo>
                  <a:pt x="19481" y="51435"/>
                </a:lnTo>
                <a:lnTo>
                  <a:pt x="20281" y="49695"/>
                </a:lnTo>
                <a:lnTo>
                  <a:pt x="26156" y="34442"/>
                </a:lnTo>
                <a:lnTo>
                  <a:pt x="20116" y="34442"/>
                </a:lnTo>
                <a:lnTo>
                  <a:pt x="7823" y="0"/>
                </a:lnTo>
                <a:close/>
              </a:path>
              <a:path w="40004" h="59055">
                <a:moveTo>
                  <a:pt x="39420" y="0"/>
                </a:moveTo>
                <a:lnTo>
                  <a:pt x="32092" y="0"/>
                </a:lnTo>
                <a:lnTo>
                  <a:pt x="20281" y="34442"/>
                </a:lnTo>
                <a:lnTo>
                  <a:pt x="26156" y="34442"/>
                </a:lnTo>
                <a:lnTo>
                  <a:pt x="39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7300" y="360001"/>
            <a:ext cx="81870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73720" algn="l"/>
              </a:tabLst>
            </a:pPr>
            <a:r>
              <a:rPr sz="1400" u="sng" spc="-10" dirty="0">
                <a:solidFill>
                  <a:srgbClr val="58595B"/>
                </a:solidFill>
                <a:latin typeface="Arial"/>
                <a:cs typeface="Arial"/>
              </a:rPr>
              <a:t>typographic</a:t>
            </a:r>
            <a:r>
              <a:rPr sz="1400" u="sng" spc="-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58595B"/>
                </a:solidFill>
                <a:latin typeface="Arial"/>
                <a:cs typeface="Arial"/>
              </a:rPr>
              <a:t>palette	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160528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success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539" y="1800001"/>
            <a:ext cx="61715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93415" algn="l"/>
              </a:tabLst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Creating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brand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8595B"/>
                </a:solidFill>
                <a:latin typeface="Arial"/>
                <a:cs typeface="Arial"/>
              </a:rPr>
              <a:t>about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being	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delivering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unanticipated.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2477401"/>
            <a:ext cx="46348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last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distance brands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challenge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you</a:t>
            </a:r>
            <a:r>
              <a:rPr sz="1600" spc="-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5539" y="3154801"/>
            <a:ext cx="3900804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more original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they </a:t>
            </a:r>
            <a:r>
              <a:rPr sz="1600" spc="-3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greater</a:t>
            </a:r>
            <a:r>
              <a:rPr sz="1600" spc="-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Arial"/>
                <a:cs typeface="Arial"/>
              </a:rPr>
              <a:t>their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45300" y="2407531"/>
            <a:ext cx="1806575" cy="133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2600" spc="2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3600" spc="135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4600" spc="-254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5600" spc="-32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6600" spc="-5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600" spc="700" dirty="0">
                <a:solidFill>
                  <a:srgbClr val="58595B"/>
                </a:solidFill>
                <a:latin typeface="Arial"/>
                <a:cs typeface="Arial"/>
              </a:rPr>
              <a:t>!</a:t>
            </a:r>
            <a:endParaRPr sz="7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1663" y="2516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1663" y="2516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1663" y="319128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1663" y="319128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10520" y="32240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10520" y="25490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1859" y="1581817"/>
            <a:ext cx="303530" cy="79502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600" spc="5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10520" y="18704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61201" y="2206789"/>
            <a:ext cx="2160270" cy="252095"/>
          </a:xfrm>
          <a:prstGeom prst="rect">
            <a:avLst/>
          </a:prstGeom>
          <a:solidFill>
            <a:srgbClr val="D71920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810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capture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attention.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29287" y="2561380"/>
            <a:ext cx="130429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3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15" dirty="0">
                <a:solidFill>
                  <a:srgbClr val="58595B"/>
                </a:solidFill>
                <a:latin typeface="Cambria"/>
                <a:cs typeface="Cambria"/>
              </a:rPr>
              <a:t>icon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41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69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41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628" y="2565145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77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9220" y="2665577"/>
            <a:ext cx="161925" cy="226060"/>
          </a:xfrm>
          <a:custGeom>
            <a:avLst/>
            <a:gdLst/>
            <a:ahLst/>
            <a:cxnLst/>
            <a:rect l="l" t="t" r="r" b="b"/>
            <a:pathLst>
              <a:path w="161925" h="226060">
                <a:moveTo>
                  <a:pt x="144146" y="201307"/>
                </a:moveTo>
                <a:lnTo>
                  <a:pt x="42557" y="201307"/>
                </a:lnTo>
                <a:lnTo>
                  <a:pt x="46557" y="207498"/>
                </a:lnTo>
                <a:lnTo>
                  <a:pt x="86752" y="225481"/>
                </a:lnTo>
                <a:lnTo>
                  <a:pt x="95364" y="225831"/>
                </a:lnTo>
                <a:lnTo>
                  <a:pt x="103441" y="225831"/>
                </a:lnTo>
                <a:lnTo>
                  <a:pt x="140563" y="205663"/>
                </a:lnTo>
                <a:lnTo>
                  <a:pt x="144146" y="201307"/>
                </a:lnTo>
                <a:close/>
              </a:path>
              <a:path w="161925" h="226060">
                <a:moveTo>
                  <a:pt x="44119" y="0"/>
                </a:moveTo>
                <a:lnTo>
                  <a:pt x="0" y="0"/>
                </a:lnTo>
                <a:lnTo>
                  <a:pt x="0" y="221805"/>
                </a:lnTo>
                <a:lnTo>
                  <a:pt x="41948" y="221805"/>
                </a:lnTo>
                <a:lnTo>
                  <a:pt x="41948" y="201307"/>
                </a:lnTo>
                <a:lnTo>
                  <a:pt x="144146" y="201307"/>
                </a:lnTo>
                <a:lnTo>
                  <a:pt x="145081" y="200170"/>
                </a:lnTo>
                <a:lnTo>
                  <a:pt x="149148" y="193960"/>
                </a:lnTo>
                <a:lnTo>
                  <a:pt x="149689" y="192925"/>
                </a:lnTo>
                <a:lnTo>
                  <a:pt x="73710" y="192925"/>
                </a:lnTo>
                <a:lnTo>
                  <a:pt x="68122" y="191515"/>
                </a:lnTo>
                <a:lnTo>
                  <a:pt x="43294" y="154698"/>
                </a:lnTo>
                <a:lnTo>
                  <a:pt x="42557" y="148285"/>
                </a:lnTo>
                <a:lnTo>
                  <a:pt x="42557" y="134823"/>
                </a:lnTo>
                <a:lnTo>
                  <a:pt x="58610" y="97078"/>
                </a:lnTo>
                <a:lnTo>
                  <a:pt x="73710" y="90106"/>
                </a:lnTo>
                <a:lnTo>
                  <a:pt x="149865" y="90106"/>
                </a:lnTo>
                <a:lnTo>
                  <a:pt x="149148" y="88736"/>
                </a:lnTo>
                <a:lnTo>
                  <a:pt x="145081" y="82529"/>
                </a:lnTo>
                <a:lnTo>
                  <a:pt x="143624" y="80759"/>
                </a:lnTo>
                <a:lnTo>
                  <a:pt x="44119" y="80759"/>
                </a:lnTo>
                <a:lnTo>
                  <a:pt x="44119" y="0"/>
                </a:lnTo>
                <a:close/>
              </a:path>
              <a:path w="161925" h="226060">
                <a:moveTo>
                  <a:pt x="149865" y="90106"/>
                </a:moveTo>
                <a:lnTo>
                  <a:pt x="86779" y="90106"/>
                </a:lnTo>
                <a:lnTo>
                  <a:pt x="92417" y="91490"/>
                </a:lnTo>
                <a:lnTo>
                  <a:pt x="101727" y="97078"/>
                </a:lnTo>
                <a:lnTo>
                  <a:pt x="117729" y="134823"/>
                </a:lnTo>
                <a:lnTo>
                  <a:pt x="117729" y="148285"/>
                </a:lnTo>
                <a:lnTo>
                  <a:pt x="101727" y="185928"/>
                </a:lnTo>
                <a:lnTo>
                  <a:pt x="86779" y="192925"/>
                </a:lnTo>
                <a:lnTo>
                  <a:pt x="149689" y="192925"/>
                </a:lnTo>
                <a:lnTo>
                  <a:pt x="161467" y="152002"/>
                </a:lnTo>
                <a:lnTo>
                  <a:pt x="161836" y="141351"/>
                </a:lnTo>
                <a:lnTo>
                  <a:pt x="161467" y="130694"/>
                </a:lnTo>
                <a:lnTo>
                  <a:pt x="160361" y="120802"/>
                </a:lnTo>
                <a:lnTo>
                  <a:pt x="158519" y="111672"/>
                </a:lnTo>
                <a:lnTo>
                  <a:pt x="155943" y="103301"/>
                </a:lnTo>
                <a:lnTo>
                  <a:pt x="152768" y="95660"/>
                </a:lnTo>
                <a:lnTo>
                  <a:pt x="149865" y="90106"/>
                </a:lnTo>
                <a:close/>
              </a:path>
              <a:path w="161925" h="226060">
                <a:moveTo>
                  <a:pt x="103441" y="56857"/>
                </a:moveTo>
                <a:lnTo>
                  <a:pt x="95364" y="56857"/>
                </a:lnTo>
                <a:lnTo>
                  <a:pt x="87980" y="57217"/>
                </a:lnTo>
                <a:lnTo>
                  <a:pt x="49132" y="74975"/>
                </a:lnTo>
                <a:lnTo>
                  <a:pt x="44742" y="80759"/>
                </a:lnTo>
                <a:lnTo>
                  <a:pt x="143624" y="80759"/>
                </a:lnTo>
                <a:lnTo>
                  <a:pt x="111417" y="58508"/>
                </a:lnTo>
                <a:lnTo>
                  <a:pt x="103441" y="56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49663" y="2694812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571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43618" y="26741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090" y="0"/>
                </a:lnTo>
              </a:path>
            </a:pathLst>
          </a:custGeom>
          <a:ln w="14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5803" y="1880158"/>
            <a:ext cx="1252791" cy="125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5798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30275" y="3351458"/>
            <a:ext cx="11150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4797" y="1880148"/>
            <a:ext cx="1252804" cy="125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479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4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5803" y="1880158"/>
            <a:ext cx="1252791" cy="125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5798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30275" y="3351458"/>
            <a:ext cx="11150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96514" y="3351458"/>
            <a:ext cx="56070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90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v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95" dirty="0">
                <a:solidFill>
                  <a:srgbClr val="58595B"/>
                </a:solidFill>
                <a:latin typeface="Cambria"/>
                <a:cs typeface="Cambria"/>
              </a:rPr>
              <a:t>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66363" y="2383485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6399" y="249764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4" y="0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7040" y="2124952"/>
            <a:ext cx="1065955" cy="100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0198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4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4797" y="1880148"/>
            <a:ext cx="1252804" cy="1252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479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4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5803" y="1880158"/>
            <a:ext cx="1252791" cy="1252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5798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30275" y="3351458"/>
            <a:ext cx="11150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96514" y="3351458"/>
            <a:ext cx="56070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90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v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95" dirty="0">
                <a:solidFill>
                  <a:srgbClr val="58595B"/>
                </a:solidFill>
                <a:latin typeface="Cambria"/>
                <a:cs typeface="Cambria"/>
              </a:rPr>
              <a:t>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7467" y="3351458"/>
            <a:ext cx="11658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Industrial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66363" y="2383485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6399" y="249764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4" y="0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4675" y="2383485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84724" y="249764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4" y="0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5803" y="1880158"/>
            <a:ext cx="1252791" cy="125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75798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30275" y="3351458"/>
            <a:ext cx="11150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9302" y="1999475"/>
            <a:ext cx="116205" cy="125095"/>
          </a:xfrm>
          <a:custGeom>
            <a:avLst/>
            <a:gdLst/>
            <a:ahLst/>
            <a:cxnLst/>
            <a:rect l="l" t="t" r="r" b="b"/>
            <a:pathLst>
              <a:path w="116204" h="125094">
                <a:moveTo>
                  <a:pt x="0" y="124599"/>
                </a:moveTo>
                <a:lnTo>
                  <a:pt x="116027" y="124599"/>
                </a:lnTo>
                <a:lnTo>
                  <a:pt x="116027" y="0"/>
                </a:lnTo>
                <a:lnTo>
                  <a:pt x="0" y="0"/>
                </a:lnTo>
                <a:lnTo>
                  <a:pt x="0" y="124599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9302" y="2202459"/>
            <a:ext cx="116205" cy="811530"/>
          </a:xfrm>
          <a:custGeom>
            <a:avLst/>
            <a:gdLst/>
            <a:ahLst/>
            <a:cxnLst/>
            <a:rect l="l" t="t" r="r" b="b"/>
            <a:pathLst>
              <a:path w="116204" h="811530">
                <a:moveTo>
                  <a:pt x="0" y="811161"/>
                </a:moveTo>
                <a:lnTo>
                  <a:pt x="116027" y="811161"/>
                </a:lnTo>
                <a:lnTo>
                  <a:pt x="116027" y="0"/>
                </a:lnTo>
                <a:lnTo>
                  <a:pt x="0" y="0"/>
                </a:lnTo>
                <a:lnTo>
                  <a:pt x="0" y="811161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7290" y="2124074"/>
            <a:ext cx="685165" cy="78740"/>
          </a:xfrm>
          <a:custGeom>
            <a:avLst/>
            <a:gdLst/>
            <a:ahLst/>
            <a:cxnLst/>
            <a:rect l="l" t="t" r="r" b="b"/>
            <a:pathLst>
              <a:path w="685164" h="78739">
                <a:moveTo>
                  <a:pt x="0" y="78384"/>
                </a:moveTo>
                <a:lnTo>
                  <a:pt x="684618" y="78384"/>
                </a:lnTo>
                <a:lnTo>
                  <a:pt x="684618" y="0"/>
                </a:lnTo>
                <a:lnTo>
                  <a:pt x="0" y="0"/>
                </a:lnTo>
                <a:lnTo>
                  <a:pt x="0" y="78384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4442" y="2165817"/>
            <a:ext cx="182245" cy="167005"/>
          </a:xfrm>
          <a:custGeom>
            <a:avLst/>
            <a:gdLst/>
            <a:ahLst/>
            <a:cxnLst/>
            <a:rect l="l" t="t" r="r" b="b"/>
            <a:pathLst>
              <a:path w="182245" h="167005">
                <a:moveTo>
                  <a:pt x="0" y="0"/>
                </a:moveTo>
                <a:lnTo>
                  <a:pt x="181813" y="166839"/>
                </a:lnTo>
              </a:path>
            </a:pathLst>
          </a:custGeom>
          <a:ln w="30314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25499" y="2165817"/>
            <a:ext cx="182245" cy="167005"/>
          </a:xfrm>
          <a:custGeom>
            <a:avLst/>
            <a:gdLst/>
            <a:ahLst/>
            <a:cxnLst/>
            <a:rect l="l" t="t" r="r" b="b"/>
            <a:pathLst>
              <a:path w="182245" h="167005">
                <a:moveTo>
                  <a:pt x="181813" y="0"/>
                </a:moveTo>
                <a:lnTo>
                  <a:pt x="0" y="166839"/>
                </a:lnTo>
              </a:path>
            </a:pathLst>
          </a:custGeom>
          <a:ln w="30314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8862" y="2003198"/>
            <a:ext cx="775335" cy="151130"/>
          </a:xfrm>
          <a:custGeom>
            <a:avLst/>
            <a:gdLst/>
            <a:ahLst/>
            <a:cxnLst/>
            <a:rect l="l" t="t" r="r" b="b"/>
            <a:pathLst>
              <a:path w="775335" h="151130">
                <a:moveTo>
                  <a:pt x="0" y="0"/>
                </a:moveTo>
                <a:lnTo>
                  <a:pt x="774903" y="150990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7183" y="2015972"/>
            <a:ext cx="775335" cy="151130"/>
          </a:xfrm>
          <a:custGeom>
            <a:avLst/>
            <a:gdLst/>
            <a:ahLst/>
            <a:cxnLst/>
            <a:rect l="l" t="t" r="r" b="b"/>
            <a:pathLst>
              <a:path w="775335" h="151130">
                <a:moveTo>
                  <a:pt x="0" y="0"/>
                </a:moveTo>
                <a:lnTo>
                  <a:pt x="774903" y="150990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5894" y="2128387"/>
            <a:ext cx="1024890" cy="206375"/>
          </a:xfrm>
          <a:custGeom>
            <a:avLst/>
            <a:gdLst/>
            <a:ahLst/>
            <a:cxnLst/>
            <a:rect l="l" t="t" r="r" b="b"/>
            <a:pathLst>
              <a:path w="1024889" h="206375">
                <a:moveTo>
                  <a:pt x="0" y="0"/>
                </a:moveTo>
                <a:lnTo>
                  <a:pt x="1024877" y="206273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07019" y="2192855"/>
            <a:ext cx="327025" cy="808355"/>
          </a:xfrm>
          <a:custGeom>
            <a:avLst/>
            <a:gdLst/>
            <a:ahLst/>
            <a:cxnLst/>
            <a:rect l="l" t="t" r="r" b="b"/>
            <a:pathLst>
              <a:path w="327025" h="808355">
                <a:moveTo>
                  <a:pt x="326580" y="0"/>
                </a:moveTo>
                <a:lnTo>
                  <a:pt x="0" y="807859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42760" y="2194615"/>
            <a:ext cx="327025" cy="808355"/>
          </a:xfrm>
          <a:custGeom>
            <a:avLst/>
            <a:gdLst/>
            <a:ahLst/>
            <a:cxnLst/>
            <a:rect l="l" t="t" r="r" b="b"/>
            <a:pathLst>
              <a:path w="327025" h="808355">
                <a:moveTo>
                  <a:pt x="326580" y="0"/>
                </a:moveTo>
                <a:lnTo>
                  <a:pt x="0" y="807859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86656" y="2506546"/>
            <a:ext cx="1111885" cy="0"/>
          </a:xfrm>
          <a:custGeom>
            <a:avLst/>
            <a:gdLst/>
            <a:ahLst/>
            <a:cxnLst/>
            <a:rect l="l" t="t" r="r" b="b"/>
            <a:pathLst>
              <a:path w="1111885">
                <a:moveTo>
                  <a:pt x="0" y="0"/>
                </a:moveTo>
                <a:lnTo>
                  <a:pt x="1111770" y="0"/>
                </a:lnTo>
              </a:path>
            </a:pathLst>
          </a:custGeom>
          <a:ln w="1270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92516" y="2456953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74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5803" y="1880158"/>
            <a:ext cx="1252791" cy="125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5798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30275" y="3351458"/>
            <a:ext cx="11150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9302" y="1999475"/>
            <a:ext cx="116205" cy="125095"/>
          </a:xfrm>
          <a:custGeom>
            <a:avLst/>
            <a:gdLst/>
            <a:ahLst/>
            <a:cxnLst/>
            <a:rect l="l" t="t" r="r" b="b"/>
            <a:pathLst>
              <a:path w="116204" h="125094">
                <a:moveTo>
                  <a:pt x="0" y="124599"/>
                </a:moveTo>
                <a:lnTo>
                  <a:pt x="116027" y="124599"/>
                </a:lnTo>
                <a:lnTo>
                  <a:pt x="116027" y="0"/>
                </a:lnTo>
                <a:lnTo>
                  <a:pt x="0" y="0"/>
                </a:lnTo>
                <a:lnTo>
                  <a:pt x="0" y="124599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9302" y="2202459"/>
            <a:ext cx="116205" cy="811530"/>
          </a:xfrm>
          <a:custGeom>
            <a:avLst/>
            <a:gdLst/>
            <a:ahLst/>
            <a:cxnLst/>
            <a:rect l="l" t="t" r="r" b="b"/>
            <a:pathLst>
              <a:path w="116204" h="811530">
                <a:moveTo>
                  <a:pt x="0" y="811161"/>
                </a:moveTo>
                <a:lnTo>
                  <a:pt x="116027" y="811161"/>
                </a:lnTo>
                <a:lnTo>
                  <a:pt x="116027" y="0"/>
                </a:lnTo>
                <a:lnTo>
                  <a:pt x="0" y="0"/>
                </a:lnTo>
                <a:lnTo>
                  <a:pt x="0" y="811161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7290" y="2124074"/>
            <a:ext cx="685165" cy="78740"/>
          </a:xfrm>
          <a:custGeom>
            <a:avLst/>
            <a:gdLst/>
            <a:ahLst/>
            <a:cxnLst/>
            <a:rect l="l" t="t" r="r" b="b"/>
            <a:pathLst>
              <a:path w="685164" h="78739">
                <a:moveTo>
                  <a:pt x="0" y="78384"/>
                </a:moveTo>
                <a:lnTo>
                  <a:pt x="684618" y="78384"/>
                </a:lnTo>
                <a:lnTo>
                  <a:pt x="684618" y="0"/>
                </a:lnTo>
                <a:lnTo>
                  <a:pt x="0" y="0"/>
                </a:lnTo>
                <a:lnTo>
                  <a:pt x="0" y="78384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4442" y="2165817"/>
            <a:ext cx="182245" cy="167005"/>
          </a:xfrm>
          <a:custGeom>
            <a:avLst/>
            <a:gdLst/>
            <a:ahLst/>
            <a:cxnLst/>
            <a:rect l="l" t="t" r="r" b="b"/>
            <a:pathLst>
              <a:path w="182245" h="167005">
                <a:moveTo>
                  <a:pt x="0" y="0"/>
                </a:moveTo>
                <a:lnTo>
                  <a:pt x="181813" y="166839"/>
                </a:lnTo>
              </a:path>
            </a:pathLst>
          </a:custGeom>
          <a:ln w="30314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5499" y="2165817"/>
            <a:ext cx="182245" cy="167005"/>
          </a:xfrm>
          <a:custGeom>
            <a:avLst/>
            <a:gdLst/>
            <a:ahLst/>
            <a:cxnLst/>
            <a:rect l="l" t="t" r="r" b="b"/>
            <a:pathLst>
              <a:path w="182245" h="167005">
                <a:moveTo>
                  <a:pt x="181813" y="0"/>
                </a:moveTo>
                <a:lnTo>
                  <a:pt x="0" y="166839"/>
                </a:lnTo>
              </a:path>
            </a:pathLst>
          </a:custGeom>
          <a:ln w="30314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28862" y="2003198"/>
            <a:ext cx="775335" cy="151130"/>
          </a:xfrm>
          <a:custGeom>
            <a:avLst/>
            <a:gdLst/>
            <a:ahLst/>
            <a:cxnLst/>
            <a:rect l="l" t="t" r="r" b="b"/>
            <a:pathLst>
              <a:path w="775335" h="151130">
                <a:moveTo>
                  <a:pt x="0" y="0"/>
                </a:moveTo>
                <a:lnTo>
                  <a:pt x="774903" y="150990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7183" y="2015972"/>
            <a:ext cx="775335" cy="151130"/>
          </a:xfrm>
          <a:custGeom>
            <a:avLst/>
            <a:gdLst/>
            <a:ahLst/>
            <a:cxnLst/>
            <a:rect l="l" t="t" r="r" b="b"/>
            <a:pathLst>
              <a:path w="775335" h="151130">
                <a:moveTo>
                  <a:pt x="0" y="0"/>
                </a:moveTo>
                <a:lnTo>
                  <a:pt x="774903" y="150990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5894" y="2128387"/>
            <a:ext cx="1024890" cy="206375"/>
          </a:xfrm>
          <a:custGeom>
            <a:avLst/>
            <a:gdLst/>
            <a:ahLst/>
            <a:cxnLst/>
            <a:rect l="l" t="t" r="r" b="b"/>
            <a:pathLst>
              <a:path w="1024889" h="206375">
                <a:moveTo>
                  <a:pt x="0" y="0"/>
                </a:moveTo>
                <a:lnTo>
                  <a:pt x="1024877" y="206273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7019" y="2192855"/>
            <a:ext cx="327025" cy="808355"/>
          </a:xfrm>
          <a:custGeom>
            <a:avLst/>
            <a:gdLst/>
            <a:ahLst/>
            <a:cxnLst/>
            <a:rect l="l" t="t" r="r" b="b"/>
            <a:pathLst>
              <a:path w="327025" h="808355">
                <a:moveTo>
                  <a:pt x="326580" y="0"/>
                </a:moveTo>
                <a:lnTo>
                  <a:pt x="0" y="807859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42760" y="2194615"/>
            <a:ext cx="327025" cy="808355"/>
          </a:xfrm>
          <a:custGeom>
            <a:avLst/>
            <a:gdLst/>
            <a:ahLst/>
            <a:cxnLst/>
            <a:rect l="l" t="t" r="r" b="b"/>
            <a:pathLst>
              <a:path w="327025" h="808355">
                <a:moveTo>
                  <a:pt x="326580" y="0"/>
                </a:moveTo>
                <a:lnTo>
                  <a:pt x="0" y="807859"/>
                </a:lnTo>
              </a:path>
            </a:pathLst>
          </a:custGeom>
          <a:ln w="7581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6661" y="2051157"/>
            <a:ext cx="266700" cy="911225"/>
          </a:xfrm>
          <a:custGeom>
            <a:avLst/>
            <a:gdLst/>
            <a:ahLst/>
            <a:cxnLst/>
            <a:rect l="l" t="t" r="r" b="b"/>
            <a:pathLst>
              <a:path w="266700" h="911225">
                <a:moveTo>
                  <a:pt x="266395" y="0"/>
                </a:moveTo>
                <a:lnTo>
                  <a:pt x="0" y="0"/>
                </a:lnTo>
                <a:lnTo>
                  <a:pt x="0" y="100799"/>
                </a:lnTo>
                <a:lnTo>
                  <a:pt x="140398" y="233997"/>
                </a:lnTo>
                <a:lnTo>
                  <a:pt x="140398" y="910793"/>
                </a:lnTo>
                <a:lnTo>
                  <a:pt x="266395" y="910793"/>
                </a:lnTo>
                <a:lnTo>
                  <a:pt x="266395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6656" y="2506546"/>
            <a:ext cx="1111885" cy="0"/>
          </a:xfrm>
          <a:custGeom>
            <a:avLst/>
            <a:gdLst/>
            <a:ahLst/>
            <a:cxnLst/>
            <a:rect l="l" t="t" r="r" b="b"/>
            <a:pathLst>
              <a:path w="1111885">
                <a:moveTo>
                  <a:pt x="0" y="0"/>
                </a:moveTo>
                <a:lnTo>
                  <a:pt x="1111770" y="0"/>
                </a:lnTo>
              </a:path>
            </a:pathLst>
          </a:custGeom>
          <a:ln w="1270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92516" y="2456953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74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4495" y="2506546"/>
            <a:ext cx="1111885" cy="0"/>
          </a:xfrm>
          <a:custGeom>
            <a:avLst/>
            <a:gdLst/>
            <a:ahLst/>
            <a:cxnLst/>
            <a:rect l="l" t="t" r="r" b="b"/>
            <a:pathLst>
              <a:path w="1111884">
                <a:moveTo>
                  <a:pt x="0" y="0"/>
                </a:moveTo>
                <a:lnTo>
                  <a:pt x="1111770" y="0"/>
                </a:lnTo>
              </a:path>
            </a:pathLst>
          </a:custGeom>
          <a:ln w="1270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10356" y="2456953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40" h="99694">
                <a:moveTo>
                  <a:pt x="0" y="0"/>
                </a:moveTo>
                <a:lnTo>
                  <a:pt x="0" y="99174"/>
                </a:lnTo>
                <a:lnTo>
                  <a:pt x="53340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75803" y="1880158"/>
            <a:ext cx="1252791" cy="125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75798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30275" y="3351458"/>
            <a:ext cx="11150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4541" y="1880148"/>
            <a:ext cx="1252816" cy="125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454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66264" y="3351458"/>
            <a:ext cx="56070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90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v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95" dirty="0">
                <a:solidFill>
                  <a:srgbClr val="58595B"/>
                </a:solidFill>
                <a:latin typeface="Cambria"/>
                <a:cs typeface="Cambria"/>
              </a:rPr>
              <a:t>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5037" y="1942302"/>
            <a:ext cx="961390" cy="1197610"/>
          </a:xfrm>
          <a:custGeom>
            <a:avLst/>
            <a:gdLst/>
            <a:ahLst/>
            <a:cxnLst/>
            <a:rect l="l" t="t" r="r" b="b"/>
            <a:pathLst>
              <a:path w="961389" h="1197610">
                <a:moveTo>
                  <a:pt x="703402" y="0"/>
                </a:moveTo>
                <a:lnTo>
                  <a:pt x="532993" y="2705"/>
                </a:lnTo>
                <a:lnTo>
                  <a:pt x="486785" y="116060"/>
                </a:lnTo>
                <a:lnTo>
                  <a:pt x="461792" y="178549"/>
                </a:lnTo>
                <a:lnTo>
                  <a:pt x="440931" y="239864"/>
                </a:lnTo>
                <a:lnTo>
                  <a:pt x="431673" y="263642"/>
                </a:lnTo>
                <a:lnTo>
                  <a:pt x="393797" y="328228"/>
                </a:lnTo>
                <a:lnTo>
                  <a:pt x="365870" y="364628"/>
                </a:lnTo>
                <a:lnTo>
                  <a:pt x="332410" y="400827"/>
                </a:lnTo>
                <a:lnTo>
                  <a:pt x="293763" y="434622"/>
                </a:lnTo>
                <a:lnTo>
                  <a:pt x="250274" y="463809"/>
                </a:lnTo>
                <a:lnTo>
                  <a:pt x="202289" y="486183"/>
                </a:lnTo>
                <a:lnTo>
                  <a:pt x="150152" y="499541"/>
                </a:lnTo>
                <a:lnTo>
                  <a:pt x="62027" y="514440"/>
                </a:lnTo>
                <a:lnTo>
                  <a:pt x="26389" y="523494"/>
                </a:lnTo>
                <a:lnTo>
                  <a:pt x="21180" y="527984"/>
                </a:lnTo>
                <a:lnTo>
                  <a:pt x="24345" y="529196"/>
                </a:lnTo>
                <a:lnTo>
                  <a:pt x="0" y="600875"/>
                </a:lnTo>
                <a:lnTo>
                  <a:pt x="78633" y="602141"/>
                </a:lnTo>
                <a:lnTo>
                  <a:pt x="133921" y="602322"/>
                </a:lnTo>
                <a:lnTo>
                  <a:pt x="169757" y="605698"/>
                </a:lnTo>
                <a:lnTo>
                  <a:pt x="209616" y="617643"/>
                </a:lnTo>
                <a:lnTo>
                  <a:pt x="244541" y="640884"/>
                </a:lnTo>
                <a:lnTo>
                  <a:pt x="265572" y="678145"/>
                </a:lnTo>
                <a:lnTo>
                  <a:pt x="263753" y="732155"/>
                </a:lnTo>
                <a:lnTo>
                  <a:pt x="232854" y="849294"/>
                </a:lnTo>
                <a:lnTo>
                  <a:pt x="191238" y="1004139"/>
                </a:lnTo>
                <a:lnTo>
                  <a:pt x="154691" y="1139204"/>
                </a:lnTo>
                <a:lnTo>
                  <a:pt x="139001" y="1197000"/>
                </a:lnTo>
                <a:lnTo>
                  <a:pt x="349973" y="1197000"/>
                </a:lnTo>
                <a:lnTo>
                  <a:pt x="392650" y="1036838"/>
                </a:lnTo>
                <a:lnTo>
                  <a:pt x="416209" y="948836"/>
                </a:lnTo>
                <a:lnTo>
                  <a:pt x="429049" y="901838"/>
                </a:lnTo>
                <a:lnTo>
                  <a:pt x="439572" y="864692"/>
                </a:lnTo>
                <a:lnTo>
                  <a:pt x="445223" y="844095"/>
                </a:lnTo>
                <a:lnTo>
                  <a:pt x="465062" y="786880"/>
                </a:lnTo>
                <a:lnTo>
                  <a:pt x="504831" y="720153"/>
                </a:lnTo>
                <a:lnTo>
                  <a:pt x="535395" y="687666"/>
                </a:lnTo>
                <a:lnTo>
                  <a:pt x="574787" y="658132"/>
                </a:lnTo>
                <a:lnTo>
                  <a:pt x="624291" y="633330"/>
                </a:lnTo>
                <a:lnTo>
                  <a:pt x="685188" y="615036"/>
                </a:lnTo>
                <a:lnTo>
                  <a:pt x="758761" y="605028"/>
                </a:lnTo>
                <a:lnTo>
                  <a:pt x="954011" y="592770"/>
                </a:lnTo>
                <a:lnTo>
                  <a:pt x="954011" y="524448"/>
                </a:lnTo>
                <a:lnTo>
                  <a:pt x="797359" y="524448"/>
                </a:lnTo>
                <a:lnTo>
                  <a:pt x="761805" y="523568"/>
                </a:lnTo>
                <a:lnTo>
                  <a:pt x="693714" y="514731"/>
                </a:lnTo>
                <a:lnTo>
                  <a:pt x="656772" y="504343"/>
                </a:lnTo>
                <a:lnTo>
                  <a:pt x="621484" y="485841"/>
                </a:lnTo>
                <a:lnTo>
                  <a:pt x="593859" y="456407"/>
                </a:lnTo>
                <a:lnTo>
                  <a:pt x="579911" y="413221"/>
                </a:lnTo>
                <a:lnTo>
                  <a:pt x="585647" y="353466"/>
                </a:lnTo>
                <a:lnTo>
                  <a:pt x="618936" y="239864"/>
                </a:lnTo>
                <a:lnTo>
                  <a:pt x="657707" y="125002"/>
                </a:lnTo>
                <a:lnTo>
                  <a:pt x="689946" y="35830"/>
                </a:lnTo>
                <a:lnTo>
                  <a:pt x="703402" y="0"/>
                </a:lnTo>
                <a:close/>
              </a:path>
              <a:path w="961389" h="1197610">
                <a:moveTo>
                  <a:pt x="956803" y="592607"/>
                </a:moveTo>
                <a:lnTo>
                  <a:pt x="954011" y="592770"/>
                </a:lnTo>
                <a:lnTo>
                  <a:pt x="954011" y="593369"/>
                </a:lnTo>
                <a:lnTo>
                  <a:pt x="961160" y="592719"/>
                </a:lnTo>
                <a:lnTo>
                  <a:pt x="956803" y="592607"/>
                </a:lnTo>
                <a:close/>
              </a:path>
              <a:path w="961389" h="1197610">
                <a:moveTo>
                  <a:pt x="954011" y="516280"/>
                </a:moveTo>
                <a:lnTo>
                  <a:pt x="854312" y="522129"/>
                </a:lnTo>
                <a:lnTo>
                  <a:pt x="797359" y="524448"/>
                </a:lnTo>
                <a:lnTo>
                  <a:pt x="954011" y="524448"/>
                </a:lnTo>
                <a:lnTo>
                  <a:pt x="954011" y="51628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3199" y="2493914"/>
            <a:ext cx="1025525" cy="0"/>
          </a:xfrm>
          <a:custGeom>
            <a:avLst/>
            <a:gdLst/>
            <a:ahLst/>
            <a:cxnLst/>
            <a:rect l="l" t="t" r="r" b="b"/>
            <a:pathLst>
              <a:path w="1025525">
                <a:moveTo>
                  <a:pt x="0" y="0"/>
                </a:moveTo>
                <a:lnTo>
                  <a:pt x="1025372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42660" y="2444320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87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4541" y="1880148"/>
            <a:ext cx="1252816" cy="125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454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6264" y="3351458"/>
            <a:ext cx="56070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90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v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95" dirty="0">
                <a:solidFill>
                  <a:srgbClr val="58595B"/>
                </a:solidFill>
                <a:latin typeface="Cambria"/>
                <a:cs typeface="Cambria"/>
              </a:rPr>
              <a:t>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5037" y="1942302"/>
            <a:ext cx="961390" cy="1197610"/>
          </a:xfrm>
          <a:custGeom>
            <a:avLst/>
            <a:gdLst/>
            <a:ahLst/>
            <a:cxnLst/>
            <a:rect l="l" t="t" r="r" b="b"/>
            <a:pathLst>
              <a:path w="961389" h="1197610">
                <a:moveTo>
                  <a:pt x="703402" y="0"/>
                </a:moveTo>
                <a:lnTo>
                  <a:pt x="532993" y="2705"/>
                </a:lnTo>
                <a:lnTo>
                  <a:pt x="486785" y="116060"/>
                </a:lnTo>
                <a:lnTo>
                  <a:pt x="461792" y="178549"/>
                </a:lnTo>
                <a:lnTo>
                  <a:pt x="440931" y="239864"/>
                </a:lnTo>
                <a:lnTo>
                  <a:pt x="431673" y="263642"/>
                </a:lnTo>
                <a:lnTo>
                  <a:pt x="393797" y="328228"/>
                </a:lnTo>
                <a:lnTo>
                  <a:pt x="365870" y="364628"/>
                </a:lnTo>
                <a:lnTo>
                  <a:pt x="332410" y="400827"/>
                </a:lnTo>
                <a:lnTo>
                  <a:pt x="293763" y="434622"/>
                </a:lnTo>
                <a:lnTo>
                  <a:pt x="250274" y="463809"/>
                </a:lnTo>
                <a:lnTo>
                  <a:pt x="202289" y="486183"/>
                </a:lnTo>
                <a:lnTo>
                  <a:pt x="150152" y="499541"/>
                </a:lnTo>
                <a:lnTo>
                  <a:pt x="62027" y="514440"/>
                </a:lnTo>
                <a:lnTo>
                  <a:pt x="26389" y="523494"/>
                </a:lnTo>
                <a:lnTo>
                  <a:pt x="21180" y="527984"/>
                </a:lnTo>
                <a:lnTo>
                  <a:pt x="24345" y="529196"/>
                </a:lnTo>
                <a:lnTo>
                  <a:pt x="0" y="600875"/>
                </a:lnTo>
                <a:lnTo>
                  <a:pt x="78633" y="602141"/>
                </a:lnTo>
                <a:lnTo>
                  <a:pt x="133921" y="602322"/>
                </a:lnTo>
                <a:lnTo>
                  <a:pt x="169757" y="605698"/>
                </a:lnTo>
                <a:lnTo>
                  <a:pt x="209616" y="617643"/>
                </a:lnTo>
                <a:lnTo>
                  <a:pt x="244541" y="640884"/>
                </a:lnTo>
                <a:lnTo>
                  <a:pt x="265572" y="678145"/>
                </a:lnTo>
                <a:lnTo>
                  <a:pt x="263753" y="732155"/>
                </a:lnTo>
                <a:lnTo>
                  <a:pt x="232854" y="849294"/>
                </a:lnTo>
                <a:lnTo>
                  <a:pt x="191238" y="1004139"/>
                </a:lnTo>
                <a:lnTo>
                  <a:pt x="154691" y="1139204"/>
                </a:lnTo>
                <a:lnTo>
                  <a:pt x="139001" y="1197000"/>
                </a:lnTo>
                <a:lnTo>
                  <a:pt x="349973" y="1197000"/>
                </a:lnTo>
                <a:lnTo>
                  <a:pt x="392650" y="1036838"/>
                </a:lnTo>
                <a:lnTo>
                  <a:pt x="416209" y="948836"/>
                </a:lnTo>
                <a:lnTo>
                  <a:pt x="429049" y="901838"/>
                </a:lnTo>
                <a:lnTo>
                  <a:pt x="439572" y="864692"/>
                </a:lnTo>
                <a:lnTo>
                  <a:pt x="445223" y="844095"/>
                </a:lnTo>
                <a:lnTo>
                  <a:pt x="465062" y="786880"/>
                </a:lnTo>
                <a:lnTo>
                  <a:pt x="504831" y="720153"/>
                </a:lnTo>
                <a:lnTo>
                  <a:pt x="535395" y="687666"/>
                </a:lnTo>
                <a:lnTo>
                  <a:pt x="574787" y="658132"/>
                </a:lnTo>
                <a:lnTo>
                  <a:pt x="624291" y="633330"/>
                </a:lnTo>
                <a:lnTo>
                  <a:pt x="685188" y="615036"/>
                </a:lnTo>
                <a:lnTo>
                  <a:pt x="758761" y="605028"/>
                </a:lnTo>
                <a:lnTo>
                  <a:pt x="954011" y="592770"/>
                </a:lnTo>
                <a:lnTo>
                  <a:pt x="954011" y="524448"/>
                </a:lnTo>
                <a:lnTo>
                  <a:pt x="797359" y="524448"/>
                </a:lnTo>
                <a:lnTo>
                  <a:pt x="761805" y="523568"/>
                </a:lnTo>
                <a:lnTo>
                  <a:pt x="693714" y="514731"/>
                </a:lnTo>
                <a:lnTo>
                  <a:pt x="656772" y="504343"/>
                </a:lnTo>
                <a:lnTo>
                  <a:pt x="621484" y="485841"/>
                </a:lnTo>
                <a:lnTo>
                  <a:pt x="593859" y="456407"/>
                </a:lnTo>
                <a:lnTo>
                  <a:pt x="579911" y="413221"/>
                </a:lnTo>
                <a:lnTo>
                  <a:pt x="585647" y="353466"/>
                </a:lnTo>
                <a:lnTo>
                  <a:pt x="618936" y="239864"/>
                </a:lnTo>
                <a:lnTo>
                  <a:pt x="657707" y="125002"/>
                </a:lnTo>
                <a:lnTo>
                  <a:pt x="689946" y="35830"/>
                </a:lnTo>
                <a:lnTo>
                  <a:pt x="703402" y="0"/>
                </a:lnTo>
                <a:close/>
              </a:path>
              <a:path w="961389" h="1197610">
                <a:moveTo>
                  <a:pt x="956803" y="592607"/>
                </a:moveTo>
                <a:lnTo>
                  <a:pt x="954011" y="592770"/>
                </a:lnTo>
                <a:lnTo>
                  <a:pt x="954011" y="593369"/>
                </a:lnTo>
                <a:lnTo>
                  <a:pt x="961160" y="592719"/>
                </a:lnTo>
                <a:lnTo>
                  <a:pt x="956803" y="592607"/>
                </a:lnTo>
                <a:close/>
              </a:path>
              <a:path w="961389" h="1197610">
                <a:moveTo>
                  <a:pt x="954011" y="516280"/>
                </a:moveTo>
                <a:lnTo>
                  <a:pt x="854312" y="522129"/>
                </a:lnTo>
                <a:lnTo>
                  <a:pt x="797359" y="524448"/>
                </a:lnTo>
                <a:lnTo>
                  <a:pt x="954011" y="524448"/>
                </a:lnTo>
                <a:lnTo>
                  <a:pt x="954011" y="51628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1451" y="2163352"/>
            <a:ext cx="694690" cy="845185"/>
          </a:xfrm>
          <a:custGeom>
            <a:avLst/>
            <a:gdLst/>
            <a:ahLst/>
            <a:cxnLst/>
            <a:rect l="l" t="t" r="r" b="b"/>
            <a:pathLst>
              <a:path w="694690" h="845185">
                <a:moveTo>
                  <a:pt x="640080" y="0"/>
                </a:moveTo>
                <a:lnTo>
                  <a:pt x="54000" y="0"/>
                </a:lnTo>
                <a:lnTo>
                  <a:pt x="22781" y="843"/>
                </a:lnTo>
                <a:lnTo>
                  <a:pt x="6750" y="6750"/>
                </a:lnTo>
                <a:lnTo>
                  <a:pt x="843" y="22781"/>
                </a:lnTo>
                <a:lnTo>
                  <a:pt x="0" y="54000"/>
                </a:lnTo>
                <a:lnTo>
                  <a:pt x="0" y="794105"/>
                </a:lnTo>
                <a:lnTo>
                  <a:pt x="793" y="823474"/>
                </a:lnTo>
                <a:lnTo>
                  <a:pt x="6350" y="838555"/>
                </a:lnTo>
                <a:lnTo>
                  <a:pt x="21431" y="844111"/>
                </a:lnTo>
                <a:lnTo>
                  <a:pt x="50800" y="844905"/>
                </a:lnTo>
                <a:lnTo>
                  <a:pt x="133769" y="844905"/>
                </a:lnTo>
                <a:lnTo>
                  <a:pt x="181019" y="838155"/>
                </a:lnTo>
                <a:lnTo>
                  <a:pt x="187683" y="794105"/>
                </a:lnTo>
                <a:lnTo>
                  <a:pt x="187769" y="238404"/>
                </a:lnTo>
                <a:lnTo>
                  <a:pt x="188613" y="207185"/>
                </a:lnTo>
                <a:lnTo>
                  <a:pt x="194519" y="191154"/>
                </a:lnTo>
                <a:lnTo>
                  <a:pt x="210550" y="185247"/>
                </a:lnTo>
                <a:lnTo>
                  <a:pt x="241769" y="184404"/>
                </a:lnTo>
                <a:lnTo>
                  <a:pt x="640740" y="184404"/>
                </a:lnTo>
                <a:lnTo>
                  <a:pt x="671956" y="183560"/>
                </a:lnTo>
                <a:lnTo>
                  <a:pt x="687966" y="177653"/>
                </a:lnTo>
                <a:lnTo>
                  <a:pt x="693816" y="161622"/>
                </a:lnTo>
                <a:lnTo>
                  <a:pt x="694550" y="130403"/>
                </a:lnTo>
                <a:lnTo>
                  <a:pt x="694270" y="54000"/>
                </a:lnTo>
                <a:lnTo>
                  <a:pt x="693317" y="22781"/>
                </a:lnTo>
                <a:lnTo>
                  <a:pt x="687354" y="6750"/>
                </a:lnTo>
                <a:lnTo>
                  <a:pt x="671301" y="843"/>
                </a:lnTo>
                <a:lnTo>
                  <a:pt x="64008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11800" y="2493914"/>
            <a:ext cx="1025525" cy="0"/>
          </a:xfrm>
          <a:custGeom>
            <a:avLst/>
            <a:gdLst/>
            <a:ahLst/>
            <a:cxnLst/>
            <a:rect l="l" t="t" r="r" b="b"/>
            <a:pathLst>
              <a:path w="1025525">
                <a:moveTo>
                  <a:pt x="0" y="0"/>
                </a:moveTo>
                <a:lnTo>
                  <a:pt x="1025372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1260" y="2444320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87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3199" y="2493914"/>
            <a:ext cx="1025525" cy="0"/>
          </a:xfrm>
          <a:custGeom>
            <a:avLst/>
            <a:gdLst/>
            <a:ahLst/>
            <a:cxnLst/>
            <a:rect l="l" t="t" r="r" b="b"/>
            <a:pathLst>
              <a:path w="1025525">
                <a:moveTo>
                  <a:pt x="0" y="0"/>
                </a:moveTo>
                <a:lnTo>
                  <a:pt x="1025372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2660" y="2444320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87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4541" y="1880148"/>
            <a:ext cx="1252816" cy="125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454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66264" y="3351458"/>
            <a:ext cx="56070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90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v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95" dirty="0">
                <a:solidFill>
                  <a:srgbClr val="58595B"/>
                </a:solidFill>
                <a:latin typeface="Cambria"/>
                <a:cs typeface="Cambria"/>
              </a:rPr>
              <a:t>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160528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success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539" y="1800001"/>
            <a:ext cx="61715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93415" algn="l"/>
              </a:tabLst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Creating </a:t>
            </a:r>
            <a:r>
              <a:rPr sz="1600" spc="-60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brand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8595B"/>
                </a:solidFill>
                <a:latin typeface="Arial"/>
                <a:cs typeface="Arial"/>
              </a:rPr>
              <a:t>about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being	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delivering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unanticipated.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539" y="2477401"/>
            <a:ext cx="46348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last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distance brands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challenge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you</a:t>
            </a:r>
            <a:r>
              <a:rPr sz="1600" spc="-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5539" y="3154801"/>
            <a:ext cx="3900804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more original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they </a:t>
            </a:r>
            <a:r>
              <a:rPr sz="1600" spc="-3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greater</a:t>
            </a:r>
            <a:r>
              <a:rPr sz="1600" spc="-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Arial"/>
                <a:cs typeface="Arial"/>
              </a:rPr>
              <a:t>their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5539" y="3832202"/>
            <a:ext cx="461835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64610" algn="l"/>
              </a:tabLst>
            </a:pP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greater </a:t>
            </a:r>
            <a:r>
              <a:rPr sz="1600" spc="15" dirty="0">
                <a:solidFill>
                  <a:srgbClr val="58595B"/>
                </a:solidFill>
                <a:latin typeface="Arial"/>
                <a:cs typeface="Arial"/>
              </a:rPr>
              <a:t>their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impact the</a:t>
            </a:r>
            <a:r>
              <a:rPr sz="1600" spc="-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greater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Arial"/>
                <a:cs typeface="Arial"/>
              </a:rPr>
              <a:t>their	</a:t>
            </a:r>
            <a:r>
              <a:rPr sz="2400" spc="-120" baseline="27777" dirty="0">
                <a:solidFill>
                  <a:srgbClr val="58595B"/>
                </a:solidFill>
                <a:latin typeface="Lucida Sans"/>
                <a:cs typeface="Lucida Sans"/>
              </a:rPr>
              <a:t>success</a:t>
            </a:r>
            <a:r>
              <a:rPr sz="2400" spc="-120" baseline="27777" dirty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endParaRPr sz="2400" baseline="27777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61201" y="2206789"/>
            <a:ext cx="2160270" cy="252095"/>
          </a:xfrm>
          <a:prstGeom prst="rect">
            <a:avLst/>
          </a:prstGeom>
          <a:solidFill>
            <a:srgbClr val="D71920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810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capture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attention.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2" y="3977995"/>
            <a:ext cx="8881110" cy="432434"/>
          </a:xfrm>
          <a:custGeom>
            <a:avLst/>
            <a:gdLst/>
            <a:ahLst/>
            <a:cxnLst/>
            <a:rect l="l" t="t" r="r" b="b"/>
            <a:pathLst>
              <a:path w="8881110" h="432435">
                <a:moveTo>
                  <a:pt x="8880602" y="432003"/>
                </a:moveTo>
                <a:lnTo>
                  <a:pt x="7705801" y="432003"/>
                </a:lnTo>
                <a:lnTo>
                  <a:pt x="7705801" y="287997"/>
                </a:lnTo>
                <a:lnTo>
                  <a:pt x="6753301" y="287997"/>
                </a:lnTo>
                <a:lnTo>
                  <a:pt x="6753301" y="0"/>
                </a:lnTo>
                <a:lnTo>
                  <a:pt x="5800801" y="0"/>
                </a:lnTo>
                <a:lnTo>
                  <a:pt x="5800801" y="144005"/>
                </a:lnTo>
                <a:lnTo>
                  <a:pt x="4848301" y="144005"/>
                </a:lnTo>
                <a:lnTo>
                  <a:pt x="4848301" y="432003"/>
                </a:lnTo>
                <a:lnTo>
                  <a:pt x="0" y="432003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65155" y="4240035"/>
            <a:ext cx="156210" cy="196215"/>
          </a:xfrm>
          <a:custGeom>
            <a:avLst/>
            <a:gdLst/>
            <a:ahLst/>
            <a:cxnLst/>
            <a:rect l="l" t="t" r="r" b="b"/>
            <a:pathLst>
              <a:path w="156210" h="196214">
                <a:moveTo>
                  <a:pt x="102883" y="152196"/>
                </a:moveTo>
                <a:lnTo>
                  <a:pt x="52565" y="152196"/>
                </a:lnTo>
                <a:lnTo>
                  <a:pt x="82638" y="195618"/>
                </a:lnTo>
                <a:lnTo>
                  <a:pt x="102883" y="152196"/>
                </a:lnTo>
                <a:close/>
              </a:path>
              <a:path w="156210" h="196214">
                <a:moveTo>
                  <a:pt x="73240" y="0"/>
                </a:moveTo>
                <a:lnTo>
                  <a:pt x="0" y="157073"/>
                </a:lnTo>
                <a:lnTo>
                  <a:pt x="52565" y="152196"/>
                </a:lnTo>
                <a:lnTo>
                  <a:pt x="102883" y="152196"/>
                </a:lnTo>
                <a:lnTo>
                  <a:pt x="155879" y="38531"/>
                </a:lnTo>
                <a:lnTo>
                  <a:pt x="73240" y="0"/>
                </a:lnTo>
                <a:close/>
              </a:path>
            </a:pathLst>
          </a:custGeom>
          <a:solidFill>
            <a:srgbClr val="B8B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5155" y="4240035"/>
            <a:ext cx="156210" cy="196215"/>
          </a:xfrm>
          <a:custGeom>
            <a:avLst/>
            <a:gdLst/>
            <a:ahLst/>
            <a:cxnLst/>
            <a:rect l="l" t="t" r="r" b="b"/>
            <a:pathLst>
              <a:path w="156210" h="196214">
                <a:moveTo>
                  <a:pt x="73240" y="0"/>
                </a:moveTo>
                <a:lnTo>
                  <a:pt x="0" y="157073"/>
                </a:lnTo>
                <a:lnTo>
                  <a:pt x="52565" y="152196"/>
                </a:lnTo>
                <a:lnTo>
                  <a:pt x="82638" y="195618"/>
                </a:lnTo>
                <a:lnTo>
                  <a:pt x="155879" y="38531"/>
                </a:lnTo>
                <a:lnTo>
                  <a:pt x="73240" y="0"/>
                </a:lnTo>
                <a:close/>
              </a:path>
            </a:pathLst>
          </a:custGeom>
          <a:ln w="19812">
            <a:solidFill>
              <a:srgbClr val="DA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4533" y="4242781"/>
            <a:ext cx="151765" cy="195580"/>
          </a:xfrm>
          <a:custGeom>
            <a:avLst/>
            <a:gdLst/>
            <a:ahLst/>
            <a:cxnLst/>
            <a:rect l="l" t="t" r="r" b="b"/>
            <a:pathLst>
              <a:path w="151764" h="195579">
                <a:moveTo>
                  <a:pt x="83934" y="0"/>
                </a:moveTo>
                <a:lnTo>
                  <a:pt x="0" y="35623"/>
                </a:lnTo>
                <a:lnTo>
                  <a:pt x="67716" y="195160"/>
                </a:lnTo>
                <a:lnTo>
                  <a:pt x="99275" y="152831"/>
                </a:lnTo>
                <a:lnTo>
                  <a:pt x="148804" y="152831"/>
                </a:lnTo>
                <a:lnTo>
                  <a:pt x="83934" y="0"/>
                </a:lnTo>
                <a:close/>
              </a:path>
              <a:path w="151764" h="195579">
                <a:moveTo>
                  <a:pt x="148804" y="152831"/>
                </a:moveTo>
                <a:lnTo>
                  <a:pt x="99275" y="152831"/>
                </a:lnTo>
                <a:lnTo>
                  <a:pt x="151650" y="159537"/>
                </a:lnTo>
                <a:lnTo>
                  <a:pt x="148804" y="152831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4533" y="4242781"/>
            <a:ext cx="151765" cy="195580"/>
          </a:xfrm>
          <a:custGeom>
            <a:avLst/>
            <a:gdLst/>
            <a:ahLst/>
            <a:cxnLst/>
            <a:rect l="l" t="t" r="r" b="b"/>
            <a:pathLst>
              <a:path w="151764" h="195579">
                <a:moveTo>
                  <a:pt x="0" y="35623"/>
                </a:moveTo>
                <a:lnTo>
                  <a:pt x="67716" y="195160"/>
                </a:lnTo>
                <a:lnTo>
                  <a:pt x="99275" y="152831"/>
                </a:lnTo>
                <a:lnTo>
                  <a:pt x="151650" y="159537"/>
                </a:lnTo>
                <a:lnTo>
                  <a:pt x="83934" y="0"/>
                </a:lnTo>
                <a:lnTo>
                  <a:pt x="0" y="35623"/>
                </a:lnTo>
                <a:close/>
              </a:path>
            </a:pathLst>
          </a:custGeom>
          <a:ln w="19812">
            <a:solidFill>
              <a:srgbClr val="DA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7805" y="4081169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111544" y="0"/>
                </a:moveTo>
                <a:lnTo>
                  <a:pt x="68124" y="8767"/>
                </a:lnTo>
                <a:lnTo>
                  <a:pt x="32669" y="32675"/>
                </a:lnTo>
                <a:lnTo>
                  <a:pt x="8765" y="68135"/>
                </a:lnTo>
                <a:lnTo>
                  <a:pt x="0" y="111556"/>
                </a:lnTo>
                <a:lnTo>
                  <a:pt x="8765" y="154976"/>
                </a:lnTo>
                <a:lnTo>
                  <a:pt x="32669" y="190431"/>
                </a:lnTo>
                <a:lnTo>
                  <a:pt x="68124" y="214335"/>
                </a:lnTo>
                <a:lnTo>
                  <a:pt x="111544" y="223100"/>
                </a:lnTo>
                <a:lnTo>
                  <a:pt x="154963" y="214335"/>
                </a:lnTo>
                <a:lnTo>
                  <a:pt x="190419" y="190431"/>
                </a:lnTo>
                <a:lnTo>
                  <a:pt x="214323" y="154976"/>
                </a:lnTo>
                <a:lnTo>
                  <a:pt x="223088" y="111556"/>
                </a:lnTo>
                <a:lnTo>
                  <a:pt x="214323" y="68135"/>
                </a:lnTo>
                <a:lnTo>
                  <a:pt x="190419" y="32675"/>
                </a:lnTo>
                <a:lnTo>
                  <a:pt x="154963" y="8767"/>
                </a:lnTo>
                <a:lnTo>
                  <a:pt x="111544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67805" y="4081169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111544" y="223100"/>
                </a:moveTo>
                <a:lnTo>
                  <a:pt x="154963" y="214335"/>
                </a:lnTo>
                <a:lnTo>
                  <a:pt x="190419" y="190431"/>
                </a:lnTo>
                <a:lnTo>
                  <a:pt x="214323" y="154976"/>
                </a:lnTo>
                <a:lnTo>
                  <a:pt x="223088" y="111556"/>
                </a:lnTo>
                <a:lnTo>
                  <a:pt x="214323" y="68135"/>
                </a:lnTo>
                <a:lnTo>
                  <a:pt x="190419" y="32675"/>
                </a:lnTo>
                <a:lnTo>
                  <a:pt x="154963" y="8767"/>
                </a:lnTo>
                <a:lnTo>
                  <a:pt x="111544" y="0"/>
                </a:lnTo>
                <a:lnTo>
                  <a:pt x="68124" y="8767"/>
                </a:lnTo>
                <a:lnTo>
                  <a:pt x="32669" y="32675"/>
                </a:lnTo>
                <a:lnTo>
                  <a:pt x="8765" y="68135"/>
                </a:lnTo>
                <a:lnTo>
                  <a:pt x="0" y="111556"/>
                </a:lnTo>
                <a:lnTo>
                  <a:pt x="8765" y="154976"/>
                </a:lnTo>
                <a:lnTo>
                  <a:pt x="32669" y="190431"/>
                </a:lnTo>
                <a:lnTo>
                  <a:pt x="68124" y="214335"/>
                </a:lnTo>
                <a:lnTo>
                  <a:pt x="111544" y="223100"/>
                </a:lnTo>
                <a:close/>
              </a:path>
            </a:pathLst>
          </a:custGeom>
          <a:ln w="25400">
            <a:solidFill>
              <a:srgbClr val="DAD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0000" y="4140470"/>
            <a:ext cx="139700" cy="120014"/>
          </a:xfrm>
          <a:custGeom>
            <a:avLst/>
            <a:gdLst/>
            <a:ahLst/>
            <a:cxnLst/>
            <a:rect l="l" t="t" r="r" b="b"/>
            <a:pathLst>
              <a:path w="139700" h="120014">
                <a:moveTo>
                  <a:pt x="0" y="27038"/>
                </a:moveTo>
                <a:lnTo>
                  <a:pt x="0" y="44704"/>
                </a:lnTo>
                <a:lnTo>
                  <a:pt x="29057" y="44704"/>
                </a:lnTo>
                <a:lnTo>
                  <a:pt x="29057" y="119659"/>
                </a:lnTo>
                <a:lnTo>
                  <a:pt x="52501" y="119659"/>
                </a:lnTo>
                <a:lnTo>
                  <a:pt x="52501" y="27152"/>
                </a:lnTo>
                <a:lnTo>
                  <a:pt x="4076" y="27152"/>
                </a:lnTo>
                <a:lnTo>
                  <a:pt x="0" y="27038"/>
                </a:lnTo>
                <a:close/>
              </a:path>
              <a:path w="139700" h="120014">
                <a:moveTo>
                  <a:pt x="52501" y="4089"/>
                </a:moveTo>
                <a:lnTo>
                  <a:pt x="33845" y="4089"/>
                </a:lnTo>
                <a:lnTo>
                  <a:pt x="33185" y="8496"/>
                </a:lnTo>
                <a:lnTo>
                  <a:pt x="31813" y="12179"/>
                </a:lnTo>
                <a:lnTo>
                  <a:pt x="4076" y="27152"/>
                </a:lnTo>
                <a:lnTo>
                  <a:pt x="52501" y="27152"/>
                </a:lnTo>
                <a:lnTo>
                  <a:pt x="52501" y="4089"/>
                </a:lnTo>
                <a:close/>
              </a:path>
              <a:path w="139700" h="120014">
                <a:moveTo>
                  <a:pt x="70700" y="48704"/>
                </a:moveTo>
                <a:lnTo>
                  <a:pt x="59728" y="48704"/>
                </a:lnTo>
                <a:lnTo>
                  <a:pt x="59853" y="51917"/>
                </a:lnTo>
                <a:lnTo>
                  <a:pt x="78663" y="66027"/>
                </a:lnTo>
                <a:lnTo>
                  <a:pt x="84391" y="66027"/>
                </a:lnTo>
                <a:lnTo>
                  <a:pt x="102076" y="57365"/>
                </a:lnTo>
                <a:lnTo>
                  <a:pt x="79006" y="57365"/>
                </a:lnTo>
                <a:lnTo>
                  <a:pt x="76479" y="56730"/>
                </a:lnTo>
                <a:lnTo>
                  <a:pt x="72237" y="54152"/>
                </a:lnTo>
                <a:lnTo>
                  <a:pt x="71018" y="51917"/>
                </a:lnTo>
                <a:lnTo>
                  <a:pt x="70700" y="48704"/>
                </a:lnTo>
                <a:close/>
              </a:path>
              <a:path w="139700" h="120014">
                <a:moveTo>
                  <a:pt x="84137" y="13576"/>
                </a:moveTo>
                <a:lnTo>
                  <a:pt x="79324" y="13576"/>
                </a:lnTo>
                <a:lnTo>
                  <a:pt x="76974" y="13792"/>
                </a:lnTo>
                <a:lnTo>
                  <a:pt x="60782" y="25120"/>
                </a:lnTo>
                <a:lnTo>
                  <a:pt x="60782" y="30314"/>
                </a:lnTo>
                <a:lnTo>
                  <a:pt x="84556" y="44183"/>
                </a:lnTo>
                <a:lnTo>
                  <a:pt x="86271" y="44640"/>
                </a:lnTo>
                <a:lnTo>
                  <a:pt x="93091" y="52235"/>
                </a:lnTo>
                <a:lnTo>
                  <a:pt x="92760" y="53365"/>
                </a:lnTo>
                <a:lnTo>
                  <a:pt x="79006" y="57365"/>
                </a:lnTo>
                <a:lnTo>
                  <a:pt x="102076" y="57365"/>
                </a:lnTo>
                <a:lnTo>
                  <a:pt x="103428" y="55308"/>
                </a:lnTo>
                <a:lnTo>
                  <a:pt x="104101" y="52806"/>
                </a:lnTo>
                <a:lnTo>
                  <a:pt x="104101" y="47421"/>
                </a:lnTo>
                <a:lnTo>
                  <a:pt x="80060" y="33693"/>
                </a:lnTo>
                <a:lnTo>
                  <a:pt x="78333" y="33223"/>
                </a:lnTo>
                <a:lnTo>
                  <a:pt x="71801" y="26111"/>
                </a:lnTo>
                <a:lnTo>
                  <a:pt x="72072" y="25361"/>
                </a:lnTo>
                <a:lnTo>
                  <a:pt x="83248" y="22237"/>
                </a:lnTo>
                <a:lnTo>
                  <a:pt x="100285" y="22237"/>
                </a:lnTo>
                <a:lnTo>
                  <a:pt x="98755" y="19837"/>
                </a:lnTo>
                <a:lnTo>
                  <a:pt x="97180" y="18249"/>
                </a:lnTo>
                <a:lnTo>
                  <a:pt x="93395" y="15811"/>
                </a:lnTo>
                <a:lnTo>
                  <a:pt x="91274" y="14935"/>
                </a:lnTo>
                <a:lnTo>
                  <a:pt x="86601" y="13843"/>
                </a:lnTo>
                <a:lnTo>
                  <a:pt x="84137" y="13576"/>
                </a:lnTo>
                <a:close/>
              </a:path>
              <a:path w="139700" h="120014">
                <a:moveTo>
                  <a:pt x="100285" y="22237"/>
                </a:moveTo>
                <a:lnTo>
                  <a:pt x="83248" y="22237"/>
                </a:lnTo>
                <a:lnTo>
                  <a:pt x="85407" y="22682"/>
                </a:lnTo>
                <a:lnTo>
                  <a:pt x="89192" y="24485"/>
                </a:lnTo>
                <a:lnTo>
                  <a:pt x="90398" y="26238"/>
                </a:lnTo>
                <a:lnTo>
                  <a:pt x="90906" y="28879"/>
                </a:lnTo>
                <a:lnTo>
                  <a:pt x="102362" y="28879"/>
                </a:lnTo>
                <a:lnTo>
                  <a:pt x="102044" y="26111"/>
                </a:lnTo>
                <a:lnTo>
                  <a:pt x="101257" y="23761"/>
                </a:lnTo>
                <a:lnTo>
                  <a:pt x="100285" y="22237"/>
                </a:lnTo>
                <a:close/>
              </a:path>
              <a:path w="139700" h="120014">
                <a:moveTo>
                  <a:pt x="129400" y="23101"/>
                </a:moveTo>
                <a:lnTo>
                  <a:pt x="118427" y="23101"/>
                </a:lnTo>
                <a:lnTo>
                  <a:pt x="118485" y="51816"/>
                </a:lnTo>
                <a:lnTo>
                  <a:pt x="129311" y="65163"/>
                </a:lnTo>
                <a:lnTo>
                  <a:pt x="135750" y="64973"/>
                </a:lnTo>
                <a:lnTo>
                  <a:pt x="139319" y="64579"/>
                </a:lnTo>
                <a:lnTo>
                  <a:pt x="139319" y="56502"/>
                </a:lnTo>
                <a:lnTo>
                  <a:pt x="133477" y="56502"/>
                </a:lnTo>
                <a:lnTo>
                  <a:pt x="132511" y="56349"/>
                </a:lnTo>
                <a:lnTo>
                  <a:pt x="129451" y="51816"/>
                </a:lnTo>
                <a:lnTo>
                  <a:pt x="129400" y="23101"/>
                </a:lnTo>
                <a:close/>
              </a:path>
              <a:path w="139700" h="120014">
                <a:moveTo>
                  <a:pt x="139319" y="56108"/>
                </a:moveTo>
                <a:lnTo>
                  <a:pt x="138544" y="56311"/>
                </a:lnTo>
                <a:lnTo>
                  <a:pt x="137007" y="56451"/>
                </a:lnTo>
                <a:lnTo>
                  <a:pt x="133477" y="56502"/>
                </a:lnTo>
                <a:lnTo>
                  <a:pt x="139319" y="56502"/>
                </a:lnTo>
                <a:lnTo>
                  <a:pt x="139319" y="56108"/>
                </a:lnTo>
                <a:close/>
              </a:path>
              <a:path w="139700" h="120014">
                <a:moveTo>
                  <a:pt x="139319" y="14922"/>
                </a:moveTo>
                <a:lnTo>
                  <a:pt x="110147" y="14922"/>
                </a:lnTo>
                <a:lnTo>
                  <a:pt x="110147" y="23101"/>
                </a:lnTo>
                <a:lnTo>
                  <a:pt x="139319" y="23101"/>
                </a:lnTo>
                <a:lnTo>
                  <a:pt x="139319" y="14922"/>
                </a:lnTo>
                <a:close/>
              </a:path>
              <a:path w="139700" h="120014">
                <a:moveTo>
                  <a:pt x="129400" y="0"/>
                </a:moveTo>
                <a:lnTo>
                  <a:pt x="118427" y="0"/>
                </a:lnTo>
                <a:lnTo>
                  <a:pt x="118427" y="14922"/>
                </a:lnTo>
                <a:lnTo>
                  <a:pt x="129400" y="14922"/>
                </a:lnTo>
                <a:lnTo>
                  <a:pt x="1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1663" y="2516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61663" y="2516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1663" y="319128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61663" y="319128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61663" y="38734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61663" y="38734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810520" y="39062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45300" y="2407531"/>
            <a:ext cx="1806575" cy="133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2600" spc="2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3600" spc="135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4600" spc="-254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5600" spc="-32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6600" spc="-5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7600" spc="700" dirty="0">
                <a:solidFill>
                  <a:srgbClr val="58595B"/>
                </a:solidFill>
                <a:latin typeface="Arial"/>
                <a:cs typeface="Arial"/>
              </a:rPr>
              <a:t>!</a:t>
            </a:r>
            <a:endParaRPr sz="7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10520" y="32240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10520" y="25490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81859" y="1581817"/>
            <a:ext cx="303530" cy="79502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600" spc="5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10520" y="18704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8640" y="2124952"/>
            <a:ext cx="1065961" cy="100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79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69067" y="3351458"/>
            <a:ext cx="11658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Industrial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0337" y="2109723"/>
            <a:ext cx="692150" cy="708025"/>
          </a:xfrm>
          <a:custGeom>
            <a:avLst/>
            <a:gdLst/>
            <a:ahLst/>
            <a:cxnLst/>
            <a:rect l="l" t="t" r="r" b="b"/>
            <a:pathLst>
              <a:path w="692150" h="708025">
                <a:moveTo>
                  <a:pt x="379120" y="640494"/>
                </a:moveTo>
                <a:lnTo>
                  <a:pt x="81219" y="640494"/>
                </a:lnTo>
                <a:lnTo>
                  <a:pt x="134432" y="642217"/>
                </a:lnTo>
                <a:lnTo>
                  <a:pt x="210048" y="662896"/>
                </a:lnTo>
                <a:lnTo>
                  <a:pt x="337797" y="707699"/>
                </a:lnTo>
                <a:lnTo>
                  <a:pt x="369180" y="651188"/>
                </a:lnTo>
                <a:lnTo>
                  <a:pt x="379120" y="640494"/>
                </a:lnTo>
                <a:close/>
              </a:path>
              <a:path w="692150" h="708025">
                <a:moveTo>
                  <a:pt x="482463" y="0"/>
                </a:moveTo>
                <a:lnTo>
                  <a:pt x="358486" y="4525"/>
                </a:lnTo>
                <a:lnTo>
                  <a:pt x="266597" y="43379"/>
                </a:lnTo>
                <a:lnTo>
                  <a:pt x="200779" y="91279"/>
                </a:lnTo>
                <a:lnTo>
                  <a:pt x="129362" y="179679"/>
                </a:lnTo>
                <a:lnTo>
                  <a:pt x="20678" y="340034"/>
                </a:lnTo>
                <a:lnTo>
                  <a:pt x="5169" y="427641"/>
                </a:lnTo>
                <a:lnTo>
                  <a:pt x="0" y="489398"/>
                </a:lnTo>
                <a:lnTo>
                  <a:pt x="5169" y="554603"/>
                </a:lnTo>
                <a:lnTo>
                  <a:pt x="20678" y="652555"/>
                </a:lnTo>
                <a:lnTo>
                  <a:pt x="81219" y="640494"/>
                </a:lnTo>
                <a:lnTo>
                  <a:pt x="379120" y="640494"/>
                </a:lnTo>
                <a:lnTo>
                  <a:pt x="416504" y="600276"/>
                </a:lnTo>
                <a:lnTo>
                  <a:pt x="512946" y="526094"/>
                </a:lnTo>
                <a:lnTo>
                  <a:pt x="691683" y="399774"/>
                </a:lnTo>
                <a:lnTo>
                  <a:pt x="672151" y="332209"/>
                </a:lnTo>
                <a:lnTo>
                  <a:pt x="664683" y="272825"/>
                </a:lnTo>
                <a:lnTo>
                  <a:pt x="668416" y="188448"/>
                </a:lnTo>
                <a:lnTo>
                  <a:pt x="682488" y="45902"/>
                </a:lnTo>
                <a:lnTo>
                  <a:pt x="614089" y="16809"/>
                </a:lnTo>
                <a:lnTo>
                  <a:pt x="557539" y="2801"/>
                </a:lnTo>
                <a:lnTo>
                  <a:pt x="482463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0228" y="2164154"/>
            <a:ext cx="106045" cy="441325"/>
          </a:xfrm>
          <a:custGeom>
            <a:avLst/>
            <a:gdLst/>
            <a:ahLst/>
            <a:cxnLst/>
            <a:rect l="l" t="t" r="r" b="b"/>
            <a:pathLst>
              <a:path w="106045" h="441325">
                <a:moveTo>
                  <a:pt x="19653" y="0"/>
                </a:moveTo>
                <a:lnTo>
                  <a:pt x="4052" y="152818"/>
                </a:lnTo>
                <a:lnTo>
                  <a:pt x="0" y="240142"/>
                </a:lnTo>
                <a:lnTo>
                  <a:pt x="8530" y="294717"/>
                </a:lnTo>
                <a:lnTo>
                  <a:pt x="30676" y="349288"/>
                </a:lnTo>
                <a:lnTo>
                  <a:pt x="103752" y="441210"/>
                </a:lnTo>
                <a:lnTo>
                  <a:pt x="106051" y="101117"/>
                </a:lnTo>
                <a:lnTo>
                  <a:pt x="19653" y="0"/>
                </a:lnTo>
                <a:close/>
              </a:path>
            </a:pathLst>
          </a:custGeom>
          <a:solidFill>
            <a:srgbClr val="979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7939" y="2517127"/>
            <a:ext cx="424180" cy="377825"/>
          </a:xfrm>
          <a:custGeom>
            <a:avLst/>
            <a:gdLst/>
            <a:ahLst/>
            <a:cxnLst/>
            <a:rect l="l" t="t" r="r" b="b"/>
            <a:pathLst>
              <a:path w="424179" h="377825">
                <a:moveTo>
                  <a:pt x="345617" y="0"/>
                </a:moveTo>
                <a:lnTo>
                  <a:pt x="243983" y="76946"/>
                </a:lnTo>
                <a:lnTo>
                  <a:pt x="198202" y="112171"/>
                </a:lnTo>
                <a:lnTo>
                  <a:pt x="155906" y="145785"/>
                </a:lnTo>
                <a:lnTo>
                  <a:pt x="117189" y="178204"/>
                </a:lnTo>
                <a:lnTo>
                  <a:pt x="82145" y="209845"/>
                </a:lnTo>
                <a:lnTo>
                  <a:pt x="50869" y="241123"/>
                </a:lnTo>
                <a:lnTo>
                  <a:pt x="23456" y="272453"/>
                </a:lnTo>
                <a:lnTo>
                  <a:pt x="0" y="304253"/>
                </a:lnTo>
                <a:lnTo>
                  <a:pt x="2923" y="310574"/>
                </a:lnTo>
                <a:lnTo>
                  <a:pt x="14765" y="320341"/>
                </a:lnTo>
                <a:lnTo>
                  <a:pt x="45307" y="340447"/>
                </a:lnTo>
                <a:lnTo>
                  <a:pt x="104330" y="377786"/>
                </a:lnTo>
                <a:lnTo>
                  <a:pt x="423748" y="95592"/>
                </a:lnTo>
                <a:lnTo>
                  <a:pt x="345617" y="0"/>
                </a:lnTo>
                <a:close/>
              </a:path>
            </a:pathLst>
          </a:custGeom>
          <a:solidFill>
            <a:srgbClr val="979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7143" y="2756697"/>
            <a:ext cx="409575" cy="142875"/>
          </a:xfrm>
          <a:custGeom>
            <a:avLst/>
            <a:gdLst/>
            <a:ahLst/>
            <a:cxnLst/>
            <a:rect l="l" t="t" r="r" b="b"/>
            <a:pathLst>
              <a:path w="409575" h="142875">
                <a:moveTo>
                  <a:pt x="53989" y="0"/>
                </a:moveTo>
                <a:lnTo>
                  <a:pt x="0" y="14118"/>
                </a:lnTo>
                <a:lnTo>
                  <a:pt x="106629" y="97773"/>
                </a:lnTo>
                <a:lnTo>
                  <a:pt x="409041" y="142807"/>
                </a:lnTo>
                <a:lnTo>
                  <a:pt x="311607" y="70189"/>
                </a:lnTo>
                <a:lnTo>
                  <a:pt x="180579" y="22778"/>
                </a:lnTo>
                <a:lnTo>
                  <a:pt x="104444" y="1134"/>
                </a:lnTo>
                <a:lnTo>
                  <a:pt x="53989" y="0"/>
                </a:lnTo>
                <a:close/>
              </a:path>
            </a:pathLst>
          </a:custGeom>
          <a:solidFill>
            <a:srgbClr val="979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600" y="2506546"/>
            <a:ext cx="1111885" cy="0"/>
          </a:xfrm>
          <a:custGeom>
            <a:avLst/>
            <a:gdLst/>
            <a:ahLst/>
            <a:cxnLst/>
            <a:rect l="l" t="t" r="r" b="b"/>
            <a:pathLst>
              <a:path w="1111885">
                <a:moveTo>
                  <a:pt x="0" y="0"/>
                </a:moveTo>
                <a:lnTo>
                  <a:pt x="1111770" y="0"/>
                </a:lnTo>
              </a:path>
            </a:pathLst>
          </a:custGeom>
          <a:ln w="1270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0460" y="2456953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74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179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0"/>
                </a:move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8640" y="2124952"/>
            <a:ext cx="1065961" cy="100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3179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69067" y="3351458"/>
            <a:ext cx="11658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Industrial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0337" y="2109723"/>
            <a:ext cx="692150" cy="708025"/>
          </a:xfrm>
          <a:custGeom>
            <a:avLst/>
            <a:gdLst/>
            <a:ahLst/>
            <a:cxnLst/>
            <a:rect l="l" t="t" r="r" b="b"/>
            <a:pathLst>
              <a:path w="692150" h="708025">
                <a:moveTo>
                  <a:pt x="379120" y="640494"/>
                </a:moveTo>
                <a:lnTo>
                  <a:pt x="81219" y="640494"/>
                </a:lnTo>
                <a:lnTo>
                  <a:pt x="134432" y="642217"/>
                </a:lnTo>
                <a:lnTo>
                  <a:pt x="210048" y="662896"/>
                </a:lnTo>
                <a:lnTo>
                  <a:pt x="337797" y="707699"/>
                </a:lnTo>
                <a:lnTo>
                  <a:pt x="369180" y="651188"/>
                </a:lnTo>
                <a:lnTo>
                  <a:pt x="379120" y="640494"/>
                </a:lnTo>
                <a:close/>
              </a:path>
              <a:path w="692150" h="708025">
                <a:moveTo>
                  <a:pt x="482463" y="0"/>
                </a:moveTo>
                <a:lnTo>
                  <a:pt x="358486" y="4525"/>
                </a:lnTo>
                <a:lnTo>
                  <a:pt x="266597" y="43379"/>
                </a:lnTo>
                <a:lnTo>
                  <a:pt x="200779" y="91279"/>
                </a:lnTo>
                <a:lnTo>
                  <a:pt x="129362" y="179679"/>
                </a:lnTo>
                <a:lnTo>
                  <a:pt x="20678" y="340034"/>
                </a:lnTo>
                <a:lnTo>
                  <a:pt x="5169" y="427641"/>
                </a:lnTo>
                <a:lnTo>
                  <a:pt x="0" y="489398"/>
                </a:lnTo>
                <a:lnTo>
                  <a:pt x="5169" y="554603"/>
                </a:lnTo>
                <a:lnTo>
                  <a:pt x="20678" y="652555"/>
                </a:lnTo>
                <a:lnTo>
                  <a:pt x="81219" y="640494"/>
                </a:lnTo>
                <a:lnTo>
                  <a:pt x="379120" y="640494"/>
                </a:lnTo>
                <a:lnTo>
                  <a:pt x="416504" y="600276"/>
                </a:lnTo>
                <a:lnTo>
                  <a:pt x="512946" y="526094"/>
                </a:lnTo>
                <a:lnTo>
                  <a:pt x="691683" y="399774"/>
                </a:lnTo>
                <a:lnTo>
                  <a:pt x="672151" y="332209"/>
                </a:lnTo>
                <a:lnTo>
                  <a:pt x="664683" y="272825"/>
                </a:lnTo>
                <a:lnTo>
                  <a:pt x="668416" y="188448"/>
                </a:lnTo>
                <a:lnTo>
                  <a:pt x="682488" y="45902"/>
                </a:lnTo>
                <a:lnTo>
                  <a:pt x="614089" y="16809"/>
                </a:lnTo>
                <a:lnTo>
                  <a:pt x="557539" y="2801"/>
                </a:lnTo>
                <a:lnTo>
                  <a:pt x="482463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0228" y="2164154"/>
            <a:ext cx="106045" cy="441325"/>
          </a:xfrm>
          <a:custGeom>
            <a:avLst/>
            <a:gdLst/>
            <a:ahLst/>
            <a:cxnLst/>
            <a:rect l="l" t="t" r="r" b="b"/>
            <a:pathLst>
              <a:path w="106045" h="441325">
                <a:moveTo>
                  <a:pt x="19653" y="0"/>
                </a:moveTo>
                <a:lnTo>
                  <a:pt x="4052" y="152818"/>
                </a:lnTo>
                <a:lnTo>
                  <a:pt x="0" y="240142"/>
                </a:lnTo>
                <a:lnTo>
                  <a:pt x="8530" y="294717"/>
                </a:lnTo>
                <a:lnTo>
                  <a:pt x="30676" y="349288"/>
                </a:lnTo>
                <a:lnTo>
                  <a:pt x="103752" y="441210"/>
                </a:lnTo>
                <a:lnTo>
                  <a:pt x="106051" y="101117"/>
                </a:lnTo>
                <a:lnTo>
                  <a:pt x="19653" y="0"/>
                </a:lnTo>
                <a:close/>
              </a:path>
            </a:pathLst>
          </a:custGeom>
          <a:solidFill>
            <a:srgbClr val="979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7939" y="2517127"/>
            <a:ext cx="424180" cy="377825"/>
          </a:xfrm>
          <a:custGeom>
            <a:avLst/>
            <a:gdLst/>
            <a:ahLst/>
            <a:cxnLst/>
            <a:rect l="l" t="t" r="r" b="b"/>
            <a:pathLst>
              <a:path w="424179" h="377825">
                <a:moveTo>
                  <a:pt x="345617" y="0"/>
                </a:moveTo>
                <a:lnTo>
                  <a:pt x="243983" y="76946"/>
                </a:lnTo>
                <a:lnTo>
                  <a:pt x="198202" y="112171"/>
                </a:lnTo>
                <a:lnTo>
                  <a:pt x="155906" y="145785"/>
                </a:lnTo>
                <a:lnTo>
                  <a:pt x="117189" y="178204"/>
                </a:lnTo>
                <a:lnTo>
                  <a:pt x="82145" y="209845"/>
                </a:lnTo>
                <a:lnTo>
                  <a:pt x="50869" y="241123"/>
                </a:lnTo>
                <a:lnTo>
                  <a:pt x="23456" y="272453"/>
                </a:lnTo>
                <a:lnTo>
                  <a:pt x="0" y="304253"/>
                </a:lnTo>
                <a:lnTo>
                  <a:pt x="2923" y="310574"/>
                </a:lnTo>
                <a:lnTo>
                  <a:pt x="14765" y="320341"/>
                </a:lnTo>
                <a:lnTo>
                  <a:pt x="45307" y="340447"/>
                </a:lnTo>
                <a:lnTo>
                  <a:pt x="104330" y="377786"/>
                </a:lnTo>
                <a:lnTo>
                  <a:pt x="423748" y="95592"/>
                </a:lnTo>
                <a:lnTo>
                  <a:pt x="345617" y="0"/>
                </a:lnTo>
                <a:close/>
              </a:path>
            </a:pathLst>
          </a:custGeom>
          <a:solidFill>
            <a:srgbClr val="979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7143" y="2756697"/>
            <a:ext cx="409575" cy="142875"/>
          </a:xfrm>
          <a:custGeom>
            <a:avLst/>
            <a:gdLst/>
            <a:ahLst/>
            <a:cxnLst/>
            <a:rect l="l" t="t" r="r" b="b"/>
            <a:pathLst>
              <a:path w="409575" h="142875">
                <a:moveTo>
                  <a:pt x="53989" y="0"/>
                </a:moveTo>
                <a:lnTo>
                  <a:pt x="0" y="14118"/>
                </a:lnTo>
                <a:lnTo>
                  <a:pt x="106629" y="97773"/>
                </a:lnTo>
                <a:lnTo>
                  <a:pt x="409041" y="142807"/>
                </a:lnTo>
                <a:lnTo>
                  <a:pt x="311607" y="70189"/>
                </a:lnTo>
                <a:lnTo>
                  <a:pt x="180579" y="22778"/>
                </a:lnTo>
                <a:lnTo>
                  <a:pt x="104444" y="1134"/>
                </a:lnTo>
                <a:lnTo>
                  <a:pt x="53989" y="0"/>
                </a:lnTo>
                <a:close/>
              </a:path>
            </a:pathLst>
          </a:custGeom>
          <a:solidFill>
            <a:srgbClr val="979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600" y="2506546"/>
            <a:ext cx="1111885" cy="0"/>
          </a:xfrm>
          <a:custGeom>
            <a:avLst/>
            <a:gdLst/>
            <a:ahLst/>
            <a:cxnLst/>
            <a:rect l="l" t="t" r="r" b="b"/>
            <a:pathLst>
              <a:path w="1111885">
                <a:moveTo>
                  <a:pt x="0" y="0"/>
                </a:moveTo>
                <a:lnTo>
                  <a:pt x="1111770" y="0"/>
                </a:lnTo>
              </a:path>
            </a:pathLst>
          </a:custGeom>
          <a:ln w="1270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0460" y="2456953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74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12840" y="2506546"/>
            <a:ext cx="1111885" cy="0"/>
          </a:xfrm>
          <a:custGeom>
            <a:avLst/>
            <a:gdLst/>
            <a:ahLst/>
            <a:cxnLst/>
            <a:rect l="l" t="t" r="r" b="b"/>
            <a:pathLst>
              <a:path w="1111885">
                <a:moveTo>
                  <a:pt x="0" y="0"/>
                </a:moveTo>
                <a:lnTo>
                  <a:pt x="1111770" y="0"/>
                </a:lnTo>
              </a:path>
            </a:pathLst>
          </a:custGeom>
          <a:ln w="1270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8700" y="2456953"/>
            <a:ext cx="53340" cy="99695"/>
          </a:xfrm>
          <a:custGeom>
            <a:avLst/>
            <a:gdLst/>
            <a:ahLst/>
            <a:cxnLst/>
            <a:rect l="l" t="t" r="r" b="b"/>
            <a:pathLst>
              <a:path w="53339" h="99694">
                <a:moveTo>
                  <a:pt x="0" y="0"/>
                </a:moveTo>
                <a:lnTo>
                  <a:pt x="0" y="99174"/>
                </a:lnTo>
                <a:lnTo>
                  <a:pt x="53339" y="49593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0124" y="2052937"/>
            <a:ext cx="786130" cy="907415"/>
          </a:xfrm>
          <a:custGeom>
            <a:avLst/>
            <a:gdLst/>
            <a:ahLst/>
            <a:cxnLst/>
            <a:rect l="l" t="t" r="r" b="b"/>
            <a:pathLst>
              <a:path w="786129" h="907414">
                <a:moveTo>
                  <a:pt x="392849" y="0"/>
                </a:moveTo>
                <a:lnTo>
                  <a:pt x="0" y="226809"/>
                </a:lnTo>
                <a:lnTo>
                  <a:pt x="0" y="680415"/>
                </a:lnTo>
                <a:lnTo>
                  <a:pt x="392849" y="907224"/>
                </a:lnTo>
                <a:lnTo>
                  <a:pt x="785672" y="680415"/>
                </a:lnTo>
                <a:lnTo>
                  <a:pt x="785672" y="226809"/>
                </a:lnTo>
                <a:lnTo>
                  <a:pt x="392849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179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0"/>
                </a:move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8640" y="2124952"/>
            <a:ext cx="1065961" cy="100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31797" y="1880148"/>
            <a:ext cx="1252855" cy="1252855"/>
          </a:xfrm>
          <a:custGeom>
            <a:avLst/>
            <a:gdLst/>
            <a:ahLst/>
            <a:cxnLst/>
            <a:rect l="l" t="t" r="r" b="b"/>
            <a:pathLst>
              <a:path w="1252855" h="1252855">
                <a:moveTo>
                  <a:pt x="626402" y="1252804"/>
                </a:moveTo>
                <a:lnTo>
                  <a:pt x="675354" y="1250919"/>
                </a:lnTo>
                <a:lnTo>
                  <a:pt x="723276" y="1245358"/>
                </a:lnTo>
                <a:lnTo>
                  <a:pt x="770028" y="1236260"/>
                </a:lnTo>
                <a:lnTo>
                  <a:pt x="815472" y="1223765"/>
                </a:lnTo>
                <a:lnTo>
                  <a:pt x="859467" y="1208011"/>
                </a:lnTo>
                <a:lnTo>
                  <a:pt x="901875" y="1189137"/>
                </a:lnTo>
                <a:lnTo>
                  <a:pt x="942557" y="1167284"/>
                </a:lnTo>
                <a:lnTo>
                  <a:pt x="981372" y="1142590"/>
                </a:lnTo>
                <a:lnTo>
                  <a:pt x="1018182" y="1115194"/>
                </a:lnTo>
                <a:lnTo>
                  <a:pt x="1052848" y="1085236"/>
                </a:lnTo>
                <a:lnTo>
                  <a:pt x="1085230" y="1052855"/>
                </a:lnTo>
                <a:lnTo>
                  <a:pt x="1115189" y="1018190"/>
                </a:lnTo>
                <a:lnTo>
                  <a:pt x="1142585" y="981381"/>
                </a:lnTo>
                <a:lnTo>
                  <a:pt x="1167280" y="942566"/>
                </a:lnTo>
                <a:lnTo>
                  <a:pt x="1189135" y="901886"/>
                </a:lnTo>
                <a:lnTo>
                  <a:pt x="1208009" y="859478"/>
                </a:lnTo>
                <a:lnTo>
                  <a:pt x="1223764" y="815484"/>
                </a:lnTo>
                <a:lnTo>
                  <a:pt x="1236260" y="770040"/>
                </a:lnTo>
                <a:lnTo>
                  <a:pt x="1245358" y="723288"/>
                </a:lnTo>
                <a:lnTo>
                  <a:pt x="1250919" y="675367"/>
                </a:lnTo>
                <a:lnTo>
                  <a:pt x="1252804" y="626414"/>
                </a:lnTo>
                <a:lnTo>
                  <a:pt x="1250919" y="577460"/>
                </a:lnTo>
                <a:lnTo>
                  <a:pt x="1245358" y="529537"/>
                </a:lnTo>
                <a:lnTo>
                  <a:pt x="1236260" y="482783"/>
                </a:lnTo>
                <a:lnTo>
                  <a:pt x="1223764" y="437338"/>
                </a:lnTo>
                <a:lnTo>
                  <a:pt x="1208009" y="393341"/>
                </a:lnTo>
                <a:lnTo>
                  <a:pt x="1189135" y="350932"/>
                </a:lnTo>
                <a:lnTo>
                  <a:pt x="1167280" y="310250"/>
                </a:lnTo>
                <a:lnTo>
                  <a:pt x="1142585" y="271434"/>
                </a:lnTo>
                <a:lnTo>
                  <a:pt x="1115189" y="234623"/>
                </a:lnTo>
                <a:lnTo>
                  <a:pt x="1085230" y="199957"/>
                </a:lnTo>
                <a:lnTo>
                  <a:pt x="1052848" y="167575"/>
                </a:lnTo>
                <a:lnTo>
                  <a:pt x="1018182" y="137615"/>
                </a:lnTo>
                <a:lnTo>
                  <a:pt x="981372" y="110218"/>
                </a:lnTo>
                <a:lnTo>
                  <a:pt x="942557" y="85523"/>
                </a:lnTo>
                <a:lnTo>
                  <a:pt x="901875" y="63669"/>
                </a:lnTo>
                <a:lnTo>
                  <a:pt x="859467" y="44795"/>
                </a:lnTo>
                <a:lnTo>
                  <a:pt x="815472" y="29040"/>
                </a:lnTo>
                <a:lnTo>
                  <a:pt x="770028" y="16543"/>
                </a:lnTo>
                <a:lnTo>
                  <a:pt x="723276" y="7445"/>
                </a:lnTo>
                <a:lnTo>
                  <a:pt x="675354" y="1884"/>
                </a:lnTo>
                <a:lnTo>
                  <a:pt x="626402" y="0"/>
                </a:lnTo>
                <a:lnTo>
                  <a:pt x="577449" y="1884"/>
                </a:lnTo>
                <a:lnTo>
                  <a:pt x="529527" y="7445"/>
                </a:lnTo>
                <a:lnTo>
                  <a:pt x="482775" y="16543"/>
                </a:lnTo>
                <a:lnTo>
                  <a:pt x="437331" y="29040"/>
                </a:lnTo>
                <a:lnTo>
                  <a:pt x="393336" y="44795"/>
                </a:lnTo>
                <a:lnTo>
                  <a:pt x="350928" y="63669"/>
                </a:lnTo>
                <a:lnTo>
                  <a:pt x="310246" y="85523"/>
                </a:lnTo>
                <a:lnTo>
                  <a:pt x="271431" y="110218"/>
                </a:lnTo>
                <a:lnTo>
                  <a:pt x="234621" y="137615"/>
                </a:lnTo>
                <a:lnTo>
                  <a:pt x="199955" y="167575"/>
                </a:lnTo>
                <a:lnTo>
                  <a:pt x="167573" y="199957"/>
                </a:lnTo>
                <a:lnTo>
                  <a:pt x="137614" y="234623"/>
                </a:lnTo>
                <a:lnTo>
                  <a:pt x="110218" y="271434"/>
                </a:lnTo>
                <a:lnTo>
                  <a:pt x="85523" y="310250"/>
                </a:lnTo>
                <a:lnTo>
                  <a:pt x="63668" y="350932"/>
                </a:lnTo>
                <a:lnTo>
                  <a:pt x="44794" y="393341"/>
                </a:lnTo>
                <a:lnTo>
                  <a:pt x="29040" y="437338"/>
                </a:lnTo>
                <a:lnTo>
                  <a:pt x="16543" y="482783"/>
                </a:lnTo>
                <a:lnTo>
                  <a:pt x="7445" y="529537"/>
                </a:lnTo>
                <a:lnTo>
                  <a:pt x="1884" y="577460"/>
                </a:lnTo>
                <a:lnTo>
                  <a:pt x="0" y="626414"/>
                </a:lnTo>
                <a:lnTo>
                  <a:pt x="1884" y="675367"/>
                </a:lnTo>
                <a:lnTo>
                  <a:pt x="7445" y="723288"/>
                </a:lnTo>
                <a:lnTo>
                  <a:pt x="16543" y="770040"/>
                </a:lnTo>
                <a:lnTo>
                  <a:pt x="29040" y="815484"/>
                </a:lnTo>
                <a:lnTo>
                  <a:pt x="44794" y="859478"/>
                </a:lnTo>
                <a:lnTo>
                  <a:pt x="63668" y="901886"/>
                </a:lnTo>
                <a:lnTo>
                  <a:pt x="85523" y="942566"/>
                </a:lnTo>
                <a:lnTo>
                  <a:pt x="110218" y="981381"/>
                </a:lnTo>
                <a:lnTo>
                  <a:pt x="137614" y="1018190"/>
                </a:lnTo>
                <a:lnTo>
                  <a:pt x="167573" y="1052855"/>
                </a:lnTo>
                <a:lnTo>
                  <a:pt x="199955" y="1085236"/>
                </a:lnTo>
                <a:lnTo>
                  <a:pt x="234621" y="1115194"/>
                </a:lnTo>
                <a:lnTo>
                  <a:pt x="271431" y="1142590"/>
                </a:lnTo>
                <a:lnTo>
                  <a:pt x="310246" y="1167284"/>
                </a:lnTo>
                <a:lnTo>
                  <a:pt x="350928" y="1189137"/>
                </a:lnTo>
                <a:lnTo>
                  <a:pt x="393336" y="1208011"/>
                </a:lnTo>
                <a:lnTo>
                  <a:pt x="437331" y="1223765"/>
                </a:lnTo>
                <a:lnTo>
                  <a:pt x="482775" y="1236260"/>
                </a:lnTo>
                <a:lnTo>
                  <a:pt x="529527" y="1245358"/>
                </a:lnTo>
                <a:lnTo>
                  <a:pt x="577449" y="1250919"/>
                </a:lnTo>
                <a:lnTo>
                  <a:pt x="626402" y="1252804"/>
                </a:lnTo>
                <a:close/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669067" y="3351458"/>
            <a:ext cx="11658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Industrial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30275" y="3351458"/>
            <a:ext cx="11150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0" dirty="0">
                <a:solidFill>
                  <a:srgbClr val="58595B"/>
                </a:solidFill>
                <a:latin typeface="Cambria"/>
                <a:cs typeface="Cambria"/>
              </a:rPr>
              <a:t>Electrical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6514" y="3351458"/>
            <a:ext cx="56070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90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10" dirty="0">
                <a:solidFill>
                  <a:srgbClr val="58595B"/>
                </a:solidFill>
                <a:latin typeface="Cambria"/>
                <a:cs typeface="Cambria"/>
              </a:rPr>
              <a:t>v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i</a:t>
            </a:r>
            <a:r>
              <a:rPr sz="2300" spc="-95" dirty="0">
                <a:solidFill>
                  <a:srgbClr val="58595B"/>
                </a:solidFill>
                <a:latin typeface="Cambria"/>
                <a:cs typeface="Cambria"/>
              </a:rPr>
              <a:t>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87467" y="3351458"/>
            <a:ext cx="116586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Industrial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363" y="2383485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46399" y="249764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4" y="0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4675" y="2383485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4724" y="249764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4" y="0"/>
                </a:lnTo>
              </a:path>
            </a:pathLst>
          </a:custGeom>
          <a:ln w="15011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8117" y="1986987"/>
            <a:ext cx="944880" cy="1091565"/>
          </a:xfrm>
          <a:custGeom>
            <a:avLst/>
            <a:gdLst/>
            <a:ahLst/>
            <a:cxnLst/>
            <a:rect l="l" t="t" r="r" b="b"/>
            <a:pathLst>
              <a:path w="944879" h="1091564">
                <a:moveTo>
                  <a:pt x="472427" y="0"/>
                </a:moveTo>
                <a:lnTo>
                  <a:pt x="0" y="272757"/>
                </a:lnTo>
                <a:lnTo>
                  <a:pt x="0" y="818260"/>
                </a:lnTo>
                <a:lnTo>
                  <a:pt x="472427" y="1091018"/>
                </a:lnTo>
                <a:lnTo>
                  <a:pt x="944841" y="818260"/>
                </a:lnTo>
                <a:lnTo>
                  <a:pt x="944841" y="272757"/>
                </a:lnTo>
                <a:lnTo>
                  <a:pt x="472427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0004" y="2077104"/>
            <a:ext cx="266700" cy="911225"/>
          </a:xfrm>
          <a:custGeom>
            <a:avLst/>
            <a:gdLst/>
            <a:ahLst/>
            <a:cxnLst/>
            <a:rect l="l" t="t" r="r" b="b"/>
            <a:pathLst>
              <a:path w="266700" h="911225">
                <a:moveTo>
                  <a:pt x="266395" y="0"/>
                </a:moveTo>
                <a:lnTo>
                  <a:pt x="0" y="0"/>
                </a:lnTo>
                <a:lnTo>
                  <a:pt x="0" y="100799"/>
                </a:lnTo>
                <a:lnTo>
                  <a:pt x="140398" y="233997"/>
                </a:lnTo>
                <a:lnTo>
                  <a:pt x="140398" y="910793"/>
                </a:lnTo>
                <a:lnTo>
                  <a:pt x="266395" y="910793"/>
                </a:lnTo>
                <a:lnTo>
                  <a:pt x="266395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7399" y="2110047"/>
            <a:ext cx="694690" cy="845185"/>
          </a:xfrm>
          <a:custGeom>
            <a:avLst/>
            <a:gdLst/>
            <a:ahLst/>
            <a:cxnLst/>
            <a:rect l="l" t="t" r="r" b="b"/>
            <a:pathLst>
              <a:path w="694689" h="845185">
                <a:moveTo>
                  <a:pt x="640080" y="0"/>
                </a:moveTo>
                <a:lnTo>
                  <a:pt x="54000" y="0"/>
                </a:lnTo>
                <a:lnTo>
                  <a:pt x="22781" y="843"/>
                </a:lnTo>
                <a:lnTo>
                  <a:pt x="6750" y="6750"/>
                </a:lnTo>
                <a:lnTo>
                  <a:pt x="843" y="22781"/>
                </a:lnTo>
                <a:lnTo>
                  <a:pt x="0" y="54000"/>
                </a:lnTo>
                <a:lnTo>
                  <a:pt x="0" y="794105"/>
                </a:lnTo>
                <a:lnTo>
                  <a:pt x="793" y="823474"/>
                </a:lnTo>
                <a:lnTo>
                  <a:pt x="6350" y="838555"/>
                </a:lnTo>
                <a:lnTo>
                  <a:pt x="21431" y="844111"/>
                </a:lnTo>
                <a:lnTo>
                  <a:pt x="50800" y="844905"/>
                </a:lnTo>
                <a:lnTo>
                  <a:pt x="133769" y="844905"/>
                </a:lnTo>
                <a:lnTo>
                  <a:pt x="181019" y="838155"/>
                </a:lnTo>
                <a:lnTo>
                  <a:pt x="187683" y="794105"/>
                </a:lnTo>
                <a:lnTo>
                  <a:pt x="187769" y="238404"/>
                </a:lnTo>
                <a:lnTo>
                  <a:pt x="188613" y="207185"/>
                </a:lnTo>
                <a:lnTo>
                  <a:pt x="194519" y="191154"/>
                </a:lnTo>
                <a:lnTo>
                  <a:pt x="210550" y="185247"/>
                </a:lnTo>
                <a:lnTo>
                  <a:pt x="241769" y="184403"/>
                </a:lnTo>
                <a:lnTo>
                  <a:pt x="640740" y="184403"/>
                </a:lnTo>
                <a:lnTo>
                  <a:pt x="671956" y="183560"/>
                </a:lnTo>
                <a:lnTo>
                  <a:pt x="687966" y="177653"/>
                </a:lnTo>
                <a:lnTo>
                  <a:pt x="693816" y="161622"/>
                </a:lnTo>
                <a:lnTo>
                  <a:pt x="694550" y="130403"/>
                </a:lnTo>
                <a:lnTo>
                  <a:pt x="694270" y="54000"/>
                </a:lnTo>
                <a:lnTo>
                  <a:pt x="693317" y="22781"/>
                </a:lnTo>
                <a:lnTo>
                  <a:pt x="687354" y="6750"/>
                </a:lnTo>
                <a:lnTo>
                  <a:pt x="671301" y="843"/>
                </a:lnTo>
                <a:lnTo>
                  <a:pt x="640080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8117" y="1986987"/>
            <a:ext cx="944880" cy="1091565"/>
          </a:xfrm>
          <a:custGeom>
            <a:avLst/>
            <a:gdLst/>
            <a:ahLst/>
            <a:cxnLst/>
            <a:rect l="l" t="t" r="r" b="b"/>
            <a:pathLst>
              <a:path w="944879" h="1091564">
                <a:moveTo>
                  <a:pt x="472427" y="0"/>
                </a:moveTo>
                <a:lnTo>
                  <a:pt x="0" y="272757"/>
                </a:lnTo>
                <a:lnTo>
                  <a:pt x="0" y="818260"/>
                </a:lnTo>
                <a:lnTo>
                  <a:pt x="472427" y="1091018"/>
                </a:lnTo>
                <a:lnTo>
                  <a:pt x="944841" y="818260"/>
                </a:lnTo>
                <a:lnTo>
                  <a:pt x="944841" y="272757"/>
                </a:lnTo>
                <a:lnTo>
                  <a:pt x="472427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0004" y="2077104"/>
            <a:ext cx="266700" cy="911225"/>
          </a:xfrm>
          <a:custGeom>
            <a:avLst/>
            <a:gdLst/>
            <a:ahLst/>
            <a:cxnLst/>
            <a:rect l="l" t="t" r="r" b="b"/>
            <a:pathLst>
              <a:path w="266700" h="911225">
                <a:moveTo>
                  <a:pt x="266395" y="0"/>
                </a:moveTo>
                <a:lnTo>
                  <a:pt x="0" y="0"/>
                </a:lnTo>
                <a:lnTo>
                  <a:pt x="0" y="100799"/>
                </a:lnTo>
                <a:lnTo>
                  <a:pt x="140398" y="233997"/>
                </a:lnTo>
                <a:lnTo>
                  <a:pt x="140398" y="910793"/>
                </a:lnTo>
                <a:lnTo>
                  <a:pt x="266395" y="910793"/>
                </a:lnTo>
                <a:lnTo>
                  <a:pt x="266395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7399" y="2110047"/>
            <a:ext cx="694690" cy="845185"/>
          </a:xfrm>
          <a:custGeom>
            <a:avLst/>
            <a:gdLst/>
            <a:ahLst/>
            <a:cxnLst/>
            <a:rect l="l" t="t" r="r" b="b"/>
            <a:pathLst>
              <a:path w="694689" h="845185">
                <a:moveTo>
                  <a:pt x="640080" y="0"/>
                </a:moveTo>
                <a:lnTo>
                  <a:pt x="54000" y="0"/>
                </a:lnTo>
                <a:lnTo>
                  <a:pt x="22781" y="843"/>
                </a:lnTo>
                <a:lnTo>
                  <a:pt x="6750" y="6750"/>
                </a:lnTo>
                <a:lnTo>
                  <a:pt x="843" y="22781"/>
                </a:lnTo>
                <a:lnTo>
                  <a:pt x="0" y="54000"/>
                </a:lnTo>
                <a:lnTo>
                  <a:pt x="0" y="794105"/>
                </a:lnTo>
                <a:lnTo>
                  <a:pt x="793" y="823474"/>
                </a:lnTo>
                <a:lnTo>
                  <a:pt x="6350" y="838555"/>
                </a:lnTo>
                <a:lnTo>
                  <a:pt x="21431" y="844111"/>
                </a:lnTo>
                <a:lnTo>
                  <a:pt x="50800" y="844905"/>
                </a:lnTo>
                <a:lnTo>
                  <a:pt x="133769" y="844905"/>
                </a:lnTo>
                <a:lnTo>
                  <a:pt x="181019" y="838155"/>
                </a:lnTo>
                <a:lnTo>
                  <a:pt x="187683" y="794105"/>
                </a:lnTo>
                <a:lnTo>
                  <a:pt x="187769" y="238404"/>
                </a:lnTo>
                <a:lnTo>
                  <a:pt x="188613" y="207185"/>
                </a:lnTo>
                <a:lnTo>
                  <a:pt x="194519" y="191154"/>
                </a:lnTo>
                <a:lnTo>
                  <a:pt x="210550" y="185247"/>
                </a:lnTo>
                <a:lnTo>
                  <a:pt x="241769" y="184403"/>
                </a:lnTo>
                <a:lnTo>
                  <a:pt x="640740" y="184403"/>
                </a:lnTo>
                <a:lnTo>
                  <a:pt x="671956" y="183560"/>
                </a:lnTo>
                <a:lnTo>
                  <a:pt x="687966" y="177653"/>
                </a:lnTo>
                <a:lnTo>
                  <a:pt x="693816" y="161622"/>
                </a:lnTo>
                <a:lnTo>
                  <a:pt x="694550" y="130403"/>
                </a:lnTo>
                <a:lnTo>
                  <a:pt x="694270" y="54000"/>
                </a:lnTo>
                <a:lnTo>
                  <a:pt x="693317" y="22781"/>
                </a:lnTo>
                <a:lnTo>
                  <a:pt x="687354" y="6750"/>
                </a:lnTo>
                <a:lnTo>
                  <a:pt x="671301" y="843"/>
                </a:lnTo>
                <a:lnTo>
                  <a:pt x="640080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7405" y="2088104"/>
            <a:ext cx="266700" cy="911225"/>
          </a:xfrm>
          <a:custGeom>
            <a:avLst/>
            <a:gdLst/>
            <a:ahLst/>
            <a:cxnLst/>
            <a:rect l="l" t="t" r="r" b="b"/>
            <a:pathLst>
              <a:path w="266700" h="911225">
                <a:moveTo>
                  <a:pt x="266395" y="0"/>
                </a:moveTo>
                <a:lnTo>
                  <a:pt x="0" y="0"/>
                </a:lnTo>
                <a:lnTo>
                  <a:pt x="0" y="100799"/>
                </a:lnTo>
                <a:lnTo>
                  <a:pt x="140398" y="233997"/>
                </a:lnTo>
                <a:lnTo>
                  <a:pt x="140398" y="910793"/>
                </a:lnTo>
                <a:lnTo>
                  <a:pt x="266395" y="910793"/>
                </a:lnTo>
                <a:lnTo>
                  <a:pt x="266395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7399" y="2121056"/>
            <a:ext cx="694690" cy="845185"/>
          </a:xfrm>
          <a:custGeom>
            <a:avLst/>
            <a:gdLst/>
            <a:ahLst/>
            <a:cxnLst/>
            <a:rect l="l" t="t" r="r" b="b"/>
            <a:pathLst>
              <a:path w="694689" h="845185">
                <a:moveTo>
                  <a:pt x="640080" y="0"/>
                </a:moveTo>
                <a:lnTo>
                  <a:pt x="54000" y="0"/>
                </a:lnTo>
                <a:lnTo>
                  <a:pt x="22781" y="843"/>
                </a:lnTo>
                <a:lnTo>
                  <a:pt x="6750" y="6750"/>
                </a:lnTo>
                <a:lnTo>
                  <a:pt x="843" y="22781"/>
                </a:lnTo>
                <a:lnTo>
                  <a:pt x="0" y="54000"/>
                </a:lnTo>
                <a:lnTo>
                  <a:pt x="0" y="794105"/>
                </a:lnTo>
                <a:lnTo>
                  <a:pt x="793" y="823474"/>
                </a:lnTo>
                <a:lnTo>
                  <a:pt x="6350" y="838555"/>
                </a:lnTo>
                <a:lnTo>
                  <a:pt x="21431" y="844111"/>
                </a:lnTo>
                <a:lnTo>
                  <a:pt x="50800" y="844905"/>
                </a:lnTo>
                <a:lnTo>
                  <a:pt x="133769" y="844905"/>
                </a:lnTo>
                <a:lnTo>
                  <a:pt x="181019" y="838155"/>
                </a:lnTo>
                <a:lnTo>
                  <a:pt x="187683" y="794105"/>
                </a:lnTo>
                <a:lnTo>
                  <a:pt x="187769" y="238404"/>
                </a:lnTo>
                <a:lnTo>
                  <a:pt x="188613" y="207185"/>
                </a:lnTo>
                <a:lnTo>
                  <a:pt x="194519" y="191154"/>
                </a:lnTo>
                <a:lnTo>
                  <a:pt x="210550" y="185247"/>
                </a:lnTo>
                <a:lnTo>
                  <a:pt x="241769" y="184404"/>
                </a:lnTo>
                <a:lnTo>
                  <a:pt x="640740" y="184404"/>
                </a:lnTo>
                <a:lnTo>
                  <a:pt x="671956" y="183560"/>
                </a:lnTo>
                <a:lnTo>
                  <a:pt x="687966" y="177653"/>
                </a:lnTo>
                <a:lnTo>
                  <a:pt x="693816" y="161622"/>
                </a:lnTo>
                <a:lnTo>
                  <a:pt x="694550" y="130403"/>
                </a:lnTo>
                <a:lnTo>
                  <a:pt x="694270" y="54000"/>
                </a:lnTo>
                <a:lnTo>
                  <a:pt x="693317" y="22781"/>
                </a:lnTo>
                <a:lnTo>
                  <a:pt x="687354" y="6750"/>
                </a:lnTo>
                <a:lnTo>
                  <a:pt x="671301" y="843"/>
                </a:lnTo>
                <a:lnTo>
                  <a:pt x="640080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3159" y="1997995"/>
            <a:ext cx="944880" cy="1091565"/>
          </a:xfrm>
          <a:custGeom>
            <a:avLst/>
            <a:gdLst/>
            <a:ahLst/>
            <a:cxnLst/>
            <a:rect l="l" t="t" r="r" b="b"/>
            <a:pathLst>
              <a:path w="944879" h="1091564">
                <a:moveTo>
                  <a:pt x="472427" y="0"/>
                </a:moveTo>
                <a:lnTo>
                  <a:pt x="0" y="272757"/>
                </a:lnTo>
                <a:lnTo>
                  <a:pt x="0" y="818261"/>
                </a:lnTo>
                <a:lnTo>
                  <a:pt x="472427" y="1091018"/>
                </a:lnTo>
                <a:lnTo>
                  <a:pt x="944841" y="818261"/>
                </a:lnTo>
                <a:lnTo>
                  <a:pt x="944841" y="272757"/>
                </a:lnTo>
                <a:lnTo>
                  <a:pt x="472427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4544" y="1766423"/>
            <a:ext cx="18415" cy="13335"/>
          </a:xfrm>
          <a:custGeom>
            <a:avLst/>
            <a:gdLst/>
            <a:ahLst/>
            <a:cxnLst/>
            <a:rect l="l" t="t" r="r" b="b"/>
            <a:pathLst>
              <a:path w="18415" h="13335">
                <a:moveTo>
                  <a:pt x="9791" y="2552"/>
                </a:moveTo>
                <a:lnTo>
                  <a:pt x="7962" y="2552"/>
                </a:lnTo>
                <a:lnTo>
                  <a:pt x="7900" y="8001"/>
                </a:lnTo>
                <a:lnTo>
                  <a:pt x="7810" y="8940"/>
                </a:lnTo>
                <a:lnTo>
                  <a:pt x="2578" y="9296"/>
                </a:lnTo>
                <a:lnTo>
                  <a:pt x="0" y="10007"/>
                </a:lnTo>
                <a:lnTo>
                  <a:pt x="0" y="13093"/>
                </a:lnTo>
                <a:lnTo>
                  <a:pt x="330" y="12458"/>
                </a:lnTo>
                <a:lnTo>
                  <a:pt x="825" y="12090"/>
                </a:lnTo>
                <a:lnTo>
                  <a:pt x="7416" y="11709"/>
                </a:lnTo>
                <a:lnTo>
                  <a:pt x="8674" y="10655"/>
                </a:lnTo>
                <a:lnTo>
                  <a:pt x="8851" y="8826"/>
                </a:lnTo>
                <a:lnTo>
                  <a:pt x="9791" y="8826"/>
                </a:lnTo>
                <a:lnTo>
                  <a:pt x="9791" y="2552"/>
                </a:lnTo>
                <a:close/>
              </a:path>
              <a:path w="18415" h="13335">
                <a:moveTo>
                  <a:pt x="9791" y="8826"/>
                </a:moveTo>
                <a:lnTo>
                  <a:pt x="8902" y="8826"/>
                </a:lnTo>
                <a:lnTo>
                  <a:pt x="9410" y="11290"/>
                </a:lnTo>
                <a:lnTo>
                  <a:pt x="11468" y="12052"/>
                </a:lnTo>
                <a:lnTo>
                  <a:pt x="16281" y="12052"/>
                </a:lnTo>
                <a:lnTo>
                  <a:pt x="17932" y="10007"/>
                </a:lnTo>
                <a:lnTo>
                  <a:pt x="17932" y="9397"/>
                </a:lnTo>
                <a:lnTo>
                  <a:pt x="9791" y="9398"/>
                </a:lnTo>
                <a:lnTo>
                  <a:pt x="9791" y="8826"/>
                </a:lnTo>
                <a:close/>
              </a:path>
              <a:path w="18415" h="13335">
                <a:moveTo>
                  <a:pt x="17932" y="0"/>
                </a:moveTo>
                <a:lnTo>
                  <a:pt x="0" y="0"/>
                </a:lnTo>
                <a:lnTo>
                  <a:pt x="0" y="2552"/>
                </a:lnTo>
                <a:lnTo>
                  <a:pt x="16141" y="2552"/>
                </a:lnTo>
                <a:lnTo>
                  <a:pt x="16141" y="8001"/>
                </a:lnTo>
                <a:lnTo>
                  <a:pt x="15011" y="9398"/>
                </a:lnTo>
                <a:lnTo>
                  <a:pt x="17932" y="9397"/>
                </a:lnTo>
                <a:lnTo>
                  <a:pt x="17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0718" y="2088104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22644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7399" y="211330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2992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4950" y="2205555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5">
                <a:moveTo>
                  <a:pt x="0" y="0"/>
                </a:moveTo>
                <a:lnTo>
                  <a:pt x="114071" y="108216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7799" y="2347164"/>
            <a:ext cx="0" cy="639445"/>
          </a:xfrm>
          <a:custGeom>
            <a:avLst/>
            <a:gdLst/>
            <a:ahLst/>
            <a:cxnLst/>
            <a:rect l="l" t="t" r="r" b="b"/>
            <a:pathLst>
              <a:path h="639444">
                <a:moveTo>
                  <a:pt x="0" y="0"/>
                </a:moveTo>
                <a:lnTo>
                  <a:pt x="0" y="639203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83000" y="2998895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3800" y="2100748"/>
            <a:ext cx="0" cy="873125"/>
          </a:xfrm>
          <a:custGeom>
            <a:avLst/>
            <a:gdLst/>
            <a:ahLst/>
            <a:cxnLst/>
            <a:rect l="l" t="t" r="r" b="b"/>
            <a:pathLst>
              <a:path h="873125">
                <a:moveTo>
                  <a:pt x="0" y="872845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7399" y="20881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7399" y="21889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7798" y="23221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7798" y="299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3795" y="299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83795" y="20881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91665" y="2122468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20" h="25400">
                <a:moveTo>
                  <a:pt x="32918" y="25120"/>
                </a:moveTo>
                <a:lnTo>
                  <a:pt x="27905" y="17195"/>
                </a:lnTo>
                <a:lnTo>
                  <a:pt x="20959" y="9940"/>
                </a:lnTo>
                <a:lnTo>
                  <a:pt x="11763" y="3996"/>
                </a:ln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4139" y="2121057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54785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8817" y="2128039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19">
                <a:moveTo>
                  <a:pt x="25120" y="0"/>
                </a:moveTo>
                <a:lnTo>
                  <a:pt x="17195" y="4979"/>
                </a:lnTo>
                <a:lnTo>
                  <a:pt x="9940" y="11901"/>
                </a:lnTo>
                <a:lnTo>
                  <a:pt x="3996" y="21082"/>
                </a:lnTo>
                <a:lnTo>
                  <a:pt x="0" y="32842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7399" y="2200577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1814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3969" y="2940991"/>
            <a:ext cx="31115" cy="24130"/>
          </a:xfrm>
          <a:custGeom>
            <a:avLst/>
            <a:gdLst/>
            <a:ahLst/>
            <a:cxnLst/>
            <a:rect l="l" t="t" r="r" b="b"/>
            <a:pathLst>
              <a:path w="31114" h="24130">
                <a:moveTo>
                  <a:pt x="0" y="0"/>
                </a:moveTo>
                <a:lnTo>
                  <a:pt x="4688" y="7457"/>
                </a:lnTo>
                <a:lnTo>
                  <a:pt x="11199" y="14284"/>
                </a:lnTo>
                <a:lnTo>
                  <a:pt x="19832" y="19877"/>
                </a:lnTo>
                <a:lnTo>
                  <a:pt x="30886" y="23634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5856" y="296595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98631" y="2926142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19">
                <a:moveTo>
                  <a:pt x="0" y="32829"/>
                </a:moveTo>
                <a:lnTo>
                  <a:pt x="7925" y="27849"/>
                </a:lnTo>
                <a:lnTo>
                  <a:pt x="15179" y="20929"/>
                </a:lnTo>
                <a:lnTo>
                  <a:pt x="21124" y="11751"/>
                </a:lnTo>
                <a:lnTo>
                  <a:pt x="2512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25169" y="2372022"/>
            <a:ext cx="0" cy="514984"/>
          </a:xfrm>
          <a:custGeom>
            <a:avLst/>
            <a:gdLst/>
            <a:ahLst/>
            <a:cxnLst/>
            <a:rect l="l" t="t" r="r" b="b"/>
            <a:pathLst>
              <a:path h="514985">
                <a:moveTo>
                  <a:pt x="0" y="514819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2152" y="2306876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20" h="25400">
                <a:moveTo>
                  <a:pt x="0" y="25120"/>
                </a:moveTo>
                <a:lnTo>
                  <a:pt x="4979" y="17195"/>
                </a:lnTo>
                <a:lnTo>
                  <a:pt x="11899" y="9940"/>
                </a:lnTo>
                <a:lnTo>
                  <a:pt x="21077" y="3996"/>
                </a:lnTo>
                <a:lnTo>
                  <a:pt x="32829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04105" y="2305458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569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05573" y="2265623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19">
                <a:moveTo>
                  <a:pt x="0" y="32854"/>
                </a:moveTo>
                <a:lnTo>
                  <a:pt x="7913" y="27869"/>
                </a:lnTo>
                <a:lnTo>
                  <a:pt x="15147" y="20947"/>
                </a:lnTo>
                <a:lnTo>
                  <a:pt x="21063" y="11764"/>
                </a:lnTo>
                <a:lnTo>
                  <a:pt x="25019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31716" y="2187790"/>
            <a:ext cx="635" cy="38735"/>
          </a:xfrm>
          <a:custGeom>
            <a:avLst/>
            <a:gdLst/>
            <a:ahLst/>
            <a:cxnLst/>
            <a:rect l="l" t="t" r="r" b="b"/>
            <a:pathLst>
              <a:path w="635" h="38735">
                <a:moveTo>
                  <a:pt x="139" y="38201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77473" y="21210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91394" y="21210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7393" y="21750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7393" y="29151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88193" y="2965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71162" y="2965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25163" y="2911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25163" y="2359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79163" y="2305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78146" y="2305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31943" y="2251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31664" y="21750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797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3159" y="1997995"/>
            <a:ext cx="944880" cy="1091565"/>
          </a:xfrm>
          <a:custGeom>
            <a:avLst/>
            <a:gdLst/>
            <a:ahLst/>
            <a:cxnLst/>
            <a:rect l="l" t="t" r="r" b="b"/>
            <a:pathLst>
              <a:path w="944879" h="1091564">
                <a:moveTo>
                  <a:pt x="472427" y="0"/>
                </a:moveTo>
                <a:lnTo>
                  <a:pt x="0" y="272757"/>
                </a:lnTo>
                <a:lnTo>
                  <a:pt x="0" y="818261"/>
                </a:lnTo>
                <a:lnTo>
                  <a:pt x="472427" y="1091018"/>
                </a:lnTo>
                <a:lnTo>
                  <a:pt x="944841" y="818261"/>
                </a:lnTo>
                <a:lnTo>
                  <a:pt x="944841" y="272757"/>
                </a:lnTo>
                <a:lnTo>
                  <a:pt x="472427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4544" y="1766423"/>
            <a:ext cx="18415" cy="13335"/>
          </a:xfrm>
          <a:custGeom>
            <a:avLst/>
            <a:gdLst/>
            <a:ahLst/>
            <a:cxnLst/>
            <a:rect l="l" t="t" r="r" b="b"/>
            <a:pathLst>
              <a:path w="18415" h="13335">
                <a:moveTo>
                  <a:pt x="9791" y="2552"/>
                </a:moveTo>
                <a:lnTo>
                  <a:pt x="7962" y="2552"/>
                </a:lnTo>
                <a:lnTo>
                  <a:pt x="7900" y="8001"/>
                </a:lnTo>
                <a:lnTo>
                  <a:pt x="7810" y="8940"/>
                </a:lnTo>
                <a:lnTo>
                  <a:pt x="2578" y="9296"/>
                </a:lnTo>
                <a:lnTo>
                  <a:pt x="0" y="10007"/>
                </a:lnTo>
                <a:lnTo>
                  <a:pt x="0" y="13093"/>
                </a:lnTo>
                <a:lnTo>
                  <a:pt x="330" y="12458"/>
                </a:lnTo>
                <a:lnTo>
                  <a:pt x="825" y="12090"/>
                </a:lnTo>
                <a:lnTo>
                  <a:pt x="7416" y="11709"/>
                </a:lnTo>
                <a:lnTo>
                  <a:pt x="8674" y="10655"/>
                </a:lnTo>
                <a:lnTo>
                  <a:pt x="8851" y="8826"/>
                </a:lnTo>
                <a:lnTo>
                  <a:pt x="9791" y="8826"/>
                </a:lnTo>
                <a:lnTo>
                  <a:pt x="9791" y="2552"/>
                </a:lnTo>
                <a:close/>
              </a:path>
              <a:path w="18415" h="13335">
                <a:moveTo>
                  <a:pt x="9791" y="8826"/>
                </a:moveTo>
                <a:lnTo>
                  <a:pt x="8902" y="8826"/>
                </a:lnTo>
                <a:lnTo>
                  <a:pt x="9410" y="11290"/>
                </a:lnTo>
                <a:lnTo>
                  <a:pt x="11468" y="12052"/>
                </a:lnTo>
                <a:lnTo>
                  <a:pt x="16281" y="12052"/>
                </a:lnTo>
                <a:lnTo>
                  <a:pt x="17932" y="10007"/>
                </a:lnTo>
                <a:lnTo>
                  <a:pt x="17932" y="9397"/>
                </a:lnTo>
                <a:lnTo>
                  <a:pt x="9791" y="9398"/>
                </a:lnTo>
                <a:lnTo>
                  <a:pt x="9791" y="8826"/>
                </a:lnTo>
                <a:close/>
              </a:path>
              <a:path w="18415" h="13335">
                <a:moveTo>
                  <a:pt x="17932" y="0"/>
                </a:moveTo>
                <a:lnTo>
                  <a:pt x="0" y="0"/>
                </a:lnTo>
                <a:lnTo>
                  <a:pt x="0" y="2552"/>
                </a:lnTo>
                <a:lnTo>
                  <a:pt x="16141" y="2552"/>
                </a:lnTo>
                <a:lnTo>
                  <a:pt x="16141" y="8001"/>
                </a:lnTo>
                <a:lnTo>
                  <a:pt x="15011" y="9398"/>
                </a:lnTo>
                <a:lnTo>
                  <a:pt x="17932" y="9397"/>
                </a:lnTo>
                <a:lnTo>
                  <a:pt x="17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1759" y="1997995"/>
            <a:ext cx="944880" cy="1091565"/>
          </a:xfrm>
          <a:custGeom>
            <a:avLst/>
            <a:gdLst/>
            <a:ahLst/>
            <a:cxnLst/>
            <a:rect l="l" t="t" r="r" b="b"/>
            <a:pathLst>
              <a:path w="944879" h="1091564">
                <a:moveTo>
                  <a:pt x="472427" y="0"/>
                </a:moveTo>
                <a:lnTo>
                  <a:pt x="0" y="272757"/>
                </a:lnTo>
                <a:lnTo>
                  <a:pt x="0" y="818261"/>
                </a:lnTo>
                <a:lnTo>
                  <a:pt x="472427" y="1091018"/>
                </a:lnTo>
                <a:lnTo>
                  <a:pt x="944841" y="818261"/>
                </a:lnTo>
                <a:lnTo>
                  <a:pt x="944841" y="272757"/>
                </a:lnTo>
                <a:lnTo>
                  <a:pt x="472427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2569" y="2470556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22644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89249" y="249575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2992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06799" y="2588005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5">
                <a:moveTo>
                  <a:pt x="0" y="0"/>
                </a:moveTo>
                <a:lnTo>
                  <a:pt x="114071" y="108216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9649" y="2729615"/>
            <a:ext cx="0" cy="639445"/>
          </a:xfrm>
          <a:custGeom>
            <a:avLst/>
            <a:gdLst/>
            <a:ahLst/>
            <a:cxnLst/>
            <a:rect l="l" t="t" r="r" b="b"/>
            <a:pathLst>
              <a:path h="639445">
                <a:moveTo>
                  <a:pt x="0" y="0"/>
                </a:moveTo>
                <a:lnTo>
                  <a:pt x="0" y="639203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5649" y="2483200"/>
            <a:ext cx="0" cy="873125"/>
          </a:xfrm>
          <a:custGeom>
            <a:avLst/>
            <a:gdLst/>
            <a:ahLst/>
            <a:cxnLst/>
            <a:rect l="l" t="t" r="r" b="b"/>
            <a:pathLst>
              <a:path h="873125">
                <a:moveTo>
                  <a:pt x="0" y="87284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89249" y="2470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9249" y="2571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9647" y="27045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5644" y="2470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3725" y="247055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319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8367" y="2477535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19">
                <a:moveTo>
                  <a:pt x="25120" y="0"/>
                </a:moveTo>
                <a:lnTo>
                  <a:pt x="17195" y="4979"/>
                </a:lnTo>
                <a:lnTo>
                  <a:pt x="9940" y="11899"/>
                </a:lnTo>
                <a:lnTo>
                  <a:pt x="3996" y="21077"/>
                </a:lnTo>
                <a:lnTo>
                  <a:pt x="0" y="32829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6950" y="2549611"/>
            <a:ext cx="0" cy="464184"/>
          </a:xfrm>
          <a:custGeom>
            <a:avLst/>
            <a:gdLst/>
            <a:ahLst/>
            <a:cxnLst/>
            <a:rect l="l" t="t" r="r" b="b"/>
            <a:pathLst>
              <a:path h="464185">
                <a:moveTo>
                  <a:pt x="0" y="0"/>
                </a:moveTo>
                <a:lnTo>
                  <a:pt x="0" y="46360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10517" y="3034931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131" y="3505"/>
                </a:moveTo>
                <a:lnTo>
                  <a:pt x="4749" y="3505"/>
                </a:lnTo>
                <a:lnTo>
                  <a:pt x="1866" y="1993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49305" y="3038436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33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06422" y="2998623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19">
                <a:moveTo>
                  <a:pt x="0" y="32829"/>
                </a:moveTo>
                <a:lnTo>
                  <a:pt x="7925" y="27849"/>
                </a:lnTo>
                <a:lnTo>
                  <a:pt x="15179" y="20929"/>
                </a:lnTo>
                <a:lnTo>
                  <a:pt x="21124" y="11751"/>
                </a:lnTo>
                <a:lnTo>
                  <a:pt x="2512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32960" y="2661415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29718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39944" y="2595911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20" h="25400">
                <a:moveTo>
                  <a:pt x="0" y="25120"/>
                </a:moveTo>
                <a:lnTo>
                  <a:pt x="4985" y="17195"/>
                </a:lnTo>
                <a:lnTo>
                  <a:pt x="11906" y="9940"/>
                </a:lnTo>
                <a:lnTo>
                  <a:pt x="21084" y="3996"/>
                </a:lnTo>
                <a:lnTo>
                  <a:pt x="32842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11773" y="2594494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908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0954" y="2470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6953" y="2524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6953" y="30257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9653" y="30384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8962" y="30384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32963" y="29844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2963" y="2648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86963" y="2594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4544" y="1766423"/>
            <a:ext cx="18415" cy="13335"/>
          </a:xfrm>
          <a:custGeom>
            <a:avLst/>
            <a:gdLst/>
            <a:ahLst/>
            <a:cxnLst/>
            <a:rect l="l" t="t" r="r" b="b"/>
            <a:pathLst>
              <a:path w="18415" h="13335">
                <a:moveTo>
                  <a:pt x="9791" y="2552"/>
                </a:moveTo>
                <a:lnTo>
                  <a:pt x="7962" y="2552"/>
                </a:lnTo>
                <a:lnTo>
                  <a:pt x="7900" y="8001"/>
                </a:lnTo>
                <a:lnTo>
                  <a:pt x="7810" y="8940"/>
                </a:lnTo>
                <a:lnTo>
                  <a:pt x="2578" y="9296"/>
                </a:lnTo>
                <a:lnTo>
                  <a:pt x="0" y="10007"/>
                </a:lnTo>
                <a:lnTo>
                  <a:pt x="0" y="13093"/>
                </a:lnTo>
                <a:lnTo>
                  <a:pt x="330" y="12458"/>
                </a:lnTo>
                <a:lnTo>
                  <a:pt x="825" y="12090"/>
                </a:lnTo>
                <a:lnTo>
                  <a:pt x="7416" y="11709"/>
                </a:lnTo>
                <a:lnTo>
                  <a:pt x="8674" y="10655"/>
                </a:lnTo>
                <a:lnTo>
                  <a:pt x="8851" y="8826"/>
                </a:lnTo>
                <a:lnTo>
                  <a:pt x="9791" y="8826"/>
                </a:lnTo>
                <a:lnTo>
                  <a:pt x="9791" y="2552"/>
                </a:lnTo>
                <a:close/>
              </a:path>
              <a:path w="18415" h="13335">
                <a:moveTo>
                  <a:pt x="9791" y="8826"/>
                </a:moveTo>
                <a:lnTo>
                  <a:pt x="8902" y="8826"/>
                </a:lnTo>
                <a:lnTo>
                  <a:pt x="9410" y="11290"/>
                </a:lnTo>
                <a:lnTo>
                  <a:pt x="11468" y="12052"/>
                </a:lnTo>
                <a:lnTo>
                  <a:pt x="16281" y="12052"/>
                </a:lnTo>
                <a:lnTo>
                  <a:pt x="17932" y="10007"/>
                </a:lnTo>
                <a:lnTo>
                  <a:pt x="17932" y="9397"/>
                </a:lnTo>
                <a:lnTo>
                  <a:pt x="9791" y="9398"/>
                </a:lnTo>
                <a:lnTo>
                  <a:pt x="9791" y="8826"/>
                </a:lnTo>
                <a:close/>
              </a:path>
              <a:path w="18415" h="13335">
                <a:moveTo>
                  <a:pt x="17932" y="0"/>
                </a:moveTo>
                <a:lnTo>
                  <a:pt x="0" y="0"/>
                </a:lnTo>
                <a:lnTo>
                  <a:pt x="0" y="2552"/>
                </a:lnTo>
                <a:lnTo>
                  <a:pt x="16141" y="2552"/>
                </a:lnTo>
                <a:lnTo>
                  <a:pt x="16141" y="8001"/>
                </a:lnTo>
                <a:lnTo>
                  <a:pt x="15011" y="9398"/>
                </a:lnTo>
                <a:lnTo>
                  <a:pt x="17932" y="9397"/>
                </a:lnTo>
                <a:lnTo>
                  <a:pt x="17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1759" y="1997995"/>
            <a:ext cx="944880" cy="1091565"/>
          </a:xfrm>
          <a:custGeom>
            <a:avLst/>
            <a:gdLst/>
            <a:ahLst/>
            <a:cxnLst/>
            <a:rect l="l" t="t" r="r" b="b"/>
            <a:pathLst>
              <a:path w="944879" h="1091564">
                <a:moveTo>
                  <a:pt x="472427" y="0"/>
                </a:moveTo>
                <a:lnTo>
                  <a:pt x="0" y="272757"/>
                </a:lnTo>
                <a:lnTo>
                  <a:pt x="0" y="818261"/>
                </a:lnTo>
                <a:lnTo>
                  <a:pt x="472427" y="1091018"/>
                </a:lnTo>
                <a:lnTo>
                  <a:pt x="944841" y="818261"/>
                </a:lnTo>
                <a:lnTo>
                  <a:pt x="944841" y="272757"/>
                </a:lnTo>
                <a:lnTo>
                  <a:pt x="472427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7419" y="2454792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888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4850" y="2480924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341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3071" y="2576596"/>
            <a:ext cx="118745" cy="112395"/>
          </a:xfrm>
          <a:custGeom>
            <a:avLst/>
            <a:gdLst/>
            <a:ahLst/>
            <a:cxnLst/>
            <a:rect l="l" t="t" r="r" b="b"/>
            <a:pathLst>
              <a:path w="118745" h="112394">
                <a:moveTo>
                  <a:pt x="0" y="0"/>
                </a:moveTo>
                <a:lnTo>
                  <a:pt x="118440" y="112242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10625" y="2722534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286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1450" y="2467559"/>
            <a:ext cx="0" cy="906780"/>
          </a:xfrm>
          <a:custGeom>
            <a:avLst/>
            <a:gdLst/>
            <a:ahLst/>
            <a:cxnLst/>
            <a:rect l="l" t="t" r="r" b="b"/>
            <a:pathLst>
              <a:path h="906779">
                <a:moveTo>
                  <a:pt x="0" y="90625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4850" y="2454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4850" y="2559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0620" y="26974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1456" y="2454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50158" y="2455276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20" h="25400">
                <a:moveTo>
                  <a:pt x="32918" y="25120"/>
                </a:moveTo>
                <a:lnTo>
                  <a:pt x="27905" y="17195"/>
                </a:lnTo>
                <a:lnTo>
                  <a:pt x="20959" y="9940"/>
                </a:lnTo>
                <a:lnTo>
                  <a:pt x="11763" y="3996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73164" y="2453865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33778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08067" y="2460848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19">
                <a:moveTo>
                  <a:pt x="25120" y="0"/>
                </a:moveTo>
                <a:lnTo>
                  <a:pt x="17195" y="4979"/>
                </a:lnTo>
                <a:lnTo>
                  <a:pt x="9940" y="11899"/>
                </a:lnTo>
                <a:lnTo>
                  <a:pt x="3996" y="21077"/>
                </a:lnTo>
                <a:lnTo>
                  <a:pt x="0" y="32829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06650" y="2533350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5">
                <a:moveTo>
                  <a:pt x="0" y="0"/>
                </a:moveTo>
                <a:lnTo>
                  <a:pt x="0" y="471474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13772" y="3035971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0"/>
                </a:moveTo>
                <a:lnTo>
                  <a:pt x="2108" y="2222"/>
                </a:lnTo>
                <a:lnTo>
                  <a:pt x="4838" y="4152"/>
                </a:lnTo>
                <a:lnTo>
                  <a:pt x="8382" y="5422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7726" y="304297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839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0864" y="3003157"/>
            <a:ext cx="25400" cy="33020"/>
          </a:xfrm>
          <a:custGeom>
            <a:avLst/>
            <a:gdLst/>
            <a:ahLst/>
            <a:cxnLst/>
            <a:rect l="l" t="t" r="r" b="b"/>
            <a:pathLst>
              <a:path w="25400" h="33019">
                <a:moveTo>
                  <a:pt x="0" y="32829"/>
                </a:moveTo>
                <a:lnTo>
                  <a:pt x="7925" y="27849"/>
                </a:lnTo>
                <a:lnTo>
                  <a:pt x="15179" y="20929"/>
                </a:lnTo>
                <a:lnTo>
                  <a:pt x="21124" y="11751"/>
                </a:lnTo>
                <a:lnTo>
                  <a:pt x="2512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37402" y="2649033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31475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4385" y="2583856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20" h="25400">
                <a:moveTo>
                  <a:pt x="0" y="25120"/>
                </a:moveTo>
                <a:lnTo>
                  <a:pt x="4979" y="17195"/>
                </a:lnTo>
                <a:lnTo>
                  <a:pt x="11899" y="9940"/>
                </a:lnTo>
                <a:lnTo>
                  <a:pt x="21077" y="3996"/>
                </a:lnTo>
                <a:lnTo>
                  <a:pt x="32829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6225" y="2582439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997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5437" y="2544974"/>
            <a:ext cx="24130" cy="31115"/>
          </a:xfrm>
          <a:custGeom>
            <a:avLst/>
            <a:gdLst/>
            <a:ahLst/>
            <a:cxnLst/>
            <a:rect l="l" t="t" r="r" b="b"/>
            <a:pathLst>
              <a:path w="24129" h="31114">
                <a:moveTo>
                  <a:pt x="0" y="30899"/>
                </a:moveTo>
                <a:lnTo>
                  <a:pt x="7443" y="26210"/>
                </a:lnTo>
                <a:lnTo>
                  <a:pt x="14247" y="19697"/>
                </a:lnTo>
                <a:lnTo>
                  <a:pt x="19811" y="11060"/>
                </a:lnTo>
                <a:lnTo>
                  <a:pt x="23533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90163" y="2507865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-6330" y="5943"/>
                </a:moveTo>
                <a:lnTo>
                  <a:pt x="6369" y="5943"/>
                </a:lnTo>
              </a:path>
            </a:pathLst>
          </a:custGeom>
          <a:ln w="11887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5967" y="24538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60644" y="24538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06644" y="2507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6644" y="30175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2044" y="3042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83402" y="3042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37403" y="29889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37403" y="2636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91403" y="2582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39637" y="2582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90247" y="2531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90158" y="2507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1759" y="1997995"/>
            <a:ext cx="944880" cy="1091565"/>
          </a:xfrm>
          <a:custGeom>
            <a:avLst/>
            <a:gdLst/>
            <a:ahLst/>
            <a:cxnLst/>
            <a:rect l="l" t="t" r="r" b="b"/>
            <a:pathLst>
              <a:path w="944879" h="1091564">
                <a:moveTo>
                  <a:pt x="472427" y="0"/>
                </a:moveTo>
                <a:lnTo>
                  <a:pt x="0" y="272757"/>
                </a:lnTo>
                <a:lnTo>
                  <a:pt x="0" y="818261"/>
                </a:lnTo>
                <a:lnTo>
                  <a:pt x="472427" y="1091018"/>
                </a:lnTo>
                <a:lnTo>
                  <a:pt x="944841" y="818261"/>
                </a:lnTo>
                <a:lnTo>
                  <a:pt x="944841" y="272757"/>
                </a:lnTo>
                <a:lnTo>
                  <a:pt x="472427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4845" y="2454792"/>
            <a:ext cx="276860" cy="944880"/>
          </a:xfrm>
          <a:custGeom>
            <a:avLst/>
            <a:gdLst/>
            <a:ahLst/>
            <a:cxnLst/>
            <a:rect l="l" t="t" r="r" b="b"/>
            <a:pathLst>
              <a:path w="276860" h="944879">
                <a:moveTo>
                  <a:pt x="276606" y="0"/>
                </a:moveTo>
                <a:lnTo>
                  <a:pt x="0" y="0"/>
                </a:lnTo>
                <a:lnTo>
                  <a:pt x="0" y="104533"/>
                </a:lnTo>
                <a:lnTo>
                  <a:pt x="145783" y="242671"/>
                </a:lnTo>
                <a:lnTo>
                  <a:pt x="145783" y="944549"/>
                </a:lnTo>
                <a:lnTo>
                  <a:pt x="276606" y="944549"/>
                </a:lnTo>
                <a:lnTo>
                  <a:pt x="27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09882" y="2455200"/>
            <a:ext cx="555625" cy="589280"/>
          </a:xfrm>
          <a:custGeom>
            <a:avLst/>
            <a:gdLst/>
            <a:ahLst/>
            <a:cxnLst/>
            <a:rect l="l" t="t" r="r" b="b"/>
            <a:pathLst>
              <a:path w="555625" h="589280">
                <a:moveTo>
                  <a:pt x="501319" y="0"/>
                </a:moveTo>
                <a:lnTo>
                  <a:pt x="54000" y="0"/>
                </a:lnTo>
                <a:lnTo>
                  <a:pt x="22781" y="843"/>
                </a:lnTo>
                <a:lnTo>
                  <a:pt x="6750" y="6750"/>
                </a:lnTo>
                <a:lnTo>
                  <a:pt x="843" y="22781"/>
                </a:lnTo>
                <a:lnTo>
                  <a:pt x="0" y="54000"/>
                </a:lnTo>
                <a:lnTo>
                  <a:pt x="70" y="566320"/>
                </a:lnTo>
                <a:lnTo>
                  <a:pt x="396" y="578386"/>
                </a:lnTo>
                <a:lnTo>
                  <a:pt x="3174" y="585927"/>
                </a:lnTo>
                <a:lnTo>
                  <a:pt x="10715" y="588705"/>
                </a:lnTo>
                <a:lnTo>
                  <a:pt x="25399" y="589102"/>
                </a:lnTo>
                <a:lnTo>
                  <a:pt x="76746" y="589102"/>
                </a:lnTo>
                <a:lnTo>
                  <a:pt x="123996" y="582352"/>
                </a:lnTo>
                <a:lnTo>
                  <a:pt x="130746" y="535101"/>
                </a:lnTo>
                <a:lnTo>
                  <a:pt x="130746" y="182575"/>
                </a:lnTo>
                <a:lnTo>
                  <a:pt x="131590" y="151356"/>
                </a:lnTo>
                <a:lnTo>
                  <a:pt x="137496" y="135324"/>
                </a:lnTo>
                <a:lnTo>
                  <a:pt x="153527" y="129418"/>
                </a:lnTo>
                <a:lnTo>
                  <a:pt x="184746" y="128574"/>
                </a:lnTo>
                <a:lnTo>
                  <a:pt x="504977" y="128574"/>
                </a:lnTo>
                <a:lnTo>
                  <a:pt x="534343" y="127781"/>
                </a:lnTo>
                <a:lnTo>
                  <a:pt x="549405" y="122224"/>
                </a:lnTo>
                <a:lnTo>
                  <a:pt x="554908" y="107143"/>
                </a:lnTo>
                <a:lnTo>
                  <a:pt x="555599" y="77774"/>
                </a:lnTo>
                <a:lnTo>
                  <a:pt x="555510" y="54000"/>
                </a:lnTo>
                <a:lnTo>
                  <a:pt x="554556" y="22781"/>
                </a:lnTo>
                <a:lnTo>
                  <a:pt x="548593" y="6750"/>
                </a:lnTo>
                <a:lnTo>
                  <a:pt x="532541" y="843"/>
                </a:lnTo>
                <a:lnTo>
                  <a:pt x="501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27679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2000" spc="-120" dirty="0">
                <a:solidFill>
                  <a:srgbClr val="58595B"/>
                </a:solidFill>
                <a:latin typeface="Lucida Sans"/>
                <a:cs typeface="Lucida Sans"/>
              </a:rPr>
              <a:t>organisation’s</a:t>
            </a:r>
            <a:r>
              <a:rPr sz="2000" spc="-18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95" dirty="0">
                <a:solidFill>
                  <a:srgbClr val="58595B"/>
                </a:solidFill>
                <a:latin typeface="Lucida Sans"/>
                <a:cs typeface="Lucida Sans"/>
              </a:rPr>
              <a:t>image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68985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604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1754" y="2004745"/>
            <a:ext cx="944880" cy="1077595"/>
          </a:xfrm>
          <a:custGeom>
            <a:avLst/>
            <a:gdLst/>
            <a:ahLst/>
            <a:cxnLst/>
            <a:rect l="l" t="t" r="r" b="b"/>
            <a:pathLst>
              <a:path w="944879" h="1077595">
                <a:moveTo>
                  <a:pt x="472436" y="0"/>
                </a:moveTo>
                <a:lnTo>
                  <a:pt x="425665" y="20250"/>
                </a:lnTo>
                <a:lnTo>
                  <a:pt x="46774" y="239007"/>
                </a:lnTo>
                <a:lnTo>
                  <a:pt x="5846" y="269382"/>
                </a:lnTo>
                <a:lnTo>
                  <a:pt x="0" y="320008"/>
                </a:lnTo>
                <a:lnTo>
                  <a:pt x="0" y="757510"/>
                </a:lnTo>
                <a:lnTo>
                  <a:pt x="5846" y="808135"/>
                </a:lnTo>
                <a:lnTo>
                  <a:pt x="46774" y="838511"/>
                </a:lnTo>
                <a:lnTo>
                  <a:pt x="425665" y="1057268"/>
                </a:lnTo>
                <a:lnTo>
                  <a:pt x="472436" y="1077518"/>
                </a:lnTo>
                <a:lnTo>
                  <a:pt x="491431" y="1072456"/>
                </a:lnTo>
                <a:lnTo>
                  <a:pt x="898080" y="838511"/>
                </a:lnTo>
                <a:lnTo>
                  <a:pt x="939007" y="808135"/>
                </a:lnTo>
                <a:lnTo>
                  <a:pt x="944854" y="757510"/>
                </a:lnTo>
                <a:lnTo>
                  <a:pt x="944854" y="320008"/>
                </a:lnTo>
                <a:lnTo>
                  <a:pt x="939007" y="269382"/>
                </a:lnTo>
                <a:lnTo>
                  <a:pt x="898080" y="239007"/>
                </a:lnTo>
                <a:lnTo>
                  <a:pt x="519188" y="20250"/>
                </a:lnTo>
                <a:lnTo>
                  <a:pt x="472436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4845" y="2454792"/>
            <a:ext cx="276860" cy="944880"/>
          </a:xfrm>
          <a:custGeom>
            <a:avLst/>
            <a:gdLst/>
            <a:ahLst/>
            <a:cxnLst/>
            <a:rect l="l" t="t" r="r" b="b"/>
            <a:pathLst>
              <a:path w="276860" h="944879">
                <a:moveTo>
                  <a:pt x="276606" y="0"/>
                </a:moveTo>
                <a:lnTo>
                  <a:pt x="0" y="0"/>
                </a:lnTo>
                <a:lnTo>
                  <a:pt x="0" y="104533"/>
                </a:lnTo>
                <a:lnTo>
                  <a:pt x="145783" y="242671"/>
                </a:lnTo>
                <a:lnTo>
                  <a:pt x="145783" y="944549"/>
                </a:lnTo>
                <a:lnTo>
                  <a:pt x="276606" y="944549"/>
                </a:lnTo>
                <a:lnTo>
                  <a:pt x="27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09882" y="2455200"/>
            <a:ext cx="555625" cy="589280"/>
          </a:xfrm>
          <a:custGeom>
            <a:avLst/>
            <a:gdLst/>
            <a:ahLst/>
            <a:cxnLst/>
            <a:rect l="l" t="t" r="r" b="b"/>
            <a:pathLst>
              <a:path w="555625" h="589280">
                <a:moveTo>
                  <a:pt x="501319" y="0"/>
                </a:moveTo>
                <a:lnTo>
                  <a:pt x="54000" y="0"/>
                </a:lnTo>
                <a:lnTo>
                  <a:pt x="22781" y="843"/>
                </a:lnTo>
                <a:lnTo>
                  <a:pt x="6750" y="6750"/>
                </a:lnTo>
                <a:lnTo>
                  <a:pt x="843" y="22781"/>
                </a:lnTo>
                <a:lnTo>
                  <a:pt x="0" y="54000"/>
                </a:lnTo>
                <a:lnTo>
                  <a:pt x="70" y="566320"/>
                </a:lnTo>
                <a:lnTo>
                  <a:pt x="396" y="578386"/>
                </a:lnTo>
                <a:lnTo>
                  <a:pt x="3174" y="585927"/>
                </a:lnTo>
                <a:lnTo>
                  <a:pt x="10715" y="588705"/>
                </a:lnTo>
                <a:lnTo>
                  <a:pt x="25399" y="589102"/>
                </a:lnTo>
                <a:lnTo>
                  <a:pt x="76746" y="589102"/>
                </a:lnTo>
                <a:lnTo>
                  <a:pt x="123996" y="582352"/>
                </a:lnTo>
                <a:lnTo>
                  <a:pt x="130746" y="535101"/>
                </a:lnTo>
                <a:lnTo>
                  <a:pt x="130746" y="182575"/>
                </a:lnTo>
                <a:lnTo>
                  <a:pt x="131590" y="151356"/>
                </a:lnTo>
                <a:lnTo>
                  <a:pt x="137496" y="135324"/>
                </a:lnTo>
                <a:lnTo>
                  <a:pt x="153527" y="129418"/>
                </a:lnTo>
                <a:lnTo>
                  <a:pt x="184746" y="128574"/>
                </a:lnTo>
                <a:lnTo>
                  <a:pt x="504977" y="128574"/>
                </a:lnTo>
                <a:lnTo>
                  <a:pt x="534343" y="127781"/>
                </a:lnTo>
                <a:lnTo>
                  <a:pt x="549405" y="122224"/>
                </a:lnTo>
                <a:lnTo>
                  <a:pt x="554908" y="107143"/>
                </a:lnTo>
                <a:lnTo>
                  <a:pt x="555599" y="77774"/>
                </a:lnTo>
                <a:lnTo>
                  <a:pt x="555510" y="54000"/>
                </a:lnTo>
                <a:lnTo>
                  <a:pt x="554556" y="22781"/>
                </a:lnTo>
                <a:lnTo>
                  <a:pt x="548593" y="6750"/>
                </a:lnTo>
                <a:lnTo>
                  <a:pt x="532541" y="843"/>
                </a:lnTo>
                <a:lnTo>
                  <a:pt x="501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5316" y="2525410"/>
            <a:ext cx="380365" cy="485140"/>
          </a:xfrm>
          <a:custGeom>
            <a:avLst/>
            <a:gdLst/>
            <a:ahLst/>
            <a:cxnLst/>
            <a:rect l="l" t="t" r="r" b="b"/>
            <a:pathLst>
              <a:path w="380364" h="485139">
                <a:moveTo>
                  <a:pt x="336029" y="0"/>
                </a:moveTo>
                <a:lnTo>
                  <a:pt x="42494" y="0"/>
                </a:lnTo>
                <a:lnTo>
                  <a:pt x="26263" y="3276"/>
                </a:lnTo>
                <a:lnTo>
                  <a:pt x="13006" y="12212"/>
                </a:lnTo>
                <a:lnTo>
                  <a:pt x="4066" y="25465"/>
                </a:lnTo>
                <a:lnTo>
                  <a:pt x="787" y="41694"/>
                </a:lnTo>
                <a:lnTo>
                  <a:pt x="0" y="450342"/>
                </a:lnTo>
                <a:lnTo>
                  <a:pt x="4828" y="468136"/>
                </a:lnTo>
                <a:lnTo>
                  <a:pt x="17241" y="480318"/>
                </a:lnTo>
                <a:lnTo>
                  <a:pt x="33991" y="485012"/>
                </a:lnTo>
                <a:lnTo>
                  <a:pt x="51864" y="480318"/>
                </a:lnTo>
                <a:lnTo>
                  <a:pt x="340461" y="313690"/>
                </a:lnTo>
                <a:lnTo>
                  <a:pt x="368527" y="284002"/>
                </a:lnTo>
                <a:lnTo>
                  <a:pt x="380199" y="244856"/>
                </a:lnTo>
                <a:lnTo>
                  <a:pt x="380199" y="44170"/>
                </a:lnTo>
                <a:lnTo>
                  <a:pt x="376729" y="26976"/>
                </a:lnTo>
                <a:lnTo>
                  <a:pt x="367263" y="12936"/>
                </a:lnTo>
                <a:lnTo>
                  <a:pt x="353223" y="3470"/>
                </a:lnTo>
                <a:lnTo>
                  <a:pt x="336029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1902" y="2012397"/>
            <a:ext cx="943610" cy="1062990"/>
          </a:xfrm>
          <a:custGeom>
            <a:avLst/>
            <a:gdLst/>
            <a:ahLst/>
            <a:cxnLst/>
            <a:rect l="l" t="t" r="r" b="b"/>
            <a:pathLst>
              <a:path w="943610" h="1062989">
                <a:moveTo>
                  <a:pt x="471808" y="0"/>
                </a:moveTo>
                <a:lnTo>
                  <a:pt x="432079" y="9505"/>
                </a:lnTo>
                <a:lnTo>
                  <a:pt x="39750" y="236023"/>
                </a:lnTo>
                <a:lnTo>
                  <a:pt x="11641" y="265680"/>
                </a:lnTo>
                <a:lnTo>
                  <a:pt x="0" y="304844"/>
                </a:lnTo>
                <a:lnTo>
                  <a:pt x="0" y="757866"/>
                </a:lnTo>
                <a:lnTo>
                  <a:pt x="11641" y="797040"/>
                </a:lnTo>
                <a:lnTo>
                  <a:pt x="39750" y="826700"/>
                </a:lnTo>
                <a:lnTo>
                  <a:pt x="432090" y="1053222"/>
                </a:lnTo>
                <a:lnTo>
                  <a:pt x="471107" y="1062632"/>
                </a:lnTo>
                <a:lnTo>
                  <a:pt x="485139" y="1061662"/>
                </a:lnTo>
                <a:lnTo>
                  <a:pt x="493701" y="1058775"/>
                </a:lnTo>
                <a:lnTo>
                  <a:pt x="500503" y="1053217"/>
                </a:lnTo>
                <a:lnTo>
                  <a:pt x="504985" y="1045666"/>
                </a:lnTo>
                <a:lnTo>
                  <a:pt x="506602" y="1036770"/>
                </a:lnTo>
                <a:lnTo>
                  <a:pt x="506602" y="720083"/>
                </a:lnTo>
                <a:lnTo>
                  <a:pt x="484898" y="682453"/>
                </a:lnTo>
                <a:lnTo>
                  <a:pt x="388975" y="626992"/>
                </a:lnTo>
                <a:lnTo>
                  <a:pt x="371277" y="615462"/>
                </a:lnTo>
                <a:lnTo>
                  <a:pt x="357935" y="602608"/>
                </a:lnTo>
                <a:lnTo>
                  <a:pt x="349515" y="586916"/>
                </a:lnTo>
                <a:lnTo>
                  <a:pt x="346582" y="566870"/>
                </a:lnTo>
                <a:lnTo>
                  <a:pt x="346582" y="480358"/>
                </a:lnTo>
                <a:lnTo>
                  <a:pt x="348523" y="470721"/>
                </a:lnTo>
                <a:lnTo>
                  <a:pt x="353817" y="462857"/>
                </a:lnTo>
                <a:lnTo>
                  <a:pt x="361675" y="457566"/>
                </a:lnTo>
                <a:lnTo>
                  <a:pt x="371309" y="455644"/>
                </a:lnTo>
                <a:lnTo>
                  <a:pt x="899439" y="455644"/>
                </a:lnTo>
                <a:lnTo>
                  <a:pt x="916635" y="452171"/>
                </a:lnTo>
                <a:lnTo>
                  <a:pt x="930679" y="442701"/>
                </a:lnTo>
                <a:lnTo>
                  <a:pt x="940149" y="428656"/>
                </a:lnTo>
                <a:lnTo>
                  <a:pt x="943622" y="411460"/>
                </a:lnTo>
                <a:lnTo>
                  <a:pt x="943622" y="319347"/>
                </a:lnTo>
                <a:lnTo>
                  <a:pt x="928260" y="267835"/>
                </a:lnTo>
                <a:lnTo>
                  <a:pt x="891324" y="228771"/>
                </a:lnTo>
                <a:lnTo>
                  <a:pt x="511555" y="9505"/>
                </a:lnTo>
                <a:lnTo>
                  <a:pt x="492958" y="2376"/>
                </a:lnTo>
                <a:lnTo>
                  <a:pt x="471808" y="0"/>
                </a:lnTo>
                <a:close/>
              </a:path>
            </a:pathLst>
          </a:custGeom>
          <a:solidFill>
            <a:srgbClr val="79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5316" y="2525410"/>
            <a:ext cx="380365" cy="485140"/>
          </a:xfrm>
          <a:custGeom>
            <a:avLst/>
            <a:gdLst/>
            <a:ahLst/>
            <a:cxnLst/>
            <a:rect l="l" t="t" r="r" b="b"/>
            <a:pathLst>
              <a:path w="380364" h="485139">
                <a:moveTo>
                  <a:pt x="336029" y="0"/>
                </a:moveTo>
                <a:lnTo>
                  <a:pt x="42494" y="0"/>
                </a:lnTo>
                <a:lnTo>
                  <a:pt x="26263" y="3276"/>
                </a:lnTo>
                <a:lnTo>
                  <a:pt x="13006" y="12212"/>
                </a:lnTo>
                <a:lnTo>
                  <a:pt x="4066" y="25465"/>
                </a:lnTo>
                <a:lnTo>
                  <a:pt x="787" y="41694"/>
                </a:lnTo>
                <a:lnTo>
                  <a:pt x="0" y="450342"/>
                </a:lnTo>
                <a:lnTo>
                  <a:pt x="4828" y="468136"/>
                </a:lnTo>
                <a:lnTo>
                  <a:pt x="17241" y="480318"/>
                </a:lnTo>
                <a:lnTo>
                  <a:pt x="33991" y="485012"/>
                </a:lnTo>
                <a:lnTo>
                  <a:pt x="51864" y="480318"/>
                </a:lnTo>
                <a:lnTo>
                  <a:pt x="340461" y="313690"/>
                </a:lnTo>
                <a:lnTo>
                  <a:pt x="368527" y="284002"/>
                </a:lnTo>
                <a:lnTo>
                  <a:pt x="380199" y="244856"/>
                </a:lnTo>
                <a:lnTo>
                  <a:pt x="380199" y="44170"/>
                </a:lnTo>
                <a:lnTo>
                  <a:pt x="376729" y="26976"/>
                </a:lnTo>
                <a:lnTo>
                  <a:pt x="367263" y="12936"/>
                </a:lnTo>
                <a:lnTo>
                  <a:pt x="353223" y="3470"/>
                </a:lnTo>
                <a:lnTo>
                  <a:pt x="336029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1902" y="2012397"/>
            <a:ext cx="943610" cy="1062990"/>
          </a:xfrm>
          <a:custGeom>
            <a:avLst/>
            <a:gdLst/>
            <a:ahLst/>
            <a:cxnLst/>
            <a:rect l="l" t="t" r="r" b="b"/>
            <a:pathLst>
              <a:path w="943610" h="1062989">
                <a:moveTo>
                  <a:pt x="471808" y="0"/>
                </a:moveTo>
                <a:lnTo>
                  <a:pt x="432079" y="9505"/>
                </a:lnTo>
                <a:lnTo>
                  <a:pt x="39750" y="236023"/>
                </a:lnTo>
                <a:lnTo>
                  <a:pt x="11641" y="265680"/>
                </a:lnTo>
                <a:lnTo>
                  <a:pt x="0" y="304844"/>
                </a:lnTo>
                <a:lnTo>
                  <a:pt x="0" y="757866"/>
                </a:lnTo>
                <a:lnTo>
                  <a:pt x="11641" y="797040"/>
                </a:lnTo>
                <a:lnTo>
                  <a:pt x="39750" y="826700"/>
                </a:lnTo>
                <a:lnTo>
                  <a:pt x="432090" y="1053222"/>
                </a:lnTo>
                <a:lnTo>
                  <a:pt x="471107" y="1062632"/>
                </a:lnTo>
                <a:lnTo>
                  <a:pt x="485139" y="1061662"/>
                </a:lnTo>
                <a:lnTo>
                  <a:pt x="493701" y="1058775"/>
                </a:lnTo>
                <a:lnTo>
                  <a:pt x="500503" y="1053217"/>
                </a:lnTo>
                <a:lnTo>
                  <a:pt x="504985" y="1045666"/>
                </a:lnTo>
                <a:lnTo>
                  <a:pt x="506602" y="1036770"/>
                </a:lnTo>
                <a:lnTo>
                  <a:pt x="506602" y="720083"/>
                </a:lnTo>
                <a:lnTo>
                  <a:pt x="484898" y="682453"/>
                </a:lnTo>
                <a:lnTo>
                  <a:pt x="388975" y="626992"/>
                </a:lnTo>
                <a:lnTo>
                  <a:pt x="371277" y="615462"/>
                </a:lnTo>
                <a:lnTo>
                  <a:pt x="357935" y="602608"/>
                </a:lnTo>
                <a:lnTo>
                  <a:pt x="349515" y="586916"/>
                </a:lnTo>
                <a:lnTo>
                  <a:pt x="346582" y="566870"/>
                </a:lnTo>
                <a:lnTo>
                  <a:pt x="346582" y="480358"/>
                </a:lnTo>
                <a:lnTo>
                  <a:pt x="348523" y="470721"/>
                </a:lnTo>
                <a:lnTo>
                  <a:pt x="353817" y="462857"/>
                </a:lnTo>
                <a:lnTo>
                  <a:pt x="361675" y="457566"/>
                </a:lnTo>
                <a:lnTo>
                  <a:pt x="371309" y="455644"/>
                </a:lnTo>
                <a:lnTo>
                  <a:pt x="899439" y="455644"/>
                </a:lnTo>
                <a:lnTo>
                  <a:pt x="916635" y="452171"/>
                </a:lnTo>
                <a:lnTo>
                  <a:pt x="930679" y="442701"/>
                </a:lnTo>
                <a:lnTo>
                  <a:pt x="940149" y="428656"/>
                </a:lnTo>
                <a:lnTo>
                  <a:pt x="943622" y="411460"/>
                </a:lnTo>
                <a:lnTo>
                  <a:pt x="943622" y="319347"/>
                </a:lnTo>
                <a:lnTo>
                  <a:pt x="928260" y="267835"/>
                </a:lnTo>
                <a:lnTo>
                  <a:pt x="891324" y="228771"/>
                </a:lnTo>
                <a:lnTo>
                  <a:pt x="511555" y="9505"/>
                </a:lnTo>
                <a:lnTo>
                  <a:pt x="492958" y="2376"/>
                </a:lnTo>
                <a:lnTo>
                  <a:pt x="471808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22509" y="3003194"/>
            <a:ext cx="233679" cy="72072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85912" y="2703951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09" y="115150"/>
                </a:moveTo>
                <a:lnTo>
                  <a:pt x="24345" y="115150"/>
                </a:lnTo>
                <a:lnTo>
                  <a:pt x="27063" y="120256"/>
                </a:lnTo>
                <a:lnTo>
                  <a:pt x="31102" y="123863"/>
                </a:lnTo>
                <a:lnTo>
                  <a:pt x="41757" y="128117"/>
                </a:lnTo>
                <a:lnTo>
                  <a:pt x="47802" y="129184"/>
                </a:lnTo>
                <a:lnTo>
                  <a:pt x="59169" y="129184"/>
                </a:lnTo>
                <a:lnTo>
                  <a:pt x="63741" y="128244"/>
                </a:lnTo>
                <a:lnTo>
                  <a:pt x="72732" y="124459"/>
                </a:lnTo>
                <a:lnTo>
                  <a:pt x="76796" y="121551"/>
                </a:lnTo>
                <a:lnTo>
                  <a:pt x="82709" y="115150"/>
                </a:lnTo>
                <a:close/>
              </a:path>
              <a:path w="92709" h="129539">
                <a:moveTo>
                  <a:pt x="25234" y="0"/>
                </a:moveTo>
                <a:lnTo>
                  <a:pt x="0" y="0"/>
                </a:lnTo>
                <a:lnTo>
                  <a:pt x="0" y="126885"/>
                </a:lnTo>
                <a:lnTo>
                  <a:pt x="23990" y="126885"/>
                </a:lnTo>
                <a:lnTo>
                  <a:pt x="23990" y="115150"/>
                </a:lnTo>
                <a:lnTo>
                  <a:pt x="82709" y="115150"/>
                </a:lnTo>
                <a:lnTo>
                  <a:pt x="84023" y="113728"/>
                </a:lnTo>
                <a:lnTo>
                  <a:pt x="85996" y="110362"/>
                </a:lnTo>
                <a:lnTo>
                  <a:pt x="42164" y="110362"/>
                </a:lnTo>
                <a:lnTo>
                  <a:pt x="38963" y="109550"/>
                </a:lnTo>
                <a:lnTo>
                  <a:pt x="24345" y="84823"/>
                </a:lnTo>
                <a:lnTo>
                  <a:pt x="24345" y="77127"/>
                </a:lnTo>
                <a:lnTo>
                  <a:pt x="42164" y="51536"/>
                </a:lnTo>
                <a:lnTo>
                  <a:pt x="86102" y="51536"/>
                </a:lnTo>
                <a:lnTo>
                  <a:pt x="84023" y="47980"/>
                </a:lnTo>
                <a:lnTo>
                  <a:pt x="82380" y="46202"/>
                </a:lnTo>
                <a:lnTo>
                  <a:pt x="25234" y="46202"/>
                </a:lnTo>
                <a:lnTo>
                  <a:pt x="25234" y="0"/>
                </a:lnTo>
                <a:close/>
              </a:path>
              <a:path w="92709" h="129539">
                <a:moveTo>
                  <a:pt x="86102" y="51536"/>
                </a:moveTo>
                <a:lnTo>
                  <a:pt x="49644" y="51536"/>
                </a:lnTo>
                <a:lnTo>
                  <a:pt x="52857" y="52336"/>
                </a:lnTo>
                <a:lnTo>
                  <a:pt x="58191" y="55537"/>
                </a:lnTo>
                <a:lnTo>
                  <a:pt x="67348" y="77127"/>
                </a:lnTo>
                <a:lnTo>
                  <a:pt x="67348" y="84823"/>
                </a:lnTo>
                <a:lnTo>
                  <a:pt x="49644" y="110362"/>
                </a:lnTo>
                <a:lnTo>
                  <a:pt x="85996" y="110362"/>
                </a:lnTo>
                <a:lnTo>
                  <a:pt x="86956" y="108724"/>
                </a:lnTo>
                <a:lnTo>
                  <a:pt x="91452" y="96532"/>
                </a:lnTo>
                <a:lnTo>
                  <a:pt x="92583" y="89280"/>
                </a:lnTo>
                <a:lnTo>
                  <a:pt x="92583" y="72440"/>
                </a:lnTo>
                <a:lnTo>
                  <a:pt x="91452" y="65189"/>
                </a:lnTo>
                <a:lnTo>
                  <a:pt x="86956" y="52997"/>
                </a:lnTo>
                <a:lnTo>
                  <a:pt x="86102" y="51536"/>
                </a:lnTo>
                <a:close/>
              </a:path>
              <a:path w="92709" h="129539">
                <a:moveTo>
                  <a:pt x="59169" y="32524"/>
                </a:moveTo>
                <a:lnTo>
                  <a:pt x="48869" y="32524"/>
                </a:lnTo>
                <a:lnTo>
                  <a:pt x="43383" y="33616"/>
                </a:lnTo>
                <a:lnTo>
                  <a:pt x="32842" y="37998"/>
                </a:lnTo>
                <a:lnTo>
                  <a:pt x="28663" y="41465"/>
                </a:lnTo>
                <a:lnTo>
                  <a:pt x="25590" y="46202"/>
                </a:lnTo>
                <a:lnTo>
                  <a:pt x="82380" y="46202"/>
                </a:lnTo>
                <a:lnTo>
                  <a:pt x="76796" y="40157"/>
                </a:lnTo>
                <a:lnTo>
                  <a:pt x="72732" y="37261"/>
                </a:lnTo>
                <a:lnTo>
                  <a:pt x="63741" y="33464"/>
                </a:lnTo>
                <a:lnTo>
                  <a:pt x="59169" y="32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91396" y="2704630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21" y="16040"/>
                </a:moveTo>
                <a:lnTo>
                  <a:pt x="0" y="16040"/>
                </a:lnTo>
                <a:lnTo>
                  <a:pt x="0" y="58127"/>
                </a:lnTo>
                <a:lnTo>
                  <a:pt x="6921" y="58127"/>
                </a:lnTo>
                <a:lnTo>
                  <a:pt x="6921" y="16040"/>
                </a:lnTo>
                <a:close/>
              </a:path>
              <a:path w="6984" h="58419">
                <a:moveTo>
                  <a:pt x="6921" y="0"/>
                </a:moveTo>
                <a:lnTo>
                  <a:pt x="0" y="0"/>
                </a:lnTo>
                <a:lnTo>
                  <a:pt x="0" y="8470"/>
                </a:lnTo>
                <a:lnTo>
                  <a:pt x="6921" y="8470"/>
                </a:lnTo>
                <a:lnTo>
                  <a:pt x="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83565" y="2405307"/>
            <a:ext cx="327660" cy="417830"/>
          </a:xfrm>
          <a:custGeom>
            <a:avLst/>
            <a:gdLst/>
            <a:ahLst/>
            <a:cxnLst/>
            <a:rect l="l" t="t" r="r" b="b"/>
            <a:pathLst>
              <a:path w="327660" h="417830">
                <a:moveTo>
                  <a:pt x="289217" y="0"/>
                </a:moveTo>
                <a:lnTo>
                  <a:pt x="36575" y="0"/>
                </a:lnTo>
                <a:lnTo>
                  <a:pt x="22604" y="2819"/>
                </a:lnTo>
                <a:lnTo>
                  <a:pt x="11196" y="10510"/>
                </a:lnTo>
                <a:lnTo>
                  <a:pt x="3505" y="21918"/>
                </a:lnTo>
                <a:lnTo>
                  <a:pt x="685" y="35890"/>
                </a:lnTo>
                <a:lnTo>
                  <a:pt x="0" y="387591"/>
                </a:lnTo>
                <a:lnTo>
                  <a:pt x="4158" y="402909"/>
                </a:lnTo>
                <a:lnTo>
                  <a:pt x="14844" y="413397"/>
                </a:lnTo>
                <a:lnTo>
                  <a:pt x="29262" y="417437"/>
                </a:lnTo>
                <a:lnTo>
                  <a:pt x="44637" y="413397"/>
                </a:lnTo>
                <a:lnTo>
                  <a:pt x="293027" y="269989"/>
                </a:lnTo>
                <a:lnTo>
                  <a:pt x="324541" y="227634"/>
                </a:lnTo>
                <a:lnTo>
                  <a:pt x="327240" y="210743"/>
                </a:lnTo>
                <a:lnTo>
                  <a:pt x="327240" y="38023"/>
                </a:lnTo>
                <a:lnTo>
                  <a:pt x="324251" y="23220"/>
                </a:lnTo>
                <a:lnTo>
                  <a:pt x="316101" y="11134"/>
                </a:lnTo>
                <a:lnTo>
                  <a:pt x="304014" y="2987"/>
                </a:lnTo>
                <a:lnTo>
                  <a:pt x="28921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8651" y="1963774"/>
            <a:ext cx="812165" cy="915035"/>
          </a:xfrm>
          <a:custGeom>
            <a:avLst/>
            <a:gdLst/>
            <a:ahLst/>
            <a:cxnLst/>
            <a:rect l="l" t="t" r="r" b="b"/>
            <a:pathLst>
              <a:path w="812164" h="915035">
                <a:moveTo>
                  <a:pt x="406077" y="0"/>
                </a:moveTo>
                <a:lnTo>
                  <a:pt x="34213" y="203126"/>
                </a:lnTo>
                <a:lnTo>
                  <a:pt x="2688" y="245444"/>
                </a:lnTo>
                <a:lnTo>
                  <a:pt x="0" y="262372"/>
                </a:lnTo>
                <a:lnTo>
                  <a:pt x="0" y="652275"/>
                </a:lnTo>
                <a:lnTo>
                  <a:pt x="20895" y="700729"/>
                </a:lnTo>
                <a:lnTo>
                  <a:pt x="371899" y="906473"/>
                </a:lnTo>
                <a:lnTo>
                  <a:pt x="405473" y="914579"/>
                </a:lnTo>
                <a:lnTo>
                  <a:pt x="417550" y="913742"/>
                </a:lnTo>
                <a:lnTo>
                  <a:pt x="424916" y="911254"/>
                </a:lnTo>
                <a:lnTo>
                  <a:pt x="430776" y="906465"/>
                </a:lnTo>
                <a:lnTo>
                  <a:pt x="434634" y="899971"/>
                </a:lnTo>
                <a:lnTo>
                  <a:pt x="436029" y="892317"/>
                </a:lnTo>
                <a:lnTo>
                  <a:pt x="436029" y="619750"/>
                </a:lnTo>
                <a:lnTo>
                  <a:pt x="334784" y="539626"/>
                </a:lnTo>
                <a:lnTo>
                  <a:pt x="319552" y="529705"/>
                </a:lnTo>
                <a:lnTo>
                  <a:pt x="308068" y="518642"/>
                </a:lnTo>
                <a:lnTo>
                  <a:pt x="300821" y="505136"/>
                </a:lnTo>
                <a:lnTo>
                  <a:pt x="298297" y="487886"/>
                </a:lnTo>
                <a:lnTo>
                  <a:pt x="298297" y="413426"/>
                </a:lnTo>
                <a:lnTo>
                  <a:pt x="299967" y="405132"/>
                </a:lnTo>
                <a:lnTo>
                  <a:pt x="304525" y="398365"/>
                </a:lnTo>
                <a:lnTo>
                  <a:pt x="311290" y="393811"/>
                </a:lnTo>
                <a:lnTo>
                  <a:pt x="319582" y="392153"/>
                </a:lnTo>
                <a:lnTo>
                  <a:pt x="774128" y="392153"/>
                </a:lnTo>
                <a:lnTo>
                  <a:pt x="788931" y="389166"/>
                </a:lnTo>
                <a:lnTo>
                  <a:pt x="801017" y="381019"/>
                </a:lnTo>
                <a:lnTo>
                  <a:pt x="809165" y="368933"/>
                </a:lnTo>
                <a:lnTo>
                  <a:pt x="812152" y="354129"/>
                </a:lnTo>
                <a:lnTo>
                  <a:pt x="812152" y="274843"/>
                </a:lnTo>
                <a:lnTo>
                  <a:pt x="798930" y="230509"/>
                </a:lnTo>
                <a:lnTo>
                  <a:pt x="767143" y="196891"/>
                </a:lnTo>
                <a:lnTo>
                  <a:pt x="440283" y="8181"/>
                </a:lnTo>
                <a:lnTo>
                  <a:pt x="424279" y="2045"/>
                </a:lnTo>
                <a:lnTo>
                  <a:pt x="40607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83565" y="2405307"/>
            <a:ext cx="327660" cy="417830"/>
          </a:xfrm>
          <a:custGeom>
            <a:avLst/>
            <a:gdLst/>
            <a:ahLst/>
            <a:cxnLst/>
            <a:rect l="l" t="t" r="r" b="b"/>
            <a:pathLst>
              <a:path w="327660" h="417830">
                <a:moveTo>
                  <a:pt x="289217" y="0"/>
                </a:moveTo>
                <a:lnTo>
                  <a:pt x="36575" y="0"/>
                </a:lnTo>
                <a:lnTo>
                  <a:pt x="22604" y="2819"/>
                </a:lnTo>
                <a:lnTo>
                  <a:pt x="11196" y="10510"/>
                </a:lnTo>
                <a:lnTo>
                  <a:pt x="3505" y="21918"/>
                </a:lnTo>
                <a:lnTo>
                  <a:pt x="685" y="35890"/>
                </a:lnTo>
                <a:lnTo>
                  <a:pt x="0" y="387591"/>
                </a:lnTo>
                <a:lnTo>
                  <a:pt x="4158" y="402909"/>
                </a:lnTo>
                <a:lnTo>
                  <a:pt x="14844" y="413397"/>
                </a:lnTo>
                <a:lnTo>
                  <a:pt x="29262" y="417437"/>
                </a:lnTo>
                <a:lnTo>
                  <a:pt x="44637" y="413397"/>
                </a:lnTo>
                <a:lnTo>
                  <a:pt x="293027" y="269989"/>
                </a:lnTo>
                <a:lnTo>
                  <a:pt x="324541" y="227634"/>
                </a:lnTo>
                <a:lnTo>
                  <a:pt x="327240" y="210743"/>
                </a:lnTo>
                <a:lnTo>
                  <a:pt x="327240" y="38023"/>
                </a:lnTo>
                <a:lnTo>
                  <a:pt x="324251" y="23220"/>
                </a:lnTo>
                <a:lnTo>
                  <a:pt x="316101" y="11134"/>
                </a:lnTo>
                <a:lnTo>
                  <a:pt x="304014" y="2987"/>
                </a:lnTo>
                <a:lnTo>
                  <a:pt x="28921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8651" y="1963774"/>
            <a:ext cx="812165" cy="915035"/>
          </a:xfrm>
          <a:custGeom>
            <a:avLst/>
            <a:gdLst/>
            <a:ahLst/>
            <a:cxnLst/>
            <a:rect l="l" t="t" r="r" b="b"/>
            <a:pathLst>
              <a:path w="812164" h="915035">
                <a:moveTo>
                  <a:pt x="406077" y="0"/>
                </a:moveTo>
                <a:lnTo>
                  <a:pt x="34213" y="203126"/>
                </a:lnTo>
                <a:lnTo>
                  <a:pt x="2688" y="245444"/>
                </a:lnTo>
                <a:lnTo>
                  <a:pt x="0" y="262372"/>
                </a:lnTo>
                <a:lnTo>
                  <a:pt x="0" y="652275"/>
                </a:lnTo>
                <a:lnTo>
                  <a:pt x="20895" y="700729"/>
                </a:lnTo>
                <a:lnTo>
                  <a:pt x="371899" y="906473"/>
                </a:lnTo>
                <a:lnTo>
                  <a:pt x="405473" y="914579"/>
                </a:lnTo>
                <a:lnTo>
                  <a:pt x="417550" y="913742"/>
                </a:lnTo>
                <a:lnTo>
                  <a:pt x="424916" y="911254"/>
                </a:lnTo>
                <a:lnTo>
                  <a:pt x="430776" y="906465"/>
                </a:lnTo>
                <a:lnTo>
                  <a:pt x="434634" y="899971"/>
                </a:lnTo>
                <a:lnTo>
                  <a:pt x="436029" y="892317"/>
                </a:lnTo>
                <a:lnTo>
                  <a:pt x="436029" y="619750"/>
                </a:lnTo>
                <a:lnTo>
                  <a:pt x="334784" y="539626"/>
                </a:lnTo>
                <a:lnTo>
                  <a:pt x="319552" y="529705"/>
                </a:lnTo>
                <a:lnTo>
                  <a:pt x="308068" y="518642"/>
                </a:lnTo>
                <a:lnTo>
                  <a:pt x="300821" y="505136"/>
                </a:lnTo>
                <a:lnTo>
                  <a:pt x="298297" y="487886"/>
                </a:lnTo>
                <a:lnTo>
                  <a:pt x="298297" y="413426"/>
                </a:lnTo>
                <a:lnTo>
                  <a:pt x="299967" y="405132"/>
                </a:lnTo>
                <a:lnTo>
                  <a:pt x="304525" y="398365"/>
                </a:lnTo>
                <a:lnTo>
                  <a:pt x="311290" y="393811"/>
                </a:lnTo>
                <a:lnTo>
                  <a:pt x="319582" y="392153"/>
                </a:lnTo>
                <a:lnTo>
                  <a:pt x="774128" y="392153"/>
                </a:lnTo>
                <a:lnTo>
                  <a:pt x="788931" y="389166"/>
                </a:lnTo>
                <a:lnTo>
                  <a:pt x="801017" y="381019"/>
                </a:lnTo>
                <a:lnTo>
                  <a:pt x="809165" y="368933"/>
                </a:lnTo>
                <a:lnTo>
                  <a:pt x="812152" y="354129"/>
                </a:lnTo>
                <a:lnTo>
                  <a:pt x="812152" y="274843"/>
                </a:lnTo>
                <a:lnTo>
                  <a:pt x="798930" y="230509"/>
                </a:lnTo>
                <a:lnTo>
                  <a:pt x="767143" y="196891"/>
                </a:lnTo>
                <a:lnTo>
                  <a:pt x="440283" y="8181"/>
                </a:lnTo>
                <a:lnTo>
                  <a:pt x="424279" y="2045"/>
                </a:lnTo>
                <a:lnTo>
                  <a:pt x="40607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49575" y="3209345"/>
            <a:ext cx="118745" cy="186055"/>
          </a:xfrm>
          <a:custGeom>
            <a:avLst/>
            <a:gdLst/>
            <a:ahLst/>
            <a:cxnLst/>
            <a:rect l="l" t="t" r="r" b="b"/>
            <a:pathLst>
              <a:path w="118745" h="186054">
                <a:moveTo>
                  <a:pt x="16421" y="0"/>
                </a:moveTo>
                <a:lnTo>
                  <a:pt x="7861" y="2171"/>
                </a:lnTo>
                <a:lnTo>
                  <a:pt x="0" y="15455"/>
                </a:lnTo>
                <a:lnTo>
                  <a:pt x="2197" y="24028"/>
                </a:lnTo>
                <a:lnTo>
                  <a:pt x="87871" y="74650"/>
                </a:lnTo>
                <a:lnTo>
                  <a:pt x="88633" y="75120"/>
                </a:lnTo>
                <a:lnTo>
                  <a:pt x="90436" y="76530"/>
                </a:lnTo>
                <a:lnTo>
                  <a:pt x="90309" y="185788"/>
                </a:lnTo>
                <a:lnTo>
                  <a:pt x="118249" y="185788"/>
                </a:lnTo>
                <a:lnTo>
                  <a:pt x="118376" y="79324"/>
                </a:lnTo>
                <a:lnTo>
                  <a:pt x="101765" y="50419"/>
                </a:lnTo>
                <a:lnTo>
                  <a:pt x="16421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25210" y="3267300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49213" y="3267072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23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30" y="28568"/>
                </a:lnTo>
                <a:lnTo>
                  <a:pt x="56312" y="27439"/>
                </a:lnTo>
                <a:lnTo>
                  <a:pt x="61086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23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95" y="32473"/>
                </a:lnTo>
                <a:lnTo>
                  <a:pt x="75895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32" y="723"/>
                </a:lnTo>
                <a:lnTo>
                  <a:pt x="54086" y="2894"/>
                </a:lnTo>
                <a:lnTo>
                  <a:pt x="41286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71831" y="3267300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95833" y="3267999"/>
            <a:ext cx="78105" cy="125095"/>
          </a:xfrm>
          <a:custGeom>
            <a:avLst/>
            <a:gdLst/>
            <a:ahLst/>
            <a:cxnLst/>
            <a:rect l="l" t="t" r="r" b="b"/>
            <a:pathLst>
              <a:path w="78104" h="125095">
                <a:moveTo>
                  <a:pt x="26377" y="2082"/>
                </a:moveTo>
                <a:lnTo>
                  <a:pt x="0" y="2082"/>
                </a:lnTo>
                <a:lnTo>
                  <a:pt x="0" y="124713"/>
                </a:lnTo>
                <a:lnTo>
                  <a:pt x="30543" y="124713"/>
                </a:lnTo>
                <a:lnTo>
                  <a:pt x="30543" y="40258"/>
                </a:lnTo>
                <a:lnTo>
                  <a:pt x="37915" y="37123"/>
                </a:lnTo>
                <a:lnTo>
                  <a:pt x="45000" y="34880"/>
                </a:lnTo>
                <a:lnTo>
                  <a:pt x="51797" y="33533"/>
                </a:lnTo>
                <a:lnTo>
                  <a:pt x="58305" y="33083"/>
                </a:lnTo>
                <a:lnTo>
                  <a:pt x="73596" y="33083"/>
                </a:lnTo>
                <a:lnTo>
                  <a:pt x="75343" y="20358"/>
                </a:lnTo>
                <a:lnTo>
                  <a:pt x="27990" y="20358"/>
                </a:lnTo>
                <a:lnTo>
                  <a:pt x="27381" y="11874"/>
                </a:lnTo>
                <a:lnTo>
                  <a:pt x="26835" y="5791"/>
                </a:lnTo>
                <a:lnTo>
                  <a:pt x="26377" y="2082"/>
                </a:lnTo>
                <a:close/>
              </a:path>
              <a:path w="78104" h="125095">
                <a:moveTo>
                  <a:pt x="73596" y="33083"/>
                </a:moveTo>
                <a:lnTo>
                  <a:pt x="59689" y="33083"/>
                </a:lnTo>
                <a:lnTo>
                  <a:pt x="64706" y="33705"/>
                </a:lnTo>
                <a:lnTo>
                  <a:pt x="73342" y="34937"/>
                </a:lnTo>
                <a:lnTo>
                  <a:pt x="73596" y="33083"/>
                </a:lnTo>
                <a:close/>
              </a:path>
              <a:path w="78104" h="125095">
                <a:moveTo>
                  <a:pt x="69176" y="0"/>
                </a:moveTo>
                <a:lnTo>
                  <a:pt x="60998" y="0"/>
                </a:lnTo>
                <a:lnTo>
                  <a:pt x="56730" y="888"/>
                </a:lnTo>
                <a:lnTo>
                  <a:pt x="27990" y="20358"/>
                </a:lnTo>
                <a:lnTo>
                  <a:pt x="75343" y="20358"/>
                </a:lnTo>
                <a:lnTo>
                  <a:pt x="77977" y="1155"/>
                </a:lnTo>
                <a:lnTo>
                  <a:pt x="73342" y="380"/>
                </a:lnTo>
                <a:lnTo>
                  <a:pt x="6917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77553" y="3267994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6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8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2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58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77" y="38607"/>
                </a:lnTo>
                <a:lnTo>
                  <a:pt x="39672" y="29197"/>
                </a:lnTo>
                <a:lnTo>
                  <a:pt x="46606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19"/>
                </a:lnTo>
                <a:lnTo>
                  <a:pt x="79080" y="89547"/>
                </a:lnTo>
                <a:lnTo>
                  <a:pt x="69319" y="92388"/>
                </a:lnTo>
                <a:lnTo>
                  <a:pt x="61090" y="94416"/>
                </a:lnTo>
                <a:lnTo>
                  <a:pt x="54394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984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81" y="50914"/>
                </a:moveTo>
                <a:lnTo>
                  <a:pt x="2539" y="50914"/>
                </a:lnTo>
                <a:lnTo>
                  <a:pt x="2539" y="173774"/>
                </a:lnTo>
                <a:lnTo>
                  <a:pt x="33781" y="173774"/>
                </a:lnTo>
                <a:lnTo>
                  <a:pt x="33781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19" y="0"/>
                </a:lnTo>
                <a:lnTo>
                  <a:pt x="0" y="5943"/>
                </a:lnTo>
                <a:lnTo>
                  <a:pt x="0" y="29540"/>
                </a:lnTo>
                <a:lnTo>
                  <a:pt x="6019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61898" y="3267534"/>
            <a:ext cx="99695" cy="128270"/>
          </a:xfrm>
          <a:custGeom>
            <a:avLst/>
            <a:gdLst/>
            <a:ahLst/>
            <a:cxnLst/>
            <a:rect l="l" t="t" r="r" b="b"/>
            <a:pathLst>
              <a:path w="99695" h="128270">
                <a:moveTo>
                  <a:pt x="5549" y="99034"/>
                </a:moveTo>
                <a:lnTo>
                  <a:pt x="35255" y="127449"/>
                </a:lnTo>
                <a:lnTo>
                  <a:pt x="44196" y="127723"/>
                </a:lnTo>
                <a:lnTo>
                  <a:pt x="58136" y="127166"/>
                </a:lnTo>
                <a:lnTo>
                  <a:pt x="96139" y="107041"/>
                </a:lnTo>
                <a:lnTo>
                  <a:pt x="97600" y="102031"/>
                </a:lnTo>
                <a:lnTo>
                  <a:pt x="43497" y="102031"/>
                </a:lnTo>
                <a:lnTo>
                  <a:pt x="35925" y="101845"/>
                </a:lnTo>
                <a:lnTo>
                  <a:pt x="27076" y="101285"/>
                </a:lnTo>
                <a:lnTo>
                  <a:pt x="16951" y="100349"/>
                </a:lnTo>
                <a:lnTo>
                  <a:pt x="5549" y="99034"/>
                </a:lnTo>
                <a:close/>
              </a:path>
              <a:path w="99695" h="128270">
                <a:moveTo>
                  <a:pt x="52057" y="0"/>
                </a:moveTo>
                <a:lnTo>
                  <a:pt x="12496" y="8331"/>
                </a:lnTo>
                <a:lnTo>
                  <a:pt x="0" y="36791"/>
                </a:lnTo>
                <a:lnTo>
                  <a:pt x="519" y="44890"/>
                </a:lnTo>
                <a:lnTo>
                  <a:pt x="32169" y="73113"/>
                </a:lnTo>
                <a:lnTo>
                  <a:pt x="56070" y="77203"/>
                </a:lnTo>
                <a:lnTo>
                  <a:pt x="60502" y="78701"/>
                </a:lnTo>
                <a:lnTo>
                  <a:pt x="63042" y="80645"/>
                </a:lnTo>
                <a:lnTo>
                  <a:pt x="65595" y="82562"/>
                </a:lnTo>
                <a:lnTo>
                  <a:pt x="66865" y="85686"/>
                </a:lnTo>
                <a:lnTo>
                  <a:pt x="66865" y="94945"/>
                </a:lnTo>
                <a:lnTo>
                  <a:pt x="65125" y="98183"/>
                </a:lnTo>
                <a:lnTo>
                  <a:pt x="58191" y="101269"/>
                </a:lnTo>
                <a:lnTo>
                  <a:pt x="52133" y="102031"/>
                </a:lnTo>
                <a:lnTo>
                  <a:pt x="97600" y="102031"/>
                </a:lnTo>
                <a:lnTo>
                  <a:pt x="98474" y="99034"/>
                </a:lnTo>
                <a:lnTo>
                  <a:pt x="99263" y="89547"/>
                </a:lnTo>
                <a:lnTo>
                  <a:pt x="98749" y="81729"/>
                </a:lnTo>
                <a:lnTo>
                  <a:pt x="64782" y="52755"/>
                </a:lnTo>
                <a:lnTo>
                  <a:pt x="41795" y="48666"/>
                </a:lnTo>
                <a:lnTo>
                  <a:pt x="37706" y="47396"/>
                </a:lnTo>
                <a:lnTo>
                  <a:pt x="33083" y="44462"/>
                </a:lnTo>
                <a:lnTo>
                  <a:pt x="31927" y="41808"/>
                </a:lnTo>
                <a:lnTo>
                  <a:pt x="31927" y="33020"/>
                </a:lnTo>
                <a:lnTo>
                  <a:pt x="33502" y="29692"/>
                </a:lnTo>
                <a:lnTo>
                  <a:pt x="39827" y="26301"/>
                </a:lnTo>
                <a:lnTo>
                  <a:pt x="45580" y="25450"/>
                </a:lnTo>
                <a:lnTo>
                  <a:pt x="89454" y="25450"/>
                </a:lnTo>
                <a:lnTo>
                  <a:pt x="92087" y="4394"/>
                </a:lnTo>
                <a:lnTo>
                  <a:pt x="80476" y="2469"/>
                </a:lnTo>
                <a:lnTo>
                  <a:pt x="69934" y="1096"/>
                </a:lnTo>
                <a:lnTo>
                  <a:pt x="60460" y="274"/>
                </a:lnTo>
                <a:lnTo>
                  <a:pt x="52057" y="0"/>
                </a:lnTo>
                <a:close/>
              </a:path>
              <a:path w="99695" h="128270">
                <a:moveTo>
                  <a:pt x="89454" y="25450"/>
                </a:moveTo>
                <a:lnTo>
                  <a:pt x="53911" y="25450"/>
                </a:lnTo>
                <a:lnTo>
                  <a:pt x="59490" y="25638"/>
                </a:lnTo>
                <a:lnTo>
                  <a:pt x="67213" y="26203"/>
                </a:lnTo>
                <a:lnTo>
                  <a:pt x="77076" y="27143"/>
                </a:lnTo>
                <a:lnTo>
                  <a:pt x="89077" y="28460"/>
                </a:lnTo>
                <a:lnTo>
                  <a:pt x="89454" y="2545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7480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69" y="50914"/>
                </a:moveTo>
                <a:lnTo>
                  <a:pt x="2540" y="50914"/>
                </a:lnTo>
                <a:lnTo>
                  <a:pt x="2540" y="173774"/>
                </a:lnTo>
                <a:lnTo>
                  <a:pt x="33769" y="173774"/>
                </a:lnTo>
                <a:lnTo>
                  <a:pt x="33769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07" y="0"/>
                </a:lnTo>
                <a:lnTo>
                  <a:pt x="0" y="5943"/>
                </a:lnTo>
                <a:lnTo>
                  <a:pt x="0" y="29540"/>
                </a:lnTo>
                <a:lnTo>
                  <a:pt x="6007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34263" y="3267072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10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28" y="28568"/>
                </a:lnTo>
                <a:lnTo>
                  <a:pt x="56307" y="27439"/>
                </a:lnTo>
                <a:lnTo>
                  <a:pt x="61074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10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82" y="32473"/>
                </a:lnTo>
                <a:lnTo>
                  <a:pt x="75882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27" y="723"/>
                </a:lnTo>
                <a:lnTo>
                  <a:pt x="54081" y="2894"/>
                </a:lnTo>
                <a:lnTo>
                  <a:pt x="41285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61089" y="3267994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8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9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7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71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90" y="38607"/>
                </a:lnTo>
                <a:lnTo>
                  <a:pt x="36268" y="33896"/>
                </a:lnTo>
                <a:lnTo>
                  <a:pt x="39672" y="29197"/>
                </a:lnTo>
                <a:lnTo>
                  <a:pt x="46618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19"/>
                </a:lnTo>
                <a:lnTo>
                  <a:pt x="79080" y="89547"/>
                </a:lnTo>
                <a:lnTo>
                  <a:pt x="69321" y="92388"/>
                </a:lnTo>
                <a:lnTo>
                  <a:pt x="61095" y="94416"/>
                </a:lnTo>
                <a:lnTo>
                  <a:pt x="54400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37112" y="3217334"/>
            <a:ext cx="1398822" cy="17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122509" y="3003194"/>
            <a:ext cx="233679" cy="118173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identity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363361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230315" y="27399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884"/>
                </a:lnTo>
              </a:path>
            </a:pathLst>
          </a:custGeom>
          <a:ln w="252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17685" y="271536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34" y="0"/>
                </a:lnTo>
              </a:path>
            </a:pathLst>
          </a:custGeom>
          <a:ln w="20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57052" y="2708395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14" y="15062"/>
                </a:moveTo>
                <a:lnTo>
                  <a:pt x="0" y="39941"/>
                </a:lnTo>
                <a:lnTo>
                  <a:pt x="406" y="42773"/>
                </a:lnTo>
                <a:lnTo>
                  <a:pt x="16129" y="59016"/>
                </a:lnTo>
                <a:lnTo>
                  <a:pt x="22313" y="59016"/>
                </a:lnTo>
                <a:lnTo>
                  <a:pt x="24980" y="58508"/>
                </a:lnTo>
                <a:lnTo>
                  <a:pt x="29870" y="56438"/>
                </a:lnTo>
                <a:lnTo>
                  <a:pt x="31661" y="54775"/>
                </a:lnTo>
                <a:lnTo>
                  <a:pt x="32526" y="52997"/>
                </a:lnTo>
                <a:lnTo>
                  <a:pt x="18135" y="52997"/>
                </a:lnTo>
                <a:lnTo>
                  <a:pt x="16179" y="52565"/>
                </a:lnTo>
                <a:lnTo>
                  <a:pt x="7389" y="39941"/>
                </a:lnTo>
                <a:lnTo>
                  <a:pt x="7475" y="33985"/>
                </a:lnTo>
                <a:lnTo>
                  <a:pt x="17614" y="21183"/>
                </a:lnTo>
                <a:lnTo>
                  <a:pt x="32516" y="21183"/>
                </a:lnTo>
                <a:lnTo>
                  <a:pt x="32054" y="20408"/>
                </a:lnTo>
                <a:lnTo>
                  <a:pt x="21463" y="15176"/>
                </a:lnTo>
                <a:lnTo>
                  <a:pt x="16014" y="15062"/>
                </a:lnTo>
                <a:close/>
              </a:path>
              <a:path w="40004" h="59055">
                <a:moveTo>
                  <a:pt x="39890" y="52425"/>
                </a:moveTo>
                <a:lnTo>
                  <a:pt x="32969" y="52425"/>
                </a:lnTo>
                <a:lnTo>
                  <a:pt x="32969" y="58127"/>
                </a:lnTo>
                <a:lnTo>
                  <a:pt x="39890" y="58127"/>
                </a:lnTo>
                <a:lnTo>
                  <a:pt x="39890" y="52425"/>
                </a:lnTo>
                <a:close/>
              </a:path>
              <a:path w="40004" h="59055">
                <a:moveTo>
                  <a:pt x="32516" y="21183"/>
                </a:moveTo>
                <a:lnTo>
                  <a:pt x="22339" y="21183"/>
                </a:lnTo>
                <a:lnTo>
                  <a:pt x="24371" y="21628"/>
                </a:lnTo>
                <a:lnTo>
                  <a:pt x="27724" y="23406"/>
                </a:lnTo>
                <a:lnTo>
                  <a:pt x="29108" y="24587"/>
                </a:lnTo>
                <a:lnTo>
                  <a:pt x="30149" y="26060"/>
                </a:lnTo>
                <a:lnTo>
                  <a:pt x="31216" y="27520"/>
                </a:lnTo>
                <a:lnTo>
                  <a:pt x="31991" y="29222"/>
                </a:lnTo>
                <a:lnTo>
                  <a:pt x="32969" y="33083"/>
                </a:lnTo>
                <a:lnTo>
                  <a:pt x="33006" y="33388"/>
                </a:lnTo>
                <a:lnTo>
                  <a:pt x="33108" y="39941"/>
                </a:lnTo>
                <a:lnTo>
                  <a:pt x="32981" y="41008"/>
                </a:lnTo>
                <a:lnTo>
                  <a:pt x="22682" y="52997"/>
                </a:lnTo>
                <a:lnTo>
                  <a:pt x="32526" y="52997"/>
                </a:lnTo>
                <a:lnTo>
                  <a:pt x="32804" y="52425"/>
                </a:lnTo>
                <a:lnTo>
                  <a:pt x="39890" y="52425"/>
                </a:lnTo>
                <a:lnTo>
                  <a:pt x="39890" y="21666"/>
                </a:lnTo>
                <a:lnTo>
                  <a:pt x="32804" y="21666"/>
                </a:lnTo>
                <a:lnTo>
                  <a:pt x="32516" y="21183"/>
                </a:lnTo>
                <a:close/>
              </a:path>
              <a:path w="40004" h="59055">
                <a:moveTo>
                  <a:pt x="39890" y="0"/>
                </a:moveTo>
                <a:lnTo>
                  <a:pt x="32969" y="0"/>
                </a:lnTo>
                <a:lnTo>
                  <a:pt x="32969" y="21666"/>
                </a:lnTo>
                <a:lnTo>
                  <a:pt x="39890" y="21666"/>
                </a:lnTo>
                <a:lnTo>
                  <a:pt x="39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0977" y="2354742"/>
            <a:ext cx="164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CONNEX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083565" y="2405308"/>
            <a:ext cx="327660" cy="417830"/>
          </a:xfrm>
          <a:custGeom>
            <a:avLst/>
            <a:gdLst/>
            <a:ahLst/>
            <a:cxnLst/>
            <a:rect l="l" t="t" r="r" b="b"/>
            <a:pathLst>
              <a:path w="327660" h="417830">
                <a:moveTo>
                  <a:pt x="289217" y="0"/>
                </a:moveTo>
                <a:lnTo>
                  <a:pt x="36575" y="0"/>
                </a:lnTo>
                <a:lnTo>
                  <a:pt x="22604" y="2819"/>
                </a:lnTo>
                <a:lnTo>
                  <a:pt x="11196" y="10510"/>
                </a:lnTo>
                <a:lnTo>
                  <a:pt x="3505" y="21918"/>
                </a:lnTo>
                <a:lnTo>
                  <a:pt x="685" y="35890"/>
                </a:lnTo>
                <a:lnTo>
                  <a:pt x="0" y="387591"/>
                </a:lnTo>
                <a:lnTo>
                  <a:pt x="4158" y="402909"/>
                </a:lnTo>
                <a:lnTo>
                  <a:pt x="14844" y="413397"/>
                </a:lnTo>
                <a:lnTo>
                  <a:pt x="29262" y="417437"/>
                </a:lnTo>
                <a:lnTo>
                  <a:pt x="44637" y="413397"/>
                </a:lnTo>
                <a:lnTo>
                  <a:pt x="293027" y="269989"/>
                </a:lnTo>
                <a:lnTo>
                  <a:pt x="324541" y="227634"/>
                </a:lnTo>
                <a:lnTo>
                  <a:pt x="327240" y="210743"/>
                </a:lnTo>
                <a:lnTo>
                  <a:pt x="327240" y="38023"/>
                </a:lnTo>
                <a:lnTo>
                  <a:pt x="324251" y="23220"/>
                </a:lnTo>
                <a:lnTo>
                  <a:pt x="316101" y="11134"/>
                </a:lnTo>
                <a:lnTo>
                  <a:pt x="304014" y="2987"/>
                </a:lnTo>
                <a:lnTo>
                  <a:pt x="28921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8651" y="1963777"/>
            <a:ext cx="812165" cy="915035"/>
          </a:xfrm>
          <a:custGeom>
            <a:avLst/>
            <a:gdLst/>
            <a:ahLst/>
            <a:cxnLst/>
            <a:rect l="l" t="t" r="r" b="b"/>
            <a:pathLst>
              <a:path w="812164" h="915035">
                <a:moveTo>
                  <a:pt x="406077" y="0"/>
                </a:moveTo>
                <a:lnTo>
                  <a:pt x="34213" y="203126"/>
                </a:lnTo>
                <a:lnTo>
                  <a:pt x="2688" y="245444"/>
                </a:lnTo>
                <a:lnTo>
                  <a:pt x="0" y="262372"/>
                </a:lnTo>
                <a:lnTo>
                  <a:pt x="0" y="652275"/>
                </a:lnTo>
                <a:lnTo>
                  <a:pt x="20895" y="700729"/>
                </a:lnTo>
                <a:lnTo>
                  <a:pt x="371899" y="906473"/>
                </a:lnTo>
                <a:lnTo>
                  <a:pt x="405473" y="914579"/>
                </a:lnTo>
                <a:lnTo>
                  <a:pt x="417550" y="913742"/>
                </a:lnTo>
                <a:lnTo>
                  <a:pt x="424916" y="911254"/>
                </a:lnTo>
                <a:lnTo>
                  <a:pt x="430776" y="906465"/>
                </a:lnTo>
                <a:lnTo>
                  <a:pt x="434634" y="899971"/>
                </a:lnTo>
                <a:lnTo>
                  <a:pt x="436029" y="892317"/>
                </a:lnTo>
                <a:lnTo>
                  <a:pt x="436029" y="619750"/>
                </a:lnTo>
                <a:lnTo>
                  <a:pt x="334784" y="539626"/>
                </a:lnTo>
                <a:lnTo>
                  <a:pt x="319552" y="529705"/>
                </a:lnTo>
                <a:lnTo>
                  <a:pt x="308068" y="518642"/>
                </a:lnTo>
                <a:lnTo>
                  <a:pt x="300821" y="505136"/>
                </a:lnTo>
                <a:lnTo>
                  <a:pt x="298297" y="487886"/>
                </a:lnTo>
                <a:lnTo>
                  <a:pt x="298297" y="413426"/>
                </a:lnTo>
                <a:lnTo>
                  <a:pt x="299967" y="405132"/>
                </a:lnTo>
                <a:lnTo>
                  <a:pt x="304525" y="398365"/>
                </a:lnTo>
                <a:lnTo>
                  <a:pt x="311290" y="393811"/>
                </a:lnTo>
                <a:lnTo>
                  <a:pt x="319582" y="392153"/>
                </a:lnTo>
                <a:lnTo>
                  <a:pt x="774128" y="392153"/>
                </a:lnTo>
                <a:lnTo>
                  <a:pt x="788931" y="389166"/>
                </a:lnTo>
                <a:lnTo>
                  <a:pt x="801017" y="381019"/>
                </a:lnTo>
                <a:lnTo>
                  <a:pt x="809165" y="368933"/>
                </a:lnTo>
                <a:lnTo>
                  <a:pt x="812152" y="354129"/>
                </a:lnTo>
                <a:lnTo>
                  <a:pt x="812152" y="274843"/>
                </a:lnTo>
                <a:lnTo>
                  <a:pt x="798930" y="230509"/>
                </a:lnTo>
                <a:lnTo>
                  <a:pt x="767143" y="196891"/>
                </a:lnTo>
                <a:lnTo>
                  <a:pt x="440283" y="8181"/>
                </a:lnTo>
                <a:lnTo>
                  <a:pt x="424279" y="2045"/>
                </a:lnTo>
                <a:lnTo>
                  <a:pt x="40607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9575" y="3209348"/>
            <a:ext cx="118745" cy="186055"/>
          </a:xfrm>
          <a:custGeom>
            <a:avLst/>
            <a:gdLst/>
            <a:ahLst/>
            <a:cxnLst/>
            <a:rect l="l" t="t" r="r" b="b"/>
            <a:pathLst>
              <a:path w="118745" h="186054">
                <a:moveTo>
                  <a:pt x="16421" y="0"/>
                </a:moveTo>
                <a:lnTo>
                  <a:pt x="7861" y="2171"/>
                </a:lnTo>
                <a:lnTo>
                  <a:pt x="0" y="15455"/>
                </a:lnTo>
                <a:lnTo>
                  <a:pt x="2197" y="24028"/>
                </a:lnTo>
                <a:lnTo>
                  <a:pt x="87871" y="74650"/>
                </a:lnTo>
                <a:lnTo>
                  <a:pt x="88633" y="75120"/>
                </a:lnTo>
                <a:lnTo>
                  <a:pt x="90436" y="76530"/>
                </a:lnTo>
                <a:lnTo>
                  <a:pt x="90309" y="185788"/>
                </a:lnTo>
                <a:lnTo>
                  <a:pt x="118249" y="185788"/>
                </a:lnTo>
                <a:lnTo>
                  <a:pt x="118376" y="79324"/>
                </a:lnTo>
                <a:lnTo>
                  <a:pt x="101765" y="50419"/>
                </a:lnTo>
                <a:lnTo>
                  <a:pt x="16421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25210" y="3267303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9213" y="3267075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23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30" y="28568"/>
                </a:lnTo>
                <a:lnTo>
                  <a:pt x="56312" y="27439"/>
                </a:lnTo>
                <a:lnTo>
                  <a:pt x="61086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23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95" y="32473"/>
                </a:lnTo>
                <a:lnTo>
                  <a:pt x="75895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32" y="723"/>
                </a:lnTo>
                <a:lnTo>
                  <a:pt x="54086" y="2894"/>
                </a:lnTo>
                <a:lnTo>
                  <a:pt x="41286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71831" y="3267303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95833" y="3268002"/>
            <a:ext cx="78105" cy="125095"/>
          </a:xfrm>
          <a:custGeom>
            <a:avLst/>
            <a:gdLst/>
            <a:ahLst/>
            <a:cxnLst/>
            <a:rect l="l" t="t" r="r" b="b"/>
            <a:pathLst>
              <a:path w="78104" h="125095">
                <a:moveTo>
                  <a:pt x="26377" y="2082"/>
                </a:moveTo>
                <a:lnTo>
                  <a:pt x="0" y="2082"/>
                </a:lnTo>
                <a:lnTo>
                  <a:pt x="0" y="124714"/>
                </a:lnTo>
                <a:lnTo>
                  <a:pt x="30543" y="124714"/>
                </a:lnTo>
                <a:lnTo>
                  <a:pt x="30543" y="40259"/>
                </a:lnTo>
                <a:lnTo>
                  <a:pt x="37915" y="37123"/>
                </a:lnTo>
                <a:lnTo>
                  <a:pt x="45000" y="34880"/>
                </a:lnTo>
                <a:lnTo>
                  <a:pt x="51797" y="33533"/>
                </a:lnTo>
                <a:lnTo>
                  <a:pt x="58305" y="33083"/>
                </a:lnTo>
                <a:lnTo>
                  <a:pt x="73596" y="33083"/>
                </a:lnTo>
                <a:lnTo>
                  <a:pt x="75343" y="20358"/>
                </a:lnTo>
                <a:lnTo>
                  <a:pt x="27990" y="20358"/>
                </a:lnTo>
                <a:lnTo>
                  <a:pt x="27381" y="11874"/>
                </a:lnTo>
                <a:lnTo>
                  <a:pt x="26835" y="5791"/>
                </a:lnTo>
                <a:lnTo>
                  <a:pt x="26377" y="2082"/>
                </a:lnTo>
                <a:close/>
              </a:path>
              <a:path w="78104" h="125095">
                <a:moveTo>
                  <a:pt x="73596" y="33083"/>
                </a:moveTo>
                <a:lnTo>
                  <a:pt x="59689" y="33083"/>
                </a:lnTo>
                <a:lnTo>
                  <a:pt x="64706" y="33705"/>
                </a:lnTo>
                <a:lnTo>
                  <a:pt x="73342" y="34937"/>
                </a:lnTo>
                <a:lnTo>
                  <a:pt x="73596" y="33083"/>
                </a:lnTo>
                <a:close/>
              </a:path>
              <a:path w="78104" h="125095">
                <a:moveTo>
                  <a:pt x="69176" y="0"/>
                </a:moveTo>
                <a:lnTo>
                  <a:pt x="60998" y="0"/>
                </a:lnTo>
                <a:lnTo>
                  <a:pt x="56730" y="889"/>
                </a:lnTo>
                <a:lnTo>
                  <a:pt x="27990" y="20358"/>
                </a:lnTo>
                <a:lnTo>
                  <a:pt x="75343" y="20358"/>
                </a:lnTo>
                <a:lnTo>
                  <a:pt x="77977" y="1155"/>
                </a:lnTo>
                <a:lnTo>
                  <a:pt x="73342" y="381"/>
                </a:lnTo>
                <a:lnTo>
                  <a:pt x="6917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77553" y="3267995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6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8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2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58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77" y="38608"/>
                </a:lnTo>
                <a:lnTo>
                  <a:pt x="39672" y="29197"/>
                </a:lnTo>
                <a:lnTo>
                  <a:pt x="46606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20"/>
                </a:lnTo>
                <a:lnTo>
                  <a:pt x="79080" y="89547"/>
                </a:lnTo>
                <a:lnTo>
                  <a:pt x="69319" y="92388"/>
                </a:lnTo>
                <a:lnTo>
                  <a:pt x="61090" y="94416"/>
                </a:lnTo>
                <a:lnTo>
                  <a:pt x="54394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0984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81" y="50914"/>
                </a:moveTo>
                <a:lnTo>
                  <a:pt x="2539" y="50914"/>
                </a:lnTo>
                <a:lnTo>
                  <a:pt x="2539" y="173774"/>
                </a:lnTo>
                <a:lnTo>
                  <a:pt x="33781" y="173774"/>
                </a:lnTo>
                <a:lnTo>
                  <a:pt x="33781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19" y="0"/>
                </a:lnTo>
                <a:lnTo>
                  <a:pt x="0" y="5943"/>
                </a:lnTo>
                <a:lnTo>
                  <a:pt x="0" y="29540"/>
                </a:lnTo>
                <a:lnTo>
                  <a:pt x="6019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1898" y="3267536"/>
            <a:ext cx="99695" cy="128270"/>
          </a:xfrm>
          <a:custGeom>
            <a:avLst/>
            <a:gdLst/>
            <a:ahLst/>
            <a:cxnLst/>
            <a:rect l="l" t="t" r="r" b="b"/>
            <a:pathLst>
              <a:path w="99695" h="128270">
                <a:moveTo>
                  <a:pt x="5549" y="99034"/>
                </a:moveTo>
                <a:lnTo>
                  <a:pt x="35255" y="127449"/>
                </a:lnTo>
                <a:lnTo>
                  <a:pt x="44196" y="127723"/>
                </a:lnTo>
                <a:lnTo>
                  <a:pt x="58136" y="127166"/>
                </a:lnTo>
                <a:lnTo>
                  <a:pt x="96139" y="107041"/>
                </a:lnTo>
                <a:lnTo>
                  <a:pt x="97600" y="102031"/>
                </a:lnTo>
                <a:lnTo>
                  <a:pt x="43497" y="102031"/>
                </a:lnTo>
                <a:lnTo>
                  <a:pt x="35925" y="101845"/>
                </a:lnTo>
                <a:lnTo>
                  <a:pt x="27076" y="101285"/>
                </a:lnTo>
                <a:lnTo>
                  <a:pt x="16951" y="100349"/>
                </a:lnTo>
                <a:lnTo>
                  <a:pt x="5549" y="99034"/>
                </a:lnTo>
                <a:close/>
              </a:path>
              <a:path w="99695" h="128270">
                <a:moveTo>
                  <a:pt x="52057" y="0"/>
                </a:moveTo>
                <a:lnTo>
                  <a:pt x="12496" y="8331"/>
                </a:lnTo>
                <a:lnTo>
                  <a:pt x="0" y="36791"/>
                </a:lnTo>
                <a:lnTo>
                  <a:pt x="519" y="44890"/>
                </a:lnTo>
                <a:lnTo>
                  <a:pt x="32169" y="73113"/>
                </a:lnTo>
                <a:lnTo>
                  <a:pt x="56070" y="77203"/>
                </a:lnTo>
                <a:lnTo>
                  <a:pt x="60502" y="78701"/>
                </a:lnTo>
                <a:lnTo>
                  <a:pt x="63042" y="80645"/>
                </a:lnTo>
                <a:lnTo>
                  <a:pt x="65595" y="82562"/>
                </a:lnTo>
                <a:lnTo>
                  <a:pt x="66865" y="85686"/>
                </a:lnTo>
                <a:lnTo>
                  <a:pt x="66865" y="94945"/>
                </a:lnTo>
                <a:lnTo>
                  <a:pt x="65125" y="98183"/>
                </a:lnTo>
                <a:lnTo>
                  <a:pt x="58191" y="101269"/>
                </a:lnTo>
                <a:lnTo>
                  <a:pt x="52133" y="102031"/>
                </a:lnTo>
                <a:lnTo>
                  <a:pt x="97600" y="102031"/>
                </a:lnTo>
                <a:lnTo>
                  <a:pt x="98474" y="99034"/>
                </a:lnTo>
                <a:lnTo>
                  <a:pt x="99263" y="89547"/>
                </a:lnTo>
                <a:lnTo>
                  <a:pt x="98749" y="81729"/>
                </a:lnTo>
                <a:lnTo>
                  <a:pt x="64782" y="52755"/>
                </a:lnTo>
                <a:lnTo>
                  <a:pt x="41795" y="48666"/>
                </a:lnTo>
                <a:lnTo>
                  <a:pt x="37706" y="47396"/>
                </a:lnTo>
                <a:lnTo>
                  <a:pt x="33083" y="44462"/>
                </a:lnTo>
                <a:lnTo>
                  <a:pt x="31927" y="41808"/>
                </a:lnTo>
                <a:lnTo>
                  <a:pt x="31927" y="33020"/>
                </a:lnTo>
                <a:lnTo>
                  <a:pt x="33502" y="29692"/>
                </a:lnTo>
                <a:lnTo>
                  <a:pt x="39827" y="26301"/>
                </a:lnTo>
                <a:lnTo>
                  <a:pt x="45580" y="25450"/>
                </a:lnTo>
                <a:lnTo>
                  <a:pt x="89454" y="25450"/>
                </a:lnTo>
                <a:lnTo>
                  <a:pt x="92087" y="4394"/>
                </a:lnTo>
                <a:lnTo>
                  <a:pt x="80476" y="2469"/>
                </a:lnTo>
                <a:lnTo>
                  <a:pt x="69934" y="1096"/>
                </a:lnTo>
                <a:lnTo>
                  <a:pt x="60460" y="274"/>
                </a:lnTo>
                <a:lnTo>
                  <a:pt x="52057" y="0"/>
                </a:lnTo>
                <a:close/>
              </a:path>
              <a:path w="99695" h="128270">
                <a:moveTo>
                  <a:pt x="89454" y="25450"/>
                </a:moveTo>
                <a:lnTo>
                  <a:pt x="53911" y="25450"/>
                </a:lnTo>
                <a:lnTo>
                  <a:pt x="59490" y="25638"/>
                </a:lnTo>
                <a:lnTo>
                  <a:pt x="67213" y="26203"/>
                </a:lnTo>
                <a:lnTo>
                  <a:pt x="77076" y="27143"/>
                </a:lnTo>
                <a:lnTo>
                  <a:pt x="89077" y="28460"/>
                </a:lnTo>
                <a:lnTo>
                  <a:pt x="89454" y="2545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480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69" y="50914"/>
                </a:moveTo>
                <a:lnTo>
                  <a:pt x="2540" y="50914"/>
                </a:lnTo>
                <a:lnTo>
                  <a:pt x="2540" y="173774"/>
                </a:lnTo>
                <a:lnTo>
                  <a:pt x="33769" y="173774"/>
                </a:lnTo>
                <a:lnTo>
                  <a:pt x="33769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07" y="0"/>
                </a:lnTo>
                <a:lnTo>
                  <a:pt x="0" y="5943"/>
                </a:lnTo>
                <a:lnTo>
                  <a:pt x="0" y="29540"/>
                </a:lnTo>
                <a:lnTo>
                  <a:pt x="6007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34263" y="3267075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10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28" y="28568"/>
                </a:lnTo>
                <a:lnTo>
                  <a:pt x="56307" y="27439"/>
                </a:lnTo>
                <a:lnTo>
                  <a:pt x="61074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10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82" y="32473"/>
                </a:lnTo>
                <a:lnTo>
                  <a:pt x="75882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27" y="723"/>
                </a:lnTo>
                <a:lnTo>
                  <a:pt x="54081" y="2894"/>
                </a:lnTo>
                <a:lnTo>
                  <a:pt x="41285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61089" y="3267995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8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9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7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71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90" y="38608"/>
                </a:lnTo>
                <a:lnTo>
                  <a:pt x="36268" y="33896"/>
                </a:lnTo>
                <a:lnTo>
                  <a:pt x="39672" y="29197"/>
                </a:lnTo>
                <a:lnTo>
                  <a:pt x="46618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20"/>
                </a:lnTo>
                <a:lnTo>
                  <a:pt x="79080" y="89547"/>
                </a:lnTo>
                <a:lnTo>
                  <a:pt x="69321" y="92388"/>
                </a:lnTo>
                <a:lnTo>
                  <a:pt x="61095" y="94416"/>
                </a:lnTo>
                <a:lnTo>
                  <a:pt x="54400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37112" y="3217336"/>
            <a:ext cx="1398822" cy="17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122509" y="3003194"/>
            <a:ext cx="233679" cy="118173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identity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63361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30315" y="27399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884"/>
                </a:lnTo>
              </a:path>
            </a:pathLst>
          </a:custGeom>
          <a:ln w="252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17685" y="271536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34" y="0"/>
                </a:lnTo>
              </a:path>
            </a:pathLst>
          </a:custGeom>
          <a:ln w="20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57052" y="2708395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14" y="15062"/>
                </a:moveTo>
                <a:lnTo>
                  <a:pt x="0" y="39941"/>
                </a:lnTo>
                <a:lnTo>
                  <a:pt x="406" y="42773"/>
                </a:lnTo>
                <a:lnTo>
                  <a:pt x="16129" y="59016"/>
                </a:lnTo>
                <a:lnTo>
                  <a:pt x="22313" y="59016"/>
                </a:lnTo>
                <a:lnTo>
                  <a:pt x="24980" y="58508"/>
                </a:lnTo>
                <a:lnTo>
                  <a:pt x="29870" y="56438"/>
                </a:lnTo>
                <a:lnTo>
                  <a:pt x="31661" y="54775"/>
                </a:lnTo>
                <a:lnTo>
                  <a:pt x="32526" y="52997"/>
                </a:lnTo>
                <a:lnTo>
                  <a:pt x="18135" y="52997"/>
                </a:lnTo>
                <a:lnTo>
                  <a:pt x="16179" y="52565"/>
                </a:lnTo>
                <a:lnTo>
                  <a:pt x="7389" y="39941"/>
                </a:lnTo>
                <a:lnTo>
                  <a:pt x="7475" y="33985"/>
                </a:lnTo>
                <a:lnTo>
                  <a:pt x="17614" y="21183"/>
                </a:lnTo>
                <a:lnTo>
                  <a:pt x="32516" y="21183"/>
                </a:lnTo>
                <a:lnTo>
                  <a:pt x="32054" y="20408"/>
                </a:lnTo>
                <a:lnTo>
                  <a:pt x="21463" y="15176"/>
                </a:lnTo>
                <a:lnTo>
                  <a:pt x="16014" y="15062"/>
                </a:lnTo>
                <a:close/>
              </a:path>
              <a:path w="40004" h="59055">
                <a:moveTo>
                  <a:pt x="39890" y="52425"/>
                </a:moveTo>
                <a:lnTo>
                  <a:pt x="32969" y="52425"/>
                </a:lnTo>
                <a:lnTo>
                  <a:pt x="32969" y="58127"/>
                </a:lnTo>
                <a:lnTo>
                  <a:pt x="39890" y="58127"/>
                </a:lnTo>
                <a:lnTo>
                  <a:pt x="39890" y="52425"/>
                </a:lnTo>
                <a:close/>
              </a:path>
              <a:path w="40004" h="59055">
                <a:moveTo>
                  <a:pt x="32516" y="21183"/>
                </a:moveTo>
                <a:lnTo>
                  <a:pt x="22339" y="21183"/>
                </a:lnTo>
                <a:lnTo>
                  <a:pt x="24371" y="21628"/>
                </a:lnTo>
                <a:lnTo>
                  <a:pt x="27724" y="23406"/>
                </a:lnTo>
                <a:lnTo>
                  <a:pt x="29108" y="24587"/>
                </a:lnTo>
                <a:lnTo>
                  <a:pt x="30149" y="26060"/>
                </a:lnTo>
                <a:lnTo>
                  <a:pt x="31216" y="27520"/>
                </a:lnTo>
                <a:lnTo>
                  <a:pt x="31991" y="29222"/>
                </a:lnTo>
                <a:lnTo>
                  <a:pt x="32969" y="33083"/>
                </a:lnTo>
                <a:lnTo>
                  <a:pt x="33006" y="33388"/>
                </a:lnTo>
                <a:lnTo>
                  <a:pt x="33108" y="39941"/>
                </a:lnTo>
                <a:lnTo>
                  <a:pt x="32981" y="41008"/>
                </a:lnTo>
                <a:lnTo>
                  <a:pt x="22682" y="52997"/>
                </a:lnTo>
                <a:lnTo>
                  <a:pt x="32526" y="52997"/>
                </a:lnTo>
                <a:lnTo>
                  <a:pt x="32804" y="52425"/>
                </a:lnTo>
                <a:lnTo>
                  <a:pt x="39890" y="52425"/>
                </a:lnTo>
                <a:lnTo>
                  <a:pt x="39890" y="21666"/>
                </a:lnTo>
                <a:lnTo>
                  <a:pt x="32804" y="21666"/>
                </a:lnTo>
                <a:lnTo>
                  <a:pt x="32516" y="21183"/>
                </a:lnTo>
                <a:close/>
              </a:path>
              <a:path w="40004" h="59055">
                <a:moveTo>
                  <a:pt x="39890" y="0"/>
                </a:moveTo>
                <a:lnTo>
                  <a:pt x="32969" y="0"/>
                </a:lnTo>
                <a:lnTo>
                  <a:pt x="32969" y="21666"/>
                </a:lnTo>
                <a:lnTo>
                  <a:pt x="39890" y="21666"/>
                </a:lnTo>
                <a:lnTo>
                  <a:pt x="39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60977" y="2354742"/>
            <a:ext cx="164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Berlin Sans FB Demi" panose="020E0802020502020306" pitchFamily="34" charset="0"/>
              </a:rPr>
              <a:t>CONNEX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40777" y="2146180"/>
            <a:ext cx="401955" cy="494030"/>
          </a:xfrm>
          <a:custGeom>
            <a:avLst/>
            <a:gdLst/>
            <a:ahLst/>
            <a:cxnLst/>
            <a:rect l="l" t="t" r="r" b="b"/>
            <a:pathLst>
              <a:path w="401954" h="494030">
                <a:moveTo>
                  <a:pt x="210248" y="0"/>
                </a:moveTo>
                <a:lnTo>
                  <a:pt x="153825" y="3384"/>
                </a:lnTo>
                <a:lnTo>
                  <a:pt x="108242" y="13474"/>
                </a:lnTo>
                <a:lnTo>
                  <a:pt x="70570" y="32440"/>
                </a:lnTo>
                <a:lnTo>
                  <a:pt x="41643" y="60921"/>
                </a:lnTo>
                <a:lnTo>
                  <a:pt x="21583" y="96266"/>
                </a:lnTo>
                <a:lnTo>
                  <a:pt x="8801" y="137706"/>
                </a:lnTo>
                <a:lnTo>
                  <a:pt x="2209" y="186353"/>
                </a:lnTo>
                <a:lnTo>
                  <a:pt x="0" y="246278"/>
                </a:lnTo>
                <a:lnTo>
                  <a:pt x="2768" y="308389"/>
                </a:lnTo>
                <a:lnTo>
                  <a:pt x="11123" y="360487"/>
                </a:lnTo>
                <a:lnTo>
                  <a:pt x="25144" y="402906"/>
                </a:lnTo>
                <a:lnTo>
                  <a:pt x="44907" y="435978"/>
                </a:lnTo>
                <a:lnTo>
                  <a:pt x="109513" y="479339"/>
                </a:lnTo>
                <a:lnTo>
                  <a:pt x="155679" y="490235"/>
                </a:lnTo>
                <a:lnTo>
                  <a:pt x="210896" y="493877"/>
                </a:lnTo>
                <a:lnTo>
                  <a:pt x="275981" y="488924"/>
                </a:lnTo>
                <a:lnTo>
                  <a:pt x="328989" y="474592"/>
                </a:lnTo>
                <a:lnTo>
                  <a:pt x="368548" y="451676"/>
                </a:lnTo>
                <a:lnTo>
                  <a:pt x="393289" y="420967"/>
                </a:lnTo>
                <a:lnTo>
                  <a:pt x="401063" y="386689"/>
                </a:lnTo>
                <a:lnTo>
                  <a:pt x="212864" y="386689"/>
                </a:lnTo>
                <a:lnTo>
                  <a:pt x="189452" y="385318"/>
                </a:lnTo>
                <a:lnTo>
                  <a:pt x="144170" y="364909"/>
                </a:lnTo>
                <a:lnTo>
                  <a:pt x="127255" y="310246"/>
                </a:lnTo>
                <a:lnTo>
                  <a:pt x="125539" y="273812"/>
                </a:lnTo>
                <a:lnTo>
                  <a:pt x="125539" y="220065"/>
                </a:lnTo>
                <a:lnTo>
                  <a:pt x="132324" y="158649"/>
                </a:lnTo>
                <a:lnTo>
                  <a:pt x="155922" y="123386"/>
                </a:lnTo>
                <a:lnTo>
                  <a:pt x="197917" y="111169"/>
                </a:lnTo>
                <a:lnTo>
                  <a:pt x="233845" y="109156"/>
                </a:lnTo>
                <a:lnTo>
                  <a:pt x="354661" y="109156"/>
                </a:lnTo>
                <a:lnTo>
                  <a:pt x="366267" y="16319"/>
                </a:lnTo>
                <a:lnTo>
                  <a:pt x="353644" y="13982"/>
                </a:lnTo>
                <a:lnTo>
                  <a:pt x="316515" y="7881"/>
                </a:lnTo>
                <a:lnTo>
                  <a:pt x="280155" y="3509"/>
                </a:lnTo>
                <a:lnTo>
                  <a:pt x="244691" y="879"/>
                </a:lnTo>
                <a:lnTo>
                  <a:pt x="210248" y="0"/>
                </a:lnTo>
                <a:close/>
              </a:path>
              <a:path w="401954" h="494030">
                <a:moveTo>
                  <a:pt x="401840" y="220218"/>
                </a:moveTo>
                <a:lnTo>
                  <a:pt x="284810" y="220218"/>
                </a:lnTo>
                <a:lnTo>
                  <a:pt x="284810" y="361632"/>
                </a:lnTo>
                <a:lnTo>
                  <a:pt x="279267" y="370439"/>
                </a:lnTo>
                <a:lnTo>
                  <a:pt x="264034" y="378509"/>
                </a:lnTo>
                <a:lnTo>
                  <a:pt x="241202" y="384404"/>
                </a:lnTo>
                <a:lnTo>
                  <a:pt x="212864" y="386689"/>
                </a:lnTo>
                <a:lnTo>
                  <a:pt x="401063" y="386689"/>
                </a:lnTo>
                <a:lnTo>
                  <a:pt x="401840" y="383260"/>
                </a:lnTo>
                <a:lnTo>
                  <a:pt x="401840" y="220218"/>
                </a:lnTo>
                <a:close/>
              </a:path>
              <a:path w="401954" h="494030">
                <a:moveTo>
                  <a:pt x="354661" y="109156"/>
                </a:moveTo>
                <a:lnTo>
                  <a:pt x="233845" y="109156"/>
                </a:lnTo>
                <a:lnTo>
                  <a:pt x="251162" y="109807"/>
                </a:lnTo>
                <a:lnTo>
                  <a:pt x="274608" y="111756"/>
                </a:lnTo>
                <a:lnTo>
                  <a:pt x="304089" y="114996"/>
                </a:lnTo>
                <a:lnTo>
                  <a:pt x="353136" y="121361"/>
                </a:lnTo>
                <a:lnTo>
                  <a:pt x="354661" y="10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1866" y="2146180"/>
            <a:ext cx="401955" cy="494030"/>
          </a:xfrm>
          <a:custGeom>
            <a:avLst/>
            <a:gdLst/>
            <a:ahLst/>
            <a:cxnLst/>
            <a:rect l="l" t="t" r="r" b="b"/>
            <a:pathLst>
              <a:path w="401954" h="494030">
                <a:moveTo>
                  <a:pt x="210248" y="0"/>
                </a:moveTo>
                <a:lnTo>
                  <a:pt x="153825" y="3384"/>
                </a:lnTo>
                <a:lnTo>
                  <a:pt x="108242" y="13474"/>
                </a:lnTo>
                <a:lnTo>
                  <a:pt x="70570" y="32440"/>
                </a:lnTo>
                <a:lnTo>
                  <a:pt x="41643" y="60921"/>
                </a:lnTo>
                <a:lnTo>
                  <a:pt x="21583" y="96266"/>
                </a:lnTo>
                <a:lnTo>
                  <a:pt x="8801" y="137706"/>
                </a:lnTo>
                <a:lnTo>
                  <a:pt x="2209" y="186353"/>
                </a:lnTo>
                <a:lnTo>
                  <a:pt x="0" y="246278"/>
                </a:lnTo>
                <a:lnTo>
                  <a:pt x="2768" y="308389"/>
                </a:lnTo>
                <a:lnTo>
                  <a:pt x="11123" y="360487"/>
                </a:lnTo>
                <a:lnTo>
                  <a:pt x="25144" y="402906"/>
                </a:lnTo>
                <a:lnTo>
                  <a:pt x="44907" y="435978"/>
                </a:lnTo>
                <a:lnTo>
                  <a:pt x="109513" y="479339"/>
                </a:lnTo>
                <a:lnTo>
                  <a:pt x="155679" y="490235"/>
                </a:lnTo>
                <a:lnTo>
                  <a:pt x="210896" y="493877"/>
                </a:lnTo>
                <a:lnTo>
                  <a:pt x="275981" y="488924"/>
                </a:lnTo>
                <a:lnTo>
                  <a:pt x="328989" y="474592"/>
                </a:lnTo>
                <a:lnTo>
                  <a:pt x="368548" y="451676"/>
                </a:lnTo>
                <a:lnTo>
                  <a:pt x="393289" y="420967"/>
                </a:lnTo>
                <a:lnTo>
                  <a:pt x="401063" y="386689"/>
                </a:lnTo>
                <a:lnTo>
                  <a:pt x="212864" y="386689"/>
                </a:lnTo>
                <a:lnTo>
                  <a:pt x="189452" y="385318"/>
                </a:lnTo>
                <a:lnTo>
                  <a:pt x="144170" y="364909"/>
                </a:lnTo>
                <a:lnTo>
                  <a:pt x="127255" y="310246"/>
                </a:lnTo>
                <a:lnTo>
                  <a:pt x="125539" y="273812"/>
                </a:lnTo>
                <a:lnTo>
                  <a:pt x="125539" y="220065"/>
                </a:lnTo>
                <a:lnTo>
                  <a:pt x="132324" y="158649"/>
                </a:lnTo>
                <a:lnTo>
                  <a:pt x="155922" y="123386"/>
                </a:lnTo>
                <a:lnTo>
                  <a:pt x="197917" y="111169"/>
                </a:lnTo>
                <a:lnTo>
                  <a:pt x="233845" y="109156"/>
                </a:lnTo>
                <a:lnTo>
                  <a:pt x="354661" y="109156"/>
                </a:lnTo>
                <a:lnTo>
                  <a:pt x="366267" y="16319"/>
                </a:lnTo>
                <a:lnTo>
                  <a:pt x="353644" y="13982"/>
                </a:lnTo>
                <a:lnTo>
                  <a:pt x="316515" y="7881"/>
                </a:lnTo>
                <a:lnTo>
                  <a:pt x="280155" y="3509"/>
                </a:lnTo>
                <a:lnTo>
                  <a:pt x="244691" y="879"/>
                </a:lnTo>
                <a:lnTo>
                  <a:pt x="210248" y="0"/>
                </a:lnTo>
                <a:close/>
              </a:path>
              <a:path w="401954" h="494030">
                <a:moveTo>
                  <a:pt x="401840" y="220218"/>
                </a:moveTo>
                <a:lnTo>
                  <a:pt x="284810" y="220218"/>
                </a:lnTo>
                <a:lnTo>
                  <a:pt x="284810" y="361632"/>
                </a:lnTo>
                <a:lnTo>
                  <a:pt x="279267" y="370439"/>
                </a:lnTo>
                <a:lnTo>
                  <a:pt x="264034" y="378509"/>
                </a:lnTo>
                <a:lnTo>
                  <a:pt x="241202" y="384404"/>
                </a:lnTo>
                <a:lnTo>
                  <a:pt x="212864" y="386689"/>
                </a:lnTo>
                <a:lnTo>
                  <a:pt x="401063" y="386689"/>
                </a:lnTo>
                <a:lnTo>
                  <a:pt x="401840" y="383260"/>
                </a:lnTo>
                <a:lnTo>
                  <a:pt x="401840" y="220218"/>
                </a:lnTo>
                <a:close/>
              </a:path>
              <a:path w="401954" h="494030">
                <a:moveTo>
                  <a:pt x="354661" y="109156"/>
                </a:moveTo>
                <a:lnTo>
                  <a:pt x="233845" y="109156"/>
                </a:lnTo>
                <a:lnTo>
                  <a:pt x="251162" y="109807"/>
                </a:lnTo>
                <a:lnTo>
                  <a:pt x="274608" y="111756"/>
                </a:lnTo>
                <a:lnTo>
                  <a:pt x="304089" y="114996"/>
                </a:lnTo>
                <a:lnTo>
                  <a:pt x="353136" y="121361"/>
                </a:lnTo>
                <a:lnTo>
                  <a:pt x="354661" y="10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79179" y="2154030"/>
            <a:ext cx="324485" cy="476884"/>
          </a:xfrm>
          <a:custGeom>
            <a:avLst/>
            <a:gdLst/>
            <a:ahLst/>
            <a:cxnLst/>
            <a:rect l="l" t="t" r="r" b="b"/>
            <a:pathLst>
              <a:path w="324485" h="476885">
                <a:moveTo>
                  <a:pt x="324142" y="0"/>
                </a:moveTo>
                <a:lnTo>
                  <a:pt x="92913" y="0"/>
                </a:lnTo>
                <a:lnTo>
                  <a:pt x="69468" y="1778"/>
                </a:lnTo>
                <a:lnTo>
                  <a:pt x="33214" y="15928"/>
                </a:lnTo>
                <a:lnTo>
                  <a:pt x="5157" y="60699"/>
                </a:lnTo>
                <a:lnTo>
                  <a:pt x="80" y="103276"/>
                </a:lnTo>
                <a:lnTo>
                  <a:pt x="0" y="424141"/>
                </a:lnTo>
                <a:lnTo>
                  <a:pt x="4149" y="444643"/>
                </a:lnTo>
                <a:lnTo>
                  <a:pt x="15459" y="461402"/>
                </a:lnTo>
                <a:lnTo>
                  <a:pt x="32221" y="472710"/>
                </a:lnTo>
                <a:lnTo>
                  <a:pt x="52730" y="476859"/>
                </a:lnTo>
                <a:lnTo>
                  <a:pt x="324142" y="476859"/>
                </a:lnTo>
                <a:lnTo>
                  <a:pt x="324142" y="374256"/>
                </a:lnTo>
                <a:lnTo>
                  <a:pt x="126034" y="374256"/>
                </a:lnTo>
                <a:lnTo>
                  <a:pt x="123965" y="373583"/>
                </a:lnTo>
                <a:lnTo>
                  <a:pt x="123805" y="373570"/>
                </a:lnTo>
                <a:lnTo>
                  <a:pt x="123596" y="373164"/>
                </a:lnTo>
                <a:lnTo>
                  <a:pt x="122910" y="371525"/>
                </a:lnTo>
                <a:lnTo>
                  <a:pt x="122910" y="285470"/>
                </a:lnTo>
                <a:lnTo>
                  <a:pt x="301193" y="285470"/>
                </a:lnTo>
                <a:lnTo>
                  <a:pt x="301193" y="184188"/>
                </a:lnTo>
                <a:lnTo>
                  <a:pt x="122910" y="184188"/>
                </a:lnTo>
                <a:lnTo>
                  <a:pt x="122910" y="103276"/>
                </a:lnTo>
                <a:lnTo>
                  <a:pt x="324142" y="103276"/>
                </a:lnTo>
                <a:lnTo>
                  <a:pt x="324142" y="0"/>
                </a:lnTo>
                <a:close/>
              </a:path>
              <a:path w="324485" h="476885">
                <a:moveTo>
                  <a:pt x="123926" y="373570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47584" y="2154030"/>
            <a:ext cx="392430" cy="476884"/>
          </a:xfrm>
          <a:custGeom>
            <a:avLst/>
            <a:gdLst/>
            <a:ahLst/>
            <a:cxnLst/>
            <a:rect l="l" t="t" r="r" b="b"/>
            <a:pathLst>
              <a:path w="392429" h="476885">
                <a:moveTo>
                  <a:pt x="193192" y="0"/>
                </a:moveTo>
                <a:lnTo>
                  <a:pt x="97497" y="0"/>
                </a:lnTo>
                <a:lnTo>
                  <a:pt x="73706" y="1598"/>
                </a:lnTo>
                <a:lnTo>
                  <a:pt x="36349" y="14310"/>
                </a:lnTo>
                <a:lnTo>
                  <a:pt x="5756" y="55556"/>
                </a:lnTo>
                <a:lnTo>
                  <a:pt x="0" y="96215"/>
                </a:lnTo>
                <a:lnTo>
                  <a:pt x="0" y="476859"/>
                </a:lnTo>
                <a:lnTo>
                  <a:pt x="118973" y="476859"/>
                </a:lnTo>
                <a:lnTo>
                  <a:pt x="118973" y="316141"/>
                </a:lnTo>
                <a:lnTo>
                  <a:pt x="293537" y="316141"/>
                </a:lnTo>
                <a:lnTo>
                  <a:pt x="283146" y="299148"/>
                </a:lnTo>
                <a:lnTo>
                  <a:pt x="299878" y="289797"/>
                </a:lnTo>
                <a:lnTo>
                  <a:pt x="314901" y="278776"/>
                </a:lnTo>
                <a:lnTo>
                  <a:pt x="328178" y="266114"/>
                </a:lnTo>
                <a:lnTo>
                  <a:pt x="339674" y="251840"/>
                </a:lnTo>
                <a:lnTo>
                  <a:pt x="350902" y="232588"/>
                </a:lnTo>
                <a:lnTo>
                  <a:pt x="355580" y="220230"/>
                </a:lnTo>
                <a:lnTo>
                  <a:pt x="178777" y="220230"/>
                </a:lnTo>
                <a:lnTo>
                  <a:pt x="166402" y="220019"/>
                </a:lnTo>
                <a:lnTo>
                  <a:pt x="152280" y="219387"/>
                </a:lnTo>
                <a:lnTo>
                  <a:pt x="136456" y="218339"/>
                </a:lnTo>
                <a:lnTo>
                  <a:pt x="118973" y="216877"/>
                </a:lnTo>
                <a:lnTo>
                  <a:pt x="118973" y="102603"/>
                </a:lnTo>
                <a:lnTo>
                  <a:pt x="356382" y="102603"/>
                </a:lnTo>
                <a:lnTo>
                  <a:pt x="345805" y="73374"/>
                </a:lnTo>
                <a:lnTo>
                  <a:pt x="321557" y="41527"/>
                </a:lnTo>
                <a:lnTo>
                  <a:pt x="287920" y="18569"/>
                </a:lnTo>
                <a:lnTo>
                  <a:pt x="245072" y="4670"/>
                </a:lnTo>
                <a:lnTo>
                  <a:pt x="193192" y="0"/>
                </a:lnTo>
                <a:close/>
              </a:path>
              <a:path w="392429" h="476885">
                <a:moveTo>
                  <a:pt x="293537" y="316141"/>
                </a:moveTo>
                <a:lnTo>
                  <a:pt x="118973" y="316141"/>
                </a:lnTo>
                <a:lnTo>
                  <a:pt x="132984" y="317224"/>
                </a:lnTo>
                <a:lnTo>
                  <a:pt x="157233" y="318795"/>
                </a:lnTo>
                <a:lnTo>
                  <a:pt x="167436" y="319277"/>
                </a:lnTo>
                <a:lnTo>
                  <a:pt x="257378" y="476859"/>
                </a:lnTo>
                <a:lnTo>
                  <a:pt x="391820" y="476859"/>
                </a:lnTo>
                <a:lnTo>
                  <a:pt x="293537" y="316141"/>
                </a:lnTo>
                <a:close/>
              </a:path>
              <a:path w="392429" h="476885">
                <a:moveTo>
                  <a:pt x="356382" y="102603"/>
                </a:moveTo>
                <a:lnTo>
                  <a:pt x="189255" y="102603"/>
                </a:lnTo>
                <a:lnTo>
                  <a:pt x="214283" y="105861"/>
                </a:lnTo>
                <a:lnTo>
                  <a:pt x="231676" y="115892"/>
                </a:lnTo>
                <a:lnTo>
                  <a:pt x="241826" y="133083"/>
                </a:lnTo>
                <a:lnTo>
                  <a:pt x="245122" y="157822"/>
                </a:lnTo>
                <a:lnTo>
                  <a:pt x="245122" y="167652"/>
                </a:lnTo>
                <a:lnTo>
                  <a:pt x="230708" y="207314"/>
                </a:lnTo>
                <a:lnTo>
                  <a:pt x="178777" y="220230"/>
                </a:lnTo>
                <a:lnTo>
                  <a:pt x="355580" y="220230"/>
                </a:lnTo>
                <a:lnTo>
                  <a:pt x="358951" y="211324"/>
                </a:lnTo>
                <a:lnTo>
                  <a:pt x="363796" y="188122"/>
                </a:lnTo>
                <a:lnTo>
                  <a:pt x="365417" y="163055"/>
                </a:lnTo>
                <a:lnTo>
                  <a:pt x="360484" y="113939"/>
                </a:lnTo>
                <a:lnTo>
                  <a:pt x="356382" y="102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87583" y="2154030"/>
            <a:ext cx="324485" cy="476884"/>
          </a:xfrm>
          <a:custGeom>
            <a:avLst/>
            <a:gdLst/>
            <a:ahLst/>
            <a:cxnLst/>
            <a:rect l="l" t="t" r="r" b="b"/>
            <a:pathLst>
              <a:path w="324485" h="476885">
                <a:moveTo>
                  <a:pt x="324142" y="0"/>
                </a:moveTo>
                <a:lnTo>
                  <a:pt x="92925" y="0"/>
                </a:lnTo>
                <a:lnTo>
                  <a:pt x="69474" y="1778"/>
                </a:lnTo>
                <a:lnTo>
                  <a:pt x="33214" y="15928"/>
                </a:lnTo>
                <a:lnTo>
                  <a:pt x="5157" y="60699"/>
                </a:lnTo>
                <a:lnTo>
                  <a:pt x="80" y="103276"/>
                </a:lnTo>
                <a:lnTo>
                  <a:pt x="0" y="424141"/>
                </a:lnTo>
                <a:lnTo>
                  <a:pt x="4151" y="444643"/>
                </a:lnTo>
                <a:lnTo>
                  <a:pt x="15463" y="461402"/>
                </a:lnTo>
                <a:lnTo>
                  <a:pt x="32227" y="472710"/>
                </a:lnTo>
                <a:lnTo>
                  <a:pt x="52730" y="476859"/>
                </a:lnTo>
                <a:lnTo>
                  <a:pt x="324142" y="476859"/>
                </a:lnTo>
                <a:lnTo>
                  <a:pt x="324142" y="374256"/>
                </a:lnTo>
                <a:lnTo>
                  <a:pt x="126009" y="374256"/>
                </a:lnTo>
                <a:lnTo>
                  <a:pt x="123939" y="373672"/>
                </a:lnTo>
                <a:lnTo>
                  <a:pt x="123609" y="373164"/>
                </a:lnTo>
                <a:lnTo>
                  <a:pt x="122923" y="371525"/>
                </a:lnTo>
                <a:lnTo>
                  <a:pt x="122923" y="285470"/>
                </a:lnTo>
                <a:lnTo>
                  <a:pt x="301193" y="285470"/>
                </a:lnTo>
                <a:lnTo>
                  <a:pt x="301193" y="184188"/>
                </a:lnTo>
                <a:lnTo>
                  <a:pt x="122923" y="184188"/>
                </a:lnTo>
                <a:lnTo>
                  <a:pt x="122923" y="103276"/>
                </a:lnTo>
                <a:lnTo>
                  <a:pt x="324142" y="103276"/>
                </a:lnTo>
                <a:lnTo>
                  <a:pt x="324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83565" y="2405308"/>
            <a:ext cx="327660" cy="417830"/>
          </a:xfrm>
          <a:custGeom>
            <a:avLst/>
            <a:gdLst/>
            <a:ahLst/>
            <a:cxnLst/>
            <a:rect l="l" t="t" r="r" b="b"/>
            <a:pathLst>
              <a:path w="327660" h="417830">
                <a:moveTo>
                  <a:pt x="289217" y="0"/>
                </a:moveTo>
                <a:lnTo>
                  <a:pt x="36575" y="0"/>
                </a:lnTo>
                <a:lnTo>
                  <a:pt x="22604" y="2819"/>
                </a:lnTo>
                <a:lnTo>
                  <a:pt x="11196" y="10510"/>
                </a:lnTo>
                <a:lnTo>
                  <a:pt x="3505" y="21918"/>
                </a:lnTo>
                <a:lnTo>
                  <a:pt x="685" y="35890"/>
                </a:lnTo>
                <a:lnTo>
                  <a:pt x="0" y="387591"/>
                </a:lnTo>
                <a:lnTo>
                  <a:pt x="4158" y="402909"/>
                </a:lnTo>
                <a:lnTo>
                  <a:pt x="14844" y="413397"/>
                </a:lnTo>
                <a:lnTo>
                  <a:pt x="29262" y="417437"/>
                </a:lnTo>
                <a:lnTo>
                  <a:pt x="44637" y="413397"/>
                </a:lnTo>
                <a:lnTo>
                  <a:pt x="293027" y="269989"/>
                </a:lnTo>
                <a:lnTo>
                  <a:pt x="324541" y="227634"/>
                </a:lnTo>
                <a:lnTo>
                  <a:pt x="327240" y="210743"/>
                </a:lnTo>
                <a:lnTo>
                  <a:pt x="327240" y="38023"/>
                </a:lnTo>
                <a:lnTo>
                  <a:pt x="324251" y="23220"/>
                </a:lnTo>
                <a:lnTo>
                  <a:pt x="316101" y="11134"/>
                </a:lnTo>
                <a:lnTo>
                  <a:pt x="304014" y="2987"/>
                </a:lnTo>
                <a:lnTo>
                  <a:pt x="28921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8651" y="1963777"/>
            <a:ext cx="812165" cy="915035"/>
          </a:xfrm>
          <a:custGeom>
            <a:avLst/>
            <a:gdLst/>
            <a:ahLst/>
            <a:cxnLst/>
            <a:rect l="l" t="t" r="r" b="b"/>
            <a:pathLst>
              <a:path w="812164" h="915035">
                <a:moveTo>
                  <a:pt x="406077" y="0"/>
                </a:moveTo>
                <a:lnTo>
                  <a:pt x="34213" y="203126"/>
                </a:lnTo>
                <a:lnTo>
                  <a:pt x="2688" y="245444"/>
                </a:lnTo>
                <a:lnTo>
                  <a:pt x="0" y="262372"/>
                </a:lnTo>
                <a:lnTo>
                  <a:pt x="0" y="652275"/>
                </a:lnTo>
                <a:lnTo>
                  <a:pt x="20895" y="700729"/>
                </a:lnTo>
                <a:lnTo>
                  <a:pt x="371899" y="906473"/>
                </a:lnTo>
                <a:lnTo>
                  <a:pt x="405473" y="914579"/>
                </a:lnTo>
                <a:lnTo>
                  <a:pt x="417550" y="913742"/>
                </a:lnTo>
                <a:lnTo>
                  <a:pt x="424916" y="911254"/>
                </a:lnTo>
                <a:lnTo>
                  <a:pt x="430776" y="906465"/>
                </a:lnTo>
                <a:lnTo>
                  <a:pt x="434634" y="899971"/>
                </a:lnTo>
                <a:lnTo>
                  <a:pt x="436029" y="892317"/>
                </a:lnTo>
                <a:lnTo>
                  <a:pt x="436029" y="619750"/>
                </a:lnTo>
                <a:lnTo>
                  <a:pt x="334784" y="539626"/>
                </a:lnTo>
                <a:lnTo>
                  <a:pt x="319552" y="529705"/>
                </a:lnTo>
                <a:lnTo>
                  <a:pt x="308068" y="518642"/>
                </a:lnTo>
                <a:lnTo>
                  <a:pt x="300821" y="505136"/>
                </a:lnTo>
                <a:lnTo>
                  <a:pt x="298297" y="487886"/>
                </a:lnTo>
                <a:lnTo>
                  <a:pt x="298297" y="413426"/>
                </a:lnTo>
                <a:lnTo>
                  <a:pt x="299967" y="405132"/>
                </a:lnTo>
                <a:lnTo>
                  <a:pt x="304525" y="398365"/>
                </a:lnTo>
                <a:lnTo>
                  <a:pt x="311290" y="393811"/>
                </a:lnTo>
                <a:lnTo>
                  <a:pt x="319582" y="392153"/>
                </a:lnTo>
                <a:lnTo>
                  <a:pt x="774128" y="392153"/>
                </a:lnTo>
                <a:lnTo>
                  <a:pt x="788931" y="389166"/>
                </a:lnTo>
                <a:lnTo>
                  <a:pt x="801017" y="381019"/>
                </a:lnTo>
                <a:lnTo>
                  <a:pt x="809165" y="368933"/>
                </a:lnTo>
                <a:lnTo>
                  <a:pt x="812152" y="354129"/>
                </a:lnTo>
                <a:lnTo>
                  <a:pt x="812152" y="274843"/>
                </a:lnTo>
                <a:lnTo>
                  <a:pt x="798930" y="230509"/>
                </a:lnTo>
                <a:lnTo>
                  <a:pt x="767143" y="196891"/>
                </a:lnTo>
                <a:lnTo>
                  <a:pt x="440283" y="8181"/>
                </a:lnTo>
                <a:lnTo>
                  <a:pt x="424279" y="2045"/>
                </a:lnTo>
                <a:lnTo>
                  <a:pt x="40607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49575" y="3209348"/>
            <a:ext cx="118745" cy="186055"/>
          </a:xfrm>
          <a:custGeom>
            <a:avLst/>
            <a:gdLst/>
            <a:ahLst/>
            <a:cxnLst/>
            <a:rect l="l" t="t" r="r" b="b"/>
            <a:pathLst>
              <a:path w="118745" h="186054">
                <a:moveTo>
                  <a:pt x="16421" y="0"/>
                </a:moveTo>
                <a:lnTo>
                  <a:pt x="7861" y="2171"/>
                </a:lnTo>
                <a:lnTo>
                  <a:pt x="0" y="15455"/>
                </a:lnTo>
                <a:lnTo>
                  <a:pt x="2197" y="24028"/>
                </a:lnTo>
                <a:lnTo>
                  <a:pt x="87871" y="74650"/>
                </a:lnTo>
                <a:lnTo>
                  <a:pt x="88633" y="75120"/>
                </a:lnTo>
                <a:lnTo>
                  <a:pt x="90436" y="76530"/>
                </a:lnTo>
                <a:lnTo>
                  <a:pt x="90309" y="185788"/>
                </a:lnTo>
                <a:lnTo>
                  <a:pt x="118249" y="185788"/>
                </a:lnTo>
                <a:lnTo>
                  <a:pt x="118376" y="79324"/>
                </a:lnTo>
                <a:lnTo>
                  <a:pt x="101765" y="50419"/>
                </a:lnTo>
                <a:lnTo>
                  <a:pt x="16421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25210" y="3267303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9213" y="3267075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23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30" y="28568"/>
                </a:lnTo>
                <a:lnTo>
                  <a:pt x="56312" y="27439"/>
                </a:lnTo>
                <a:lnTo>
                  <a:pt x="61086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23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95" y="32473"/>
                </a:lnTo>
                <a:lnTo>
                  <a:pt x="75895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32" y="723"/>
                </a:lnTo>
                <a:lnTo>
                  <a:pt x="54086" y="2894"/>
                </a:lnTo>
                <a:lnTo>
                  <a:pt x="41286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1831" y="3267303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95833" y="3268002"/>
            <a:ext cx="78105" cy="125095"/>
          </a:xfrm>
          <a:custGeom>
            <a:avLst/>
            <a:gdLst/>
            <a:ahLst/>
            <a:cxnLst/>
            <a:rect l="l" t="t" r="r" b="b"/>
            <a:pathLst>
              <a:path w="78104" h="125095">
                <a:moveTo>
                  <a:pt x="26377" y="2082"/>
                </a:moveTo>
                <a:lnTo>
                  <a:pt x="0" y="2082"/>
                </a:lnTo>
                <a:lnTo>
                  <a:pt x="0" y="124714"/>
                </a:lnTo>
                <a:lnTo>
                  <a:pt x="30543" y="124714"/>
                </a:lnTo>
                <a:lnTo>
                  <a:pt x="30543" y="40259"/>
                </a:lnTo>
                <a:lnTo>
                  <a:pt x="37915" y="37123"/>
                </a:lnTo>
                <a:lnTo>
                  <a:pt x="45000" y="34880"/>
                </a:lnTo>
                <a:lnTo>
                  <a:pt x="51797" y="33533"/>
                </a:lnTo>
                <a:lnTo>
                  <a:pt x="58305" y="33083"/>
                </a:lnTo>
                <a:lnTo>
                  <a:pt x="73596" y="33083"/>
                </a:lnTo>
                <a:lnTo>
                  <a:pt x="75343" y="20358"/>
                </a:lnTo>
                <a:lnTo>
                  <a:pt x="27990" y="20358"/>
                </a:lnTo>
                <a:lnTo>
                  <a:pt x="27381" y="11874"/>
                </a:lnTo>
                <a:lnTo>
                  <a:pt x="26835" y="5791"/>
                </a:lnTo>
                <a:lnTo>
                  <a:pt x="26377" y="2082"/>
                </a:lnTo>
                <a:close/>
              </a:path>
              <a:path w="78104" h="125095">
                <a:moveTo>
                  <a:pt x="73596" y="33083"/>
                </a:moveTo>
                <a:lnTo>
                  <a:pt x="59689" y="33083"/>
                </a:lnTo>
                <a:lnTo>
                  <a:pt x="64706" y="33705"/>
                </a:lnTo>
                <a:lnTo>
                  <a:pt x="73342" y="34937"/>
                </a:lnTo>
                <a:lnTo>
                  <a:pt x="73596" y="33083"/>
                </a:lnTo>
                <a:close/>
              </a:path>
              <a:path w="78104" h="125095">
                <a:moveTo>
                  <a:pt x="69176" y="0"/>
                </a:moveTo>
                <a:lnTo>
                  <a:pt x="60998" y="0"/>
                </a:lnTo>
                <a:lnTo>
                  <a:pt x="56730" y="889"/>
                </a:lnTo>
                <a:lnTo>
                  <a:pt x="27990" y="20358"/>
                </a:lnTo>
                <a:lnTo>
                  <a:pt x="75343" y="20358"/>
                </a:lnTo>
                <a:lnTo>
                  <a:pt x="77977" y="1155"/>
                </a:lnTo>
                <a:lnTo>
                  <a:pt x="73342" y="381"/>
                </a:lnTo>
                <a:lnTo>
                  <a:pt x="6917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77553" y="3267995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6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8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2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58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77" y="38608"/>
                </a:lnTo>
                <a:lnTo>
                  <a:pt x="39672" y="29197"/>
                </a:lnTo>
                <a:lnTo>
                  <a:pt x="46606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20"/>
                </a:lnTo>
                <a:lnTo>
                  <a:pt x="79080" y="89547"/>
                </a:lnTo>
                <a:lnTo>
                  <a:pt x="69319" y="92388"/>
                </a:lnTo>
                <a:lnTo>
                  <a:pt x="61090" y="94416"/>
                </a:lnTo>
                <a:lnTo>
                  <a:pt x="54394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0984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81" y="50914"/>
                </a:moveTo>
                <a:lnTo>
                  <a:pt x="2539" y="50914"/>
                </a:lnTo>
                <a:lnTo>
                  <a:pt x="2539" y="173774"/>
                </a:lnTo>
                <a:lnTo>
                  <a:pt x="33781" y="173774"/>
                </a:lnTo>
                <a:lnTo>
                  <a:pt x="33781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19" y="0"/>
                </a:lnTo>
                <a:lnTo>
                  <a:pt x="0" y="5943"/>
                </a:lnTo>
                <a:lnTo>
                  <a:pt x="0" y="29540"/>
                </a:lnTo>
                <a:lnTo>
                  <a:pt x="6019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61898" y="3267536"/>
            <a:ext cx="99695" cy="128270"/>
          </a:xfrm>
          <a:custGeom>
            <a:avLst/>
            <a:gdLst/>
            <a:ahLst/>
            <a:cxnLst/>
            <a:rect l="l" t="t" r="r" b="b"/>
            <a:pathLst>
              <a:path w="99695" h="128270">
                <a:moveTo>
                  <a:pt x="5549" y="99034"/>
                </a:moveTo>
                <a:lnTo>
                  <a:pt x="35255" y="127449"/>
                </a:lnTo>
                <a:lnTo>
                  <a:pt x="44196" y="127723"/>
                </a:lnTo>
                <a:lnTo>
                  <a:pt x="58136" y="127166"/>
                </a:lnTo>
                <a:lnTo>
                  <a:pt x="96139" y="107041"/>
                </a:lnTo>
                <a:lnTo>
                  <a:pt x="97600" y="102031"/>
                </a:lnTo>
                <a:lnTo>
                  <a:pt x="43497" y="102031"/>
                </a:lnTo>
                <a:lnTo>
                  <a:pt x="35925" y="101845"/>
                </a:lnTo>
                <a:lnTo>
                  <a:pt x="27076" y="101285"/>
                </a:lnTo>
                <a:lnTo>
                  <a:pt x="16951" y="100349"/>
                </a:lnTo>
                <a:lnTo>
                  <a:pt x="5549" y="99034"/>
                </a:lnTo>
                <a:close/>
              </a:path>
              <a:path w="99695" h="128270">
                <a:moveTo>
                  <a:pt x="52057" y="0"/>
                </a:moveTo>
                <a:lnTo>
                  <a:pt x="12496" y="8331"/>
                </a:lnTo>
                <a:lnTo>
                  <a:pt x="0" y="36791"/>
                </a:lnTo>
                <a:lnTo>
                  <a:pt x="519" y="44890"/>
                </a:lnTo>
                <a:lnTo>
                  <a:pt x="32169" y="73113"/>
                </a:lnTo>
                <a:lnTo>
                  <a:pt x="56070" y="77203"/>
                </a:lnTo>
                <a:lnTo>
                  <a:pt x="60502" y="78701"/>
                </a:lnTo>
                <a:lnTo>
                  <a:pt x="63042" y="80645"/>
                </a:lnTo>
                <a:lnTo>
                  <a:pt x="65595" y="82562"/>
                </a:lnTo>
                <a:lnTo>
                  <a:pt x="66865" y="85686"/>
                </a:lnTo>
                <a:lnTo>
                  <a:pt x="66865" y="94945"/>
                </a:lnTo>
                <a:lnTo>
                  <a:pt x="65125" y="98183"/>
                </a:lnTo>
                <a:lnTo>
                  <a:pt x="58191" y="101269"/>
                </a:lnTo>
                <a:lnTo>
                  <a:pt x="52133" y="102031"/>
                </a:lnTo>
                <a:lnTo>
                  <a:pt x="97600" y="102031"/>
                </a:lnTo>
                <a:lnTo>
                  <a:pt x="98474" y="99034"/>
                </a:lnTo>
                <a:lnTo>
                  <a:pt x="99263" y="89547"/>
                </a:lnTo>
                <a:lnTo>
                  <a:pt x="98749" y="81729"/>
                </a:lnTo>
                <a:lnTo>
                  <a:pt x="64782" y="52755"/>
                </a:lnTo>
                <a:lnTo>
                  <a:pt x="41795" y="48666"/>
                </a:lnTo>
                <a:lnTo>
                  <a:pt x="37706" y="47396"/>
                </a:lnTo>
                <a:lnTo>
                  <a:pt x="33083" y="44462"/>
                </a:lnTo>
                <a:lnTo>
                  <a:pt x="31927" y="41808"/>
                </a:lnTo>
                <a:lnTo>
                  <a:pt x="31927" y="33020"/>
                </a:lnTo>
                <a:lnTo>
                  <a:pt x="33502" y="29692"/>
                </a:lnTo>
                <a:lnTo>
                  <a:pt x="39827" y="26301"/>
                </a:lnTo>
                <a:lnTo>
                  <a:pt x="45580" y="25450"/>
                </a:lnTo>
                <a:lnTo>
                  <a:pt x="89454" y="25450"/>
                </a:lnTo>
                <a:lnTo>
                  <a:pt x="92087" y="4394"/>
                </a:lnTo>
                <a:lnTo>
                  <a:pt x="80476" y="2469"/>
                </a:lnTo>
                <a:lnTo>
                  <a:pt x="69934" y="1096"/>
                </a:lnTo>
                <a:lnTo>
                  <a:pt x="60460" y="274"/>
                </a:lnTo>
                <a:lnTo>
                  <a:pt x="52057" y="0"/>
                </a:lnTo>
                <a:close/>
              </a:path>
              <a:path w="99695" h="128270">
                <a:moveTo>
                  <a:pt x="89454" y="25450"/>
                </a:moveTo>
                <a:lnTo>
                  <a:pt x="53911" y="25450"/>
                </a:lnTo>
                <a:lnTo>
                  <a:pt x="59490" y="25638"/>
                </a:lnTo>
                <a:lnTo>
                  <a:pt x="67213" y="26203"/>
                </a:lnTo>
                <a:lnTo>
                  <a:pt x="77076" y="27143"/>
                </a:lnTo>
                <a:lnTo>
                  <a:pt x="89077" y="28460"/>
                </a:lnTo>
                <a:lnTo>
                  <a:pt x="89454" y="2545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7480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69" y="50914"/>
                </a:moveTo>
                <a:lnTo>
                  <a:pt x="2540" y="50914"/>
                </a:lnTo>
                <a:lnTo>
                  <a:pt x="2540" y="173774"/>
                </a:lnTo>
                <a:lnTo>
                  <a:pt x="33769" y="173774"/>
                </a:lnTo>
                <a:lnTo>
                  <a:pt x="33769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07" y="0"/>
                </a:lnTo>
                <a:lnTo>
                  <a:pt x="0" y="5943"/>
                </a:lnTo>
                <a:lnTo>
                  <a:pt x="0" y="29540"/>
                </a:lnTo>
                <a:lnTo>
                  <a:pt x="6007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4263" y="3267075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10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28" y="28568"/>
                </a:lnTo>
                <a:lnTo>
                  <a:pt x="56307" y="27439"/>
                </a:lnTo>
                <a:lnTo>
                  <a:pt x="61074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10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82" y="32473"/>
                </a:lnTo>
                <a:lnTo>
                  <a:pt x="75882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27" y="723"/>
                </a:lnTo>
                <a:lnTo>
                  <a:pt x="54081" y="2894"/>
                </a:lnTo>
                <a:lnTo>
                  <a:pt x="41285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61089" y="3267995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8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9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7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71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90" y="38608"/>
                </a:lnTo>
                <a:lnTo>
                  <a:pt x="36268" y="33896"/>
                </a:lnTo>
                <a:lnTo>
                  <a:pt x="39672" y="29197"/>
                </a:lnTo>
                <a:lnTo>
                  <a:pt x="46618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20"/>
                </a:lnTo>
                <a:lnTo>
                  <a:pt x="79080" y="89547"/>
                </a:lnTo>
                <a:lnTo>
                  <a:pt x="69321" y="92388"/>
                </a:lnTo>
                <a:lnTo>
                  <a:pt x="61095" y="94416"/>
                </a:lnTo>
                <a:lnTo>
                  <a:pt x="54400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37112" y="3217336"/>
            <a:ext cx="1398822" cy="17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73405" y="2731980"/>
            <a:ext cx="187325" cy="253365"/>
          </a:xfrm>
          <a:custGeom>
            <a:avLst/>
            <a:gdLst/>
            <a:ahLst/>
            <a:cxnLst/>
            <a:rect l="l" t="t" r="r" b="b"/>
            <a:pathLst>
              <a:path w="187325" h="253364">
                <a:moveTo>
                  <a:pt x="108661" y="0"/>
                </a:moveTo>
                <a:lnTo>
                  <a:pt x="66566" y="3846"/>
                </a:lnTo>
                <a:lnTo>
                  <a:pt x="28867" y="22148"/>
                </a:lnTo>
                <a:lnTo>
                  <a:pt x="7764" y="57394"/>
                </a:lnTo>
                <a:lnTo>
                  <a:pt x="304" y="110337"/>
                </a:lnTo>
                <a:lnTo>
                  <a:pt x="0" y="127368"/>
                </a:lnTo>
                <a:lnTo>
                  <a:pt x="1473" y="159805"/>
                </a:lnTo>
                <a:lnTo>
                  <a:pt x="13260" y="208826"/>
                </a:lnTo>
                <a:lnTo>
                  <a:pt x="56356" y="246329"/>
                </a:lnTo>
                <a:lnTo>
                  <a:pt x="107581" y="253301"/>
                </a:lnTo>
                <a:lnTo>
                  <a:pt x="126571" y="252670"/>
                </a:lnTo>
                <a:lnTo>
                  <a:pt x="167487" y="243230"/>
                </a:lnTo>
                <a:lnTo>
                  <a:pt x="182646" y="228104"/>
                </a:lnTo>
                <a:lnTo>
                  <a:pt x="107226" y="228104"/>
                </a:lnTo>
                <a:lnTo>
                  <a:pt x="86997" y="226823"/>
                </a:lnTo>
                <a:lnTo>
                  <a:pt x="46951" y="207606"/>
                </a:lnTo>
                <a:lnTo>
                  <a:pt x="31605" y="160645"/>
                </a:lnTo>
                <a:lnTo>
                  <a:pt x="30581" y="137794"/>
                </a:lnTo>
                <a:lnTo>
                  <a:pt x="30700" y="110337"/>
                </a:lnTo>
                <a:lnTo>
                  <a:pt x="36093" y="68352"/>
                </a:lnTo>
                <a:lnTo>
                  <a:pt x="65511" y="34139"/>
                </a:lnTo>
                <a:lnTo>
                  <a:pt x="104578" y="26221"/>
                </a:lnTo>
                <a:lnTo>
                  <a:pt x="117297" y="25895"/>
                </a:lnTo>
                <a:lnTo>
                  <a:pt x="177823" y="25895"/>
                </a:lnTo>
                <a:lnTo>
                  <a:pt x="180263" y="7188"/>
                </a:lnTo>
                <a:lnTo>
                  <a:pt x="162966" y="4039"/>
                </a:lnTo>
                <a:lnTo>
                  <a:pt x="145267" y="1793"/>
                </a:lnTo>
                <a:lnTo>
                  <a:pt x="127166" y="448"/>
                </a:lnTo>
                <a:lnTo>
                  <a:pt x="108661" y="0"/>
                </a:lnTo>
                <a:close/>
              </a:path>
              <a:path w="187325" h="253364">
                <a:moveTo>
                  <a:pt x="186740" y="118363"/>
                </a:moveTo>
                <a:lnTo>
                  <a:pt x="158318" y="118363"/>
                </a:lnTo>
                <a:lnTo>
                  <a:pt x="158318" y="211912"/>
                </a:lnTo>
                <a:lnTo>
                  <a:pt x="154000" y="218516"/>
                </a:lnTo>
                <a:lnTo>
                  <a:pt x="107226" y="228104"/>
                </a:lnTo>
                <a:lnTo>
                  <a:pt x="182646" y="228104"/>
                </a:lnTo>
                <a:lnTo>
                  <a:pt x="185538" y="220825"/>
                </a:lnTo>
                <a:lnTo>
                  <a:pt x="186740" y="210121"/>
                </a:lnTo>
                <a:lnTo>
                  <a:pt x="186740" y="118363"/>
                </a:lnTo>
                <a:close/>
              </a:path>
              <a:path w="187325" h="253364">
                <a:moveTo>
                  <a:pt x="177823" y="25895"/>
                </a:moveTo>
                <a:lnTo>
                  <a:pt x="117297" y="25895"/>
                </a:lnTo>
                <a:lnTo>
                  <a:pt x="129396" y="26278"/>
                </a:lnTo>
                <a:lnTo>
                  <a:pt x="143384" y="27427"/>
                </a:lnTo>
                <a:lnTo>
                  <a:pt x="159261" y="29340"/>
                </a:lnTo>
                <a:lnTo>
                  <a:pt x="177025" y="32016"/>
                </a:lnTo>
                <a:lnTo>
                  <a:pt x="177823" y="2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29626" y="2735578"/>
            <a:ext cx="181610" cy="247015"/>
          </a:xfrm>
          <a:custGeom>
            <a:avLst/>
            <a:gdLst/>
            <a:ahLst/>
            <a:cxnLst/>
            <a:rect l="l" t="t" r="r" b="b"/>
            <a:pathLst>
              <a:path w="181610" h="247014">
                <a:moveTo>
                  <a:pt x="92113" y="0"/>
                </a:moveTo>
                <a:lnTo>
                  <a:pt x="40652" y="0"/>
                </a:lnTo>
                <a:lnTo>
                  <a:pt x="29737" y="640"/>
                </a:lnTo>
                <a:lnTo>
                  <a:pt x="528" y="32415"/>
                </a:lnTo>
                <a:lnTo>
                  <a:pt x="0" y="42824"/>
                </a:lnTo>
                <a:lnTo>
                  <a:pt x="0" y="246824"/>
                </a:lnTo>
                <a:lnTo>
                  <a:pt x="28778" y="246824"/>
                </a:lnTo>
                <a:lnTo>
                  <a:pt x="28778" y="147523"/>
                </a:lnTo>
                <a:lnTo>
                  <a:pt x="115737" y="147523"/>
                </a:lnTo>
                <a:lnTo>
                  <a:pt x="115493" y="147154"/>
                </a:lnTo>
                <a:lnTo>
                  <a:pt x="140996" y="137377"/>
                </a:lnTo>
                <a:lnTo>
                  <a:pt x="153192" y="127368"/>
                </a:lnTo>
                <a:lnTo>
                  <a:pt x="82753" y="127368"/>
                </a:lnTo>
                <a:lnTo>
                  <a:pt x="72494" y="127120"/>
                </a:lnTo>
                <a:lnTo>
                  <a:pt x="60080" y="126379"/>
                </a:lnTo>
                <a:lnTo>
                  <a:pt x="45509" y="125144"/>
                </a:lnTo>
                <a:lnTo>
                  <a:pt x="28778" y="123418"/>
                </a:lnTo>
                <a:lnTo>
                  <a:pt x="28778" y="28651"/>
                </a:lnTo>
                <a:lnTo>
                  <a:pt x="34417" y="23380"/>
                </a:lnTo>
                <a:lnTo>
                  <a:pt x="155998" y="23380"/>
                </a:lnTo>
                <a:lnTo>
                  <a:pt x="153366" y="19245"/>
                </a:lnTo>
                <a:lnTo>
                  <a:pt x="127843" y="4810"/>
                </a:lnTo>
                <a:lnTo>
                  <a:pt x="92113" y="0"/>
                </a:lnTo>
                <a:close/>
              </a:path>
              <a:path w="181610" h="247014">
                <a:moveTo>
                  <a:pt x="115737" y="147523"/>
                </a:moveTo>
                <a:lnTo>
                  <a:pt x="28778" y="147523"/>
                </a:lnTo>
                <a:lnTo>
                  <a:pt x="66201" y="150214"/>
                </a:lnTo>
                <a:lnTo>
                  <a:pt x="78705" y="150882"/>
                </a:lnTo>
                <a:lnTo>
                  <a:pt x="87071" y="151104"/>
                </a:lnTo>
                <a:lnTo>
                  <a:pt x="148234" y="246824"/>
                </a:lnTo>
                <a:lnTo>
                  <a:pt x="181343" y="246824"/>
                </a:lnTo>
                <a:lnTo>
                  <a:pt x="115737" y="147523"/>
                </a:lnTo>
                <a:close/>
              </a:path>
              <a:path w="181610" h="247014">
                <a:moveTo>
                  <a:pt x="155998" y="23380"/>
                </a:moveTo>
                <a:lnTo>
                  <a:pt x="89954" y="23380"/>
                </a:lnTo>
                <a:lnTo>
                  <a:pt x="113718" y="26573"/>
                </a:lnTo>
                <a:lnTo>
                  <a:pt x="130697" y="36153"/>
                </a:lnTo>
                <a:lnTo>
                  <a:pt x="140887" y="52120"/>
                </a:lnTo>
                <a:lnTo>
                  <a:pt x="144284" y="74472"/>
                </a:lnTo>
                <a:lnTo>
                  <a:pt x="144284" y="79870"/>
                </a:lnTo>
                <a:lnTo>
                  <a:pt x="140438" y="100654"/>
                </a:lnTo>
                <a:lnTo>
                  <a:pt x="128901" y="115496"/>
                </a:lnTo>
                <a:lnTo>
                  <a:pt x="109673" y="124400"/>
                </a:lnTo>
                <a:lnTo>
                  <a:pt x="82753" y="127368"/>
                </a:lnTo>
                <a:lnTo>
                  <a:pt x="153192" y="127368"/>
                </a:lnTo>
                <a:lnTo>
                  <a:pt x="159213" y="122426"/>
                </a:lnTo>
                <a:lnTo>
                  <a:pt x="170143" y="102301"/>
                </a:lnTo>
                <a:lnTo>
                  <a:pt x="173786" y="77000"/>
                </a:lnTo>
                <a:lnTo>
                  <a:pt x="168681" y="43307"/>
                </a:lnTo>
                <a:lnTo>
                  <a:pt x="155998" y="23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45826" y="2728898"/>
            <a:ext cx="216535" cy="255270"/>
          </a:xfrm>
          <a:custGeom>
            <a:avLst/>
            <a:gdLst/>
            <a:ahLst/>
            <a:cxnLst/>
            <a:rect l="l" t="t" r="r" b="b"/>
            <a:pathLst>
              <a:path w="216535" h="255269">
                <a:moveTo>
                  <a:pt x="108223" y="0"/>
                </a:moveTo>
                <a:lnTo>
                  <a:pt x="65444" y="3954"/>
                </a:lnTo>
                <a:lnTo>
                  <a:pt x="27800" y="22701"/>
                </a:lnTo>
                <a:lnTo>
                  <a:pt x="7146" y="58247"/>
                </a:lnTo>
                <a:lnTo>
                  <a:pt x="198" y="110718"/>
                </a:lnTo>
                <a:lnTo>
                  <a:pt x="0" y="132765"/>
                </a:lnTo>
                <a:lnTo>
                  <a:pt x="198" y="144900"/>
                </a:lnTo>
                <a:lnTo>
                  <a:pt x="4413" y="186562"/>
                </a:lnTo>
                <a:lnTo>
                  <a:pt x="21139" y="225424"/>
                </a:lnTo>
                <a:lnTo>
                  <a:pt x="54248" y="248259"/>
                </a:lnTo>
                <a:lnTo>
                  <a:pt x="92433" y="254678"/>
                </a:lnTo>
                <a:lnTo>
                  <a:pt x="108223" y="255104"/>
                </a:lnTo>
                <a:lnTo>
                  <a:pt x="124011" y="254678"/>
                </a:lnTo>
                <a:lnTo>
                  <a:pt x="162185" y="248259"/>
                </a:lnTo>
                <a:lnTo>
                  <a:pt x="191595" y="229552"/>
                </a:lnTo>
                <a:lnTo>
                  <a:pt x="108223" y="229552"/>
                </a:lnTo>
                <a:lnTo>
                  <a:pt x="87105" y="228247"/>
                </a:lnTo>
                <a:lnTo>
                  <a:pt x="46691" y="208699"/>
                </a:lnTo>
                <a:lnTo>
                  <a:pt x="32189" y="158157"/>
                </a:lnTo>
                <a:lnTo>
                  <a:pt x="31223" y="132765"/>
                </a:lnTo>
                <a:lnTo>
                  <a:pt x="31223" y="122339"/>
                </a:lnTo>
                <a:lnTo>
                  <a:pt x="35090" y="76734"/>
                </a:lnTo>
                <a:lnTo>
                  <a:pt x="56253" y="37693"/>
                </a:lnTo>
                <a:lnTo>
                  <a:pt x="106775" y="25552"/>
                </a:lnTo>
                <a:lnTo>
                  <a:pt x="191160" y="25552"/>
                </a:lnTo>
                <a:lnTo>
                  <a:pt x="188638" y="22701"/>
                </a:lnTo>
                <a:lnTo>
                  <a:pt x="150991" y="3954"/>
                </a:lnTo>
                <a:lnTo>
                  <a:pt x="124011" y="440"/>
                </a:lnTo>
                <a:lnTo>
                  <a:pt x="108223" y="0"/>
                </a:lnTo>
                <a:close/>
              </a:path>
              <a:path w="216535" h="255269">
                <a:moveTo>
                  <a:pt x="191160" y="25552"/>
                </a:moveTo>
                <a:lnTo>
                  <a:pt x="106775" y="25552"/>
                </a:lnTo>
                <a:lnTo>
                  <a:pt x="128244" y="26833"/>
                </a:lnTo>
                <a:lnTo>
                  <a:pt x="145866" y="30676"/>
                </a:lnTo>
                <a:lnTo>
                  <a:pt x="176572" y="58513"/>
                </a:lnTo>
                <a:lnTo>
                  <a:pt x="184578" y="96660"/>
                </a:lnTo>
                <a:lnTo>
                  <a:pt x="185578" y="122339"/>
                </a:lnTo>
                <a:lnTo>
                  <a:pt x="185578" y="132765"/>
                </a:lnTo>
                <a:lnTo>
                  <a:pt x="181665" y="179276"/>
                </a:lnTo>
                <a:lnTo>
                  <a:pt x="160204" y="217818"/>
                </a:lnTo>
                <a:lnTo>
                  <a:pt x="108223" y="229552"/>
                </a:lnTo>
                <a:lnTo>
                  <a:pt x="191595" y="229552"/>
                </a:lnTo>
                <a:lnTo>
                  <a:pt x="212020" y="186562"/>
                </a:lnTo>
                <a:lnTo>
                  <a:pt x="216235" y="144900"/>
                </a:lnTo>
                <a:lnTo>
                  <a:pt x="216433" y="132765"/>
                </a:lnTo>
                <a:lnTo>
                  <a:pt x="216427" y="122339"/>
                </a:lnTo>
                <a:lnTo>
                  <a:pt x="213987" y="81484"/>
                </a:lnTo>
                <a:lnTo>
                  <a:pt x="200926" y="38731"/>
                </a:lnTo>
                <a:lnTo>
                  <a:pt x="195294" y="30225"/>
                </a:lnTo>
                <a:lnTo>
                  <a:pt x="191160" y="25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13166" y="2735571"/>
            <a:ext cx="195580" cy="250825"/>
          </a:xfrm>
          <a:custGeom>
            <a:avLst/>
            <a:gdLst/>
            <a:ahLst/>
            <a:cxnLst/>
            <a:rect l="l" t="t" r="r" b="b"/>
            <a:pathLst>
              <a:path w="195579" h="250825">
                <a:moveTo>
                  <a:pt x="30226" y="0"/>
                </a:moveTo>
                <a:lnTo>
                  <a:pt x="0" y="0"/>
                </a:lnTo>
                <a:lnTo>
                  <a:pt x="34" y="139598"/>
                </a:lnTo>
                <a:lnTo>
                  <a:pt x="2828" y="182057"/>
                </a:lnTo>
                <a:lnTo>
                  <a:pt x="16641" y="221349"/>
                </a:lnTo>
                <a:lnTo>
                  <a:pt x="52171" y="245935"/>
                </a:lnTo>
                <a:lnTo>
                  <a:pt x="97510" y="250786"/>
                </a:lnTo>
                <a:lnTo>
                  <a:pt x="110743" y="250482"/>
                </a:lnTo>
                <a:lnTo>
                  <a:pt x="151583" y="243005"/>
                </a:lnTo>
                <a:lnTo>
                  <a:pt x="175272" y="225590"/>
                </a:lnTo>
                <a:lnTo>
                  <a:pt x="97510" y="225590"/>
                </a:lnTo>
                <a:lnTo>
                  <a:pt x="79765" y="224524"/>
                </a:lnTo>
                <a:lnTo>
                  <a:pt x="44615" y="208508"/>
                </a:lnTo>
                <a:lnTo>
                  <a:pt x="31124" y="163336"/>
                </a:lnTo>
                <a:lnTo>
                  <a:pt x="30226" y="139598"/>
                </a:lnTo>
                <a:lnTo>
                  <a:pt x="30226" y="0"/>
                </a:lnTo>
                <a:close/>
              </a:path>
              <a:path w="195579" h="250825">
                <a:moveTo>
                  <a:pt x="195376" y="0"/>
                </a:moveTo>
                <a:lnTo>
                  <a:pt x="165150" y="0"/>
                </a:lnTo>
                <a:lnTo>
                  <a:pt x="165150" y="139598"/>
                </a:lnTo>
                <a:lnTo>
                  <a:pt x="164296" y="162896"/>
                </a:lnTo>
                <a:lnTo>
                  <a:pt x="151485" y="207962"/>
                </a:lnTo>
                <a:lnTo>
                  <a:pt x="115993" y="224489"/>
                </a:lnTo>
                <a:lnTo>
                  <a:pt x="97510" y="225590"/>
                </a:lnTo>
                <a:lnTo>
                  <a:pt x="175272" y="225590"/>
                </a:lnTo>
                <a:lnTo>
                  <a:pt x="192547" y="182057"/>
                </a:lnTo>
                <a:lnTo>
                  <a:pt x="195342" y="139598"/>
                </a:lnTo>
                <a:lnTo>
                  <a:pt x="195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66151" y="2735572"/>
            <a:ext cx="174625" cy="247015"/>
          </a:xfrm>
          <a:custGeom>
            <a:avLst/>
            <a:gdLst/>
            <a:ahLst/>
            <a:cxnLst/>
            <a:rect l="l" t="t" r="r" b="b"/>
            <a:pathLst>
              <a:path w="174625" h="247014">
                <a:moveTo>
                  <a:pt x="91757" y="0"/>
                </a:moveTo>
                <a:lnTo>
                  <a:pt x="39941" y="0"/>
                </a:lnTo>
                <a:lnTo>
                  <a:pt x="29490" y="675"/>
                </a:lnTo>
                <a:lnTo>
                  <a:pt x="540" y="32240"/>
                </a:lnTo>
                <a:lnTo>
                  <a:pt x="0" y="41732"/>
                </a:lnTo>
                <a:lnTo>
                  <a:pt x="0" y="246824"/>
                </a:lnTo>
                <a:lnTo>
                  <a:pt x="28790" y="246824"/>
                </a:lnTo>
                <a:lnTo>
                  <a:pt x="28790" y="153644"/>
                </a:lnTo>
                <a:lnTo>
                  <a:pt x="115757" y="153644"/>
                </a:lnTo>
                <a:lnTo>
                  <a:pt x="124093" y="151972"/>
                </a:lnTo>
                <a:lnTo>
                  <a:pt x="139508" y="145849"/>
                </a:lnTo>
                <a:lnTo>
                  <a:pt x="152019" y="137274"/>
                </a:lnTo>
                <a:lnTo>
                  <a:pt x="156262" y="132410"/>
                </a:lnTo>
                <a:lnTo>
                  <a:pt x="79883" y="132410"/>
                </a:lnTo>
                <a:lnTo>
                  <a:pt x="69403" y="132231"/>
                </a:lnTo>
                <a:lnTo>
                  <a:pt x="57394" y="131694"/>
                </a:lnTo>
                <a:lnTo>
                  <a:pt x="43857" y="130797"/>
                </a:lnTo>
                <a:lnTo>
                  <a:pt x="28790" y="129539"/>
                </a:lnTo>
                <a:lnTo>
                  <a:pt x="28842" y="36609"/>
                </a:lnTo>
                <a:lnTo>
                  <a:pt x="29032" y="29629"/>
                </a:lnTo>
                <a:lnTo>
                  <a:pt x="34188" y="24828"/>
                </a:lnTo>
                <a:lnTo>
                  <a:pt x="44259" y="24104"/>
                </a:lnTo>
                <a:lnTo>
                  <a:pt x="156596" y="24104"/>
                </a:lnTo>
                <a:lnTo>
                  <a:pt x="153554" y="19343"/>
                </a:lnTo>
                <a:lnTo>
                  <a:pt x="127804" y="4836"/>
                </a:lnTo>
                <a:lnTo>
                  <a:pt x="91757" y="0"/>
                </a:lnTo>
                <a:close/>
              </a:path>
              <a:path w="174625" h="247014">
                <a:moveTo>
                  <a:pt x="115757" y="153644"/>
                </a:moveTo>
                <a:lnTo>
                  <a:pt x="28790" y="153644"/>
                </a:lnTo>
                <a:lnTo>
                  <a:pt x="46850" y="155054"/>
                </a:lnTo>
                <a:lnTo>
                  <a:pt x="62164" y="156062"/>
                </a:lnTo>
                <a:lnTo>
                  <a:pt x="74734" y="156668"/>
                </a:lnTo>
                <a:lnTo>
                  <a:pt x="84556" y="156870"/>
                </a:lnTo>
                <a:lnTo>
                  <a:pt x="105775" y="155646"/>
                </a:lnTo>
                <a:lnTo>
                  <a:pt x="115757" y="153644"/>
                </a:lnTo>
                <a:close/>
              </a:path>
              <a:path w="174625" h="247014">
                <a:moveTo>
                  <a:pt x="156596" y="24104"/>
                </a:moveTo>
                <a:lnTo>
                  <a:pt x="90678" y="24104"/>
                </a:lnTo>
                <a:lnTo>
                  <a:pt x="114288" y="27230"/>
                </a:lnTo>
                <a:lnTo>
                  <a:pt x="131151" y="36609"/>
                </a:lnTo>
                <a:lnTo>
                  <a:pt x="141268" y="52238"/>
                </a:lnTo>
                <a:lnTo>
                  <a:pt x="144640" y="74117"/>
                </a:lnTo>
                <a:lnTo>
                  <a:pt x="144640" y="79882"/>
                </a:lnTo>
                <a:lnTo>
                  <a:pt x="130073" y="120002"/>
                </a:lnTo>
                <a:lnTo>
                  <a:pt x="79883" y="132410"/>
                </a:lnTo>
                <a:lnTo>
                  <a:pt x="156262" y="132410"/>
                </a:lnTo>
                <a:lnTo>
                  <a:pt x="161703" y="126172"/>
                </a:lnTo>
                <a:lnTo>
                  <a:pt x="168621" y="112488"/>
                </a:lnTo>
                <a:lnTo>
                  <a:pt x="172771" y="96220"/>
                </a:lnTo>
                <a:lnTo>
                  <a:pt x="174155" y="77368"/>
                </a:lnTo>
                <a:lnTo>
                  <a:pt x="169004" y="43521"/>
                </a:lnTo>
                <a:lnTo>
                  <a:pt x="156596" y="24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7815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3083565" y="2405308"/>
            <a:ext cx="327660" cy="417830"/>
          </a:xfrm>
          <a:custGeom>
            <a:avLst/>
            <a:gdLst/>
            <a:ahLst/>
            <a:cxnLst/>
            <a:rect l="l" t="t" r="r" b="b"/>
            <a:pathLst>
              <a:path w="327660" h="417830">
                <a:moveTo>
                  <a:pt x="289217" y="0"/>
                </a:moveTo>
                <a:lnTo>
                  <a:pt x="36575" y="0"/>
                </a:lnTo>
                <a:lnTo>
                  <a:pt x="22604" y="2819"/>
                </a:lnTo>
                <a:lnTo>
                  <a:pt x="11196" y="10510"/>
                </a:lnTo>
                <a:lnTo>
                  <a:pt x="3505" y="21918"/>
                </a:lnTo>
                <a:lnTo>
                  <a:pt x="685" y="35890"/>
                </a:lnTo>
                <a:lnTo>
                  <a:pt x="0" y="387591"/>
                </a:lnTo>
                <a:lnTo>
                  <a:pt x="4158" y="402909"/>
                </a:lnTo>
                <a:lnTo>
                  <a:pt x="14844" y="413397"/>
                </a:lnTo>
                <a:lnTo>
                  <a:pt x="29262" y="417437"/>
                </a:lnTo>
                <a:lnTo>
                  <a:pt x="44637" y="413397"/>
                </a:lnTo>
                <a:lnTo>
                  <a:pt x="293027" y="269989"/>
                </a:lnTo>
                <a:lnTo>
                  <a:pt x="324541" y="227634"/>
                </a:lnTo>
                <a:lnTo>
                  <a:pt x="327240" y="210743"/>
                </a:lnTo>
                <a:lnTo>
                  <a:pt x="327240" y="38023"/>
                </a:lnTo>
                <a:lnTo>
                  <a:pt x="324251" y="23220"/>
                </a:lnTo>
                <a:lnTo>
                  <a:pt x="316101" y="11134"/>
                </a:lnTo>
                <a:lnTo>
                  <a:pt x="304014" y="2987"/>
                </a:lnTo>
                <a:lnTo>
                  <a:pt x="289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98651" y="1963777"/>
            <a:ext cx="812165" cy="915035"/>
          </a:xfrm>
          <a:custGeom>
            <a:avLst/>
            <a:gdLst/>
            <a:ahLst/>
            <a:cxnLst/>
            <a:rect l="l" t="t" r="r" b="b"/>
            <a:pathLst>
              <a:path w="812164" h="915035">
                <a:moveTo>
                  <a:pt x="406077" y="0"/>
                </a:moveTo>
                <a:lnTo>
                  <a:pt x="34213" y="203126"/>
                </a:lnTo>
                <a:lnTo>
                  <a:pt x="2688" y="245444"/>
                </a:lnTo>
                <a:lnTo>
                  <a:pt x="0" y="262372"/>
                </a:lnTo>
                <a:lnTo>
                  <a:pt x="0" y="652275"/>
                </a:lnTo>
                <a:lnTo>
                  <a:pt x="20895" y="700729"/>
                </a:lnTo>
                <a:lnTo>
                  <a:pt x="371899" y="906473"/>
                </a:lnTo>
                <a:lnTo>
                  <a:pt x="405473" y="914579"/>
                </a:lnTo>
                <a:lnTo>
                  <a:pt x="417550" y="913742"/>
                </a:lnTo>
                <a:lnTo>
                  <a:pt x="424916" y="911254"/>
                </a:lnTo>
                <a:lnTo>
                  <a:pt x="430776" y="906465"/>
                </a:lnTo>
                <a:lnTo>
                  <a:pt x="434634" y="899971"/>
                </a:lnTo>
                <a:lnTo>
                  <a:pt x="436029" y="892317"/>
                </a:lnTo>
                <a:lnTo>
                  <a:pt x="436029" y="619750"/>
                </a:lnTo>
                <a:lnTo>
                  <a:pt x="334784" y="539626"/>
                </a:lnTo>
                <a:lnTo>
                  <a:pt x="319552" y="529705"/>
                </a:lnTo>
                <a:lnTo>
                  <a:pt x="308068" y="518642"/>
                </a:lnTo>
                <a:lnTo>
                  <a:pt x="300821" y="505136"/>
                </a:lnTo>
                <a:lnTo>
                  <a:pt x="298297" y="487886"/>
                </a:lnTo>
                <a:lnTo>
                  <a:pt x="298297" y="413426"/>
                </a:lnTo>
                <a:lnTo>
                  <a:pt x="299967" y="405132"/>
                </a:lnTo>
                <a:lnTo>
                  <a:pt x="304525" y="398365"/>
                </a:lnTo>
                <a:lnTo>
                  <a:pt x="311290" y="393811"/>
                </a:lnTo>
                <a:lnTo>
                  <a:pt x="319582" y="392153"/>
                </a:lnTo>
                <a:lnTo>
                  <a:pt x="774128" y="392153"/>
                </a:lnTo>
                <a:lnTo>
                  <a:pt x="788931" y="389166"/>
                </a:lnTo>
                <a:lnTo>
                  <a:pt x="801017" y="381019"/>
                </a:lnTo>
                <a:lnTo>
                  <a:pt x="809165" y="368933"/>
                </a:lnTo>
                <a:lnTo>
                  <a:pt x="812152" y="354129"/>
                </a:lnTo>
                <a:lnTo>
                  <a:pt x="812152" y="274843"/>
                </a:lnTo>
                <a:lnTo>
                  <a:pt x="798930" y="230509"/>
                </a:lnTo>
                <a:lnTo>
                  <a:pt x="767143" y="196891"/>
                </a:lnTo>
                <a:lnTo>
                  <a:pt x="440283" y="8181"/>
                </a:lnTo>
                <a:lnTo>
                  <a:pt x="424279" y="2045"/>
                </a:lnTo>
                <a:lnTo>
                  <a:pt x="406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49575" y="3209348"/>
            <a:ext cx="118745" cy="186055"/>
          </a:xfrm>
          <a:custGeom>
            <a:avLst/>
            <a:gdLst/>
            <a:ahLst/>
            <a:cxnLst/>
            <a:rect l="l" t="t" r="r" b="b"/>
            <a:pathLst>
              <a:path w="118745" h="186054">
                <a:moveTo>
                  <a:pt x="16421" y="0"/>
                </a:moveTo>
                <a:lnTo>
                  <a:pt x="7861" y="2171"/>
                </a:lnTo>
                <a:lnTo>
                  <a:pt x="0" y="15455"/>
                </a:lnTo>
                <a:lnTo>
                  <a:pt x="2197" y="24028"/>
                </a:lnTo>
                <a:lnTo>
                  <a:pt x="87871" y="74650"/>
                </a:lnTo>
                <a:lnTo>
                  <a:pt x="88633" y="75120"/>
                </a:lnTo>
                <a:lnTo>
                  <a:pt x="90436" y="76530"/>
                </a:lnTo>
                <a:lnTo>
                  <a:pt x="90309" y="185788"/>
                </a:lnTo>
                <a:lnTo>
                  <a:pt x="118249" y="185788"/>
                </a:lnTo>
                <a:lnTo>
                  <a:pt x="118376" y="79324"/>
                </a:lnTo>
                <a:lnTo>
                  <a:pt x="101765" y="50419"/>
                </a:lnTo>
                <a:lnTo>
                  <a:pt x="16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25210" y="3267303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49213" y="3267075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23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30" y="28568"/>
                </a:lnTo>
                <a:lnTo>
                  <a:pt x="56312" y="27439"/>
                </a:lnTo>
                <a:lnTo>
                  <a:pt x="61086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23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95" y="32473"/>
                </a:lnTo>
                <a:lnTo>
                  <a:pt x="75895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32" y="723"/>
                </a:lnTo>
                <a:lnTo>
                  <a:pt x="54086" y="2894"/>
                </a:lnTo>
                <a:lnTo>
                  <a:pt x="41286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71831" y="3267303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70">
                <a:moveTo>
                  <a:pt x="57835" y="0"/>
                </a:moveTo>
                <a:lnTo>
                  <a:pt x="20006" y="7549"/>
                </a:lnTo>
                <a:lnTo>
                  <a:pt x="780" y="46438"/>
                </a:lnTo>
                <a:lnTo>
                  <a:pt x="0" y="63169"/>
                </a:lnTo>
                <a:lnTo>
                  <a:pt x="764" y="80702"/>
                </a:lnTo>
                <a:lnTo>
                  <a:pt x="19632" y="120467"/>
                </a:lnTo>
                <a:lnTo>
                  <a:pt x="56680" y="127952"/>
                </a:lnTo>
                <a:lnTo>
                  <a:pt x="66098" y="127692"/>
                </a:lnTo>
                <a:lnTo>
                  <a:pt x="76525" y="126912"/>
                </a:lnTo>
                <a:lnTo>
                  <a:pt x="87964" y="125611"/>
                </a:lnTo>
                <a:lnTo>
                  <a:pt x="100418" y="123786"/>
                </a:lnTo>
                <a:lnTo>
                  <a:pt x="97998" y="102044"/>
                </a:lnTo>
                <a:lnTo>
                  <a:pt x="50825" y="102044"/>
                </a:lnTo>
                <a:lnTo>
                  <a:pt x="42875" y="100241"/>
                </a:lnTo>
                <a:lnTo>
                  <a:pt x="33934" y="92976"/>
                </a:lnTo>
                <a:lnTo>
                  <a:pt x="31699" y="86156"/>
                </a:lnTo>
                <a:lnTo>
                  <a:pt x="31699" y="76123"/>
                </a:lnTo>
                <a:lnTo>
                  <a:pt x="70561" y="76123"/>
                </a:lnTo>
                <a:lnTo>
                  <a:pt x="79219" y="75509"/>
                </a:lnTo>
                <a:lnTo>
                  <a:pt x="104814" y="54838"/>
                </a:lnTo>
                <a:lnTo>
                  <a:pt x="31470" y="54838"/>
                </a:lnTo>
                <a:lnTo>
                  <a:pt x="31569" y="42341"/>
                </a:lnTo>
                <a:lnTo>
                  <a:pt x="33159" y="34747"/>
                </a:lnTo>
                <a:lnTo>
                  <a:pt x="39954" y="26581"/>
                </a:lnTo>
                <a:lnTo>
                  <a:pt x="47116" y="24536"/>
                </a:lnTo>
                <a:lnTo>
                  <a:pt x="103858" y="24536"/>
                </a:lnTo>
                <a:lnTo>
                  <a:pt x="103800" y="24325"/>
                </a:lnTo>
                <a:lnTo>
                  <a:pt x="69242" y="687"/>
                </a:lnTo>
                <a:lnTo>
                  <a:pt x="57835" y="0"/>
                </a:lnTo>
                <a:close/>
              </a:path>
              <a:path w="107314" h="128270">
                <a:moveTo>
                  <a:pt x="97637" y="98805"/>
                </a:moveTo>
                <a:lnTo>
                  <a:pt x="86574" y="100222"/>
                </a:lnTo>
                <a:lnTo>
                  <a:pt x="76985" y="101234"/>
                </a:lnTo>
                <a:lnTo>
                  <a:pt x="68871" y="101842"/>
                </a:lnTo>
                <a:lnTo>
                  <a:pt x="62229" y="102044"/>
                </a:lnTo>
                <a:lnTo>
                  <a:pt x="97998" y="102044"/>
                </a:lnTo>
                <a:lnTo>
                  <a:pt x="97637" y="98805"/>
                </a:lnTo>
                <a:close/>
              </a:path>
              <a:path w="107314" h="128270">
                <a:moveTo>
                  <a:pt x="103858" y="24536"/>
                </a:moveTo>
                <a:lnTo>
                  <a:pt x="64858" y="24536"/>
                </a:lnTo>
                <a:lnTo>
                  <a:pt x="69989" y="26149"/>
                </a:lnTo>
                <a:lnTo>
                  <a:pt x="76866" y="32572"/>
                </a:lnTo>
                <a:lnTo>
                  <a:pt x="76973" y="32750"/>
                </a:lnTo>
                <a:lnTo>
                  <a:pt x="78663" y="37020"/>
                </a:lnTo>
                <a:lnTo>
                  <a:pt x="78663" y="47205"/>
                </a:lnTo>
                <a:lnTo>
                  <a:pt x="76974" y="50406"/>
                </a:lnTo>
                <a:lnTo>
                  <a:pt x="70180" y="53949"/>
                </a:lnTo>
                <a:lnTo>
                  <a:pt x="64160" y="54838"/>
                </a:lnTo>
                <a:lnTo>
                  <a:pt x="104814" y="54838"/>
                </a:lnTo>
                <a:lnTo>
                  <a:pt x="106338" y="49132"/>
                </a:lnTo>
                <a:lnTo>
                  <a:pt x="106895" y="42341"/>
                </a:lnTo>
                <a:lnTo>
                  <a:pt x="106121" y="32750"/>
                </a:lnTo>
                <a:lnTo>
                  <a:pt x="103858" y="24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95833" y="3268002"/>
            <a:ext cx="78105" cy="125095"/>
          </a:xfrm>
          <a:custGeom>
            <a:avLst/>
            <a:gdLst/>
            <a:ahLst/>
            <a:cxnLst/>
            <a:rect l="l" t="t" r="r" b="b"/>
            <a:pathLst>
              <a:path w="78104" h="125095">
                <a:moveTo>
                  <a:pt x="26377" y="2082"/>
                </a:moveTo>
                <a:lnTo>
                  <a:pt x="0" y="2082"/>
                </a:lnTo>
                <a:lnTo>
                  <a:pt x="0" y="124714"/>
                </a:lnTo>
                <a:lnTo>
                  <a:pt x="30543" y="124714"/>
                </a:lnTo>
                <a:lnTo>
                  <a:pt x="30543" y="40259"/>
                </a:lnTo>
                <a:lnTo>
                  <a:pt x="37915" y="37123"/>
                </a:lnTo>
                <a:lnTo>
                  <a:pt x="45000" y="34880"/>
                </a:lnTo>
                <a:lnTo>
                  <a:pt x="51797" y="33533"/>
                </a:lnTo>
                <a:lnTo>
                  <a:pt x="58305" y="33083"/>
                </a:lnTo>
                <a:lnTo>
                  <a:pt x="73596" y="33083"/>
                </a:lnTo>
                <a:lnTo>
                  <a:pt x="75343" y="20358"/>
                </a:lnTo>
                <a:lnTo>
                  <a:pt x="27990" y="20358"/>
                </a:lnTo>
                <a:lnTo>
                  <a:pt x="27381" y="11874"/>
                </a:lnTo>
                <a:lnTo>
                  <a:pt x="26835" y="5791"/>
                </a:lnTo>
                <a:lnTo>
                  <a:pt x="26377" y="2082"/>
                </a:lnTo>
                <a:close/>
              </a:path>
              <a:path w="78104" h="125095">
                <a:moveTo>
                  <a:pt x="73596" y="33083"/>
                </a:moveTo>
                <a:lnTo>
                  <a:pt x="59689" y="33083"/>
                </a:lnTo>
                <a:lnTo>
                  <a:pt x="64706" y="33705"/>
                </a:lnTo>
                <a:lnTo>
                  <a:pt x="73342" y="34937"/>
                </a:lnTo>
                <a:lnTo>
                  <a:pt x="73596" y="33083"/>
                </a:lnTo>
                <a:close/>
              </a:path>
              <a:path w="78104" h="125095">
                <a:moveTo>
                  <a:pt x="69176" y="0"/>
                </a:moveTo>
                <a:lnTo>
                  <a:pt x="60998" y="0"/>
                </a:lnTo>
                <a:lnTo>
                  <a:pt x="56730" y="889"/>
                </a:lnTo>
                <a:lnTo>
                  <a:pt x="27990" y="20358"/>
                </a:lnTo>
                <a:lnTo>
                  <a:pt x="75343" y="20358"/>
                </a:lnTo>
                <a:lnTo>
                  <a:pt x="77977" y="1155"/>
                </a:lnTo>
                <a:lnTo>
                  <a:pt x="73342" y="381"/>
                </a:lnTo>
                <a:lnTo>
                  <a:pt x="69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77553" y="3267995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6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8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2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58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77" y="38608"/>
                </a:lnTo>
                <a:lnTo>
                  <a:pt x="39672" y="29197"/>
                </a:lnTo>
                <a:lnTo>
                  <a:pt x="46606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20"/>
                </a:lnTo>
                <a:lnTo>
                  <a:pt x="79080" y="89547"/>
                </a:lnTo>
                <a:lnTo>
                  <a:pt x="69319" y="92388"/>
                </a:lnTo>
                <a:lnTo>
                  <a:pt x="61090" y="94416"/>
                </a:lnTo>
                <a:lnTo>
                  <a:pt x="54394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0984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81" y="50914"/>
                </a:moveTo>
                <a:lnTo>
                  <a:pt x="2539" y="50914"/>
                </a:lnTo>
                <a:lnTo>
                  <a:pt x="2539" y="173774"/>
                </a:lnTo>
                <a:lnTo>
                  <a:pt x="33781" y="173774"/>
                </a:lnTo>
                <a:lnTo>
                  <a:pt x="33781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19" y="0"/>
                </a:lnTo>
                <a:lnTo>
                  <a:pt x="0" y="5943"/>
                </a:lnTo>
                <a:lnTo>
                  <a:pt x="0" y="29540"/>
                </a:lnTo>
                <a:lnTo>
                  <a:pt x="6019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61898" y="3267536"/>
            <a:ext cx="99695" cy="128270"/>
          </a:xfrm>
          <a:custGeom>
            <a:avLst/>
            <a:gdLst/>
            <a:ahLst/>
            <a:cxnLst/>
            <a:rect l="l" t="t" r="r" b="b"/>
            <a:pathLst>
              <a:path w="99695" h="128270">
                <a:moveTo>
                  <a:pt x="5549" y="99034"/>
                </a:moveTo>
                <a:lnTo>
                  <a:pt x="35255" y="127449"/>
                </a:lnTo>
                <a:lnTo>
                  <a:pt x="44196" y="127723"/>
                </a:lnTo>
                <a:lnTo>
                  <a:pt x="58136" y="127166"/>
                </a:lnTo>
                <a:lnTo>
                  <a:pt x="96139" y="107041"/>
                </a:lnTo>
                <a:lnTo>
                  <a:pt x="97600" y="102031"/>
                </a:lnTo>
                <a:lnTo>
                  <a:pt x="43497" y="102031"/>
                </a:lnTo>
                <a:lnTo>
                  <a:pt x="35925" y="101845"/>
                </a:lnTo>
                <a:lnTo>
                  <a:pt x="27076" y="101285"/>
                </a:lnTo>
                <a:lnTo>
                  <a:pt x="16951" y="100349"/>
                </a:lnTo>
                <a:lnTo>
                  <a:pt x="5549" y="99034"/>
                </a:lnTo>
                <a:close/>
              </a:path>
              <a:path w="99695" h="128270">
                <a:moveTo>
                  <a:pt x="52057" y="0"/>
                </a:moveTo>
                <a:lnTo>
                  <a:pt x="12496" y="8331"/>
                </a:lnTo>
                <a:lnTo>
                  <a:pt x="0" y="36791"/>
                </a:lnTo>
                <a:lnTo>
                  <a:pt x="519" y="44890"/>
                </a:lnTo>
                <a:lnTo>
                  <a:pt x="32169" y="73113"/>
                </a:lnTo>
                <a:lnTo>
                  <a:pt x="56070" y="77203"/>
                </a:lnTo>
                <a:lnTo>
                  <a:pt x="60502" y="78701"/>
                </a:lnTo>
                <a:lnTo>
                  <a:pt x="63042" y="80645"/>
                </a:lnTo>
                <a:lnTo>
                  <a:pt x="65595" y="82562"/>
                </a:lnTo>
                <a:lnTo>
                  <a:pt x="66865" y="85686"/>
                </a:lnTo>
                <a:lnTo>
                  <a:pt x="66865" y="94945"/>
                </a:lnTo>
                <a:lnTo>
                  <a:pt x="65125" y="98183"/>
                </a:lnTo>
                <a:lnTo>
                  <a:pt x="58191" y="101269"/>
                </a:lnTo>
                <a:lnTo>
                  <a:pt x="52133" y="102031"/>
                </a:lnTo>
                <a:lnTo>
                  <a:pt x="97600" y="102031"/>
                </a:lnTo>
                <a:lnTo>
                  <a:pt x="98474" y="99034"/>
                </a:lnTo>
                <a:lnTo>
                  <a:pt x="99263" y="89547"/>
                </a:lnTo>
                <a:lnTo>
                  <a:pt x="98749" y="81729"/>
                </a:lnTo>
                <a:lnTo>
                  <a:pt x="64782" y="52755"/>
                </a:lnTo>
                <a:lnTo>
                  <a:pt x="41795" y="48666"/>
                </a:lnTo>
                <a:lnTo>
                  <a:pt x="37706" y="47396"/>
                </a:lnTo>
                <a:lnTo>
                  <a:pt x="33083" y="44462"/>
                </a:lnTo>
                <a:lnTo>
                  <a:pt x="31927" y="41808"/>
                </a:lnTo>
                <a:lnTo>
                  <a:pt x="31927" y="33020"/>
                </a:lnTo>
                <a:lnTo>
                  <a:pt x="33502" y="29692"/>
                </a:lnTo>
                <a:lnTo>
                  <a:pt x="39827" y="26301"/>
                </a:lnTo>
                <a:lnTo>
                  <a:pt x="45580" y="25450"/>
                </a:lnTo>
                <a:lnTo>
                  <a:pt x="89454" y="25450"/>
                </a:lnTo>
                <a:lnTo>
                  <a:pt x="92087" y="4394"/>
                </a:lnTo>
                <a:lnTo>
                  <a:pt x="80476" y="2469"/>
                </a:lnTo>
                <a:lnTo>
                  <a:pt x="69934" y="1096"/>
                </a:lnTo>
                <a:lnTo>
                  <a:pt x="60460" y="274"/>
                </a:lnTo>
                <a:lnTo>
                  <a:pt x="52057" y="0"/>
                </a:lnTo>
                <a:close/>
              </a:path>
              <a:path w="99695" h="128270">
                <a:moveTo>
                  <a:pt x="89454" y="25450"/>
                </a:moveTo>
                <a:lnTo>
                  <a:pt x="53911" y="25450"/>
                </a:lnTo>
                <a:lnTo>
                  <a:pt x="59490" y="25638"/>
                </a:lnTo>
                <a:lnTo>
                  <a:pt x="67213" y="26203"/>
                </a:lnTo>
                <a:lnTo>
                  <a:pt x="77076" y="27143"/>
                </a:lnTo>
                <a:lnTo>
                  <a:pt x="89077" y="28460"/>
                </a:lnTo>
                <a:lnTo>
                  <a:pt x="89454" y="25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74806" y="3218941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29" h="173989">
                <a:moveTo>
                  <a:pt x="33769" y="50914"/>
                </a:moveTo>
                <a:lnTo>
                  <a:pt x="2540" y="50914"/>
                </a:lnTo>
                <a:lnTo>
                  <a:pt x="2540" y="173774"/>
                </a:lnTo>
                <a:lnTo>
                  <a:pt x="33769" y="173774"/>
                </a:lnTo>
                <a:lnTo>
                  <a:pt x="33769" y="50914"/>
                </a:lnTo>
                <a:close/>
              </a:path>
              <a:path w="36829" h="173989">
                <a:moveTo>
                  <a:pt x="18046" y="0"/>
                </a:moveTo>
                <a:lnTo>
                  <a:pt x="6007" y="0"/>
                </a:lnTo>
                <a:lnTo>
                  <a:pt x="0" y="5943"/>
                </a:lnTo>
                <a:lnTo>
                  <a:pt x="0" y="29540"/>
                </a:lnTo>
                <a:lnTo>
                  <a:pt x="6007" y="35407"/>
                </a:lnTo>
                <a:lnTo>
                  <a:pt x="30225" y="35407"/>
                </a:lnTo>
                <a:lnTo>
                  <a:pt x="36322" y="29540"/>
                </a:lnTo>
                <a:lnTo>
                  <a:pt x="36322" y="17818"/>
                </a:lnTo>
                <a:lnTo>
                  <a:pt x="35179" y="10024"/>
                </a:lnTo>
                <a:lnTo>
                  <a:pt x="31751" y="4456"/>
                </a:lnTo>
                <a:lnTo>
                  <a:pt x="26040" y="1114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34263" y="3267075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24510" y="3009"/>
                </a:moveTo>
                <a:lnTo>
                  <a:pt x="0" y="3009"/>
                </a:lnTo>
                <a:lnTo>
                  <a:pt x="0" y="125641"/>
                </a:lnTo>
                <a:lnTo>
                  <a:pt x="30543" y="125641"/>
                </a:lnTo>
                <a:lnTo>
                  <a:pt x="30543" y="33083"/>
                </a:lnTo>
                <a:lnTo>
                  <a:pt x="41039" y="30449"/>
                </a:lnTo>
                <a:lnTo>
                  <a:pt x="49628" y="28568"/>
                </a:lnTo>
                <a:lnTo>
                  <a:pt x="56307" y="27439"/>
                </a:lnTo>
                <a:lnTo>
                  <a:pt x="61074" y="27063"/>
                </a:lnTo>
                <a:lnTo>
                  <a:pt x="105263" y="27063"/>
                </a:lnTo>
                <a:lnTo>
                  <a:pt x="104457" y="20557"/>
                </a:lnTo>
                <a:lnTo>
                  <a:pt x="99779" y="11569"/>
                </a:lnTo>
                <a:lnTo>
                  <a:pt x="26835" y="11569"/>
                </a:lnTo>
                <a:lnTo>
                  <a:pt x="25755" y="7251"/>
                </a:lnTo>
                <a:lnTo>
                  <a:pt x="24993" y="4394"/>
                </a:lnTo>
                <a:lnTo>
                  <a:pt x="24510" y="3009"/>
                </a:lnTo>
                <a:close/>
              </a:path>
              <a:path w="106679" h="125729">
                <a:moveTo>
                  <a:pt x="105263" y="27063"/>
                </a:moveTo>
                <a:lnTo>
                  <a:pt x="70954" y="27063"/>
                </a:lnTo>
                <a:lnTo>
                  <a:pt x="75882" y="32473"/>
                </a:lnTo>
                <a:lnTo>
                  <a:pt x="75882" y="125641"/>
                </a:lnTo>
                <a:lnTo>
                  <a:pt x="106438" y="125641"/>
                </a:lnTo>
                <a:lnTo>
                  <a:pt x="106438" y="36550"/>
                </a:lnTo>
                <a:lnTo>
                  <a:pt x="105263" y="27063"/>
                </a:lnTo>
                <a:close/>
              </a:path>
              <a:path w="106679" h="125729">
                <a:moveTo>
                  <a:pt x="74726" y="0"/>
                </a:moveTo>
                <a:lnTo>
                  <a:pt x="65227" y="723"/>
                </a:lnTo>
                <a:lnTo>
                  <a:pt x="54081" y="2894"/>
                </a:lnTo>
                <a:lnTo>
                  <a:pt x="41285" y="6509"/>
                </a:lnTo>
                <a:lnTo>
                  <a:pt x="26835" y="11569"/>
                </a:lnTo>
                <a:lnTo>
                  <a:pt x="99779" y="11569"/>
                </a:lnTo>
                <a:lnTo>
                  <a:pt x="98512" y="9136"/>
                </a:lnTo>
                <a:lnTo>
                  <a:pt x="88602" y="2283"/>
                </a:lnTo>
                <a:lnTo>
                  <a:pt x="74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61089" y="3267995"/>
            <a:ext cx="109855" cy="170180"/>
          </a:xfrm>
          <a:custGeom>
            <a:avLst/>
            <a:gdLst/>
            <a:ahLst/>
            <a:cxnLst/>
            <a:rect l="l" t="t" r="r" b="b"/>
            <a:pathLst>
              <a:path w="109854" h="170179">
                <a:moveTo>
                  <a:pt x="13370" y="140919"/>
                </a:moveTo>
                <a:lnTo>
                  <a:pt x="45318" y="169604"/>
                </a:lnTo>
                <a:lnTo>
                  <a:pt x="56410" y="169837"/>
                </a:lnTo>
                <a:lnTo>
                  <a:pt x="68785" y="169194"/>
                </a:lnTo>
                <a:lnTo>
                  <a:pt x="106269" y="146150"/>
                </a:lnTo>
                <a:lnTo>
                  <a:pt x="107019" y="143459"/>
                </a:lnTo>
                <a:lnTo>
                  <a:pt x="54556" y="143459"/>
                </a:lnTo>
                <a:lnTo>
                  <a:pt x="45302" y="143301"/>
                </a:lnTo>
                <a:lnTo>
                  <a:pt x="35354" y="142827"/>
                </a:lnTo>
                <a:lnTo>
                  <a:pt x="24709" y="142034"/>
                </a:lnTo>
                <a:lnTo>
                  <a:pt x="13370" y="140919"/>
                </a:lnTo>
                <a:close/>
              </a:path>
              <a:path w="109854" h="170179">
                <a:moveTo>
                  <a:pt x="109623" y="113144"/>
                </a:moveTo>
                <a:lnTo>
                  <a:pt x="79321" y="113144"/>
                </a:lnTo>
                <a:lnTo>
                  <a:pt x="79321" y="124485"/>
                </a:lnTo>
                <a:lnTo>
                  <a:pt x="77773" y="132786"/>
                </a:lnTo>
                <a:lnTo>
                  <a:pt x="73130" y="138715"/>
                </a:lnTo>
                <a:lnTo>
                  <a:pt x="65391" y="142273"/>
                </a:lnTo>
                <a:lnTo>
                  <a:pt x="54556" y="143459"/>
                </a:lnTo>
                <a:lnTo>
                  <a:pt x="107019" y="143459"/>
                </a:lnTo>
                <a:lnTo>
                  <a:pt x="108785" y="137131"/>
                </a:lnTo>
                <a:lnTo>
                  <a:pt x="109623" y="126568"/>
                </a:lnTo>
                <a:lnTo>
                  <a:pt x="109623" y="113144"/>
                </a:lnTo>
                <a:close/>
              </a:path>
              <a:path w="109854" h="170179">
                <a:moveTo>
                  <a:pt x="58722" y="0"/>
                </a:moveTo>
                <a:lnTo>
                  <a:pt x="20926" y="5791"/>
                </a:lnTo>
                <a:lnTo>
                  <a:pt x="1194" y="41274"/>
                </a:lnTo>
                <a:lnTo>
                  <a:pt x="0" y="66179"/>
                </a:lnTo>
                <a:lnTo>
                  <a:pt x="503" y="79208"/>
                </a:lnTo>
                <a:lnTo>
                  <a:pt x="14177" y="115248"/>
                </a:lnTo>
                <a:lnTo>
                  <a:pt x="40446" y="122872"/>
                </a:lnTo>
                <a:lnTo>
                  <a:pt x="48426" y="122265"/>
                </a:lnTo>
                <a:lnTo>
                  <a:pt x="57564" y="120442"/>
                </a:lnTo>
                <a:lnTo>
                  <a:pt x="67862" y="117402"/>
                </a:lnTo>
                <a:lnTo>
                  <a:pt x="79321" y="113144"/>
                </a:lnTo>
                <a:lnTo>
                  <a:pt x="109623" y="113144"/>
                </a:lnTo>
                <a:lnTo>
                  <a:pt x="109623" y="96037"/>
                </a:lnTo>
                <a:lnTo>
                  <a:pt x="42300" y="96037"/>
                </a:lnTo>
                <a:lnTo>
                  <a:pt x="37551" y="93789"/>
                </a:lnTo>
                <a:lnTo>
                  <a:pt x="32471" y="84848"/>
                </a:lnTo>
                <a:lnTo>
                  <a:pt x="31188" y="77127"/>
                </a:lnTo>
                <a:lnTo>
                  <a:pt x="31188" y="46748"/>
                </a:lnTo>
                <a:lnTo>
                  <a:pt x="32890" y="38608"/>
                </a:lnTo>
                <a:lnTo>
                  <a:pt x="36268" y="33896"/>
                </a:lnTo>
                <a:lnTo>
                  <a:pt x="39672" y="29197"/>
                </a:lnTo>
                <a:lnTo>
                  <a:pt x="46618" y="26835"/>
                </a:lnTo>
                <a:lnTo>
                  <a:pt x="109452" y="26835"/>
                </a:lnTo>
                <a:lnTo>
                  <a:pt x="108828" y="20900"/>
                </a:lnTo>
                <a:lnTo>
                  <a:pt x="70652" y="376"/>
                </a:lnTo>
                <a:lnTo>
                  <a:pt x="58722" y="0"/>
                </a:lnTo>
                <a:close/>
              </a:path>
              <a:path w="109854" h="170179">
                <a:moveTo>
                  <a:pt x="109452" y="26835"/>
                </a:moveTo>
                <a:lnTo>
                  <a:pt x="65122" y="26835"/>
                </a:lnTo>
                <a:lnTo>
                  <a:pt x="70787" y="27495"/>
                </a:lnTo>
                <a:lnTo>
                  <a:pt x="77429" y="30124"/>
                </a:lnTo>
                <a:lnTo>
                  <a:pt x="79080" y="33020"/>
                </a:lnTo>
                <a:lnTo>
                  <a:pt x="79080" y="89547"/>
                </a:lnTo>
                <a:lnTo>
                  <a:pt x="69321" y="92388"/>
                </a:lnTo>
                <a:lnTo>
                  <a:pt x="61095" y="94416"/>
                </a:lnTo>
                <a:lnTo>
                  <a:pt x="54400" y="95632"/>
                </a:lnTo>
                <a:lnTo>
                  <a:pt x="49235" y="96037"/>
                </a:lnTo>
                <a:lnTo>
                  <a:pt x="109623" y="96037"/>
                </a:lnTo>
                <a:lnTo>
                  <a:pt x="109522" y="27495"/>
                </a:lnTo>
                <a:lnTo>
                  <a:pt x="109452" y="26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37112" y="3217336"/>
            <a:ext cx="1398822" cy="178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122509" y="3003194"/>
            <a:ext cx="233679" cy="118173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identity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63361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30315" y="27399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884"/>
                </a:lnTo>
              </a:path>
            </a:pathLst>
          </a:custGeom>
          <a:ln w="252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17685" y="271536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34" y="0"/>
                </a:lnTo>
              </a:path>
            </a:pathLst>
          </a:custGeom>
          <a:ln w="20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57052" y="2708395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6014" y="15062"/>
                </a:moveTo>
                <a:lnTo>
                  <a:pt x="0" y="39941"/>
                </a:lnTo>
                <a:lnTo>
                  <a:pt x="406" y="42773"/>
                </a:lnTo>
                <a:lnTo>
                  <a:pt x="16129" y="59016"/>
                </a:lnTo>
                <a:lnTo>
                  <a:pt x="22313" y="59016"/>
                </a:lnTo>
                <a:lnTo>
                  <a:pt x="24980" y="58508"/>
                </a:lnTo>
                <a:lnTo>
                  <a:pt x="29870" y="56438"/>
                </a:lnTo>
                <a:lnTo>
                  <a:pt x="31661" y="54775"/>
                </a:lnTo>
                <a:lnTo>
                  <a:pt x="32526" y="52997"/>
                </a:lnTo>
                <a:lnTo>
                  <a:pt x="18135" y="52997"/>
                </a:lnTo>
                <a:lnTo>
                  <a:pt x="16179" y="52565"/>
                </a:lnTo>
                <a:lnTo>
                  <a:pt x="7389" y="39941"/>
                </a:lnTo>
                <a:lnTo>
                  <a:pt x="7475" y="33985"/>
                </a:lnTo>
                <a:lnTo>
                  <a:pt x="17614" y="21183"/>
                </a:lnTo>
                <a:lnTo>
                  <a:pt x="32516" y="21183"/>
                </a:lnTo>
                <a:lnTo>
                  <a:pt x="32054" y="20408"/>
                </a:lnTo>
                <a:lnTo>
                  <a:pt x="21463" y="15176"/>
                </a:lnTo>
                <a:lnTo>
                  <a:pt x="16014" y="15062"/>
                </a:lnTo>
                <a:close/>
              </a:path>
              <a:path w="40004" h="59055">
                <a:moveTo>
                  <a:pt x="39890" y="52425"/>
                </a:moveTo>
                <a:lnTo>
                  <a:pt x="32969" y="52425"/>
                </a:lnTo>
                <a:lnTo>
                  <a:pt x="32969" y="58127"/>
                </a:lnTo>
                <a:lnTo>
                  <a:pt x="39890" y="58127"/>
                </a:lnTo>
                <a:lnTo>
                  <a:pt x="39890" y="52425"/>
                </a:lnTo>
                <a:close/>
              </a:path>
              <a:path w="40004" h="59055">
                <a:moveTo>
                  <a:pt x="32516" y="21183"/>
                </a:moveTo>
                <a:lnTo>
                  <a:pt x="22339" y="21183"/>
                </a:lnTo>
                <a:lnTo>
                  <a:pt x="24371" y="21628"/>
                </a:lnTo>
                <a:lnTo>
                  <a:pt x="27724" y="23406"/>
                </a:lnTo>
                <a:lnTo>
                  <a:pt x="29108" y="24587"/>
                </a:lnTo>
                <a:lnTo>
                  <a:pt x="30149" y="26060"/>
                </a:lnTo>
                <a:lnTo>
                  <a:pt x="31216" y="27520"/>
                </a:lnTo>
                <a:lnTo>
                  <a:pt x="31991" y="29222"/>
                </a:lnTo>
                <a:lnTo>
                  <a:pt x="32969" y="33083"/>
                </a:lnTo>
                <a:lnTo>
                  <a:pt x="33006" y="33388"/>
                </a:lnTo>
                <a:lnTo>
                  <a:pt x="33108" y="39941"/>
                </a:lnTo>
                <a:lnTo>
                  <a:pt x="32981" y="41008"/>
                </a:lnTo>
                <a:lnTo>
                  <a:pt x="22682" y="52997"/>
                </a:lnTo>
                <a:lnTo>
                  <a:pt x="32526" y="52997"/>
                </a:lnTo>
                <a:lnTo>
                  <a:pt x="32804" y="52425"/>
                </a:lnTo>
                <a:lnTo>
                  <a:pt x="39890" y="52425"/>
                </a:lnTo>
                <a:lnTo>
                  <a:pt x="39890" y="21666"/>
                </a:lnTo>
                <a:lnTo>
                  <a:pt x="32804" y="21666"/>
                </a:lnTo>
                <a:lnTo>
                  <a:pt x="32516" y="21183"/>
                </a:lnTo>
                <a:close/>
              </a:path>
              <a:path w="40004" h="59055">
                <a:moveTo>
                  <a:pt x="39890" y="0"/>
                </a:moveTo>
                <a:lnTo>
                  <a:pt x="32969" y="0"/>
                </a:lnTo>
                <a:lnTo>
                  <a:pt x="32969" y="21666"/>
                </a:lnTo>
                <a:lnTo>
                  <a:pt x="39890" y="21666"/>
                </a:lnTo>
                <a:lnTo>
                  <a:pt x="39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60977" y="2354742"/>
            <a:ext cx="164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CONNEX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42113" y="2377716"/>
            <a:ext cx="307340" cy="391795"/>
          </a:xfrm>
          <a:custGeom>
            <a:avLst/>
            <a:gdLst/>
            <a:ahLst/>
            <a:cxnLst/>
            <a:rect l="l" t="t" r="r" b="b"/>
            <a:pathLst>
              <a:path w="307339" h="391794">
                <a:moveTo>
                  <a:pt x="271144" y="0"/>
                </a:moveTo>
                <a:lnTo>
                  <a:pt x="34289" y="0"/>
                </a:lnTo>
                <a:lnTo>
                  <a:pt x="21194" y="2643"/>
                </a:lnTo>
                <a:lnTo>
                  <a:pt x="10501" y="9853"/>
                </a:lnTo>
                <a:lnTo>
                  <a:pt x="3291" y="20547"/>
                </a:lnTo>
                <a:lnTo>
                  <a:pt x="647" y="33642"/>
                </a:lnTo>
                <a:lnTo>
                  <a:pt x="0" y="363372"/>
                </a:lnTo>
                <a:lnTo>
                  <a:pt x="3902" y="377730"/>
                </a:lnTo>
                <a:lnTo>
                  <a:pt x="13919" y="387562"/>
                </a:lnTo>
                <a:lnTo>
                  <a:pt x="27431" y="391350"/>
                </a:lnTo>
                <a:lnTo>
                  <a:pt x="41848" y="387562"/>
                </a:lnTo>
                <a:lnTo>
                  <a:pt x="274726" y="253111"/>
                </a:lnTo>
                <a:lnTo>
                  <a:pt x="304262" y="213413"/>
                </a:lnTo>
                <a:lnTo>
                  <a:pt x="306793" y="197573"/>
                </a:lnTo>
                <a:lnTo>
                  <a:pt x="306793" y="35648"/>
                </a:lnTo>
                <a:lnTo>
                  <a:pt x="303991" y="21774"/>
                </a:lnTo>
                <a:lnTo>
                  <a:pt x="296351" y="10442"/>
                </a:lnTo>
                <a:lnTo>
                  <a:pt x="285019" y="2801"/>
                </a:lnTo>
                <a:lnTo>
                  <a:pt x="27114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87505" y="1963772"/>
            <a:ext cx="762000" cy="857885"/>
          </a:xfrm>
          <a:custGeom>
            <a:avLst/>
            <a:gdLst/>
            <a:ahLst/>
            <a:cxnLst/>
            <a:rect l="l" t="t" r="r" b="b"/>
            <a:pathLst>
              <a:path w="762000" h="857885">
                <a:moveTo>
                  <a:pt x="380695" y="0"/>
                </a:moveTo>
                <a:lnTo>
                  <a:pt x="32067" y="190433"/>
                </a:lnTo>
                <a:lnTo>
                  <a:pt x="2519" y="230116"/>
                </a:lnTo>
                <a:lnTo>
                  <a:pt x="0" y="245983"/>
                </a:lnTo>
                <a:lnTo>
                  <a:pt x="0" y="611514"/>
                </a:lnTo>
                <a:lnTo>
                  <a:pt x="19582" y="656948"/>
                </a:lnTo>
                <a:lnTo>
                  <a:pt x="348645" y="849837"/>
                </a:lnTo>
                <a:lnTo>
                  <a:pt x="380128" y="857434"/>
                </a:lnTo>
                <a:lnTo>
                  <a:pt x="391452" y="856649"/>
                </a:lnTo>
                <a:lnTo>
                  <a:pt x="398359" y="854319"/>
                </a:lnTo>
                <a:lnTo>
                  <a:pt x="403852" y="849830"/>
                </a:lnTo>
                <a:lnTo>
                  <a:pt x="407468" y="843739"/>
                </a:lnTo>
                <a:lnTo>
                  <a:pt x="408774" y="836558"/>
                </a:lnTo>
                <a:lnTo>
                  <a:pt x="408774" y="581034"/>
                </a:lnTo>
                <a:lnTo>
                  <a:pt x="313855" y="505914"/>
                </a:lnTo>
                <a:lnTo>
                  <a:pt x="299574" y="496612"/>
                </a:lnTo>
                <a:lnTo>
                  <a:pt x="288810" y="486238"/>
                </a:lnTo>
                <a:lnTo>
                  <a:pt x="282018" y="473574"/>
                </a:lnTo>
                <a:lnTo>
                  <a:pt x="279653" y="457400"/>
                </a:lnTo>
                <a:lnTo>
                  <a:pt x="279653" y="387588"/>
                </a:lnTo>
                <a:lnTo>
                  <a:pt x="281219" y="379818"/>
                </a:lnTo>
                <a:lnTo>
                  <a:pt x="285491" y="373475"/>
                </a:lnTo>
                <a:lnTo>
                  <a:pt x="291832" y="369203"/>
                </a:lnTo>
                <a:lnTo>
                  <a:pt x="299605" y="367649"/>
                </a:lnTo>
                <a:lnTo>
                  <a:pt x="725754" y="367649"/>
                </a:lnTo>
                <a:lnTo>
                  <a:pt x="739626" y="364849"/>
                </a:lnTo>
                <a:lnTo>
                  <a:pt x="750954" y="357212"/>
                </a:lnTo>
                <a:lnTo>
                  <a:pt x="758590" y="345885"/>
                </a:lnTo>
                <a:lnTo>
                  <a:pt x="761390" y="332012"/>
                </a:lnTo>
                <a:lnTo>
                  <a:pt x="761390" y="257679"/>
                </a:lnTo>
                <a:lnTo>
                  <a:pt x="748996" y="216111"/>
                </a:lnTo>
                <a:lnTo>
                  <a:pt x="719201" y="184591"/>
                </a:lnTo>
                <a:lnTo>
                  <a:pt x="412762" y="7667"/>
                </a:lnTo>
                <a:lnTo>
                  <a:pt x="397758" y="1916"/>
                </a:lnTo>
                <a:lnTo>
                  <a:pt x="38069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7215" y="1966917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356133" y="0"/>
                </a:moveTo>
                <a:lnTo>
                  <a:pt x="35763" y="185039"/>
                </a:lnTo>
                <a:lnTo>
                  <a:pt x="15087" y="196379"/>
                </a:lnTo>
                <a:lnTo>
                  <a:pt x="4470" y="206611"/>
                </a:lnTo>
                <a:lnTo>
                  <a:pt x="558" y="221541"/>
                </a:lnTo>
                <a:lnTo>
                  <a:pt x="0" y="246976"/>
                </a:lnTo>
                <a:lnTo>
                  <a:pt x="83" y="308641"/>
                </a:lnTo>
                <a:lnTo>
                  <a:pt x="266" y="437703"/>
                </a:lnTo>
                <a:lnTo>
                  <a:pt x="450" y="565497"/>
                </a:lnTo>
                <a:lnTo>
                  <a:pt x="533" y="623354"/>
                </a:lnTo>
              </a:path>
            </a:pathLst>
          </a:custGeom>
          <a:ln w="12700">
            <a:solidFill>
              <a:srgbClr val="20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0439" y="2198696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0" y="623354"/>
                </a:moveTo>
                <a:lnTo>
                  <a:pt x="320370" y="438315"/>
                </a:lnTo>
                <a:lnTo>
                  <a:pt x="341045" y="426974"/>
                </a:lnTo>
                <a:lnTo>
                  <a:pt x="351663" y="416742"/>
                </a:lnTo>
                <a:lnTo>
                  <a:pt x="355574" y="401812"/>
                </a:lnTo>
                <a:lnTo>
                  <a:pt x="356133" y="376377"/>
                </a:lnTo>
                <a:lnTo>
                  <a:pt x="356050" y="314712"/>
                </a:lnTo>
                <a:lnTo>
                  <a:pt x="355866" y="185650"/>
                </a:lnTo>
                <a:lnTo>
                  <a:pt x="355683" y="57857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20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7215" y="1966917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356133" y="0"/>
                </a:moveTo>
                <a:lnTo>
                  <a:pt x="35763" y="185039"/>
                </a:lnTo>
                <a:lnTo>
                  <a:pt x="15087" y="196379"/>
                </a:lnTo>
                <a:lnTo>
                  <a:pt x="4470" y="206611"/>
                </a:lnTo>
                <a:lnTo>
                  <a:pt x="558" y="221541"/>
                </a:lnTo>
                <a:lnTo>
                  <a:pt x="0" y="246976"/>
                </a:lnTo>
                <a:lnTo>
                  <a:pt x="83" y="308641"/>
                </a:lnTo>
                <a:lnTo>
                  <a:pt x="266" y="437703"/>
                </a:lnTo>
                <a:lnTo>
                  <a:pt x="450" y="565497"/>
                </a:lnTo>
                <a:lnTo>
                  <a:pt x="533" y="623354"/>
                </a:lnTo>
              </a:path>
            </a:pathLst>
          </a:custGeom>
          <a:ln w="38100">
            <a:solidFill>
              <a:srgbClr val="20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0439" y="2198696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0" y="623354"/>
                </a:moveTo>
                <a:lnTo>
                  <a:pt x="320370" y="438315"/>
                </a:lnTo>
                <a:lnTo>
                  <a:pt x="341045" y="426974"/>
                </a:lnTo>
                <a:lnTo>
                  <a:pt x="351663" y="416742"/>
                </a:lnTo>
                <a:lnTo>
                  <a:pt x="355574" y="401812"/>
                </a:lnTo>
                <a:lnTo>
                  <a:pt x="356133" y="376377"/>
                </a:lnTo>
                <a:lnTo>
                  <a:pt x="356050" y="314712"/>
                </a:lnTo>
                <a:lnTo>
                  <a:pt x="355866" y="185650"/>
                </a:lnTo>
                <a:lnTo>
                  <a:pt x="355683" y="57857"/>
                </a:lnTo>
                <a:lnTo>
                  <a:pt x="355600" y="0"/>
                </a:lnTo>
              </a:path>
            </a:pathLst>
          </a:custGeom>
          <a:ln w="38100">
            <a:solidFill>
              <a:srgbClr val="20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7215" y="1966917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356133" y="0"/>
                </a:moveTo>
                <a:lnTo>
                  <a:pt x="35763" y="185039"/>
                </a:lnTo>
                <a:lnTo>
                  <a:pt x="15087" y="196379"/>
                </a:lnTo>
                <a:lnTo>
                  <a:pt x="4470" y="206611"/>
                </a:lnTo>
                <a:lnTo>
                  <a:pt x="558" y="221541"/>
                </a:lnTo>
                <a:lnTo>
                  <a:pt x="0" y="246976"/>
                </a:lnTo>
                <a:lnTo>
                  <a:pt x="83" y="308641"/>
                </a:lnTo>
                <a:lnTo>
                  <a:pt x="266" y="437703"/>
                </a:lnTo>
                <a:lnTo>
                  <a:pt x="450" y="565497"/>
                </a:lnTo>
                <a:lnTo>
                  <a:pt x="533" y="623354"/>
                </a:lnTo>
              </a:path>
            </a:pathLst>
          </a:custGeom>
          <a:ln w="3810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0439" y="2198696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0" y="623354"/>
                </a:moveTo>
                <a:lnTo>
                  <a:pt x="320370" y="438315"/>
                </a:lnTo>
                <a:lnTo>
                  <a:pt x="341045" y="426974"/>
                </a:lnTo>
                <a:lnTo>
                  <a:pt x="351663" y="416742"/>
                </a:lnTo>
                <a:lnTo>
                  <a:pt x="355574" y="401812"/>
                </a:lnTo>
                <a:lnTo>
                  <a:pt x="356133" y="376377"/>
                </a:lnTo>
                <a:lnTo>
                  <a:pt x="356050" y="314712"/>
                </a:lnTo>
                <a:lnTo>
                  <a:pt x="355866" y="185650"/>
                </a:lnTo>
                <a:lnTo>
                  <a:pt x="355683" y="57857"/>
                </a:lnTo>
                <a:lnTo>
                  <a:pt x="355600" y="0"/>
                </a:lnTo>
              </a:path>
            </a:pathLst>
          </a:custGeom>
          <a:ln w="3810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7215" y="1966917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356133" y="0"/>
                </a:moveTo>
                <a:lnTo>
                  <a:pt x="35763" y="185039"/>
                </a:lnTo>
                <a:lnTo>
                  <a:pt x="15087" y="196379"/>
                </a:lnTo>
                <a:lnTo>
                  <a:pt x="4470" y="206611"/>
                </a:lnTo>
                <a:lnTo>
                  <a:pt x="558" y="221541"/>
                </a:lnTo>
                <a:lnTo>
                  <a:pt x="0" y="246976"/>
                </a:lnTo>
                <a:lnTo>
                  <a:pt x="83" y="308641"/>
                </a:lnTo>
                <a:lnTo>
                  <a:pt x="266" y="437703"/>
                </a:lnTo>
                <a:lnTo>
                  <a:pt x="450" y="565497"/>
                </a:lnTo>
                <a:lnTo>
                  <a:pt x="533" y="623354"/>
                </a:lnTo>
              </a:path>
            </a:pathLst>
          </a:custGeom>
          <a:ln w="3810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90439" y="2198696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0" y="623354"/>
                </a:moveTo>
                <a:lnTo>
                  <a:pt x="320370" y="438315"/>
                </a:lnTo>
                <a:lnTo>
                  <a:pt x="341045" y="426974"/>
                </a:lnTo>
                <a:lnTo>
                  <a:pt x="351663" y="416742"/>
                </a:lnTo>
                <a:lnTo>
                  <a:pt x="355574" y="401812"/>
                </a:lnTo>
                <a:lnTo>
                  <a:pt x="356133" y="376377"/>
                </a:lnTo>
                <a:lnTo>
                  <a:pt x="356050" y="314712"/>
                </a:lnTo>
                <a:lnTo>
                  <a:pt x="355866" y="185650"/>
                </a:lnTo>
                <a:lnTo>
                  <a:pt x="355683" y="57857"/>
                </a:lnTo>
                <a:lnTo>
                  <a:pt x="355600" y="0"/>
                </a:lnTo>
              </a:path>
            </a:pathLst>
          </a:custGeom>
          <a:ln w="3810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7215" y="1966917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356133" y="0"/>
                </a:moveTo>
                <a:lnTo>
                  <a:pt x="35763" y="185039"/>
                </a:lnTo>
                <a:lnTo>
                  <a:pt x="15087" y="196379"/>
                </a:lnTo>
                <a:lnTo>
                  <a:pt x="4470" y="206611"/>
                </a:lnTo>
                <a:lnTo>
                  <a:pt x="558" y="221541"/>
                </a:lnTo>
                <a:lnTo>
                  <a:pt x="0" y="246976"/>
                </a:lnTo>
                <a:lnTo>
                  <a:pt x="83" y="308641"/>
                </a:lnTo>
                <a:lnTo>
                  <a:pt x="266" y="437703"/>
                </a:lnTo>
                <a:lnTo>
                  <a:pt x="450" y="565497"/>
                </a:lnTo>
                <a:lnTo>
                  <a:pt x="533" y="623354"/>
                </a:lnTo>
              </a:path>
            </a:pathLst>
          </a:custGeom>
          <a:ln w="3810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20372" y="2198696"/>
            <a:ext cx="356235" cy="623570"/>
          </a:xfrm>
          <a:custGeom>
            <a:avLst/>
            <a:gdLst/>
            <a:ahLst/>
            <a:cxnLst/>
            <a:rect l="l" t="t" r="r" b="b"/>
            <a:pathLst>
              <a:path w="356235" h="623569">
                <a:moveTo>
                  <a:pt x="0" y="623354"/>
                </a:moveTo>
                <a:lnTo>
                  <a:pt x="320370" y="438315"/>
                </a:lnTo>
                <a:lnTo>
                  <a:pt x="341045" y="426974"/>
                </a:lnTo>
                <a:lnTo>
                  <a:pt x="351663" y="416742"/>
                </a:lnTo>
                <a:lnTo>
                  <a:pt x="355574" y="401812"/>
                </a:lnTo>
                <a:lnTo>
                  <a:pt x="356133" y="376377"/>
                </a:lnTo>
                <a:lnTo>
                  <a:pt x="356050" y="314712"/>
                </a:lnTo>
                <a:lnTo>
                  <a:pt x="355866" y="185650"/>
                </a:lnTo>
                <a:lnTo>
                  <a:pt x="355683" y="57857"/>
                </a:lnTo>
                <a:lnTo>
                  <a:pt x="355600" y="0"/>
                </a:lnTo>
              </a:path>
            </a:pathLst>
          </a:custGeom>
          <a:ln w="3810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91945" y="2084753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179730" y="0"/>
                </a:moveTo>
                <a:lnTo>
                  <a:pt x="16713" y="96608"/>
                </a:lnTo>
                <a:lnTo>
                  <a:pt x="7050" y="101911"/>
                </a:lnTo>
                <a:lnTo>
                  <a:pt x="2089" y="106695"/>
                </a:lnTo>
                <a:lnTo>
                  <a:pt x="261" y="113675"/>
                </a:lnTo>
                <a:lnTo>
                  <a:pt x="0" y="125564"/>
                </a:lnTo>
                <a:lnTo>
                  <a:pt x="37" y="156398"/>
                </a:lnTo>
                <a:lnTo>
                  <a:pt x="120" y="221149"/>
                </a:lnTo>
                <a:lnTo>
                  <a:pt x="203" y="285308"/>
                </a:lnTo>
                <a:lnTo>
                  <a:pt x="241" y="314363"/>
                </a:lnTo>
              </a:path>
            </a:pathLst>
          </a:custGeom>
          <a:ln w="1905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1740" y="2465881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0" y="314363"/>
                </a:moveTo>
                <a:lnTo>
                  <a:pt x="163017" y="217754"/>
                </a:lnTo>
                <a:lnTo>
                  <a:pt x="172679" y="212451"/>
                </a:lnTo>
                <a:lnTo>
                  <a:pt x="177641" y="207667"/>
                </a:lnTo>
                <a:lnTo>
                  <a:pt x="179469" y="200687"/>
                </a:lnTo>
                <a:lnTo>
                  <a:pt x="179730" y="188798"/>
                </a:lnTo>
                <a:lnTo>
                  <a:pt x="179692" y="157964"/>
                </a:lnTo>
                <a:lnTo>
                  <a:pt x="179609" y="93213"/>
                </a:lnTo>
                <a:lnTo>
                  <a:pt x="179526" y="29055"/>
                </a:lnTo>
                <a:lnTo>
                  <a:pt x="179489" y="0"/>
                </a:lnTo>
              </a:path>
            </a:pathLst>
          </a:custGeom>
          <a:ln w="1905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91945" y="2084753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179730" y="0"/>
                </a:moveTo>
                <a:lnTo>
                  <a:pt x="16713" y="96608"/>
                </a:lnTo>
                <a:lnTo>
                  <a:pt x="7050" y="101911"/>
                </a:lnTo>
                <a:lnTo>
                  <a:pt x="2089" y="106695"/>
                </a:lnTo>
                <a:lnTo>
                  <a:pt x="261" y="113675"/>
                </a:lnTo>
                <a:lnTo>
                  <a:pt x="0" y="125564"/>
                </a:lnTo>
                <a:lnTo>
                  <a:pt x="37" y="156398"/>
                </a:lnTo>
                <a:lnTo>
                  <a:pt x="120" y="221149"/>
                </a:lnTo>
                <a:lnTo>
                  <a:pt x="203" y="285308"/>
                </a:lnTo>
                <a:lnTo>
                  <a:pt x="241" y="314363"/>
                </a:lnTo>
              </a:path>
            </a:pathLst>
          </a:custGeom>
          <a:ln w="1905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11740" y="2465881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0" y="314363"/>
                </a:moveTo>
                <a:lnTo>
                  <a:pt x="163017" y="217754"/>
                </a:lnTo>
                <a:lnTo>
                  <a:pt x="172679" y="212451"/>
                </a:lnTo>
                <a:lnTo>
                  <a:pt x="177641" y="207667"/>
                </a:lnTo>
                <a:lnTo>
                  <a:pt x="179469" y="200687"/>
                </a:lnTo>
                <a:lnTo>
                  <a:pt x="179730" y="188798"/>
                </a:lnTo>
                <a:lnTo>
                  <a:pt x="179692" y="157964"/>
                </a:lnTo>
                <a:lnTo>
                  <a:pt x="179609" y="93213"/>
                </a:lnTo>
                <a:lnTo>
                  <a:pt x="179526" y="29055"/>
                </a:lnTo>
                <a:lnTo>
                  <a:pt x="179489" y="0"/>
                </a:lnTo>
              </a:path>
            </a:pathLst>
          </a:custGeom>
          <a:ln w="1905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57765" y="2318730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9305" y="2318730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69198" y="2526431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14413" y="2526431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0"/>
              </a:lnSpc>
              <a:tabLst>
                <a:tab pos="2089785" algn="l"/>
              </a:tabLst>
            </a:pPr>
            <a:r>
              <a:rPr spc="-75" dirty="0"/>
              <a:t>CONSU</a:t>
            </a:r>
            <a:r>
              <a:rPr spc="-215" dirty="0"/>
              <a:t>L</a:t>
            </a:r>
            <a:r>
              <a:rPr spc="-175" dirty="0"/>
              <a:t>T</a:t>
            </a:r>
            <a:r>
              <a:rPr dirty="0"/>
              <a:t> </a:t>
            </a:r>
            <a:r>
              <a:rPr spc="-195" dirty="0"/>
              <a:t> </a:t>
            </a:r>
            <a:r>
              <a:rPr spc="-90" dirty="0"/>
              <a:t>MANAG</a:t>
            </a:r>
            <a:r>
              <a:rPr spc="35" dirty="0"/>
              <a:t>E</a:t>
            </a:r>
            <a:r>
              <a:rPr dirty="0"/>
              <a:t>	</a:t>
            </a:r>
            <a:r>
              <a:rPr sz="2625" spc="-82" baseline="1587" dirty="0"/>
              <a:t>DELIVE</a:t>
            </a:r>
            <a:r>
              <a:rPr sz="2625" spc="7" baseline="1587" dirty="0"/>
              <a:t>R</a:t>
            </a:r>
            <a:endParaRPr sz="2625" baseline="1587"/>
          </a:p>
          <a:p>
            <a:pPr marL="66675">
              <a:lnSpc>
                <a:spcPts val="1789"/>
              </a:lnSpc>
            </a:pPr>
            <a:r>
              <a:rPr sz="1600" spc="-20" dirty="0">
                <a:latin typeface="Tahoma"/>
                <a:cs typeface="Tahoma"/>
              </a:rPr>
              <a:t>ELECTRICAL  </a:t>
            </a:r>
            <a:r>
              <a:rPr sz="1600" spc="-55" dirty="0">
                <a:latin typeface="Tahoma"/>
                <a:cs typeface="Tahoma"/>
              </a:rPr>
              <a:t>CIVIL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INDUSTRIAL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22509" y="3003194"/>
            <a:ext cx="233679" cy="107823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eams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84505" y="2718446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16"/>
                </a:moveTo>
                <a:lnTo>
                  <a:pt x="0" y="64516"/>
                </a:lnTo>
                <a:lnTo>
                  <a:pt x="198" y="69570"/>
                </a:lnTo>
                <a:lnTo>
                  <a:pt x="32651" y="96139"/>
                </a:lnTo>
                <a:lnTo>
                  <a:pt x="37858" y="96672"/>
                </a:lnTo>
                <a:lnTo>
                  <a:pt x="48399" y="96672"/>
                </a:lnTo>
                <a:lnTo>
                  <a:pt x="81538" y="79971"/>
                </a:lnTo>
                <a:lnTo>
                  <a:pt x="40881" y="79971"/>
                </a:lnTo>
                <a:lnTo>
                  <a:pt x="38468" y="79667"/>
                </a:lnTo>
                <a:lnTo>
                  <a:pt x="23990" y="67233"/>
                </a:lnTo>
                <a:lnTo>
                  <a:pt x="23990" y="64516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83" y="431"/>
                </a:lnTo>
                <a:lnTo>
                  <a:pt x="2133" y="33515"/>
                </a:lnTo>
                <a:lnTo>
                  <a:pt x="2971" y="36931"/>
                </a:lnTo>
                <a:lnTo>
                  <a:pt x="40284" y="55918"/>
                </a:lnTo>
                <a:lnTo>
                  <a:pt x="47294" y="57810"/>
                </a:lnTo>
                <a:lnTo>
                  <a:pt x="57378" y="61595"/>
                </a:lnTo>
                <a:lnTo>
                  <a:pt x="59893" y="64452"/>
                </a:lnTo>
                <a:lnTo>
                  <a:pt x="59773" y="70904"/>
                </a:lnTo>
                <a:lnTo>
                  <a:pt x="45135" y="79971"/>
                </a:lnTo>
                <a:lnTo>
                  <a:pt x="81538" y="79971"/>
                </a:lnTo>
                <a:lnTo>
                  <a:pt x="83921" y="75958"/>
                </a:lnTo>
                <a:lnTo>
                  <a:pt x="85128" y="70904"/>
                </a:lnTo>
                <a:lnTo>
                  <a:pt x="85128" y="60591"/>
                </a:lnTo>
                <a:lnTo>
                  <a:pt x="55994" y="39103"/>
                </a:lnTo>
                <a:lnTo>
                  <a:pt x="52425" y="38265"/>
                </a:lnTo>
                <a:lnTo>
                  <a:pt x="48933" y="37490"/>
                </a:lnTo>
                <a:lnTo>
                  <a:pt x="42049" y="36068"/>
                </a:lnTo>
                <a:lnTo>
                  <a:pt x="39001" y="35267"/>
                </a:lnTo>
                <a:lnTo>
                  <a:pt x="27368" y="27660"/>
                </a:lnTo>
                <a:lnTo>
                  <a:pt x="27368" y="23520"/>
                </a:lnTo>
                <a:lnTo>
                  <a:pt x="45910" y="16878"/>
                </a:lnTo>
                <a:lnTo>
                  <a:pt x="79395" y="16878"/>
                </a:lnTo>
                <a:lnTo>
                  <a:pt x="75857" y="11455"/>
                </a:lnTo>
                <a:lnTo>
                  <a:pt x="72809" y="8470"/>
                </a:lnTo>
                <a:lnTo>
                  <a:pt x="65455" y="3962"/>
                </a:lnTo>
                <a:lnTo>
                  <a:pt x="61277" y="2362"/>
                </a:lnTo>
                <a:lnTo>
                  <a:pt x="51917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395" y="16878"/>
                </a:moveTo>
                <a:lnTo>
                  <a:pt x="45910" y="16878"/>
                </a:lnTo>
                <a:lnTo>
                  <a:pt x="49822" y="17741"/>
                </a:lnTo>
                <a:lnTo>
                  <a:pt x="56464" y="21170"/>
                </a:lnTo>
                <a:lnTo>
                  <a:pt x="58293" y="24460"/>
                </a:lnTo>
                <a:lnTo>
                  <a:pt x="58648" y="29311"/>
                </a:lnTo>
                <a:lnTo>
                  <a:pt x="82638" y="29311"/>
                </a:lnTo>
                <a:lnTo>
                  <a:pt x="82238" y="24460"/>
                </a:lnTo>
                <a:lnTo>
                  <a:pt x="82137" y="23520"/>
                </a:lnTo>
                <a:lnTo>
                  <a:pt x="80721" y="18910"/>
                </a:lnTo>
                <a:lnTo>
                  <a:pt x="79395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85637" y="2695486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27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"/>
            <a:ext cx="8883015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5"/>
            <a:ext cx="8883015" cy="5400040"/>
          </a:xfrm>
          <a:custGeom>
            <a:avLst/>
            <a:gdLst/>
            <a:ahLst/>
            <a:cxnLst/>
            <a:rect l="l" t="t" r="r" b="b"/>
            <a:pathLst>
              <a:path w="8883015" h="5400040">
                <a:moveTo>
                  <a:pt x="0" y="5399976"/>
                </a:moveTo>
                <a:lnTo>
                  <a:pt x="8882989" y="5399976"/>
                </a:lnTo>
                <a:lnTo>
                  <a:pt x="8882989" y="0"/>
                </a:lnTo>
                <a:lnTo>
                  <a:pt x="0" y="0"/>
                </a:lnTo>
                <a:lnTo>
                  <a:pt x="0" y="5399976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3056" y="2083474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179730" y="0"/>
                </a:moveTo>
                <a:lnTo>
                  <a:pt x="16713" y="96608"/>
                </a:lnTo>
                <a:lnTo>
                  <a:pt x="7050" y="101911"/>
                </a:lnTo>
                <a:lnTo>
                  <a:pt x="2089" y="106695"/>
                </a:lnTo>
                <a:lnTo>
                  <a:pt x="261" y="113675"/>
                </a:lnTo>
                <a:lnTo>
                  <a:pt x="0" y="125564"/>
                </a:lnTo>
                <a:lnTo>
                  <a:pt x="37" y="156398"/>
                </a:lnTo>
                <a:lnTo>
                  <a:pt x="120" y="221149"/>
                </a:lnTo>
                <a:lnTo>
                  <a:pt x="203" y="285308"/>
                </a:lnTo>
                <a:lnTo>
                  <a:pt x="241" y="314363"/>
                </a:lnTo>
              </a:path>
            </a:pathLst>
          </a:custGeom>
          <a:ln w="1905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2851" y="2464602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0" y="314363"/>
                </a:moveTo>
                <a:lnTo>
                  <a:pt x="163017" y="217754"/>
                </a:lnTo>
                <a:lnTo>
                  <a:pt x="172679" y="212451"/>
                </a:lnTo>
                <a:lnTo>
                  <a:pt x="177641" y="207667"/>
                </a:lnTo>
                <a:lnTo>
                  <a:pt x="179469" y="200687"/>
                </a:lnTo>
                <a:lnTo>
                  <a:pt x="179730" y="188798"/>
                </a:lnTo>
                <a:lnTo>
                  <a:pt x="179692" y="157964"/>
                </a:lnTo>
                <a:lnTo>
                  <a:pt x="179609" y="93213"/>
                </a:lnTo>
                <a:lnTo>
                  <a:pt x="179526" y="29055"/>
                </a:lnTo>
                <a:lnTo>
                  <a:pt x="179489" y="0"/>
                </a:lnTo>
              </a:path>
            </a:pathLst>
          </a:custGeom>
          <a:ln w="19050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58877" y="2317451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0418" y="2317451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0310" y="2525152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15525" y="2525152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774748" y="2178678"/>
            <a:ext cx="294322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0"/>
              </a:lnSpc>
              <a:tabLst>
                <a:tab pos="2089785" algn="l"/>
              </a:tabLst>
            </a:pPr>
            <a:r>
              <a:rPr spc="-75" dirty="0">
                <a:solidFill>
                  <a:srgbClr val="FFFFFF"/>
                </a:solidFill>
              </a:rPr>
              <a:t>CONSU</a:t>
            </a:r>
            <a:r>
              <a:rPr spc="-215" dirty="0">
                <a:solidFill>
                  <a:srgbClr val="FFFFFF"/>
                </a:solidFill>
              </a:rPr>
              <a:t>L</a:t>
            </a:r>
            <a:r>
              <a:rPr spc="-175" dirty="0">
                <a:solidFill>
                  <a:srgbClr val="FFFFFF"/>
                </a:solidFill>
              </a:rPr>
              <a:t>T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195" dirty="0">
                <a:solidFill>
                  <a:srgbClr val="FFFFFF"/>
                </a:solidFill>
              </a:rPr>
              <a:t> </a:t>
            </a:r>
            <a:r>
              <a:rPr spc="-90" dirty="0">
                <a:solidFill>
                  <a:srgbClr val="FFFFFF"/>
                </a:solidFill>
              </a:rPr>
              <a:t>MANAG</a:t>
            </a:r>
            <a:r>
              <a:rPr spc="35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z="2625" spc="-82" baseline="1587" dirty="0">
                <a:solidFill>
                  <a:srgbClr val="FFFFFF"/>
                </a:solidFill>
              </a:rPr>
              <a:t>DELIVE</a:t>
            </a:r>
            <a:r>
              <a:rPr sz="2625" spc="7" baseline="1587" dirty="0">
                <a:solidFill>
                  <a:srgbClr val="FFFFFF"/>
                </a:solidFill>
              </a:rPr>
              <a:t>R</a:t>
            </a:r>
            <a:endParaRPr sz="2625" baseline="1587"/>
          </a:p>
          <a:p>
            <a:pPr marL="66675">
              <a:lnSpc>
                <a:spcPts val="1789"/>
              </a:lnSpc>
            </a:pP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ELECTRICAL 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INDUSTRIAL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22509" y="3003194"/>
            <a:ext cx="233679" cy="107823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solutio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st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eams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01652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63367" y="264648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64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84505" y="2718446"/>
            <a:ext cx="85725" cy="97155"/>
          </a:xfrm>
          <a:custGeom>
            <a:avLst/>
            <a:gdLst/>
            <a:ahLst/>
            <a:cxnLst/>
            <a:rect l="l" t="t" r="r" b="b"/>
            <a:pathLst>
              <a:path w="85725" h="97155">
                <a:moveTo>
                  <a:pt x="23990" y="64516"/>
                </a:moveTo>
                <a:lnTo>
                  <a:pt x="0" y="64516"/>
                </a:lnTo>
                <a:lnTo>
                  <a:pt x="198" y="69570"/>
                </a:lnTo>
                <a:lnTo>
                  <a:pt x="32651" y="96139"/>
                </a:lnTo>
                <a:lnTo>
                  <a:pt x="37858" y="96672"/>
                </a:lnTo>
                <a:lnTo>
                  <a:pt x="48399" y="96672"/>
                </a:lnTo>
                <a:lnTo>
                  <a:pt x="81538" y="79971"/>
                </a:lnTo>
                <a:lnTo>
                  <a:pt x="40881" y="79971"/>
                </a:lnTo>
                <a:lnTo>
                  <a:pt x="38468" y="79667"/>
                </a:lnTo>
                <a:lnTo>
                  <a:pt x="23990" y="67233"/>
                </a:lnTo>
                <a:lnTo>
                  <a:pt x="23990" y="64516"/>
                </a:lnTo>
                <a:close/>
              </a:path>
              <a:path w="85725" h="97155">
                <a:moveTo>
                  <a:pt x="47104" y="0"/>
                </a:moveTo>
                <a:lnTo>
                  <a:pt x="37147" y="0"/>
                </a:lnTo>
                <a:lnTo>
                  <a:pt x="32283" y="431"/>
                </a:lnTo>
                <a:lnTo>
                  <a:pt x="2133" y="33515"/>
                </a:lnTo>
                <a:lnTo>
                  <a:pt x="2971" y="36931"/>
                </a:lnTo>
                <a:lnTo>
                  <a:pt x="40284" y="55918"/>
                </a:lnTo>
                <a:lnTo>
                  <a:pt x="47294" y="57810"/>
                </a:lnTo>
                <a:lnTo>
                  <a:pt x="57378" y="61595"/>
                </a:lnTo>
                <a:lnTo>
                  <a:pt x="59893" y="64452"/>
                </a:lnTo>
                <a:lnTo>
                  <a:pt x="59773" y="70904"/>
                </a:lnTo>
                <a:lnTo>
                  <a:pt x="45135" y="79971"/>
                </a:lnTo>
                <a:lnTo>
                  <a:pt x="81538" y="79971"/>
                </a:lnTo>
                <a:lnTo>
                  <a:pt x="83921" y="75958"/>
                </a:lnTo>
                <a:lnTo>
                  <a:pt x="85128" y="70904"/>
                </a:lnTo>
                <a:lnTo>
                  <a:pt x="85128" y="60591"/>
                </a:lnTo>
                <a:lnTo>
                  <a:pt x="55994" y="39103"/>
                </a:lnTo>
                <a:lnTo>
                  <a:pt x="52425" y="38265"/>
                </a:lnTo>
                <a:lnTo>
                  <a:pt x="48933" y="37490"/>
                </a:lnTo>
                <a:lnTo>
                  <a:pt x="42049" y="36068"/>
                </a:lnTo>
                <a:lnTo>
                  <a:pt x="39001" y="35267"/>
                </a:lnTo>
                <a:lnTo>
                  <a:pt x="27368" y="27660"/>
                </a:lnTo>
                <a:lnTo>
                  <a:pt x="27368" y="23520"/>
                </a:lnTo>
                <a:lnTo>
                  <a:pt x="45910" y="16878"/>
                </a:lnTo>
                <a:lnTo>
                  <a:pt x="79395" y="16878"/>
                </a:lnTo>
                <a:lnTo>
                  <a:pt x="75857" y="11455"/>
                </a:lnTo>
                <a:lnTo>
                  <a:pt x="72809" y="8470"/>
                </a:lnTo>
                <a:lnTo>
                  <a:pt x="65455" y="3962"/>
                </a:lnTo>
                <a:lnTo>
                  <a:pt x="61277" y="2362"/>
                </a:lnTo>
                <a:lnTo>
                  <a:pt x="51917" y="469"/>
                </a:lnTo>
                <a:lnTo>
                  <a:pt x="47104" y="0"/>
                </a:lnTo>
                <a:close/>
              </a:path>
              <a:path w="85725" h="97155">
                <a:moveTo>
                  <a:pt x="79395" y="16878"/>
                </a:moveTo>
                <a:lnTo>
                  <a:pt x="45910" y="16878"/>
                </a:lnTo>
                <a:lnTo>
                  <a:pt x="49822" y="17741"/>
                </a:lnTo>
                <a:lnTo>
                  <a:pt x="56464" y="21170"/>
                </a:lnTo>
                <a:lnTo>
                  <a:pt x="58293" y="24460"/>
                </a:lnTo>
                <a:lnTo>
                  <a:pt x="58648" y="29311"/>
                </a:lnTo>
                <a:lnTo>
                  <a:pt x="82638" y="29311"/>
                </a:lnTo>
                <a:lnTo>
                  <a:pt x="82238" y="24460"/>
                </a:lnTo>
                <a:lnTo>
                  <a:pt x="82137" y="23520"/>
                </a:lnTo>
                <a:lnTo>
                  <a:pt x="80721" y="18910"/>
                </a:lnTo>
                <a:lnTo>
                  <a:pt x="79395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85637" y="2695486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127"/>
                </a:lnTo>
              </a:path>
            </a:pathLst>
          </a:custGeom>
          <a:ln w="6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"/>
            <a:ext cx="8883015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5"/>
            <a:ext cx="8883015" cy="5400040"/>
          </a:xfrm>
          <a:custGeom>
            <a:avLst/>
            <a:gdLst/>
            <a:ahLst/>
            <a:cxnLst/>
            <a:rect l="l" t="t" r="r" b="b"/>
            <a:pathLst>
              <a:path w="8883015" h="5400040">
                <a:moveTo>
                  <a:pt x="0" y="5399976"/>
                </a:moveTo>
                <a:lnTo>
                  <a:pt x="8882989" y="5399976"/>
                </a:lnTo>
                <a:lnTo>
                  <a:pt x="8882989" y="0"/>
                </a:lnTo>
                <a:lnTo>
                  <a:pt x="0" y="0"/>
                </a:lnTo>
                <a:lnTo>
                  <a:pt x="0" y="5399976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3056" y="2083474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179730" y="0"/>
                </a:moveTo>
                <a:lnTo>
                  <a:pt x="16713" y="96608"/>
                </a:lnTo>
                <a:lnTo>
                  <a:pt x="7050" y="101911"/>
                </a:lnTo>
                <a:lnTo>
                  <a:pt x="2089" y="106695"/>
                </a:lnTo>
                <a:lnTo>
                  <a:pt x="261" y="113675"/>
                </a:lnTo>
                <a:lnTo>
                  <a:pt x="0" y="125564"/>
                </a:lnTo>
                <a:lnTo>
                  <a:pt x="37" y="156398"/>
                </a:lnTo>
                <a:lnTo>
                  <a:pt x="120" y="221149"/>
                </a:lnTo>
                <a:lnTo>
                  <a:pt x="203" y="285308"/>
                </a:lnTo>
                <a:lnTo>
                  <a:pt x="241" y="314363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2851" y="2464602"/>
            <a:ext cx="180340" cy="314960"/>
          </a:xfrm>
          <a:custGeom>
            <a:avLst/>
            <a:gdLst/>
            <a:ahLst/>
            <a:cxnLst/>
            <a:rect l="l" t="t" r="r" b="b"/>
            <a:pathLst>
              <a:path w="180339" h="314960">
                <a:moveTo>
                  <a:pt x="0" y="314363"/>
                </a:moveTo>
                <a:lnTo>
                  <a:pt x="163017" y="217754"/>
                </a:lnTo>
                <a:lnTo>
                  <a:pt x="172679" y="212451"/>
                </a:lnTo>
                <a:lnTo>
                  <a:pt x="177641" y="207667"/>
                </a:lnTo>
                <a:lnTo>
                  <a:pt x="179469" y="200687"/>
                </a:lnTo>
                <a:lnTo>
                  <a:pt x="179730" y="188798"/>
                </a:lnTo>
                <a:lnTo>
                  <a:pt x="179692" y="157964"/>
                </a:lnTo>
                <a:lnTo>
                  <a:pt x="179609" y="93213"/>
                </a:lnTo>
                <a:lnTo>
                  <a:pt x="179526" y="29055"/>
                </a:lnTo>
                <a:lnTo>
                  <a:pt x="17948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58877" y="2317451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0418" y="2317451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0310" y="2525152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15525" y="2525152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1932" y="0"/>
                </a:moveTo>
                <a:lnTo>
                  <a:pt x="4381" y="0"/>
                </a:lnTo>
                <a:lnTo>
                  <a:pt x="0" y="4305"/>
                </a:lnTo>
                <a:lnTo>
                  <a:pt x="0" y="21539"/>
                </a:lnTo>
                <a:lnTo>
                  <a:pt x="4381" y="25844"/>
                </a:lnTo>
                <a:lnTo>
                  <a:pt x="21932" y="25844"/>
                </a:lnTo>
                <a:lnTo>
                  <a:pt x="26314" y="21539"/>
                </a:lnTo>
                <a:lnTo>
                  <a:pt x="26314" y="4305"/>
                </a:lnTo>
                <a:lnTo>
                  <a:pt x="2193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774748" y="2178678"/>
            <a:ext cx="294322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0"/>
              </a:lnSpc>
              <a:tabLst>
                <a:tab pos="2089785" algn="l"/>
              </a:tabLst>
            </a:pPr>
            <a:r>
              <a:rPr spc="-75" dirty="0"/>
              <a:t>CONSU</a:t>
            </a:r>
            <a:r>
              <a:rPr spc="-215" dirty="0"/>
              <a:t>L</a:t>
            </a:r>
            <a:r>
              <a:rPr spc="-175" dirty="0"/>
              <a:t>T</a:t>
            </a:r>
            <a:r>
              <a:rPr dirty="0"/>
              <a:t> </a:t>
            </a:r>
            <a:r>
              <a:rPr spc="-195" dirty="0"/>
              <a:t> </a:t>
            </a:r>
            <a:r>
              <a:rPr spc="-90" dirty="0"/>
              <a:t>MANAG</a:t>
            </a:r>
            <a:r>
              <a:rPr spc="35" dirty="0"/>
              <a:t>E</a:t>
            </a:r>
            <a:r>
              <a:rPr dirty="0"/>
              <a:t>	</a:t>
            </a:r>
            <a:r>
              <a:rPr sz="2625" spc="-82" baseline="1587" dirty="0"/>
              <a:t>DELIVE</a:t>
            </a:r>
            <a:r>
              <a:rPr sz="2625" spc="7" baseline="1587" dirty="0"/>
              <a:t>R</a:t>
            </a:r>
            <a:endParaRPr sz="2625" baseline="1587"/>
          </a:p>
          <a:p>
            <a:pPr marL="66675">
              <a:lnSpc>
                <a:spcPts val="1789"/>
              </a:lnSpc>
            </a:pPr>
            <a:r>
              <a:rPr sz="1600" spc="-20" dirty="0">
                <a:latin typeface="Tahoma"/>
                <a:cs typeface="Tahoma"/>
              </a:rPr>
              <a:t>ELECTRICAL  </a:t>
            </a:r>
            <a:r>
              <a:rPr sz="1600" spc="-55" dirty="0">
                <a:latin typeface="Tahoma"/>
                <a:cs typeface="Tahoma"/>
              </a:rPr>
              <a:t>CIVIL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INDUSTRIAL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78584" y="2561380"/>
            <a:ext cx="1755139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5" dirty="0">
                <a:solidFill>
                  <a:srgbClr val="58595B"/>
                </a:solidFill>
                <a:latin typeface="Cambria"/>
                <a:cs typeface="Cambria"/>
              </a:rPr>
              <a:t>visual</a:t>
            </a:r>
            <a:r>
              <a:rPr sz="2300" spc="-1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20" dirty="0">
                <a:solidFill>
                  <a:srgbClr val="58595B"/>
                </a:solidFill>
                <a:latin typeface="Cambria"/>
                <a:cs typeface="Cambria"/>
              </a:rPr>
              <a:t>identity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41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69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41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628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715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437" y="2714161"/>
            <a:ext cx="158750" cy="160655"/>
          </a:xfrm>
          <a:custGeom>
            <a:avLst/>
            <a:gdLst/>
            <a:ahLst/>
            <a:cxnLst/>
            <a:rect l="l" t="t" r="r" b="b"/>
            <a:pathLst>
              <a:path w="158750" h="160655">
                <a:moveTo>
                  <a:pt x="46291" y="0"/>
                </a:moveTo>
                <a:lnTo>
                  <a:pt x="0" y="0"/>
                </a:lnTo>
                <a:lnTo>
                  <a:pt x="54978" y="160604"/>
                </a:lnTo>
                <a:lnTo>
                  <a:pt x="104063" y="160604"/>
                </a:lnTo>
                <a:lnTo>
                  <a:pt x="121303" y="109677"/>
                </a:lnTo>
                <a:lnTo>
                  <a:pt x="80136" y="109677"/>
                </a:lnTo>
                <a:lnTo>
                  <a:pt x="46291" y="0"/>
                </a:lnTo>
                <a:close/>
              </a:path>
              <a:path w="158750" h="160655">
                <a:moveTo>
                  <a:pt x="158432" y="0"/>
                </a:moveTo>
                <a:lnTo>
                  <a:pt x="114630" y="0"/>
                </a:lnTo>
                <a:lnTo>
                  <a:pt x="80759" y="109677"/>
                </a:lnTo>
                <a:lnTo>
                  <a:pt x="121303" y="109677"/>
                </a:lnTo>
                <a:lnTo>
                  <a:pt x="158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4106" y="267709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077" y="0"/>
                </a:lnTo>
              </a:path>
            </a:pathLst>
          </a:custGeom>
          <a:ln w="148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40145" y="2697746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558"/>
                </a:lnTo>
              </a:path>
            </a:pathLst>
          </a:custGeom>
          <a:ln w="120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14459" y="1067301"/>
            <a:ext cx="7607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15698" y="2666085"/>
            <a:ext cx="704850" cy="899160"/>
          </a:xfrm>
          <a:custGeom>
            <a:avLst/>
            <a:gdLst/>
            <a:ahLst/>
            <a:cxnLst/>
            <a:rect l="l" t="t" r="r" b="b"/>
            <a:pathLst>
              <a:path w="704850" h="899160">
                <a:moveTo>
                  <a:pt x="622553" y="0"/>
                </a:moveTo>
                <a:lnTo>
                  <a:pt x="78739" y="0"/>
                </a:lnTo>
                <a:lnTo>
                  <a:pt x="48664" y="6070"/>
                </a:lnTo>
                <a:lnTo>
                  <a:pt x="24104" y="22625"/>
                </a:lnTo>
                <a:lnTo>
                  <a:pt x="7545" y="47180"/>
                </a:lnTo>
                <a:lnTo>
                  <a:pt x="1473" y="77254"/>
                </a:lnTo>
                <a:lnTo>
                  <a:pt x="0" y="834313"/>
                </a:lnTo>
                <a:lnTo>
                  <a:pt x="8953" y="867280"/>
                </a:lnTo>
                <a:lnTo>
                  <a:pt x="31954" y="889852"/>
                </a:lnTo>
                <a:lnTo>
                  <a:pt x="62988" y="898548"/>
                </a:lnTo>
                <a:lnTo>
                  <a:pt x="96037" y="889888"/>
                </a:lnTo>
                <a:lnTo>
                  <a:pt x="630770" y="581152"/>
                </a:lnTo>
                <a:lnTo>
                  <a:pt x="682764" y="526159"/>
                </a:lnTo>
                <a:lnTo>
                  <a:pt x="698582" y="489995"/>
                </a:lnTo>
                <a:lnTo>
                  <a:pt x="704392" y="453631"/>
                </a:lnTo>
                <a:lnTo>
                  <a:pt x="704392" y="81838"/>
                </a:lnTo>
                <a:lnTo>
                  <a:pt x="697961" y="49983"/>
                </a:lnTo>
                <a:lnTo>
                  <a:pt x="680423" y="23969"/>
                </a:lnTo>
                <a:lnTo>
                  <a:pt x="654409" y="6431"/>
                </a:lnTo>
                <a:lnTo>
                  <a:pt x="6225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1904" y="1715659"/>
            <a:ext cx="1748789" cy="1969135"/>
          </a:xfrm>
          <a:custGeom>
            <a:avLst/>
            <a:gdLst/>
            <a:ahLst/>
            <a:cxnLst/>
            <a:rect l="l" t="t" r="r" b="b"/>
            <a:pathLst>
              <a:path w="1748789" h="1969135">
                <a:moveTo>
                  <a:pt x="874091" y="0"/>
                </a:moveTo>
                <a:lnTo>
                  <a:pt x="834912" y="4400"/>
                </a:lnTo>
                <a:lnTo>
                  <a:pt x="73634" y="437248"/>
                </a:lnTo>
                <a:lnTo>
                  <a:pt x="21563" y="492207"/>
                </a:lnTo>
                <a:lnTo>
                  <a:pt x="5785" y="528338"/>
                </a:lnTo>
                <a:lnTo>
                  <a:pt x="0" y="564769"/>
                </a:lnTo>
                <a:lnTo>
                  <a:pt x="0" y="1404061"/>
                </a:lnTo>
                <a:lnTo>
                  <a:pt x="21563" y="1476622"/>
                </a:lnTo>
                <a:lnTo>
                  <a:pt x="44968" y="1508352"/>
                </a:lnTo>
                <a:lnTo>
                  <a:pt x="800500" y="1951242"/>
                </a:lnTo>
                <a:lnTo>
                  <a:pt x="846848" y="1966682"/>
                </a:lnTo>
                <a:lnTo>
                  <a:pt x="872788" y="1968681"/>
                </a:lnTo>
                <a:lnTo>
                  <a:pt x="898791" y="1966887"/>
                </a:lnTo>
                <a:lnTo>
                  <a:pt x="914648" y="1961533"/>
                </a:lnTo>
                <a:lnTo>
                  <a:pt x="927254" y="1951228"/>
                </a:lnTo>
                <a:lnTo>
                  <a:pt x="935557" y="1937238"/>
                </a:lnTo>
                <a:lnTo>
                  <a:pt x="938555" y="1920748"/>
                </a:lnTo>
                <a:lnTo>
                  <a:pt x="938555" y="1334058"/>
                </a:lnTo>
                <a:lnTo>
                  <a:pt x="927779" y="1293817"/>
                </a:lnTo>
                <a:lnTo>
                  <a:pt x="898334" y="1264348"/>
                </a:lnTo>
                <a:lnTo>
                  <a:pt x="720623" y="1161580"/>
                </a:lnTo>
                <a:lnTo>
                  <a:pt x="687836" y="1140230"/>
                </a:lnTo>
                <a:lnTo>
                  <a:pt x="663119" y="1116414"/>
                </a:lnTo>
                <a:lnTo>
                  <a:pt x="647519" y="1087333"/>
                </a:lnTo>
                <a:lnTo>
                  <a:pt x="642086" y="1050188"/>
                </a:lnTo>
                <a:lnTo>
                  <a:pt x="642086" y="889927"/>
                </a:lnTo>
                <a:lnTo>
                  <a:pt x="645683" y="872073"/>
                </a:lnTo>
                <a:lnTo>
                  <a:pt x="655494" y="857504"/>
                </a:lnTo>
                <a:lnTo>
                  <a:pt x="670054" y="847696"/>
                </a:lnTo>
                <a:lnTo>
                  <a:pt x="687895" y="844130"/>
                </a:lnTo>
                <a:lnTo>
                  <a:pt x="1666354" y="844130"/>
                </a:lnTo>
                <a:lnTo>
                  <a:pt x="1698202" y="837699"/>
                </a:lnTo>
                <a:lnTo>
                  <a:pt x="1724212" y="820161"/>
                </a:lnTo>
                <a:lnTo>
                  <a:pt x="1741749" y="794147"/>
                </a:lnTo>
                <a:lnTo>
                  <a:pt x="1748180" y="762292"/>
                </a:lnTo>
                <a:lnTo>
                  <a:pt x="1748180" y="591629"/>
                </a:lnTo>
                <a:lnTo>
                  <a:pt x="1740537" y="543776"/>
                </a:lnTo>
                <a:lnTo>
                  <a:pt x="1719726" y="496187"/>
                </a:lnTo>
                <a:lnTo>
                  <a:pt x="1688922" y="454367"/>
                </a:lnTo>
                <a:lnTo>
                  <a:pt x="1651304" y="423824"/>
                </a:lnTo>
                <a:lnTo>
                  <a:pt x="947724" y="17602"/>
                </a:lnTo>
                <a:lnTo>
                  <a:pt x="913273" y="4400"/>
                </a:lnTo>
                <a:lnTo>
                  <a:pt x="87409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"/>
            <a:ext cx="7384415" cy="4245610"/>
          </a:xfrm>
          <a:custGeom>
            <a:avLst/>
            <a:gdLst/>
            <a:ahLst/>
            <a:cxnLst/>
            <a:rect l="l" t="t" r="r" b="b"/>
            <a:pathLst>
              <a:path w="7384415" h="4245610">
                <a:moveTo>
                  <a:pt x="7383970" y="0"/>
                </a:moveTo>
                <a:lnTo>
                  <a:pt x="0" y="0"/>
                </a:lnTo>
                <a:lnTo>
                  <a:pt x="0" y="4245165"/>
                </a:lnTo>
                <a:lnTo>
                  <a:pt x="738397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15698" y="2666085"/>
            <a:ext cx="704850" cy="899160"/>
          </a:xfrm>
          <a:custGeom>
            <a:avLst/>
            <a:gdLst/>
            <a:ahLst/>
            <a:cxnLst/>
            <a:rect l="l" t="t" r="r" b="b"/>
            <a:pathLst>
              <a:path w="704850" h="899160">
                <a:moveTo>
                  <a:pt x="622553" y="0"/>
                </a:moveTo>
                <a:lnTo>
                  <a:pt x="78739" y="0"/>
                </a:lnTo>
                <a:lnTo>
                  <a:pt x="48664" y="6070"/>
                </a:lnTo>
                <a:lnTo>
                  <a:pt x="24104" y="22625"/>
                </a:lnTo>
                <a:lnTo>
                  <a:pt x="7545" y="47180"/>
                </a:lnTo>
                <a:lnTo>
                  <a:pt x="1473" y="77254"/>
                </a:lnTo>
                <a:lnTo>
                  <a:pt x="0" y="834313"/>
                </a:lnTo>
                <a:lnTo>
                  <a:pt x="8953" y="867280"/>
                </a:lnTo>
                <a:lnTo>
                  <a:pt x="31954" y="889852"/>
                </a:lnTo>
                <a:lnTo>
                  <a:pt x="62988" y="898548"/>
                </a:lnTo>
                <a:lnTo>
                  <a:pt x="96037" y="889888"/>
                </a:lnTo>
                <a:lnTo>
                  <a:pt x="630770" y="581152"/>
                </a:lnTo>
                <a:lnTo>
                  <a:pt x="682764" y="526159"/>
                </a:lnTo>
                <a:lnTo>
                  <a:pt x="698582" y="489995"/>
                </a:lnTo>
                <a:lnTo>
                  <a:pt x="704392" y="453631"/>
                </a:lnTo>
                <a:lnTo>
                  <a:pt x="704392" y="81838"/>
                </a:lnTo>
                <a:lnTo>
                  <a:pt x="697961" y="49983"/>
                </a:lnTo>
                <a:lnTo>
                  <a:pt x="680423" y="23969"/>
                </a:lnTo>
                <a:lnTo>
                  <a:pt x="654409" y="6431"/>
                </a:lnTo>
                <a:lnTo>
                  <a:pt x="6225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71904" y="1715659"/>
            <a:ext cx="1748789" cy="1969135"/>
          </a:xfrm>
          <a:custGeom>
            <a:avLst/>
            <a:gdLst/>
            <a:ahLst/>
            <a:cxnLst/>
            <a:rect l="l" t="t" r="r" b="b"/>
            <a:pathLst>
              <a:path w="1748789" h="1969135">
                <a:moveTo>
                  <a:pt x="874091" y="0"/>
                </a:moveTo>
                <a:lnTo>
                  <a:pt x="834912" y="4400"/>
                </a:lnTo>
                <a:lnTo>
                  <a:pt x="73634" y="437248"/>
                </a:lnTo>
                <a:lnTo>
                  <a:pt x="21563" y="492207"/>
                </a:lnTo>
                <a:lnTo>
                  <a:pt x="5785" y="528338"/>
                </a:lnTo>
                <a:lnTo>
                  <a:pt x="0" y="564769"/>
                </a:lnTo>
                <a:lnTo>
                  <a:pt x="0" y="1404061"/>
                </a:lnTo>
                <a:lnTo>
                  <a:pt x="21563" y="1476622"/>
                </a:lnTo>
                <a:lnTo>
                  <a:pt x="44968" y="1508352"/>
                </a:lnTo>
                <a:lnTo>
                  <a:pt x="800500" y="1951242"/>
                </a:lnTo>
                <a:lnTo>
                  <a:pt x="846848" y="1966682"/>
                </a:lnTo>
                <a:lnTo>
                  <a:pt x="872788" y="1968681"/>
                </a:lnTo>
                <a:lnTo>
                  <a:pt x="898791" y="1966887"/>
                </a:lnTo>
                <a:lnTo>
                  <a:pt x="914648" y="1961533"/>
                </a:lnTo>
                <a:lnTo>
                  <a:pt x="927254" y="1951228"/>
                </a:lnTo>
                <a:lnTo>
                  <a:pt x="935557" y="1937238"/>
                </a:lnTo>
                <a:lnTo>
                  <a:pt x="938555" y="1920748"/>
                </a:lnTo>
                <a:lnTo>
                  <a:pt x="938555" y="1334058"/>
                </a:lnTo>
                <a:lnTo>
                  <a:pt x="927779" y="1293817"/>
                </a:lnTo>
                <a:lnTo>
                  <a:pt x="898334" y="1264348"/>
                </a:lnTo>
                <a:lnTo>
                  <a:pt x="720623" y="1161580"/>
                </a:lnTo>
                <a:lnTo>
                  <a:pt x="687836" y="1140230"/>
                </a:lnTo>
                <a:lnTo>
                  <a:pt x="663119" y="1116414"/>
                </a:lnTo>
                <a:lnTo>
                  <a:pt x="647519" y="1087333"/>
                </a:lnTo>
                <a:lnTo>
                  <a:pt x="642086" y="1050188"/>
                </a:lnTo>
                <a:lnTo>
                  <a:pt x="642086" y="889927"/>
                </a:lnTo>
                <a:lnTo>
                  <a:pt x="645683" y="872073"/>
                </a:lnTo>
                <a:lnTo>
                  <a:pt x="655494" y="857504"/>
                </a:lnTo>
                <a:lnTo>
                  <a:pt x="670054" y="847696"/>
                </a:lnTo>
                <a:lnTo>
                  <a:pt x="687895" y="844130"/>
                </a:lnTo>
                <a:lnTo>
                  <a:pt x="1666354" y="844130"/>
                </a:lnTo>
                <a:lnTo>
                  <a:pt x="1698202" y="837699"/>
                </a:lnTo>
                <a:lnTo>
                  <a:pt x="1724212" y="820161"/>
                </a:lnTo>
                <a:lnTo>
                  <a:pt x="1741749" y="794147"/>
                </a:lnTo>
                <a:lnTo>
                  <a:pt x="1748180" y="762292"/>
                </a:lnTo>
                <a:lnTo>
                  <a:pt x="1748180" y="591629"/>
                </a:lnTo>
                <a:lnTo>
                  <a:pt x="1740537" y="543776"/>
                </a:lnTo>
                <a:lnTo>
                  <a:pt x="1719726" y="496187"/>
                </a:lnTo>
                <a:lnTo>
                  <a:pt x="1688922" y="454367"/>
                </a:lnTo>
                <a:lnTo>
                  <a:pt x="1651304" y="423824"/>
                </a:lnTo>
                <a:lnTo>
                  <a:pt x="947724" y="17602"/>
                </a:lnTo>
                <a:lnTo>
                  <a:pt x="913273" y="4400"/>
                </a:lnTo>
                <a:lnTo>
                  <a:pt x="87409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5192" y="1"/>
            <a:ext cx="6287135" cy="5400040"/>
          </a:xfrm>
          <a:custGeom>
            <a:avLst/>
            <a:gdLst/>
            <a:ahLst/>
            <a:cxnLst/>
            <a:rect l="l" t="t" r="r" b="b"/>
            <a:pathLst>
              <a:path w="6287134" h="5400040">
                <a:moveTo>
                  <a:pt x="6286792" y="0"/>
                </a:moveTo>
                <a:lnTo>
                  <a:pt x="2874314" y="0"/>
                </a:lnTo>
                <a:lnTo>
                  <a:pt x="0" y="2615679"/>
                </a:lnTo>
                <a:lnTo>
                  <a:pt x="4709820" y="5400001"/>
                </a:lnTo>
                <a:lnTo>
                  <a:pt x="6286792" y="5400001"/>
                </a:lnTo>
                <a:lnTo>
                  <a:pt x="628679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7384415" cy="4245610"/>
          </a:xfrm>
          <a:custGeom>
            <a:avLst/>
            <a:gdLst/>
            <a:ahLst/>
            <a:cxnLst/>
            <a:rect l="l" t="t" r="r" b="b"/>
            <a:pathLst>
              <a:path w="7384415" h="4245610">
                <a:moveTo>
                  <a:pt x="7383970" y="0"/>
                </a:moveTo>
                <a:lnTo>
                  <a:pt x="0" y="0"/>
                </a:lnTo>
                <a:lnTo>
                  <a:pt x="0" y="4245165"/>
                </a:lnTo>
                <a:lnTo>
                  <a:pt x="738397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15698" y="2666085"/>
            <a:ext cx="704850" cy="899160"/>
          </a:xfrm>
          <a:custGeom>
            <a:avLst/>
            <a:gdLst/>
            <a:ahLst/>
            <a:cxnLst/>
            <a:rect l="l" t="t" r="r" b="b"/>
            <a:pathLst>
              <a:path w="704850" h="899160">
                <a:moveTo>
                  <a:pt x="622553" y="0"/>
                </a:moveTo>
                <a:lnTo>
                  <a:pt x="78739" y="0"/>
                </a:lnTo>
                <a:lnTo>
                  <a:pt x="48664" y="6070"/>
                </a:lnTo>
                <a:lnTo>
                  <a:pt x="24104" y="22625"/>
                </a:lnTo>
                <a:lnTo>
                  <a:pt x="7545" y="47180"/>
                </a:lnTo>
                <a:lnTo>
                  <a:pt x="1473" y="77254"/>
                </a:lnTo>
                <a:lnTo>
                  <a:pt x="0" y="834313"/>
                </a:lnTo>
                <a:lnTo>
                  <a:pt x="8953" y="867280"/>
                </a:lnTo>
                <a:lnTo>
                  <a:pt x="31954" y="889852"/>
                </a:lnTo>
                <a:lnTo>
                  <a:pt x="62988" y="898548"/>
                </a:lnTo>
                <a:lnTo>
                  <a:pt x="96037" y="889888"/>
                </a:lnTo>
                <a:lnTo>
                  <a:pt x="630770" y="581152"/>
                </a:lnTo>
                <a:lnTo>
                  <a:pt x="682764" y="526159"/>
                </a:lnTo>
                <a:lnTo>
                  <a:pt x="698582" y="489995"/>
                </a:lnTo>
                <a:lnTo>
                  <a:pt x="704392" y="453631"/>
                </a:lnTo>
                <a:lnTo>
                  <a:pt x="704392" y="81838"/>
                </a:lnTo>
                <a:lnTo>
                  <a:pt x="697961" y="49983"/>
                </a:lnTo>
                <a:lnTo>
                  <a:pt x="680423" y="23969"/>
                </a:lnTo>
                <a:lnTo>
                  <a:pt x="654409" y="6431"/>
                </a:lnTo>
                <a:lnTo>
                  <a:pt x="6225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71904" y="1715659"/>
            <a:ext cx="1748789" cy="1969135"/>
          </a:xfrm>
          <a:custGeom>
            <a:avLst/>
            <a:gdLst/>
            <a:ahLst/>
            <a:cxnLst/>
            <a:rect l="l" t="t" r="r" b="b"/>
            <a:pathLst>
              <a:path w="1748789" h="1969135">
                <a:moveTo>
                  <a:pt x="874091" y="0"/>
                </a:moveTo>
                <a:lnTo>
                  <a:pt x="834912" y="4400"/>
                </a:lnTo>
                <a:lnTo>
                  <a:pt x="73634" y="437248"/>
                </a:lnTo>
                <a:lnTo>
                  <a:pt x="21563" y="492207"/>
                </a:lnTo>
                <a:lnTo>
                  <a:pt x="5785" y="528338"/>
                </a:lnTo>
                <a:lnTo>
                  <a:pt x="0" y="564769"/>
                </a:lnTo>
                <a:lnTo>
                  <a:pt x="0" y="1404061"/>
                </a:lnTo>
                <a:lnTo>
                  <a:pt x="21563" y="1476622"/>
                </a:lnTo>
                <a:lnTo>
                  <a:pt x="44968" y="1508352"/>
                </a:lnTo>
                <a:lnTo>
                  <a:pt x="800500" y="1951242"/>
                </a:lnTo>
                <a:lnTo>
                  <a:pt x="846848" y="1966682"/>
                </a:lnTo>
                <a:lnTo>
                  <a:pt x="872788" y="1968681"/>
                </a:lnTo>
                <a:lnTo>
                  <a:pt x="898791" y="1966887"/>
                </a:lnTo>
                <a:lnTo>
                  <a:pt x="914648" y="1961533"/>
                </a:lnTo>
                <a:lnTo>
                  <a:pt x="927254" y="1951228"/>
                </a:lnTo>
                <a:lnTo>
                  <a:pt x="935557" y="1937238"/>
                </a:lnTo>
                <a:lnTo>
                  <a:pt x="938555" y="1920748"/>
                </a:lnTo>
                <a:lnTo>
                  <a:pt x="938555" y="1334058"/>
                </a:lnTo>
                <a:lnTo>
                  <a:pt x="927779" y="1293817"/>
                </a:lnTo>
                <a:lnTo>
                  <a:pt x="898334" y="1264348"/>
                </a:lnTo>
                <a:lnTo>
                  <a:pt x="720623" y="1161580"/>
                </a:lnTo>
                <a:lnTo>
                  <a:pt x="687836" y="1140230"/>
                </a:lnTo>
                <a:lnTo>
                  <a:pt x="663119" y="1116414"/>
                </a:lnTo>
                <a:lnTo>
                  <a:pt x="647519" y="1087333"/>
                </a:lnTo>
                <a:lnTo>
                  <a:pt x="642086" y="1050188"/>
                </a:lnTo>
                <a:lnTo>
                  <a:pt x="642086" y="889927"/>
                </a:lnTo>
                <a:lnTo>
                  <a:pt x="645683" y="872073"/>
                </a:lnTo>
                <a:lnTo>
                  <a:pt x="655494" y="857504"/>
                </a:lnTo>
                <a:lnTo>
                  <a:pt x="670054" y="847696"/>
                </a:lnTo>
                <a:lnTo>
                  <a:pt x="687895" y="844130"/>
                </a:lnTo>
                <a:lnTo>
                  <a:pt x="1666354" y="844130"/>
                </a:lnTo>
                <a:lnTo>
                  <a:pt x="1698202" y="837699"/>
                </a:lnTo>
                <a:lnTo>
                  <a:pt x="1724212" y="820161"/>
                </a:lnTo>
                <a:lnTo>
                  <a:pt x="1741749" y="794147"/>
                </a:lnTo>
                <a:lnTo>
                  <a:pt x="1748180" y="762292"/>
                </a:lnTo>
                <a:lnTo>
                  <a:pt x="1748180" y="591629"/>
                </a:lnTo>
                <a:lnTo>
                  <a:pt x="1740537" y="543776"/>
                </a:lnTo>
                <a:lnTo>
                  <a:pt x="1719726" y="496187"/>
                </a:lnTo>
                <a:lnTo>
                  <a:pt x="1688922" y="454367"/>
                </a:lnTo>
                <a:lnTo>
                  <a:pt x="1651304" y="423824"/>
                </a:lnTo>
                <a:lnTo>
                  <a:pt x="947724" y="17602"/>
                </a:lnTo>
                <a:lnTo>
                  <a:pt x="913273" y="4400"/>
                </a:lnTo>
                <a:lnTo>
                  <a:pt x="87409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548829"/>
            <a:ext cx="8892540" cy="2851785"/>
          </a:xfrm>
          <a:custGeom>
            <a:avLst/>
            <a:gdLst/>
            <a:ahLst/>
            <a:cxnLst/>
            <a:rect l="l" t="t" r="r" b="b"/>
            <a:pathLst>
              <a:path w="8892540" h="2851785">
                <a:moveTo>
                  <a:pt x="8891993" y="0"/>
                </a:moveTo>
                <a:lnTo>
                  <a:pt x="0" y="7352"/>
                </a:lnTo>
                <a:lnTo>
                  <a:pt x="0" y="2851172"/>
                </a:lnTo>
                <a:lnTo>
                  <a:pt x="8891993" y="2851172"/>
                </a:lnTo>
                <a:lnTo>
                  <a:pt x="8891993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5192" y="1"/>
            <a:ext cx="6287135" cy="5400040"/>
          </a:xfrm>
          <a:custGeom>
            <a:avLst/>
            <a:gdLst/>
            <a:ahLst/>
            <a:cxnLst/>
            <a:rect l="l" t="t" r="r" b="b"/>
            <a:pathLst>
              <a:path w="6287134" h="5400040">
                <a:moveTo>
                  <a:pt x="6286792" y="0"/>
                </a:moveTo>
                <a:lnTo>
                  <a:pt x="2874314" y="0"/>
                </a:lnTo>
                <a:lnTo>
                  <a:pt x="0" y="2615679"/>
                </a:lnTo>
                <a:lnTo>
                  <a:pt x="4709820" y="5400001"/>
                </a:lnTo>
                <a:lnTo>
                  <a:pt x="6286792" y="5400001"/>
                </a:lnTo>
                <a:lnTo>
                  <a:pt x="628679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"/>
            <a:ext cx="7384415" cy="4245610"/>
          </a:xfrm>
          <a:custGeom>
            <a:avLst/>
            <a:gdLst/>
            <a:ahLst/>
            <a:cxnLst/>
            <a:rect l="l" t="t" r="r" b="b"/>
            <a:pathLst>
              <a:path w="7384415" h="4245610">
                <a:moveTo>
                  <a:pt x="7383970" y="0"/>
                </a:moveTo>
                <a:lnTo>
                  <a:pt x="0" y="0"/>
                </a:lnTo>
                <a:lnTo>
                  <a:pt x="0" y="4245165"/>
                </a:lnTo>
                <a:lnTo>
                  <a:pt x="738397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15698" y="2666085"/>
            <a:ext cx="704850" cy="899160"/>
          </a:xfrm>
          <a:custGeom>
            <a:avLst/>
            <a:gdLst/>
            <a:ahLst/>
            <a:cxnLst/>
            <a:rect l="l" t="t" r="r" b="b"/>
            <a:pathLst>
              <a:path w="704850" h="899160">
                <a:moveTo>
                  <a:pt x="622553" y="0"/>
                </a:moveTo>
                <a:lnTo>
                  <a:pt x="78739" y="0"/>
                </a:lnTo>
                <a:lnTo>
                  <a:pt x="48664" y="6070"/>
                </a:lnTo>
                <a:lnTo>
                  <a:pt x="24104" y="22625"/>
                </a:lnTo>
                <a:lnTo>
                  <a:pt x="7545" y="47180"/>
                </a:lnTo>
                <a:lnTo>
                  <a:pt x="1473" y="77254"/>
                </a:lnTo>
                <a:lnTo>
                  <a:pt x="0" y="834313"/>
                </a:lnTo>
                <a:lnTo>
                  <a:pt x="8953" y="867280"/>
                </a:lnTo>
                <a:lnTo>
                  <a:pt x="31954" y="889852"/>
                </a:lnTo>
                <a:lnTo>
                  <a:pt x="62988" y="898548"/>
                </a:lnTo>
                <a:lnTo>
                  <a:pt x="96037" y="889888"/>
                </a:lnTo>
                <a:lnTo>
                  <a:pt x="630770" y="581152"/>
                </a:lnTo>
                <a:lnTo>
                  <a:pt x="682764" y="526159"/>
                </a:lnTo>
                <a:lnTo>
                  <a:pt x="698582" y="489995"/>
                </a:lnTo>
                <a:lnTo>
                  <a:pt x="704392" y="453631"/>
                </a:lnTo>
                <a:lnTo>
                  <a:pt x="704392" y="81838"/>
                </a:lnTo>
                <a:lnTo>
                  <a:pt x="697961" y="49983"/>
                </a:lnTo>
                <a:lnTo>
                  <a:pt x="680423" y="23969"/>
                </a:lnTo>
                <a:lnTo>
                  <a:pt x="654409" y="6431"/>
                </a:lnTo>
                <a:lnTo>
                  <a:pt x="6225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71904" y="1715659"/>
            <a:ext cx="1748789" cy="1969135"/>
          </a:xfrm>
          <a:custGeom>
            <a:avLst/>
            <a:gdLst/>
            <a:ahLst/>
            <a:cxnLst/>
            <a:rect l="l" t="t" r="r" b="b"/>
            <a:pathLst>
              <a:path w="1748789" h="1969135">
                <a:moveTo>
                  <a:pt x="874091" y="0"/>
                </a:moveTo>
                <a:lnTo>
                  <a:pt x="834912" y="4400"/>
                </a:lnTo>
                <a:lnTo>
                  <a:pt x="73634" y="437248"/>
                </a:lnTo>
                <a:lnTo>
                  <a:pt x="21563" y="492207"/>
                </a:lnTo>
                <a:lnTo>
                  <a:pt x="5785" y="528338"/>
                </a:lnTo>
                <a:lnTo>
                  <a:pt x="0" y="564769"/>
                </a:lnTo>
                <a:lnTo>
                  <a:pt x="0" y="1404061"/>
                </a:lnTo>
                <a:lnTo>
                  <a:pt x="21563" y="1476622"/>
                </a:lnTo>
                <a:lnTo>
                  <a:pt x="44968" y="1508352"/>
                </a:lnTo>
                <a:lnTo>
                  <a:pt x="800500" y="1951242"/>
                </a:lnTo>
                <a:lnTo>
                  <a:pt x="846848" y="1966682"/>
                </a:lnTo>
                <a:lnTo>
                  <a:pt x="872788" y="1968681"/>
                </a:lnTo>
                <a:lnTo>
                  <a:pt x="898791" y="1966887"/>
                </a:lnTo>
                <a:lnTo>
                  <a:pt x="914648" y="1961533"/>
                </a:lnTo>
                <a:lnTo>
                  <a:pt x="927254" y="1951228"/>
                </a:lnTo>
                <a:lnTo>
                  <a:pt x="935557" y="1937238"/>
                </a:lnTo>
                <a:lnTo>
                  <a:pt x="938555" y="1920748"/>
                </a:lnTo>
                <a:lnTo>
                  <a:pt x="938555" y="1334058"/>
                </a:lnTo>
                <a:lnTo>
                  <a:pt x="927779" y="1293817"/>
                </a:lnTo>
                <a:lnTo>
                  <a:pt x="898334" y="1264348"/>
                </a:lnTo>
                <a:lnTo>
                  <a:pt x="720623" y="1161580"/>
                </a:lnTo>
                <a:lnTo>
                  <a:pt x="687836" y="1140230"/>
                </a:lnTo>
                <a:lnTo>
                  <a:pt x="663119" y="1116414"/>
                </a:lnTo>
                <a:lnTo>
                  <a:pt x="647519" y="1087333"/>
                </a:lnTo>
                <a:lnTo>
                  <a:pt x="642086" y="1050188"/>
                </a:lnTo>
                <a:lnTo>
                  <a:pt x="642086" y="889927"/>
                </a:lnTo>
                <a:lnTo>
                  <a:pt x="645683" y="872073"/>
                </a:lnTo>
                <a:lnTo>
                  <a:pt x="655494" y="857504"/>
                </a:lnTo>
                <a:lnTo>
                  <a:pt x="670054" y="847696"/>
                </a:lnTo>
                <a:lnTo>
                  <a:pt x="687895" y="844130"/>
                </a:lnTo>
                <a:lnTo>
                  <a:pt x="1666354" y="844130"/>
                </a:lnTo>
                <a:lnTo>
                  <a:pt x="1698202" y="837699"/>
                </a:lnTo>
                <a:lnTo>
                  <a:pt x="1724212" y="820161"/>
                </a:lnTo>
                <a:lnTo>
                  <a:pt x="1741749" y="794147"/>
                </a:lnTo>
                <a:lnTo>
                  <a:pt x="1748180" y="762292"/>
                </a:lnTo>
                <a:lnTo>
                  <a:pt x="1748180" y="591629"/>
                </a:lnTo>
                <a:lnTo>
                  <a:pt x="1740537" y="543776"/>
                </a:lnTo>
                <a:lnTo>
                  <a:pt x="1719726" y="496187"/>
                </a:lnTo>
                <a:lnTo>
                  <a:pt x="1688922" y="454367"/>
                </a:lnTo>
                <a:lnTo>
                  <a:pt x="1651304" y="423824"/>
                </a:lnTo>
                <a:lnTo>
                  <a:pt x="947724" y="17602"/>
                </a:lnTo>
                <a:lnTo>
                  <a:pt x="913273" y="4400"/>
                </a:lnTo>
                <a:lnTo>
                  <a:pt x="87409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548829"/>
            <a:ext cx="8892540" cy="2851785"/>
          </a:xfrm>
          <a:custGeom>
            <a:avLst/>
            <a:gdLst/>
            <a:ahLst/>
            <a:cxnLst/>
            <a:rect l="l" t="t" r="r" b="b"/>
            <a:pathLst>
              <a:path w="8892540" h="2851785">
                <a:moveTo>
                  <a:pt x="8891993" y="0"/>
                </a:moveTo>
                <a:lnTo>
                  <a:pt x="0" y="7352"/>
                </a:lnTo>
                <a:lnTo>
                  <a:pt x="0" y="2851172"/>
                </a:lnTo>
                <a:lnTo>
                  <a:pt x="8891993" y="2851172"/>
                </a:lnTo>
                <a:lnTo>
                  <a:pt x="8891993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5192" y="1"/>
            <a:ext cx="6287135" cy="5400040"/>
          </a:xfrm>
          <a:custGeom>
            <a:avLst/>
            <a:gdLst/>
            <a:ahLst/>
            <a:cxnLst/>
            <a:rect l="l" t="t" r="r" b="b"/>
            <a:pathLst>
              <a:path w="6287134" h="5400040">
                <a:moveTo>
                  <a:pt x="6286792" y="0"/>
                </a:moveTo>
                <a:lnTo>
                  <a:pt x="2874314" y="0"/>
                </a:lnTo>
                <a:lnTo>
                  <a:pt x="0" y="2615679"/>
                </a:lnTo>
                <a:lnTo>
                  <a:pt x="4709820" y="5400001"/>
                </a:lnTo>
                <a:lnTo>
                  <a:pt x="6286792" y="5400001"/>
                </a:lnTo>
                <a:lnTo>
                  <a:pt x="628679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"/>
            <a:ext cx="7384415" cy="4245610"/>
          </a:xfrm>
          <a:custGeom>
            <a:avLst/>
            <a:gdLst/>
            <a:ahLst/>
            <a:cxnLst/>
            <a:rect l="l" t="t" r="r" b="b"/>
            <a:pathLst>
              <a:path w="7384415" h="4245610">
                <a:moveTo>
                  <a:pt x="7383970" y="0"/>
                </a:moveTo>
                <a:lnTo>
                  <a:pt x="0" y="0"/>
                </a:lnTo>
                <a:lnTo>
                  <a:pt x="0" y="4245165"/>
                </a:lnTo>
                <a:lnTo>
                  <a:pt x="738397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548829"/>
            <a:ext cx="8892540" cy="2851785"/>
          </a:xfrm>
          <a:custGeom>
            <a:avLst/>
            <a:gdLst/>
            <a:ahLst/>
            <a:cxnLst/>
            <a:rect l="l" t="t" r="r" b="b"/>
            <a:pathLst>
              <a:path w="8892540" h="2851785">
                <a:moveTo>
                  <a:pt x="8891993" y="0"/>
                </a:moveTo>
                <a:lnTo>
                  <a:pt x="0" y="7352"/>
                </a:lnTo>
                <a:lnTo>
                  <a:pt x="0" y="2851172"/>
                </a:lnTo>
                <a:lnTo>
                  <a:pt x="8891993" y="2851172"/>
                </a:lnTo>
                <a:lnTo>
                  <a:pt x="8891993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5192" y="1"/>
            <a:ext cx="6287135" cy="5400040"/>
          </a:xfrm>
          <a:custGeom>
            <a:avLst/>
            <a:gdLst/>
            <a:ahLst/>
            <a:cxnLst/>
            <a:rect l="l" t="t" r="r" b="b"/>
            <a:pathLst>
              <a:path w="6287134" h="5400040">
                <a:moveTo>
                  <a:pt x="6286792" y="0"/>
                </a:moveTo>
                <a:lnTo>
                  <a:pt x="2874314" y="0"/>
                </a:lnTo>
                <a:lnTo>
                  <a:pt x="0" y="2615679"/>
                </a:lnTo>
                <a:lnTo>
                  <a:pt x="4709820" y="5400001"/>
                </a:lnTo>
                <a:lnTo>
                  <a:pt x="6286792" y="5400001"/>
                </a:lnTo>
                <a:lnTo>
                  <a:pt x="6286792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"/>
            <a:ext cx="7384415" cy="4245610"/>
          </a:xfrm>
          <a:custGeom>
            <a:avLst/>
            <a:gdLst/>
            <a:ahLst/>
            <a:cxnLst/>
            <a:rect l="l" t="t" r="r" b="b"/>
            <a:pathLst>
              <a:path w="7384415" h="4245610">
                <a:moveTo>
                  <a:pt x="7383970" y="0"/>
                </a:moveTo>
                <a:lnTo>
                  <a:pt x="0" y="0"/>
                </a:lnTo>
                <a:lnTo>
                  <a:pt x="0" y="4245165"/>
                </a:lnTo>
                <a:lnTo>
                  <a:pt x="738397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9136" y="0"/>
            <a:ext cx="5843270" cy="5400040"/>
          </a:xfrm>
          <a:custGeom>
            <a:avLst/>
            <a:gdLst/>
            <a:ahLst/>
            <a:cxnLst/>
            <a:rect l="l" t="t" r="r" b="b"/>
            <a:pathLst>
              <a:path w="5843270" h="5400040">
                <a:moveTo>
                  <a:pt x="5842857" y="0"/>
                </a:moveTo>
                <a:lnTo>
                  <a:pt x="4565327" y="0"/>
                </a:lnTo>
                <a:lnTo>
                  <a:pt x="50354" y="2617246"/>
                </a:lnTo>
                <a:lnTo>
                  <a:pt x="16968" y="2647635"/>
                </a:lnTo>
                <a:lnTo>
                  <a:pt x="176" y="2686676"/>
                </a:lnTo>
                <a:lnTo>
                  <a:pt x="0" y="2728649"/>
                </a:lnTo>
                <a:lnTo>
                  <a:pt x="16464" y="2767831"/>
                </a:lnTo>
                <a:lnTo>
                  <a:pt x="49592" y="2798500"/>
                </a:lnTo>
                <a:lnTo>
                  <a:pt x="4451230" y="5400001"/>
                </a:lnTo>
                <a:lnTo>
                  <a:pt x="5842857" y="5400001"/>
                </a:lnTo>
                <a:lnTo>
                  <a:pt x="5842857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7128509" cy="4098290"/>
          </a:xfrm>
          <a:custGeom>
            <a:avLst/>
            <a:gdLst/>
            <a:ahLst/>
            <a:cxnLst/>
            <a:rect l="l" t="t" r="r" b="b"/>
            <a:pathLst>
              <a:path w="7128509" h="4098290">
                <a:moveTo>
                  <a:pt x="7127899" y="0"/>
                </a:moveTo>
                <a:lnTo>
                  <a:pt x="0" y="0"/>
                </a:lnTo>
                <a:lnTo>
                  <a:pt x="0" y="4097943"/>
                </a:lnTo>
                <a:lnTo>
                  <a:pt x="7127899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860980"/>
            <a:ext cx="7020559" cy="2539365"/>
          </a:xfrm>
          <a:custGeom>
            <a:avLst/>
            <a:gdLst/>
            <a:ahLst/>
            <a:cxnLst/>
            <a:rect l="l" t="t" r="r" b="b"/>
            <a:pathLst>
              <a:path w="7020559" h="2539365">
                <a:moveTo>
                  <a:pt x="2709090" y="0"/>
                </a:moveTo>
                <a:lnTo>
                  <a:pt x="2665098" y="5386"/>
                </a:lnTo>
                <a:lnTo>
                  <a:pt x="2623345" y="22353"/>
                </a:lnTo>
                <a:lnTo>
                  <a:pt x="0" y="1520772"/>
                </a:lnTo>
                <a:lnTo>
                  <a:pt x="0" y="2539021"/>
                </a:lnTo>
                <a:lnTo>
                  <a:pt x="7020161" y="2539021"/>
                </a:lnTo>
                <a:lnTo>
                  <a:pt x="2794426" y="23890"/>
                </a:lnTo>
                <a:lnTo>
                  <a:pt x="2752980" y="6174"/>
                </a:lnTo>
                <a:lnTo>
                  <a:pt x="2709090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089924"/>
            <a:ext cx="5757545" cy="3310254"/>
          </a:xfrm>
          <a:custGeom>
            <a:avLst/>
            <a:gdLst/>
            <a:ahLst/>
            <a:cxnLst/>
            <a:rect l="l" t="t" r="r" b="b"/>
            <a:pathLst>
              <a:path w="5757545" h="3310254">
                <a:moveTo>
                  <a:pt x="0" y="0"/>
                </a:moveTo>
                <a:lnTo>
                  <a:pt x="0" y="3310077"/>
                </a:lnTo>
                <a:lnTo>
                  <a:pt x="5757506" y="3310077"/>
                </a:lnTo>
                <a:lnTo>
                  <a:pt x="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57558" y="0"/>
            <a:ext cx="6420485" cy="5400040"/>
          </a:xfrm>
          <a:custGeom>
            <a:avLst/>
            <a:gdLst/>
            <a:ahLst/>
            <a:cxnLst/>
            <a:rect l="l" t="t" r="r" b="b"/>
            <a:pathLst>
              <a:path w="6420484" h="5400040">
                <a:moveTo>
                  <a:pt x="6420046" y="0"/>
                </a:moveTo>
                <a:lnTo>
                  <a:pt x="5276483" y="0"/>
                </a:lnTo>
                <a:lnTo>
                  <a:pt x="44917" y="3092011"/>
                </a:lnTo>
                <a:lnTo>
                  <a:pt x="14912" y="3119790"/>
                </a:lnTo>
                <a:lnTo>
                  <a:pt x="0" y="3155276"/>
                </a:lnTo>
                <a:lnTo>
                  <a:pt x="159" y="3193290"/>
                </a:lnTo>
                <a:lnTo>
                  <a:pt x="15367" y="3228649"/>
                </a:lnTo>
                <a:lnTo>
                  <a:pt x="45602" y="3256171"/>
                </a:lnTo>
                <a:lnTo>
                  <a:pt x="3743893" y="5400001"/>
                </a:lnTo>
                <a:lnTo>
                  <a:pt x="6420046" y="5400001"/>
                </a:lnTo>
                <a:lnTo>
                  <a:pt x="6420046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7290434" cy="3035935"/>
          </a:xfrm>
          <a:custGeom>
            <a:avLst/>
            <a:gdLst/>
            <a:ahLst/>
            <a:cxnLst/>
            <a:rect l="l" t="t" r="r" b="b"/>
            <a:pathLst>
              <a:path w="7290434" h="3035935">
                <a:moveTo>
                  <a:pt x="7290396" y="0"/>
                </a:moveTo>
                <a:lnTo>
                  <a:pt x="0" y="0"/>
                </a:lnTo>
                <a:lnTo>
                  <a:pt x="0" y="1831727"/>
                </a:lnTo>
                <a:lnTo>
                  <a:pt x="2071903" y="3015179"/>
                </a:lnTo>
                <a:lnTo>
                  <a:pt x="2109723" y="3030543"/>
                </a:lnTo>
                <a:lnTo>
                  <a:pt x="2149570" y="3035421"/>
                </a:lnTo>
                <a:lnTo>
                  <a:pt x="2189321" y="3029829"/>
                </a:lnTo>
                <a:lnTo>
                  <a:pt x="2226856" y="3013782"/>
                </a:lnTo>
                <a:lnTo>
                  <a:pt x="7290396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950806"/>
            <a:ext cx="8892540" cy="3449320"/>
          </a:xfrm>
          <a:custGeom>
            <a:avLst/>
            <a:gdLst/>
            <a:ahLst/>
            <a:cxnLst/>
            <a:rect l="l" t="t" r="r" b="b"/>
            <a:pathLst>
              <a:path w="8892540" h="3449320">
                <a:moveTo>
                  <a:pt x="0" y="0"/>
                </a:moveTo>
                <a:lnTo>
                  <a:pt x="0" y="3449195"/>
                </a:lnTo>
                <a:lnTo>
                  <a:pt x="8891993" y="3449195"/>
                </a:lnTo>
                <a:lnTo>
                  <a:pt x="8891993" y="7351"/>
                </a:lnTo>
                <a:lnTo>
                  <a:pt x="0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"/>
            <a:ext cx="6729095" cy="5400040"/>
          </a:xfrm>
          <a:custGeom>
            <a:avLst/>
            <a:gdLst/>
            <a:ahLst/>
            <a:cxnLst/>
            <a:rect l="l" t="t" r="r" b="b"/>
            <a:pathLst>
              <a:path w="6729095" h="5400040">
                <a:moveTo>
                  <a:pt x="4496841" y="0"/>
                </a:moveTo>
                <a:lnTo>
                  <a:pt x="0" y="0"/>
                </a:lnTo>
                <a:lnTo>
                  <a:pt x="0" y="5400001"/>
                </a:lnTo>
                <a:lnTo>
                  <a:pt x="1029741" y="5400001"/>
                </a:lnTo>
                <a:lnTo>
                  <a:pt x="6728637" y="2030971"/>
                </a:lnTo>
                <a:lnTo>
                  <a:pt x="4496841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8760" y="1"/>
            <a:ext cx="5973445" cy="3434715"/>
          </a:xfrm>
          <a:custGeom>
            <a:avLst/>
            <a:gdLst/>
            <a:ahLst/>
            <a:cxnLst/>
            <a:rect l="l" t="t" r="r" b="b"/>
            <a:pathLst>
              <a:path w="5973445" h="3434715">
                <a:moveTo>
                  <a:pt x="5973229" y="0"/>
                </a:moveTo>
                <a:lnTo>
                  <a:pt x="0" y="0"/>
                </a:lnTo>
                <a:lnTo>
                  <a:pt x="5973229" y="3434105"/>
                </a:lnTo>
                <a:lnTo>
                  <a:pt x="5973229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6194425" cy="5400040"/>
          </a:xfrm>
          <a:custGeom>
            <a:avLst/>
            <a:gdLst/>
            <a:ahLst/>
            <a:cxnLst/>
            <a:rect l="l" t="t" r="r" b="b"/>
            <a:pathLst>
              <a:path w="6194425" h="5400040">
                <a:moveTo>
                  <a:pt x="2623648" y="0"/>
                </a:moveTo>
                <a:lnTo>
                  <a:pt x="0" y="0"/>
                </a:lnTo>
                <a:lnTo>
                  <a:pt x="0" y="5400001"/>
                </a:lnTo>
                <a:lnTo>
                  <a:pt x="805461" y="5400001"/>
                </a:lnTo>
                <a:lnTo>
                  <a:pt x="6131448" y="2252186"/>
                </a:lnTo>
                <a:lnTo>
                  <a:pt x="6166254" y="2222165"/>
                </a:lnTo>
                <a:lnTo>
                  <a:pt x="6187053" y="2184189"/>
                </a:lnTo>
                <a:lnTo>
                  <a:pt x="6193863" y="2142266"/>
                </a:lnTo>
                <a:lnTo>
                  <a:pt x="6186700" y="2100400"/>
                </a:lnTo>
                <a:lnTo>
                  <a:pt x="6165580" y="2062599"/>
                </a:lnTo>
                <a:lnTo>
                  <a:pt x="6130521" y="2032869"/>
                </a:lnTo>
                <a:lnTo>
                  <a:pt x="2623648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28609" y="0"/>
            <a:ext cx="5663565" cy="3256279"/>
          </a:xfrm>
          <a:custGeom>
            <a:avLst/>
            <a:gdLst/>
            <a:ahLst/>
            <a:cxnLst/>
            <a:rect l="l" t="t" r="r" b="b"/>
            <a:pathLst>
              <a:path w="5663565" h="3256279">
                <a:moveTo>
                  <a:pt x="5663384" y="0"/>
                </a:moveTo>
                <a:lnTo>
                  <a:pt x="0" y="0"/>
                </a:lnTo>
                <a:lnTo>
                  <a:pt x="5663384" y="3255969"/>
                </a:lnTo>
                <a:lnTo>
                  <a:pt x="5663384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521" y="2327785"/>
            <a:ext cx="7505700" cy="3072765"/>
          </a:xfrm>
          <a:custGeom>
            <a:avLst/>
            <a:gdLst/>
            <a:ahLst/>
            <a:cxnLst/>
            <a:rect l="l" t="t" r="r" b="b"/>
            <a:pathLst>
              <a:path w="7505700" h="3072765">
                <a:moveTo>
                  <a:pt x="5216389" y="0"/>
                </a:moveTo>
                <a:lnTo>
                  <a:pt x="5163283" y="7474"/>
                </a:lnTo>
                <a:lnTo>
                  <a:pt x="5113138" y="28913"/>
                </a:lnTo>
                <a:lnTo>
                  <a:pt x="0" y="3072216"/>
                </a:lnTo>
                <a:lnTo>
                  <a:pt x="7505472" y="1275280"/>
                </a:lnTo>
                <a:lnTo>
                  <a:pt x="5320135" y="27046"/>
                </a:lnTo>
                <a:lnTo>
                  <a:pt x="5269618" y="6515"/>
                </a:lnTo>
                <a:lnTo>
                  <a:pt x="5216389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629" y="737450"/>
            <a:ext cx="8110220" cy="4662805"/>
          </a:xfrm>
          <a:custGeom>
            <a:avLst/>
            <a:gdLst/>
            <a:ahLst/>
            <a:cxnLst/>
            <a:rect l="l" t="t" r="r" b="b"/>
            <a:pathLst>
              <a:path w="8110220" h="4662805">
                <a:moveTo>
                  <a:pt x="8109966" y="0"/>
                </a:moveTo>
                <a:lnTo>
                  <a:pt x="0" y="4662551"/>
                </a:lnTo>
                <a:lnTo>
                  <a:pt x="8109966" y="4662551"/>
                </a:lnTo>
                <a:lnTo>
                  <a:pt x="810996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5614035" cy="5400040"/>
          </a:xfrm>
          <a:custGeom>
            <a:avLst/>
            <a:gdLst/>
            <a:ahLst/>
            <a:cxnLst/>
            <a:rect l="l" t="t" r="r" b="b"/>
            <a:pathLst>
              <a:path w="5614035" h="5400040">
                <a:moveTo>
                  <a:pt x="1841062" y="0"/>
                </a:moveTo>
                <a:lnTo>
                  <a:pt x="0" y="0"/>
                </a:lnTo>
                <a:lnTo>
                  <a:pt x="0" y="5400001"/>
                </a:lnTo>
                <a:lnTo>
                  <a:pt x="336400" y="5400001"/>
                </a:lnTo>
                <a:lnTo>
                  <a:pt x="5568038" y="2367319"/>
                </a:lnTo>
                <a:lnTo>
                  <a:pt x="5598273" y="2339796"/>
                </a:lnTo>
                <a:lnTo>
                  <a:pt x="5613482" y="2304438"/>
                </a:lnTo>
                <a:lnTo>
                  <a:pt x="5613641" y="2266424"/>
                </a:lnTo>
                <a:lnTo>
                  <a:pt x="5598729" y="2230937"/>
                </a:lnTo>
                <a:lnTo>
                  <a:pt x="5568724" y="2203159"/>
                </a:lnTo>
                <a:lnTo>
                  <a:pt x="1841062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74189" y="0"/>
            <a:ext cx="6604000" cy="2146935"/>
          </a:xfrm>
          <a:custGeom>
            <a:avLst/>
            <a:gdLst/>
            <a:ahLst/>
            <a:cxnLst/>
            <a:rect l="l" t="t" r="r" b="b"/>
            <a:pathLst>
              <a:path w="6604000" h="2146935">
                <a:moveTo>
                  <a:pt x="6603415" y="0"/>
                </a:moveTo>
                <a:lnTo>
                  <a:pt x="0" y="0"/>
                </a:lnTo>
                <a:lnTo>
                  <a:pt x="3570154" y="2124929"/>
                </a:lnTo>
                <a:lnTo>
                  <a:pt x="3607688" y="2140976"/>
                </a:lnTo>
                <a:lnTo>
                  <a:pt x="3647439" y="2146568"/>
                </a:lnTo>
                <a:lnTo>
                  <a:pt x="3687286" y="2141690"/>
                </a:lnTo>
                <a:lnTo>
                  <a:pt x="3725106" y="2126326"/>
                </a:lnTo>
                <a:lnTo>
                  <a:pt x="6603415" y="482263"/>
                </a:lnTo>
                <a:lnTo>
                  <a:pt x="6603415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8892540" cy="2521585"/>
          </a:xfrm>
          <a:custGeom>
            <a:avLst/>
            <a:gdLst/>
            <a:ahLst/>
            <a:cxnLst/>
            <a:rect l="l" t="t" r="r" b="b"/>
            <a:pathLst>
              <a:path w="8892540" h="2521585">
                <a:moveTo>
                  <a:pt x="8891993" y="0"/>
                </a:moveTo>
                <a:lnTo>
                  <a:pt x="0" y="0"/>
                </a:lnTo>
                <a:lnTo>
                  <a:pt x="0" y="2521578"/>
                </a:lnTo>
                <a:lnTo>
                  <a:pt x="8891993" y="2514226"/>
                </a:lnTo>
                <a:lnTo>
                  <a:pt x="8891993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"/>
            <a:ext cx="5801995" cy="5400040"/>
          </a:xfrm>
          <a:custGeom>
            <a:avLst/>
            <a:gdLst/>
            <a:ahLst/>
            <a:cxnLst/>
            <a:rect l="l" t="t" r="r" b="b"/>
            <a:pathLst>
              <a:path w="5801995" h="5400040">
                <a:moveTo>
                  <a:pt x="1670710" y="0"/>
                </a:moveTo>
                <a:lnTo>
                  <a:pt x="0" y="0"/>
                </a:lnTo>
                <a:lnTo>
                  <a:pt x="0" y="5400001"/>
                </a:lnTo>
                <a:lnTo>
                  <a:pt x="2551480" y="5400001"/>
                </a:lnTo>
                <a:lnTo>
                  <a:pt x="5801779" y="2442184"/>
                </a:lnTo>
                <a:lnTo>
                  <a:pt x="167071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759" y="506171"/>
            <a:ext cx="8512810" cy="4893945"/>
          </a:xfrm>
          <a:custGeom>
            <a:avLst/>
            <a:gdLst/>
            <a:ahLst/>
            <a:cxnLst/>
            <a:rect l="l" t="t" r="r" b="b"/>
            <a:pathLst>
              <a:path w="8512810" h="4893945">
                <a:moveTo>
                  <a:pt x="8512225" y="0"/>
                </a:moveTo>
                <a:lnTo>
                  <a:pt x="0" y="4893830"/>
                </a:lnTo>
                <a:lnTo>
                  <a:pt x="8512225" y="4893830"/>
                </a:lnTo>
                <a:lnTo>
                  <a:pt x="8512225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5267325" cy="5400040"/>
          </a:xfrm>
          <a:custGeom>
            <a:avLst/>
            <a:gdLst/>
            <a:ahLst/>
            <a:cxnLst/>
            <a:rect l="l" t="t" r="r" b="b"/>
            <a:pathLst>
              <a:path w="5267325" h="5400040">
                <a:moveTo>
                  <a:pt x="1446807" y="0"/>
                </a:moveTo>
                <a:lnTo>
                  <a:pt x="0" y="0"/>
                </a:lnTo>
                <a:lnTo>
                  <a:pt x="0" y="5400001"/>
                </a:lnTo>
                <a:lnTo>
                  <a:pt x="97899" y="5400001"/>
                </a:lnTo>
                <a:lnTo>
                  <a:pt x="5203668" y="2440280"/>
                </a:lnTo>
                <a:lnTo>
                  <a:pt x="5238728" y="2410551"/>
                </a:lnTo>
                <a:lnTo>
                  <a:pt x="5259848" y="2372750"/>
                </a:lnTo>
                <a:lnTo>
                  <a:pt x="5267011" y="2330884"/>
                </a:lnTo>
                <a:lnTo>
                  <a:pt x="5260201" y="2288960"/>
                </a:lnTo>
                <a:lnTo>
                  <a:pt x="5239401" y="2250985"/>
                </a:lnTo>
                <a:lnTo>
                  <a:pt x="5204595" y="2220964"/>
                </a:lnTo>
                <a:lnTo>
                  <a:pt x="1446807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9607" y="684320"/>
            <a:ext cx="8202930" cy="4716145"/>
          </a:xfrm>
          <a:custGeom>
            <a:avLst/>
            <a:gdLst/>
            <a:ahLst/>
            <a:cxnLst/>
            <a:rect l="l" t="t" r="r" b="b"/>
            <a:pathLst>
              <a:path w="8202930" h="4716145">
                <a:moveTo>
                  <a:pt x="8202386" y="0"/>
                </a:moveTo>
                <a:lnTo>
                  <a:pt x="0" y="4715681"/>
                </a:lnTo>
                <a:lnTo>
                  <a:pt x="8202386" y="4715681"/>
                </a:lnTo>
                <a:lnTo>
                  <a:pt x="820238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6896" y="0"/>
            <a:ext cx="6875145" cy="2145665"/>
          </a:xfrm>
          <a:custGeom>
            <a:avLst/>
            <a:gdLst/>
            <a:ahLst/>
            <a:cxnLst/>
            <a:rect l="l" t="t" r="r" b="b"/>
            <a:pathLst>
              <a:path w="6875145" h="2145665">
                <a:moveTo>
                  <a:pt x="6875097" y="0"/>
                </a:moveTo>
                <a:lnTo>
                  <a:pt x="0" y="0"/>
                </a:lnTo>
                <a:lnTo>
                  <a:pt x="3555910" y="2116452"/>
                </a:lnTo>
                <a:lnTo>
                  <a:pt x="3606055" y="2137891"/>
                </a:lnTo>
                <a:lnTo>
                  <a:pt x="3659161" y="2145365"/>
                </a:lnTo>
                <a:lnTo>
                  <a:pt x="3712390" y="2138849"/>
                </a:lnTo>
                <a:lnTo>
                  <a:pt x="3762907" y="2118319"/>
                </a:lnTo>
                <a:lnTo>
                  <a:pt x="6875097" y="340679"/>
                </a:lnTo>
                <a:lnTo>
                  <a:pt x="6875097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892540" cy="54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©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materials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provided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are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commercial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and </a:t>
            </a:r>
            <a:r>
              <a:rPr sz="500" spc="-30" dirty="0">
                <a:solidFill>
                  <a:srgbClr val="A7A9AC"/>
                </a:solidFill>
                <a:latin typeface="Lucida Sans Unicode"/>
                <a:cs typeface="Lucida Sans Unicode"/>
              </a:rPr>
              <a:t>in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confidence.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All </a:t>
            </a:r>
            <a:r>
              <a:rPr sz="500" spc="-25" dirty="0">
                <a:solidFill>
                  <a:srgbClr val="A7A9AC"/>
                </a:solidFill>
                <a:latin typeface="Lucida Sans Unicode"/>
                <a:cs typeface="Lucida Sans Unicode"/>
              </a:rPr>
              <a:t>rights </a:t>
            </a:r>
            <a:r>
              <a:rPr sz="500" spc="-20" dirty="0">
                <a:solidFill>
                  <a:srgbClr val="A7A9AC"/>
                </a:solidFill>
                <a:latin typeface="Lucida Sans Unicode"/>
                <a:cs typeface="Lucida Sans Unicode"/>
              </a:rPr>
              <a:t>reserved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DAIS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Studio </a:t>
            </a:r>
            <a:r>
              <a:rPr sz="500" spc="-5" dirty="0">
                <a:solidFill>
                  <a:srgbClr val="A7A9AC"/>
                </a:solidFill>
                <a:latin typeface="Lucida Sans Unicode"/>
                <a:cs typeface="Lucida Sans Unicode"/>
              </a:rPr>
              <a:t>Pty</a:t>
            </a:r>
            <a:r>
              <a:rPr sz="500" spc="30" dirty="0">
                <a:solidFill>
                  <a:srgbClr val="A7A9AC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A7A9AC"/>
                </a:solidFill>
                <a:latin typeface="Lucida Sans Unicode"/>
                <a:cs typeface="Lucida Sans Unicode"/>
              </a:rPr>
              <a:t>Ltd.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0602" y="0"/>
            <a:ext cx="720725" cy="5400040"/>
          </a:xfrm>
          <a:custGeom>
            <a:avLst/>
            <a:gdLst/>
            <a:ahLst/>
            <a:cxnLst/>
            <a:rect l="l" t="t" r="r" b="b"/>
            <a:pathLst>
              <a:path w="720725" h="5400040">
                <a:moveTo>
                  <a:pt x="0" y="5400001"/>
                </a:moveTo>
                <a:lnTo>
                  <a:pt x="720598" y="5400001"/>
                </a:lnTo>
                <a:lnTo>
                  <a:pt x="720598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940" y="0"/>
            <a:ext cx="220078" cy="92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1309" y="246039"/>
            <a:ext cx="74127" cy="5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724" y="157920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305" y="0"/>
                </a:lnTo>
              </a:path>
            </a:pathLst>
          </a:custGeom>
          <a:ln w="22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3865" y="1383344"/>
            <a:ext cx="138430" cy="124460"/>
          </a:xfrm>
          <a:custGeom>
            <a:avLst/>
            <a:gdLst/>
            <a:ahLst/>
            <a:cxnLst/>
            <a:rect l="l" t="t" r="r" b="b"/>
            <a:pathLst>
              <a:path w="138429" h="124459">
                <a:moveTo>
                  <a:pt x="33934" y="0"/>
                </a:moveTo>
                <a:lnTo>
                  <a:pt x="33896" y="84658"/>
                </a:lnTo>
                <a:lnTo>
                  <a:pt x="0" y="98831"/>
                </a:lnTo>
                <a:lnTo>
                  <a:pt x="0" y="124307"/>
                </a:lnTo>
                <a:lnTo>
                  <a:pt x="111645" y="75704"/>
                </a:lnTo>
                <a:lnTo>
                  <a:pt x="55168" y="75704"/>
                </a:lnTo>
                <a:lnTo>
                  <a:pt x="55168" y="33629"/>
                </a:lnTo>
                <a:lnTo>
                  <a:pt x="111201" y="33629"/>
                </a:lnTo>
                <a:lnTo>
                  <a:pt x="33934" y="0"/>
                </a:lnTo>
                <a:close/>
              </a:path>
              <a:path w="138429" h="124459">
                <a:moveTo>
                  <a:pt x="111201" y="33629"/>
                </a:moveTo>
                <a:lnTo>
                  <a:pt x="55168" y="33629"/>
                </a:lnTo>
                <a:lnTo>
                  <a:pt x="106121" y="54737"/>
                </a:lnTo>
                <a:lnTo>
                  <a:pt x="55168" y="75704"/>
                </a:lnTo>
                <a:lnTo>
                  <a:pt x="111645" y="75704"/>
                </a:lnTo>
                <a:lnTo>
                  <a:pt x="138163" y="64160"/>
                </a:lnTo>
                <a:lnTo>
                  <a:pt x="138163" y="45364"/>
                </a:lnTo>
                <a:lnTo>
                  <a:pt x="111201" y="3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3865" y="1197181"/>
            <a:ext cx="138430" cy="120014"/>
          </a:xfrm>
          <a:custGeom>
            <a:avLst/>
            <a:gdLst/>
            <a:ahLst/>
            <a:cxnLst/>
            <a:rect l="l" t="t" r="r" b="b"/>
            <a:pathLst>
              <a:path w="138429" h="120015">
                <a:moveTo>
                  <a:pt x="21285" y="41021"/>
                </a:moveTo>
                <a:lnTo>
                  <a:pt x="0" y="41021"/>
                </a:lnTo>
                <a:lnTo>
                  <a:pt x="0" y="47371"/>
                </a:lnTo>
                <a:lnTo>
                  <a:pt x="4485" y="73485"/>
                </a:lnTo>
                <a:lnTo>
                  <a:pt x="17718" y="96724"/>
                </a:lnTo>
                <a:lnTo>
                  <a:pt x="39363" y="113384"/>
                </a:lnTo>
                <a:lnTo>
                  <a:pt x="69088" y="119761"/>
                </a:lnTo>
                <a:lnTo>
                  <a:pt x="98815" y="113384"/>
                </a:lnTo>
                <a:lnTo>
                  <a:pt x="120456" y="96724"/>
                </a:lnTo>
                <a:lnTo>
                  <a:pt x="120695" y="96304"/>
                </a:lnTo>
                <a:lnTo>
                  <a:pt x="69088" y="96304"/>
                </a:lnTo>
                <a:lnTo>
                  <a:pt x="51578" y="93167"/>
                </a:lnTo>
                <a:lnTo>
                  <a:pt x="36261" y="83515"/>
                </a:lnTo>
                <a:lnTo>
                  <a:pt x="25407" y="66986"/>
                </a:lnTo>
                <a:lnTo>
                  <a:pt x="21285" y="43218"/>
                </a:lnTo>
                <a:lnTo>
                  <a:pt x="21285" y="41021"/>
                </a:lnTo>
                <a:close/>
              </a:path>
              <a:path w="138429" h="120015">
                <a:moveTo>
                  <a:pt x="138163" y="0"/>
                </a:moveTo>
                <a:lnTo>
                  <a:pt x="69240" y="0"/>
                </a:lnTo>
                <a:lnTo>
                  <a:pt x="69240" y="22352"/>
                </a:lnTo>
                <a:lnTo>
                  <a:pt x="116878" y="22352"/>
                </a:lnTo>
                <a:lnTo>
                  <a:pt x="116878" y="43218"/>
                </a:lnTo>
                <a:lnTo>
                  <a:pt x="112761" y="66986"/>
                </a:lnTo>
                <a:lnTo>
                  <a:pt x="101917" y="83515"/>
                </a:lnTo>
                <a:lnTo>
                  <a:pt x="86606" y="93167"/>
                </a:lnTo>
                <a:lnTo>
                  <a:pt x="69088" y="96304"/>
                </a:lnTo>
                <a:lnTo>
                  <a:pt x="120695" y="96304"/>
                </a:lnTo>
                <a:lnTo>
                  <a:pt x="133681" y="73485"/>
                </a:lnTo>
                <a:lnTo>
                  <a:pt x="138163" y="47371"/>
                </a:lnTo>
                <a:lnTo>
                  <a:pt x="138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0629" y="1665080"/>
            <a:ext cx="144780" cy="90170"/>
          </a:xfrm>
          <a:custGeom>
            <a:avLst/>
            <a:gdLst/>
            <a:ahLst/>
            <a:cxnLst/>
            <a:rect l="l" t="t" r="r" b="b"/>
            <a:pathLst>
              <a:path w="144779" h="90169">
                <a:moveTo>
                  <a:pt x="21374" y="42062"/>
                </a:moveTo>
                <a:lnTo>
                  <a:pt x="0" y="42062"/>
                </a:lnTo>
                <a:lnTo>
                  <a:pt x="51" y="43040"/>
                </a:lnTo>
                <a:lnTo>
                  <a:pt x="2832" y="59599"/>
                </a:lnTo>
                <a:lnTo>
                  <a:pt x="11114" y="74691"/>
                </a:lnTo>
                <a:lnTo>
                  <a:pt x="24313" y="85455"/>
                </a:lnTo>
                <a:lnTo>
                  <a:pt x="41935" y="89560"/>
                </a:lnTo>
                <a:lnTo>
                  <a:pt x="59480" y="85830"/>
                </a:lnTo>
                <a:lnTo>
                  <a:pt x="71007" y="76298"/>
                </a:lnTo>
                <a:lnTo>
                  <a:pt x="76842" y="66078"/>
                </a:lnTo>
                <a:lnTo>
                  <a:pt x="40106" y="66078"/>
                </a:lnTo>
                <a:lnTo>
                  <a:pt x="31660" y="63823"/>
                </a:lnTo>
                <a:lnTo>
                  <a:pt x="25784" y="58145"/>
                </a:lnTo>
                <a:lnTo>
                  <a:pt x="22350" y="50674"/>
                </a:lnTo>
                <a:lnTo>
                  <a:pt x="21234" y="43040"/>
                </a:lnTo>
                <a:lnTo>
                  <a:pt x="21374" y="42062"/>
                </a:lnTo>
                <a:close/>
              </a:path>
              <a:path w="144779" h="90169">
                <a:moveTo>
                  <a:pt x="139095" y="23431"/>
                </a:moveTo>
                <a:lnTo>
                  <a:pt x="104775" y="23431"/>
                </a:lnTo>
                <a:lnTo>
                  <a:pt x="113499" y="25525"/>
                </a:lnTo>
                <a:lnTo>
                  <a:pt x="119257" y="30921"/>
                </a:lnTo>
                <a:lnTo>
                  <a:pt x="122432" y="38294"/>
                </a:lnTo>
                <a:lnTo>
                  <a:pt x="123405" y="46316"/>
                </a:lnTo>
                <a:lnTo>
                  <a:pt x="123405" y="55753"/>
                </a:lnTo>
                <a:lnTo>
                  <a:pt x="119976" y="62661"/>
                </a:lnTo>
                <a:lnTo>
                  <a:pt x="112903" y="67398"/>
                </a:lnTo>
                <a:lnTo>
                  <a:pt x="108775" y="70205"/>
                </a:lnTo>
                <a:lnTo>
                  <a:pt x="123774" y="89408"/>
                </a:lnTo>
                <a:lnTo>
                  <a:pt x="127444" y="86194"/>
                </a:lnTo>
                <a:lnTo>
                  <a:pt x="135174" y="77976"/>
                </a:lnTo>
                <a:lnTo>
                  <a:pt x="140552" y="68784"/>
                </a:lnTo>
                <a:lnTo>
                  <a:pt x="143694" y="58328"/>
                </a:lnTo>
                <a:lnTo>
                  <a:pt x="144716" y="46316"/>
                </a:lnTo>
                <a:lnTo>
                  <a:pt x="142255" y="29666"/>
                </a:lnTo>
                <a:lnTo>
                  <a:pt x="139095" y="23431"/>
                </a:lnTo>
                <a:close/>
              </a:path>
              <a:path w="144779" h="90169">
                <a:moveTo>
                  <a:pt x="103466" y="0"/>
                </a:moveTo>
                <a:lnTo>
                  <a:pt x="67139" y="25888"/>
                </a:lnTo>
                <a:lnTo>
                  <a:pt x="58460" y="50594"/>
                </a:lnTo>
                <a:lnTo>
                  <a:pt x="54106" y="58962"/>
                </a:lnTo>
                <a:lnTo>
                  <a:pt x="48312" y="64240"/>
                </a:lnTo>
                <a:lnTo>
                  <a:pt x="40106" y="66078"/>
                </a:lnTo>
                <a:lnTo>
                  <a:pt x="76842" y="66078"/>
                </a:lnTo>
                <a:lnTo>
                  <a:pt x="78345" y="63446"/>
                </a:lnTo>
                <a:lnTo>
                  <a:pt x="83324" y="49758"/>
                </a:lnTo>
                <a:lnTo>
                  <a:pt x="87219" y="38754"/>
                </a:lnTo>
                <a:lnTo>
                  <a:pt x="91478" y="30470"/>
                </a:lnTo>
                <a:lnTo>
                  <a:pt x="97022" y="25248"/>
                </a:lnTo>
                <a:lnTo>
                  <a:pt x="104775" y="23431"/>
                </a:lnTo>
                <a:lnTo>
                  <a:pt x="139095" y="23431"/>
                </a:lnTo>
                <a:lnTo>
                  <a:pt x="134716" y="14790"/>
                </a:lnTo>
                <a:lnTo>
                  <a:pt x="121865" y="4099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5400001"/>
                </a:move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8892540" cy="2521585"/>
          </a:xfrm>
          <a:custGeom>
            <a:avLst/>
            <a:gdLst/>
            <a:ahLst/>
            <a:cxnLst/>
            <a:rect l="l" t="t" r="r" b="b"/>
            <a:pathLst>
              <a:path w="8892540" h="2521585">
                <a:moveTo>
                  <a:pt x="8891993" y="0"/>
                </a:moveTo>
                <a:lnTo>
                  <a:pt x="0" y="0"/>
                </a:lnTo>
                <a:lnTo>
                  <a:pt x="0" y="2521578"/>
                </a:lnTo>
                <a:lnTo>
                  <a:pt x="8891993" y="2514226"/>
                </a:lnTo>
                <a:lnTo>
                  <a:pt x="8891993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5801995" cy="5400040"/>
          </a:xfrm>
          <a:custGeom>
            <a:avLst/>
            <a:gdLst/>
            <a:ahLst/>
            <a:cxnLst/>
            <a:rect l="l" t="t" r="r" b="b"/>
            <a:pathLst>
              <a:path w="5801995" h="5400040">
                <a:moveTo>
                  <a:pt x="1670710" y="0"/>
                </a:moveTo>
                <a:lnTo>
                  <a:pt x="0" y="0"/>
                </a:lnTo>
                <a:lnTo>
                  <a:pt x="0" y="5400001"/>
                </a:lnTo>
                <a:lnTo>
                  <a:pt x="2551480" y="5400001"/>
                </a:lnTo>
                <a:lnTo>
                  <a:pt x="5801779" y="2442184"/>
                </a:lnTo>
                <a:lnTo>
                  <a:pt x="167071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759" y="506171"/>
            <a:ext cx="8512810" cy="4893945"/>
          </a:xfrm>
          <a:custGeom>
            <a:avLst/>
            <a:gdLst/>
            <a:ahLst/>
            <a:cxnLst/>
            <a:rect l="l" t="t" r="r" b="b"/>
            <a:pathLst>
              <a:path w="8512810" h="4893945">
                <a:moveTo>
                  <a:pt x="8512225" y="0"/>
                </a:moveTo>
                <a:lnTo>
                  <a:pt x="0" y="4893830"/>
                </a:lnTo>
                <a:lnTo>
                  <a:pt x="8512225" y="4893830"/>
                </a:lnTo>
                <a:lnTo>
                  <a:pt x="8512225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8892540" cy="5400040"/>
          </a:xfrm>
          <a:custGeom>
            <a:avLst/>
            <a:gdLst/>
            <a:ahLst/>
            <a:cxnLst/>
            <a:rect l="l" t="t" r="r" b="b"/>
            <a:pathLst>
              <a:path w="8892540" h="5400040">
                <a:moveTo>
                  <a:pt x="0" y="5400001"/>
                </a:moveTo>
                <a:lnTo>
                  <a:pt x="8891993" y="5400001"/>
                </a:lnTo>
                <a:lnTo>
                  <a:pt x="8891993" y="0"/>
                </a:lnTo>
                <a:lnTo>
                  <a:pt x="0" y="0"/>
                </a:lnTo>
                <a:lnTo>
                  <a:pt x="0" y="5400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5267325" cy="5400040"/>
          </a:xfrm>
          <a:custGeom>
            <a:avLst/>
            <a:gdLst/>
            <a:ahLst/>
            <a:cxnLst/>
            <a:rect l="l" t="t" r="r" b="b"/>
            <a:pathLst>
              <a:path w="5267325" h="5400040">
                <a:moveTo>
                  <a:pt x="1446807" y="0"/>
                </a:moveTo>
                <a:lnTo>
                  <a:pt x="0" y="0"/>
                </a:lnTo>
                <a:lnTo>
                  <a:pt x="0" y="5400001"/>
                </a:lnTo>
                <a:lnTo>
                  <a:pt x="97899" y="5400001"/>
                </a:lnTo>
                <a:lnTo>
                  <a:pt x="5203668" y="2440280"/>
                </a:lnTo>
                <a:lnTo>
                  <a:pt x="5238728" y="2410551"/>
                </a:lnTo>
                <a:lnTo>
                  <a:pt x="5259848" y="2372750"/>
                </a:lnTo>
                <a:lnTo>
                  <a:pt x="5267011" y="2330884"/>
                </a:lnTo>
                <a:lnTo>
                  <a:pt x="5260201" y="2288960"/>
                </a:lnTo>
                <a:lnTo>
                  <a:pt x="5239401" y="2250985"/>
                </a:lnTo>
                <a:lnTo>
                  <a:pt x="5204595" y="2220964"/>
                </a:lnTo>
                <a:lnTo>
                  <a:pt x="1446807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9607" y="684320"/>
            <a:ext cx="8202930" cy="4716145"/>
          </a:xfrm>
          <a:custGeom>
            <a:avLst/>
            <a:gdLst/>
            <a:ahLst/>
            <a:cxnLst/>
            <a:rect l="l" t="t" r="r" b="b"/>
            <a:pathLst>
              <a:path w="8202930" h="4716145">
                <a:moveTo>
                  <a:pt x="8202386" y="0"/>
                </a:moveTo>
                <a:lnTo>
                  <a:pt x="0" y="4715681"/>
                </a:lnTo>
                <a:lnTo>
                  <a:pt x="8202386" y="4715681"/>
                </a:lnTo>
                <a:lnTo>
                  <a:pt x="8202386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16896" y="0"/>
            <a:ext cx="6875145" cy="2145665"/>
          </a:xfrm>
          <a:custGeom>
            <a:avLst/>
            <a:gdLst/>
            <a:ahLst/>
            <a:cxnLst/>
            <a:rect l="l" t="t" r="r" b="b"/>
            <a:pathLst>
              <a:path w="6875145" h="2145665">
                <a:moveTo>
                  <a:pt x="6875097" y="0"/>
                </a:moveTo>
                <a:lnTo>
                  <a:pt x="0" y="0"/>
                </a:lnTo>
                <a:lnTo>
                  <a:pt x="3555910" y="2116452"/>
                </a:lnTo>
                <a:lnTo>
                  <a:pt x="3606055" y="2137891"/>
                </a:lnTo>
                <a:lnTo>
                  <a:pt x="3659161" y="2145365"/>
                </a:lnTo>
                <a:lnTo>
                  <a:pt x="3712390" y="2138849"/>
                </a:lnTo>
                <a:lnTo>
                  <a:pt x="3762907" y="2118319"/>
                </a:lnTo>
                <a:lnTo>
                  <a:pt x="6875097" y="340679"/>
                </a:lnTo>
                <a:lnTo>
                  <a:pt x="6875097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602" y="675004"/>
            <a:ext cx="8192236" cy="4724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122509" y="3003194"/>
            <a:ext cx="2336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visua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01467" y="264537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3240" y="2645816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82257" y="2731096"/>
            <a:ext cx="90805" cy="92075"/>
          </a:xfrm>
          <a:custGeom>
            <a:avLst/>
            <a:gdLst/>
            <a:ahLst/>
            <a:cxnLst/>
            <a:rect l="l" t="t" r="r" b="b"/>
            <a:pathLst>
              <a:path w="90804" h="92075">
                <a:moveTo>
                  <a:pt x="26492" y="0"/>
                </a:moveTo>
                <a:lnTo>
                  <a:pt x="0" y="0"/>
                </a:lnTo>
                <a:lnTo>
                  <a:pt x="31470" y="91922"/>
                </a:lnTo>
                <a:lnTo>
                  <a:pt x="59562" y="91922"/>
                </a:lnTo>
                <a:lnTo>
                  <a:pt x="69428" y="62776"/>
                </a:lnTo>
                <a:lnTo>
                  <a:pt x="45872" y="62776"/>
                </a:lnTo>
                <a:lnTo>
                  <a:pt x="26492" y="0"/>
                </a:lnTo>
                <a:close/>
              </a:path>
              <a:path w="90804" h="92075">
                <a:moveTo>
                  <a:pt x="90677" y="0"/>
                </a:moveTo>
                <a:lnTo>
                  <a:pt x="65608" y="0"/>
                </a:lnTo>
                <a:lnTo>
                  <a:pt x="46227" y="62776"/>
                </a:lnTo>
                <a:lnTo>
                  <a:pt x="69428" y="62776"/>
                </a:lnTo>
                <a:lnTo>
                  <a:pt x="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85668" y="2705658"/>
            <a:ext cx="6985" cy="58419"/>
          </a:xfrm>
          <a:custGeom>
            <a:avLst/>
            <a:gdLst/>
            <a:ahLst/>
            <a:cxnLst/>
            <a:rect l="l" t="t" r="r" b="b"/>
            <a:pathLst>
              <a:path w="6984" h="58419">
                <a:moveTo>
                  <a:pt x="6908" y="0"/>
                </a:moveTo>
                <a:lnTo>
                  <a:pt x="0" y="0"/>
                </a:lnTo>
                <a:lnTo>
                  <a:pt x="0" y="8470"/>
                </a:lnTo>
                <a:lnTo>
                  <a:pt x="6908" y="8470"/>
                </a:lnTo>
                <a:lnTo>
                  <a:pt x="6908" y="0"/>
                </a:lnTo>
                <a:close/>
              </a:path>
              <a:path w="6984" h="58419">
                <a:moveTo>
                  <a:pt x="6908" y="16040"/>
                </a:moveTo>
                <a:lnTo>
                  <a:pt x="0" y="16040"/>
                </a:lnTo>
                <a:lnTo>
                  <a:pt x="0" y="58153"/>
                </a:lnTo>
                <a:lnTo>
                  <a:pt x="6908" y="58153"/>
                </a:lnTo>
                <a:lnTo>
                  <a:pt x="6908" y="1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4544" y="1766423"/>
            <a:ext cx="18415" cy="13335"/>
          </a:xfrm>
          <a:custGeom>
            <a:avLst/>
            <a:gdLst/>
            <a:ahLst/>
            <a:cxnLst/>
            <a:rect l="l" t="t" r="r" b="b"/>
            <a:pathLst>
              <a:path w="18415" h="13335">
                <a:moveTo>
                  <a:pt x="9791" y="2552"/>
                </a:moveTo>
                <a:lnTo>
                  <a:pt x="7962" y="2552"/>
                </a:lnTo>
                <a:lnTo>
                  <a:pt x="7900" y="8001"/>
                </a:lnTo>
                <a:lnTo>
                  <a:pt x="7810" y="8940"/>
                </a:lnTo>
                <a:lnTo>
                  <a:pt x="2578" y="9296"/>
                </a:lnTo>
                <a:lnTo>
                  <a:pt x="0" y="10007"/>
                </a:lnTo>
                <a:lnTo>
                  <a:pt x="0" y="13093"/>
                </a:lnTo>
                <a:lnTo>
                  <a:pt x="330" y="12458"/>
                </a:lnTo>
                <a:lnTo>
                  <a:pt x="825" y="12090"/>
                </a:lnTo>
                <a:lnTo>
                  <a:pt x="7416" y="11709"/>
                </a:lnTo>
                <a:lnTo>
                  <a:pt x="8674" y="10655"/>
                </a:lnTo>
                <a:lnTo>
                  <a:pt x="8851" y="8826"/>
                </a:lnTo>
                <a:lnTo>
                  <a:pt x="9791" y="8826"/>
                </a:lnTo>
                <a:lnTo>
                  <a:pt x="9791" y="2552"/>
                </a:lnTo>
                <a:close/>
              </a:path>
              <a:path w="18415" h="13335">
                <a:moveTo>
                  <a:pt x="9791" y="8826"/>
                </a:moveTo>
                <a:lnTo>
                  <a:pt x="8902" y="8826"/>
                </a:lnTo>
                <a:lnTo>
                  <a:pt x="9410" y="11290"/>
                </a:lnTo>
                <a:lnTo>
                  <a:pt x="11468" y="12052"/>
                </a:lnTo>
                <a:lnTo>
                  <a:pt x="16281" y="12052"/>
                </a:lnTo>
                <a:lnTo>
                  <a:pt x="17932" y="10007"/>
                </a:lnTo>
                <a:lnTo>
                  <a:pt x="17932" y="9397"/>
                </a:lnTo>
                <a:lnTo>
                  <a:pt x="9791" y="9398"/>
                </a:lnTo>
                <a:lnTo>
                  <a:pt x="9791" y="8826"/>
                </a:lnTo>
                <a:close/>
              </a:path>
              <a:path w="18415" h="13335">
                <a:moveTo>
                  <a:pt x="17932" y="0"/>
                </a:moveTo>
                <a:lnTo>
                  <a:pt x="0" y="0"/>
                </a:lnTo>
                <a:lnTo>
                  <a:pt x="0" y="2552"/>
                </a:lnTo>
                <a:lnTo>
                  <a:pt x="16141" y="2552"/>
                </a:lnTo>
                <a:lnTo>
                  <a:pt x="16141" y="8001"/>
                </a:lnTo>
                <a:lnTo>
                  <a:pt x="15011" y="9398"/>
                </a:lnTo>
                <a:lnTo>
                  <a:pt x="17932" y="9397"/>
                </a:lnTo>
                <a:lnTo>
                  <a:pt x="17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1940" y="4058209"/>
            <a:ext cx="2201545" cy="982344"/>
          </a:xfrm>
          <a:custGeom>
            <a:avLst/>
            <a:gdLst/>
            <a:ahLst/>
            <a:cxnLst/>
            <a:rect l="l" t="t" r="r" b="b"/>
            <a:pathLst>
              <a:path w="2201545" h="982345">
                <a:moveTo>
                  <a:pt x="534124" y="0"/>
                </a:moveTo>
                <a:lnTo>
                  <a:pt x="516923" y="2107"/>
                </a:lnTo>
                <a:lnTo>
                  <a:pt x="500598" y="8745"/>
                </a:lnTo>
                <a:lnTo>
                  <a:pt x="0" y="294682"/>
                </a:lnTo>
                <a:lnTo>
                  <a:pt x="0" y="981797"/>
                </a:lnTo>
                <a:lnTo>
                  <a:pt x="2201330" y="981797"/>
                </a:lnTo>
                <a:lnTo>
                  <a:pt x="567489" y="9342"/>
                </a:lnTo>
                <a:lnTo>
                  <a:pt x="551285" y="2414"/>
                </a:lnTo>
                <a:lnTo>
                  <a:pt x="534124" y="0"/>
                </a:lnTo>
                <a:close/>
              </a:path>
            </a:pathLst>
          </a:custGeom>
          <a:solidFill>
            <a:srgbClr val="A9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8238" y="2703182"/>
            <a:ext cx="2433955" cy="2337435"/>
          </a:xfrm>
          <a:custGeom>
            <a:avLst/>
            <a:gdLst/>
            <a:ahLst/>
            <a:cxnLst/>
            <a:rect l="l" t="t" r="r" b="b"/>
            <a:pathLst>
              <a:path w="2433954" h="2337435">
                <a:moveTo>
                  <a:pt x="2433441" y="0"/>
                </a:moveTo>
                <a:lnTo>
                  <a:pt x="2193621" y="0"/>
                </a:lnTo>
                <a:lnTo>
                  <a:pt x="20462" y="1259737"/>
                </a:lnTo>
                <a:lnTo>
                  <a:pt x="5161" y="1275203"/>
                </a:lnTo>
                <a:lnTo>
                  <a:pt x="0" y="1295084"/>
                </a:lnTo>
                <a:lnTo>
                  <a:pt x="4996" y="1315008"/>
                </a:lnTo>
                <a:lnTo>
                  <a:pt x="20170" y="1330603"/>
                </a:lnTo>
                <a:lnTo>
                  <a:pt x="1722654" y="2336825"/>
                </a:lnTo>
                <a:lnTo>
                  <a:pt x="2433441" y="2336825"/>
                </a:lnTo>
                <a:lnTo>
                  <a:pt x="2433441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1939" y="2703182"/>
            <a:ext cx="2673350" cy="1537335"/>
          </a:xfrm>
          <a:custGeom>
            <a:avLst/>
            <a:gdLst/>
            <a:ahLst/>
            <a:cxnLst/>
            <a:rect l="l" t="t" r="r" b="b"/>
            <a:pathLst>
              <a:path w="2673350" h="1537335">
                <a:moveTo>
                  <a:pt x="2673060" y="0"/>
                </a:moveTo>
                <a:lnTo>
                  <a:pt x="0" y="0"/>
                </a:lnTo>
                <a:lnTo>
                  <a:pt x="0" y="1536783"/>
                </a:lnTo>
                <a:lnTo>
                  <a:pt x="267306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763" y="5036827"/>
            <a:ext cx="8156575" cy="0"/>
          </a:xfrm>
          <a:custGeom>
            <a:avLst/>
            <a:gdLst/>
            <a:ahLst/>
            <a:cxnLst/>
            <a:rect l="l" t="t" r="r" b="b"/>
            <a:pathLst>
              <a:path w="8156575">
                <a:moveTo>
                  <a:pt x="0" y="0"/>
                </a:moveTo>
                <a:lnTo>
                  <a:pt x="8156435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22509" y="3003815"/>
            <a:ext cx="233679" cy="10668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inventory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9525" y="1146351"/>
            <a:ext cx="4966970" cy="0"/>
          </a:xfrm>
          <a:custGeom>
            <a:avLst/>
            <a:gdLst/>
            <a:ahLst/>
            <a:cxnLst/>
            <a:rect l="l" t="t" r="r" b="b"/>
            <a:pathLst>
              <a:path w="4966970">
                <a:moveTo>
                  <a:pt x="0" y="0"/>
                </a:moveTo>
                <a:lnTo>
                  <a:pt x="496694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25" y="369527"/>
            <a:ext cx="8152130" cy="0"/>
          </a:xfrm>
          <a:custGeom>
            <a:avLst/>
            <a:gdLst/>
            <a:ahLst/>
            <a:cxnLst/>
            <a:rect l="l" t="t" r="r" b="b"/>
            <a:pathLst>
              <a:path w="8152130">
                <a:moveTo>
                  <a:pt x="0" y="0"/>
                </a:moveTo>
                <a:lnTo>
                  <a:pt x="8151672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8752" y="475150"/>
            <a:ext cx="0" cy="2125345"/>
          </a:xfrm>
          <a:custGeom>
            <a:avLst/>
            <a:gdLst/>
            <a:ahLst/>
            <a:cxnLst/>
            <a:rect l="l" t="t" r="r" b="b"/>
            <a:pathLst>
              <a:path h="2125345">
                <a:moveTo>
                  <a:pt x="0" y="0"/>
                </a:moveTo>
                <a:lnTo>
                  <a:pt x="0" y="2125141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8752" y="2764478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0"/>
                </a:moveTo>
                <a:lnTo>
                  <a:pt x="0" y="2187155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525" y="1923178"/>
            <a:ext cx="4966970" cy="0"/>
          </a:xfrm>
          <a:custGeom>
            <a:avLst/>
            <a:gdLst/>
            <a:ahLst/>
            <a:cxnLst/>
            <a:rect l="l" t="t" r="r" b="b"/>
            <a:pathLst>
              <a:path w="4966970">
                <a:moveTo>
                  <a:pt x="0" y="0"/>
                </a:moveTo>
                <a:lnTo>
                  <a:pt x="496694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525" y="3476825"/>
            <a:ext cx="4966970" cy="0"/>
          </a:xfrm>
          <a:custGeom>
            <a:avLst/>
            <a:gdLst/>
            <a:ahLst/>
            <a:cxnLst/>
            <a:rect l="l" t="t" r="r" b="b"/>
            <a:pathLst>
              <a:path w="4966970">
                <a:moveTo>
                  <a:pt x="0" y="0"/>
                </a:moveTo>
                <a:lnTo>
                  <a:pt x="496694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525" y="4253652"/>
            <a:ext cx="4966970" cy="0"/>
          </a:xfrm>
          <a:custGeom>
            <a:avLst/>
            <a:gdLst/>
            <a:ahLst/>
            <a:cxnLst/>
            <a:rect l="l" t="t" r="r" b="b"/>
            <a:pathLst>
              <a:path w="4966970">
                <a:moveTo>
                  <a:pt x="0" y="0"/>
                </a:moveTo>
                <a:lnTo>
                  <a:pt x="496694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525" y="2700002"/>
            <a:ext cx="8142605" cy="0"/>
          </a:xfrm>
          <a:custGeom>
            <a:avLst/>
            <a:gdLst/>
            <a:ahLst/>
            <a:cxnLst/>
            <a:rect l="l" t="t" r="r" b="b"/>
            <a:pathLst>
              <a:path w="8142605">
                <a:moveTo>
                  <a:pt x="0" y="0"/>
                </a:moveTo>
                <a:lnTo>
                  <a:pt x="8142147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53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85381" y="2706714"/>
            <a:ext cx="92710" cy="129539"/>
          </a:xfrm>
          <a:custGeom>
            <a:avLst/>
            <a:gdLst/>
            <a:ahLst/>
            <a:cxnLst/>
            <a:rect l="l" t="t" r="r" b="b"/>
            <a:pathLst>
              <a:path w="92709" h="129539">
                <a:moveTo>
                  <a:pt x="82750" y="115214"/>
                </a:moveTo>
                <a:lnTo>
                  <a:pt x="24358" y="115214"/>
                </a:lnTo>
                <a:lnTo>
                  <a:pt x="27089" y="120307"/>
                </a:lnTo>
                <a:lnTo>
                  <a:pt x="31114" y="123926"/>
                </a:lnTo>
                <a:lnTo>
                  <a:pt x="41782" y="128193"/>
                </a:lnTo>
                <a:lnTo>
                  <a:pt x="47840" y="129260"/>
                </a:lnTo>
                <a:lnTo>
                  <a:pt x="59207" y="129260"/>
                </a:lnTo>
                <a:lnTo>
                  <a:pt x="63766" y="128308"/>
                </a:lnTo>
                <a:lnTo>
                  <a:pt x="72770" y="124523"/>
                </a:lnTo>
                <a:lnTo>
                  <a:pt x="76847" y="121615"/>
                </a:lnTo>
                <a:lnTo>
                  <a:pt x="82750" y="115214"/>
                </a:lnTo>
                <a:close/>
              </a:path>
              <a:path w="92709" h="129539">
                <a:moveTo>
                  <a:pt x="25247" y="0"/>
                </a:moveTo>
                <a:lnTo>
                  <a:pt x="0" y="0"/>
                </a:lnTo>
                <a:lnTo>
                  <a:pt x="0" y="126949"/>
                </a:lnTo>
                <a:lnTo>
                  <a:pt x="24015" y="126949"/>
                </a:lnTo>
                <a:lnTo>
                  <a:pt x="24015" y="115214"/>
                </a:lnTo>
                <a:lnTo>
                  <a:pt x="82750" y="115214"/>
                </a:lnTo>
                <a:lnTo>
                  <a:pt x="84073" y="113779"/>
                </a:lnTo>
                <a:lnTo>
                  <a:pt x="86041" y="110401"/>
                </a:lnTo>
                <a:lnTo>
                  <a:pt x="42189" y="110401"/>
                </a:lnTo>
                <a:lnTo>
                  <a:pt x="38988" y="109613"/>
                </a:lnTo>
                <a:lnTo>
                  <a:pt x="24358" y="84861"/>
                </a:lnTo>
                <a:lnTo>
                  <a:pt x="24358" y="77165"/>
                </a:lnTo>
                <a:lnTo>
                  <a:pt x="24777" y="73418"/>
                </a:lnTo>
                <a:lnTo>
                  <a:pt x="25615" y="69875"/>
                </a:lnTo>
                <a:lnTo>
                  <a:pt x="26428" y="66306"/>
                </a:lnTo>
                <a:lnTo>
                  <a:pt x="42189" y="51562"/>
                </a:lnTo>
                <a:lnTo>
                  <a:pt x="86149" y="51562"/>
                </a:lnTo>
                <a:lnTo>
                  <a:pt x="84073" y="48006"/>
                </a:lnTo>
                <a:lnTo>
                  <a:pt x="82419" y="46215"/>
                </a:lnTo>
                <a:lnTo>
                  <a:pt x="25247" y="46215"/>
                </a:lnTo>
                <a:lnTo>
                  <a:pt x="25247" y="0"/>
                </a:lnTo>
                <a:close/>
              </a:path>
              <a:path w="92709" h="129539">
                <a:moveTo>
                  <a:pt x="86149" y="51562"/>
                </a:moveTo>
                <a:lnTo>
                  <a:pt x="49669" y="51562"/>
                </a:lnTo>
                <a:lnTo>
                  <a:pt x="52895" y="52362"/>
                </a:lnTo>
                <a:lnTo>
                  <a:pt x="58229" y="55562"/>
                </a:lnTo>
                <a:lnTo>
                  <a:pt x="67386" y="77165"/>
                </a:lnTo>
                <a:lnTo>
                  <a:pt x="67386" y="84861"/>
                </a:lnTo>
                <a:lnTo>
                  <a:pt x="49669" y="110401"/>
                </a:lnTo>
                <a:lnTo>
                  <a:pt x="86041" y="110401"/>
                </a:lnTo>
                <a:lnTo>
                  <a:pt x="86994" y="108762"/>
                </a:lnTo>
                <a:lnTo>
                  <a:pt x="91503" y="96570"/>
                </a:lnTo>
                <a:lnTo>
                  <a:pt x="92633" y="89319"/>
                </a:lnTo>
                <a:lnTo>
                  <a:pt x="92633" y="72478"/>
                </a:lnTo>
                <a:lnTo>
                  <a:pt x="91503" y="65214"/>
                </a:lnTo>
                <a:lnTo>
                  <a:pt x="86994" y="53009"/>
                </a:lnTo>
                <a:lnTo>
                  <a:pt x="86149" y="51562"/>
                </a:lnTo>
                <a:close/>
              </a:path>
              <a:path w="92709" h="129539">
                <a:moveTo>
                  <a:pt x="59207" y="32537"/>
                </a:moveTo>
                <a:lnTo>
                  <a:pt x="48907" y="32537"/>
                </a:lnTo>
                <a:lnTo>
                  <a:pt x="43408" y="33629"/>
                </a:lnTo>
                <a:lnTo>
                  <a:pt x="32867" y="38023"/>
                </a:lnTo>
                <a:lnTo>
                  <a:pt x="28689" y="41478"/>
                </a:lnTo>
                <a:lnTo>
                  <a:pt x="25615" y="46215"/>
                </a:lnTo>
                <a:lnTo>
                  <a:pt x="82419" y="46215"/>
                </a:lnTo>
                <a:lnTo>
                  <a:pt x="76847" y="40182"/>
                </a:lnTo>
                <a:lnTo>
                  <a:pt x="72770" y="37274"/>
                </a:lnTo>
                <a:lnTo>
                  <a:pt x="63766" y="33477"/>
                </a:lnTo>
                <a:lnTo>
                  <a:pt x="59207" y="325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72227" y="2706938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4" h="42544">
                <a:moveTo>
                  <a:pt x="7734" y="0"/>
                </a:moveTo>
                <a:lnTo>
                  <a:pt x="0" y="0"/>
                </a:lnTo>
                <a:lnTo>
                  <a:pt x="15633" y="42100"/>
                </a:lnTo>
                <a:lnTo>
                  <a:pt x="23037" y="42100"/>
                </a:lnTo>
                <a:lnTo>
                  <a:pt x="25602" y="35090"/>
                </a:lnTo>
                <a:lnTo>
                  <a:pt x="19545" y="35090"/>
                </a:lnTo>
                <a:lnTo>
                  <a:pt x="7734" y="0"/>
                </a:lnTo>
                <a:close/>
              </a:path>
              <a:path w="38734" h="42544">
                <a:moveTo>
                  <a:pt x="38442" y="0"/>
                </a:moveTo>
                <a:lnTo>
                  <a:pt x="31191" y="0"/>
                </a:lnTo>
                <a:lnTo>
                  <a:pt x="19697" y="35090"/>
                </a:lnTo>
                <a:lnTo>
                  <a:pt x="25602" y="35090"/>
                </a:lnTo>
                <a:lnTo>
                  <a:pt x="38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3156" y="84895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2706" y="66163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156" y="65210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9861" y="66160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8066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9567" y="618567"/>
            <a:ext cx="9715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22" baseline="-21164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450" spc="3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6878" y="657067"/>
            <a:ext cx="108267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>
                <a:solidFill>
                  <a:srgbClr val="58595B"/>
                </a:solidFill>
                <a:latin typeface="Cambria"/>
                <a:cs typeface="Cambria"/>
              </a:rPr>
              <a:t>corporate</a:t>
            </a:r>
            <a:r>
              <a:rPr sz="1000" spc="-2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Trebuchet MS"/>
                <a:cs typeface="Trebuchet MS"/>
              </a:rPr>
              <a:t>identity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47880" y="84895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7430" y="66163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7880" y="65210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54585" y="66160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8066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00904" y="615740"/>
            <a:ext cx="12192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7" baseline="-21164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450" spc="5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11597" y="662486"/>
            <a:ext cx="65024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58595B"/>
                </a:solidFill>
                <a:latin typeface="Trebuchet MS"/>
                <a:cs typeface="Trebuchet MS"/>
              </a:rPr>
              <a:t>brand</a:t>
            </a:r>
            <a:r>
              <a:rPr sz="1000" spc="-10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icon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47867" y="318575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57424" y="299843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13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47867" y="298890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54579" y="2998342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79"/>
                </a:lnTo>
              </a:path>
            </a:pathLst>
          </a:custGeom>
          <a:ln w="1908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604962" y="2953740"/>
            <a:ext cx="113664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7" baseline="-18518" dirty="0">
                <a:solidFill>
                  <a:srgbClr val="58595B"/>
                </a:solidFill>
                <a:latin typeface="Arial"/>
                <a:cs typeface="Arial"/>
              </a:rPr>
              <a:t>v</a:t>
            </a:r>
            <a:r>
              <a:rPr sz="450" spc="5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11597" y="2993798"/>
            <a:ext cx="83248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35" dirty="0">
                <a:solidFill>
                  <a:srgbClr val="58595B"/>
                </a:solidFill>
                <a:latin typeface="Calibri"/>
                <a:cs typeface="Calibri"/>
              </a:rPr>
              <a:t>visual</a:t>
            </a:r>
            <a:r>
              <a:rPr sz="1000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Trebuchet MS"/>
                <a:cs typeface="Trebuchet MS"/>
              </a:rPr>
              <a:t>identity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63156" y="162873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2706" y="144014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3156" y="143061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9861" y="1440548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8041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11288" y="1382493"/>
            <a:ext cx="14033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baseline="-26455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450" spc="5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6878" y="1441413"/>
            <a:ext cx="118935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solidFill>
                  <a:srgbClr val="58595B"/>
                </a:solidFill>
                <a:latin typeface="Calibri"/>
                <a:cs typeface="Calibri"/>
              </a:rPr>
              <a:t>technical</a:t>
            </a:r>
            <a:r>
              <a:rPr sz="1000" spc="-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58595B"/>
                </a:solidFill>
                <a:latin typeface="Tahoma"/>
                <a:cs typeface="Tahoma"/>
              </a:rPr>
              <a:t>descriptor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63156" y="240724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2706" y="221992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3156" y="221039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9861" y="2219451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4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13087" y="2156971"/>
            <a:ext cx="12763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baseline="-21164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45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6878" y="2220282"/>
            <a:ext cx="883919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58595B"/>
                </a:solidFill>
                <a:latin typeface="Trebuchet MS"/>
                <a:cs typeface="Trebuchet MS"/>
              </a:rPr>
              <a:t>brand</a:t>
            </a:r>
            <a:r>
              <a:rPr sz="1000" spc="-12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solidFill>
                  <a:srgbClr val="58595B"/>
                </a:solidFill>
                <a:latin typeface="Arial"/>
                <a:cs typeface="Arial"/>
              </a:rPr>
              <a:t>promise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63156" y="318575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2706" y="299843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3156" y="298890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861" y="2998368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4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18468" y="2945607"/>
            <a:ext cx="11239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15" baseline="-18518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450" spc="5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6878" y="2996495"/>
            <a:ext cx="98806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solidFill>
                  <a:srgbClr val="58595B"/>
                </a:solidFill>
                <a:latin typeface="Gill Sans MT"/>
                <a:cs typeface="Gill Sans MT"/>
              </a:rPr>
              <a:t>solution</a:t>
            </a:r>
            <a:r>
              <a:rPr sz="1000" spc="-40" dirty="0">
                <a:solidFill>
                  <a:srgbClr val="58595B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58595B"/>
                </a:solidFill>
                <a:latin typeface="Tahoma"/>
                <a:cs typeface="Tahoma"/>
              </a:rPr>
              <a:t>streams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63156" y="396490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2032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2706" y="377694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3156" y="376741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9861" y="3777272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66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15578" y="3725195"/>
            <a:ext cx="12255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30" baseline="-21164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45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6878" y="3778153"/>
            <a:ext cx="99314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58595B"/>
                </a:solidFill>
                <a:latin typeface="Trebuchet MS"/>
                <a:cs typeface="Trebuchet MS"/>
              </a:rPr>
              <a:t>brand</a:t>
            </a:r>
            <a:r>
              <a:rPr sz="1000" spc="-7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58595B"/>
                </a:solidFill>
                <a:latin typeface="Trebuchet MS"/>
                <a:cs typeface="Trebuchet MS"/>
              </a:rPr>
              <a:t>credential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63156" y="474404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2706" y="455672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799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3156" y="454719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55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9861" y="4556188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66"/>
                </a:lnTo>
              </a:path>
            </a:pathLst>
          </a:custGeom>
          <a:ln w="19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08658" y="4508888"/>
            <a:ext cx="14224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67" baseline="-18518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450" spc="35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endParaRPr sz="4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26878" y="4551660"/>
            <a:ext cx="84963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>
                <a:solidFill>
                  <a:srgbClr val="58595B"/>
                </a:solidFill>
                <a:latin typeface="Calibri"/>
                <a:cs typeface="Calibri"/>
              </a:rPr>
              <a:t>colour</a:t>
            </a:r>
            <a:r>
              <a:rPr sz="1000" spc="-2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000" b="0" dirty="0">
                <a:solidFill>
                  <a:srgbClr val="58595B"/>
                </a:solidFill>
                <a:latin typeface="Bookman Old Style"/>
                <a:cs typeface="Bookman Old Style"/>
              </a:rPr>
              <a:t>palette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857473" y="774218"/>
            <a:ext cx="170180" cy="217170"/>
          </a:xfrm>
          <a:custGeom>
            <a:avLst/>
            <a:gdLst/>
            <a:ahLst/>
            <a:cxnLst/>
            <a:rect l="l" t="t" r="r" b="b"/>
            <a:pathLst>
              <a:path w="170180" h="217169">
                <a:moveTo>
                  <a:pt x="150139" y="0"/>
                </a:moveTo>
                <a:lnTo>
                  <a:pt x="18986" y="0"/>
                </a:lnTo>
                <a:lnTo>
                  <a:pt x="11735" y="1464"/>
                </a:lnTo>
                <a:lnTo>
                  <a:pt x="5813" y="5457"/>
                </a:lnTo>
                <a:lnTo>
                  <a:pt x="1820" y="11379"/>
                </a:lnTo>
                <a:lnTo>
                  <a:pt x="355" y="18630"/>
                </a:lnTo>
                <a:lnTo>
                  <a:pt x="0" y="201193"/>
                </a:lnTo>
                <a:lnTo>
                  <a:pt x="2160" y="209146"/>
                </a:lnTo>
                <a:lnTo>
                  <a:pt x="7710" y="214595"/>
                </a:lnTo>
                <a:lnTo>
                  <a:pt x="15196" y="216695"/>
                </a:lnTo>
                <a:lnTo>
                  <a:pt x="23181" y="214595"/>
                </a:lnTo>
                <a:lnTo>
                  <a:pt x="152120" y="140157"/>
                </a:lnTo>
                <a:lnTo>
                  <a:pt x="169875" y="109397"/>
                </a:lnTo>
                <a:lnTo>
                  <a:pt x="169875" y="19735"/>
                </a:lnTo>
                <a:lnTo>
                  <a:pt x="168323" y="12055"/>
                </a:lnTo>
                <a:lnTo>
                  <a:pt x="164093" y="5781"/>
                </a:lnTo>
                <a:lnTo>
                  <a:pt x="157820" y="1551"/>
                </a:lnTo>
                <a:lnTo>
                  <a:pt x="150139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05764" y="545021"/>
            <a:ext cx="421640" cy="475615"/>
          </a:xfrm>
          <a:custGeom>
            <a:avLst/>
            <a:gdLst/>
            <a:ahLst/>
            <a:cxnLst/>
            <a:rect l="l" t="t" r="r" b="b"/>
            <a:pathLst>
              <a:path w="421639" h="475615">
                <a:moveTo>
                  <a:pt x="210789" y="0"/>
                </a:moveTo>
                <a:lnTo>
                  <a:pt x="17754" y="105441"/>
                </a:lnTo>
                <a:lnTo>
                  <a:pt x="0" y="136188"/>
                </a:lnTo>
                <a:lnTo>
                  <a:pt x="0" y="338588"/>
                </a:lnTo>
                <a:lnTo>
                  <a:pt x="199478" y="474275"/>
                </a:lnTo>
                <a:lnTo>
                  <a:pt x="208521" y="475507"/>
                </a:lnTo>
                <a:lnTo>
                  <a:pt x="222262" y="473525"/>
                </a:lnTo>
                <a:lnTo>
                  <a:pt x="226339" y="468763"/>
                </a:lnTo>
                <a:lnTo>
                  <a:pt x="226339" y="314775"/>
                </a:lnTo>
                <a:lnTo>
                  <a:pt x="222643" y="308375"/>
                </a:lnTo>
                <a:lnTo>
                  <a:pt x="173786" y="280117"/>
                </a:lnTo>
                <a:lnTo>
                  <a:pt x="165875" y="274968"/>
                </a:lnTo>
                <a:lnTo>
                  <a:pt x="159912" y="269225"/>
                </a:lnTo>
                <a:lnTo>
                  <a:pt x="156148" y="262213"/>
                </a:lnTo>
                <a:lnTo>
                  <a:pt x="154838" y="253257"/>
                </a:lnTo>
                <a:lnTo>
                  <a:pt x="154838" y="208489"/>
                </a:lnTo>
                <a:lnTo>
                  <a:pt x="159778" y="203549"/>
                </a:lnTo>
                <a:lnTo>
                  <a:pt x="401903" y="203549"/>
                </a:lnTo>
                <a:lnTo>
                  <a:pt x="409528" y="202012"/>
                </a:lnTo>
                <a:lnTo>
                  <a:pt x="415805" y="197785"/>
                </a:lnTo>
                <a:lnTo>
                  <a:pt x="420037" y="191512"/>
                </a:lnTo>
                <a:lnTo>
                  <a:pt x="421589" y="183826"/>
                </a:lnTo>
                <a:lnTo>
                  <a:pt x="421589" y="142665"/>
                </a:lnTo>
                <a:lnTo>
                  <a:pt x="398221" y="102203"/>
                </a:lnTo>
                <a:lnTo>
                  <a:pt x="228549" y="4248"/>
                </a:lnTo>
                <a:lnTo>
                  <a:pt x="220238" y="1062"/>
                </a:lnTo>
                <a:lnTo>
                  <a:pt x="210789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77622" y="2235588"/>
            <a:ext cx="1683550" cy="14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latin typeface="Berlin Sans FB Demi" panose="020E0802020502020306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700343" y="2873209"/>
            <a:ext cx="102235" cy="178435"/>
          </a:xfrm>
          <a:custGeom>
            <a:avLst/>
            <a:gdLst/>
            <a:ahLst/>
            <a:cxnLst/>
            <a:rect l="l" t="t" r="r" b="b"/>
            <a:pathLst>
              <a:path w="102235" h="178435">
                <a:moveTo>
                  <a:pt x="101803" y="0"/>
                </a:moveTo>
                <a:lnTo>
                  <a:pt x="9474" y="54724"/>
                </a:lnTo>
                <a:lnTo>
                  <a:pt x="0" y="59601"/>
                </a:lnTo>
                <a:lnTo>
                  <a:pt x="0" y="71120"/>
                </a:lnTo>
                <a:lnTo>
                  <a:pt x="19" y="88585"/>
                </a:lnTo>
                <a:lnTo>
                  <a:pt x="63" y="125264"/>
                </a:lnTo>
                <a:lnTo>
                  <a:pt x="107" y="161608"/>
                </a:lnTo>
                <a:lnTo>
                  <a:pt x="126" y="178066"/>
                </a:lnTo>
              </a:path>
            </a:pathLst>
          </a:custGeom>
          <a:ln w="12915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05839" y="3123520"/>
            <a:ext cx="102235" cy="178435"/>
          </a:xfrm>
          <a:custGeom>
            <a:avLst/>
            <a:gdLst/>
            <a:ahLst/>
            <a:cxnLst/>
            <a:rect l="l" t="t" r="r" b="b"/>
            <a:pathLst>
              <a:path w="102235" h="178435">
                <a:moveTo>
                  <a:pt x="0" y="178066"/>
                </a:moveTo>
                <a:lnTo>
                  <a:pt x="92329" y="123342"/>
                </a:lnTo>
                <a:lnTo>
                  <a:pt x="101803" y="118465"/>
                </a:lnTo>
                <a:lnTo>
                  <a:pt x="101803" y="106946"/>
                </a:lnTo>
                <a:lnTo>
                  <a:pt x="101783" y="89480"/>
                </a:lnTo>
                <a:lnTo>
                  <a:pt x="101739" y="52801"/>
                </a:lnTo>
                <a:lnTo>
                  <a:pt x="101696" y="16458"/>
                </a:lnTo>
                <a:lnTo>
                  <a:pt x="101676" y="0"/>
                </a:lnTo>
              </a:path>
            </a:pathLst>
          </a:custGeom>
          <a:ln w="12915">
            <a:solidFill>
              <a:srgbClr val="F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58458" y="31406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20" y="0"/>
                </a:moveTo>
                <a:lnTo>
                  <a:pt x="2489" y="0"/>
                </a:lnTo>
                <a:lnTo>
                  <a:pt x="0" y="2438"/>
                </a:lnTo>
                <a:lnTo>
                  <a:pt x="0" y="12192"/>
                </a:lnTo>
                <a:lnTo>
                  <a:pt x="2489" y="14643"/>
                </a:lnTo>
                <a:lnTo>
                  <a:pt x="12420" y="14643"/>
                </a:lnTo>
                <a:lnTo>
                  <a:pt x="14909" y="12192"/>
                </a:lnTo>
                <a:lnTo>
                  <a:pt x="14909" y="2438"/>
                </a:lnTo>
                <a:lnTo>
                  <a:pt x="1242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49634" y="31406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20" y="0"/>
                </a:moveTo>
                <a:lnTo>
                  <a:pt x="2489" y="0"/>
                </a:lnTo>
                <a:lnTo>
                  <a:pt x="0" y="2438"/>
                </a:lnTo>
                <a:lnTo>
                  <a:pt x="0" y="12192"/>
                </a:lnTo>
                <a:lnTo>
                  <a:pt x="2489" y="14643"/>
                </a:lnTo>
                <a:lnTo>
                  <a:pt x="12420" y="14643"/>
                </a:lnTo>
                <a:lnTo>
                  <a:pt x="14909" y="12192"/>
                </a:lnTo>
                <a:lnTo>
                  <a:pt x="14909" y="2438"/>
                </a:lnTo>
                <a:lnTo>
                  <a:pt x="1242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766929" y="2943262"/>
            <a:ext cx="167830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1000" b="1" spc="-65" dirty="0">
                <a:solidFill>
                  <a:srgbClr val="0F2653"/>
                </a:solidFill>
                <a:latin typeface="Berlin Sans FB Demi" panose="020E0802020502020306" pitchFamily="34" charset="0"/>
                <a:cs typeface="Lucida Sans Unicode"/>
              </a:rPr>
              <a:t>CONSULT  </a:t>
            </a:r>
            <a:r>
              <a:rPr sz="1000" b="1" spc="-45" dirty="0">
                <a:solidFill>
                  <a:srgbClr val="0F2653"/>
                </a:solidFill>
                <a:latin typeface="Berlin Sans FB Demi" panose="020E0802020502020306" pitchFamily="34" charset="0"/>
                <a:cs typeface="Lucida Sans Unicode"/>
              </a:rPr>
              <a:t>MANAGE </a:t>
            </a:r>
            <a:r>
              <a:rPr sz="1000" b="1" spc="-40" dirty="0">
                <a:solidFill>
                  <a:srgbClr val="0F2653"/>
                </a:solidFill>
                <a:latin typeface="Berlin Sans FB Demi" panose="020E0802020502020306" pitchFamily="34" charset="0"/>
                <a:cs typeface="Lucida Sans Unicode"/>
              </a:rPr>
              <a:t> </a:t>
            </a:r>
            <a:r>
              <a:rPr sz="1000" b="1" spc="-30" dirty="0">
                <a:solidFill>
                  <a:srgbClr val="0F2653"/>
                </a:solidFill>
                <a:latin typeface="Berlin Sans FB Demi" panose="020E0802020502020306" pitchFamily="34" charset="0"/>
                <a:cs typeface="Lucida Sans Unicode"/>
              </a:rPr>
              <a:t>DELIVER</a:t>
            </a:r>
            <a:endParaRPr sz="1000" b="1" dirty="0">
              <a:latin typeface="Berlin Sans FB Demi" panose="020E0802020502020306" pitchFamily="34" charset="0"/>
              <a:cs typeface="Lucida Sans Unicode"/>
            </a:endParaRPr>
          </a:p>
          <a:p>
            <a:pPr marL="43180">
              <a:lnSpc>
                <a:spcPts val="1010"/>
              </a:lnSpc>
            </a:pPr>
            <a:r>
              <a:rPr sz="900" b="1" spc="-10" dirty="0">
                <a:solidFill>
                  <a:srgbClr val="0F2653"/>
                </a:solidFill>
                <a:latin typeface="Berlin Sans FB Demi" panose="020E0802020502020306" pitchFamily="34" charset="0"/>
                <a:cs typeface="Tahoma"/>
              </a:rPr>
              <a:t>ELECTRICAL  </a:t>
            </a:r>
            <a:r>
              <a:rPr sz="900" b="1" spc="-30" dirty="0">
                <a:solidFill>
                  <a:srgbClr val="0F2653"/>
                </a:solidFill>
                <a:latin typeface="Berlin Sans FB Demi" panose="020E0802020502020306" pitchFamily="34" charset="0"/>
                <a:cs typeface="Tahoma"/>
              </a:rPr>
              <a:t>CIVIL</a:t>
            </a:r>
            <a:r>
              <a:rPr sz="900" b="1" spc="-10" dirty="0">
                <a:solidFill>
                  <a:srgbClr val="0F2653"/>
                </a:solidFill>
                <a:latin typeface="Berlin Sans FB Demi" panose="020E0802020502020306" pitchFamily="34" charset="0"/>
                <a:cs typeface="Tahoma"/>
              </a:rPr>
              <a:t> </a:t>
            </a:r>
            <a:r>
              <a:rPr sz="900" b="1" spc="-25" dirty="0">
                <a:solidFill>
                  <a:srgbClr val="0F2653"/>
                </a:solidFill>
                <a:latin typeface="Berlin Sans FB Demi" panose="020E0802020502020306" pitchFamily="34" charset="0"/>
                <a:cs typeface="Tahoma"/>
              </a:rPr>
              <a:t>INDUSTRIAL</a:t>
            </a:r>
            <a:endParaRPr sz="900" b="1" dirty="0">
              <a:latin typeface="Berlin Sans FB Demi" panose="020E0802020502020306" pitchFamily="34" charset="0"/>
              <a:cs typeface="Tahom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329873" y="302295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20" y="0"/>
                </a:moveTo>
                <a:lnTo>
                  <a:pt x="2489" y="0"/>
                </a:lnTo>
                <a:lnTo>
                  <a:pt x="0" y="2438"/>
                </a:lnTo>
                <a:lnTo>
                  <a:pt x="0" y="12192"/>
                </a:lnTo>
                <a:lnTo>
                  <a:pt x="2489" y="14643"/>
                </a:lnTo>
                <a:lnTo>
                  <a:pt x="12420" y="14643"/>
                </a:lnTo>
                <a:lnTo>
                  <a:pt x="14909" y="12192"/>
                </a:lnTo>
                <a:lnTo>
                  <a:pt x="14909" y="2438"/>
                </a:lnTo>
                <a:lnTo>
                  <a:pt x="1242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14164" y="302295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20" y="0"/>
                </a:moveTo>
                <a:lnTo>
                  <a:pt x="2489" y="0"/>
                </a:lnTo>
                <a:lnTo>
                  <a:pt x="0" y="2438"/>
                </a:lnTo>
                <a:lnTo>
                  <a:pt x="0" y="12192"/>
                </a:lnTo>
                <a:lnTo>
                  <a:pt x="2489" y="14643"/>
                </a:lnTo>
                <a:lnTo>
                  <a:pt x="12420" y="14643"/>
                </a:lnTo>
                <a:lnTo>
                  <a:pt x="14909" y="12192"/>
                </a:lnTo>
                <a:lnTo>
                  <a:pt x="14909" y="2438"/>
                </a:lnTo>
                <a:lnTo>
                  <a:pt x="12420" y="0"/>
                </a:lnTo>
                <a:close/>
              </a:path>
            </a:pathLst>
          </a:custGeom>
          <a:solidFill>
            <a:srgbClr val="0F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14657" y="1516087"/>
            <a:ext cx="347345" cy="442595"/>
          </a:xfrm>
          <a:custGeom>
            <a:avLst/>
            <a:gdLst/>
            <a:ahLst/>
            <a:cxnLst/>
            <a:rect l="l" t="t" r="r" b="b"/>
            <a:pathLst>
              <a:path w="347345" h="442594">
                <a:moveTo>
                  <a:pt x="306552" y="0"/>
                </a:moveTo>
                <a:lnTo>
                  <a:pt x="38773" y="0"/>
                </a:lnTo>
                <a:lnTo>
                  <a:pt x="23962" y="2989"/>
                </a:lnTo>
                <a:lnTo>
                  <a:pt x="11872" y="11141"/>
                </a:lnTo>
                <a:lnTo>
                  <a:pt x="3724" y="23231"/>
                </a:lnTo>
                <a:lnTo>
                  <a:pt x="736" y="38036"/>
                </a:lnTo>
                <a:lnTo>
                  <a:pt x="0" y="410819"/>
                </a:lnTo>
                <a:lnTo>
                  <a:pt x="4409" y="427054"/>
                </a:lnTo>
                <a:lnTo>
                  <a:pt x="15753" y="438175"/>
                </a:lnTo>
                <a:lnTo>
                  <a:pt x="31019" y="442450"/>
                </a:lnTo>
                <a:lnTo>
                  <a:pt x="47303" y="438170"/>
                </a:lnTo>
                <a:lnTo>
                  <a:pt x="310591" y="286169"/>
                </a:lnTo>
                <a:lnTo>
                  <a:pt x="343990" y="241274"/>
                </a:lnTo>
                <a:lnTo>
                  <a:pt x="346849" y="223367"/>
                </a:lnTo>
                <a:lnTo>
                  <a:pt x="346849" y="40297"/>
                </a:lnTo>
                <a:lnTo>
                  <a:pt x="343682" y="24608"/>
                </a:lnTo>
                <a:lnTo>
                  <a:pt x="335045" y="11799"/>
                </a:lnTo>
                <a:lnTo>
                  <a:pt x="322235" y="3165"/>
                </a:lnTo>
                <a:lnTo>
                  <a:pt x="306552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00697" y="1048098"/>
            <a:ext cx="861060" cy="969644"/>
          </a:xfrm>
          <a:custGeom>
            <a:avLst/>
            <a:gdLst/>
            <a:ahLst/>
            <a:cxnLst/>
            <a:rect l="l" t="t" r="r" b="b"/>
            <a:pathLst>
              <a:path w="861059" h="969644">
                <a:moveTo>
                  <a:pt x="430404" y="0"/>
                </a:moveTo>
                <a:lnTo>
                  <a:pt x="36258" y="215293"/>
                </a:lnTo>
                <a:lnTo>
                  <a:pt x="2848" y="260152"/>
                </a:lnTo>
                <a:lnTo>
                  <a:pt x="0" y="278095"/>
                </a:lnTo>
                <a:lnTo>
                  <a:pt x="0" y="691353"/>
                </a:lnTo>
                <a:lnTo>
                  <a:pt x="22143" y="742718"/>
                </a:lnTo>
                <a:lnTo>
                  <a:pt x="394175" y="960791"/>
                </a:lnTo>
                <a:lnTo>
                  <a:pt x="429767" y="969381"/>
                </a:lnTo>
                <a:lnTo>
                  <a:pt x="442569" y="968492"/>
                </a:lnTo>
                <a:lnTo>
                  <a:pt x="450376" y="965857"/>
                </a:lnTo>
                <a:lnTo>
                  <a:pt x="456585" y="960783"/>
                </a:lnTo>
                <a:lnTo>
                  <a:pt x="460675" y="953899"/>
                </a:lnTo>
                <a:lnTo>
                  <a:pt x="462153" y="945784"/>
                </a:lnTo>
                <a:lnTo>
                  <a:pt x="462153" y="656885"/>
                </a:lnTo>
                <a:lnTo>
                  <a:pt x="442341" y="622557"/>
                </a:lnTo>
                <a:lnTo>
                  <a:pt x="354838" y="571960"/>
                </a:lnTo>
                <a:lnTo>
                  <a:pt x="338696" y="561443"/>
                </a:lnTo>
                <a:lnTo>
                  <a:pt x="326524" y="549717"/>
                </a:lnTo>
                <a:lnTo>
                  <a:pt x="318842" y="535404"/>
                </a:lnTo>
                <a:lnTo>
                  <a:pt x="316166" y="517121"/>
                </a:lnTo>
                <a:lnTo>
                  <a:pt x="316166" y="438203"/>
                </a:lnTo>
                <a:lnTo>
                  <a:pt x="317936" y="429409"/>
                </a:lnTo>
                <a:lnTo>
                  <a:pt x="322767" y="422235"/>
                </a:lnTo>
                <a:lnTo>
                  <a:pt x="329936" y="417406"/>
                </a:lnTo>
                <a:lnTo>
                  <a:pt x="338721" y="415648"/>
                </a:lnTo>
                <a:lnTo>
                  <a:pt x="820508" y="415648"/>
                </a:lnTo>
                <a:lnTo>
                  <a:pt x="836197" y="412483"/>
                </a:lnTo>
                <a:lnTo>
                  <a:pt x="849006" y="403848"/>
                </a:lnTo>
                <a:lnTo>
                  <a:pt x="857640" y="391040"/>
                </a:lnTo>
                <a:lnTo>
                  <a:pt x="860806" y="375351"/>
                </a:lnTo>
                <a:lnTo>
                  <a:pt x="860806" y="291315"/>
                </a:lnTo>
                <a:lnTo>
                  <a:pt x="846794" y="244321"/>
                </a:lnTo>
                <a:lnTo>
                  <a:pt x="813104" y="208689"/>
                </a:lnTo>
                <a:lnTo>
                  <a:pt x="466661" y="8677"/>
                </a:lnTo>
                <a:lnTo>
                  <a:pt x="449698" y="2169"/>
                </a:lnTo>
                <a:lnTo>
                  <a:pt x="430404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127605" y="4514621"/>
            <a:ext cx="955040" cy="222885"/>
          </a:xfrm>
          <a:prstGeom prst="rect">
            <a:avLst/>
          </a:prstGeom>
          <a:solidFill>
            <a:srgbClr val="0F2653"/>
          </a:solidFill>
        </p:spPr>
        <p:txBody>
          <a:bodyPr vert="horz" wrap="square" lIns="0" tIns="1968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55"/>
              </a:spcBef>
            </a:pPr>
            <a:r>
              <a:rPr sz="500" spc="30" dirty="0">
                <a:solidFill>
                  <a:srgbClr val="FFFFFF"/>
                </a:solidFill>
                <a:latin typeface="Tahoma"/>
                <a:cs typeface="Tahoma"/>
              </a:rPr>
              <a:t>PANTONE</a:t>
            </a:r>
            <a:r>
              <a:rPr sz="5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Tahoma"/>
                <a:cs typeface="Tahoma"/>
              </a:rPr>
              <a:t>655C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AU"/>
              <a:t>&gt; dais.com.au</a:t>
            </a:r>
            <a:endParaRPr lang="en-AU" dirty="0"/>
          </a:p>
        </p:txBody>
      </p:sp>
      <p:sp>
        <p:nvSpPr>
          <p:cNvPr id="113" name="object 113"/>
          <p:cNvSpPr txBox="1"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AU"/>
              <a:t>© All materials provided are commercial and in confidence. All rights reserved DAIS Studio Pty Ltd.</a:t>
            </a:r>
            <a:endParaRPr lang="en-AU" dirty="0"/>
          </a:p>
        </p:txBody>
      </p:sp>
      <p:sp>
        <p:nvSpPr>
          <p:cNvPr id="109" name="object 109"/>
          <p:cNvSpPr txBox="1"/>
          <p:nvPr/>
        </p:nvSpPr>
        <p:spPr>
          <a:xfrm>
            <a:off x="3149549" y="4514621"/>
            <a:ext cx="955040" cy="222885"/>
          </a:xfrm>
          <a:prstGeom prst="rect">
            <a:avLst/>
          </a:prstGeom>
          <a:solidFill>
            <a:srgbClr val="FE9B00"/>
          </a:solidFill>
        </p:spPr>
        <p:txBody>
          <a:bodyPr vert="horz" wrap="square" lIns="0" tIns="1968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55"/>
              </a:spcBef>
            </a:pPr>
            <a:r>
              <a:rPr sz="500" spc="30" dirty="0">
                <a:solidFill>
                  <a:srgbClr val="FFFFFF"/>
                </a:solidFill>
                <a:latin typeface="Tahoma"/>
                <a:cs typeface="Tahoma"/>
              </a:rPr>
              <a:t>PANTONE</a:t>
            </a:r>
            <a:r>
              <a:rPr sz="5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Tahoma"/>
                <a:cs typeface="Tahoma"/>
              </a:rPr>
              <a:t>137C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171492" y="4514621"/>
            <a:ext cx="955040" cy="222885"/>
          </a:xfrm>
          <a:prstGeom prst="rect">
            <a:avLst/>
          </a:prstGeom>
          <a:solidFill>
            <a:srgbClr val="A99F9F"/>
          </a:solidFill>
        </p:spPr>
        <p:txBody>
          <a:bodyPr vert="horz" wrap="square" lIns="0" tIns="1968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55"/>
              </a:spcBef>
            </a:pPr>
            <a:r>
              <a:rPr sz="500" spc="30" dirty="0">
                <a:solidFill>
                  <a:srgbClr val="FFFFFF"/>
                </a:solidFill>
                <a:latin typeface="Tahoma"/>
                <a:cs typeface="Tahoma"/>
              </a:rPr>
              <a:t>PANTONE</a:t>
            </a:r>
            <a:r>
              <a:rPr sz="5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Tahoma"/>
                <a:cs typeface="Tahoma"/>
              </a:rPr>
              <a:t>422C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508997" y="3651250"/>
            <a:ext cx="19558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80" dirty="0">
                <a:solidFill>
                  <a:srgbClr val="58595B"/>
                </a:solidFill>
                <a:latin typeface="Tahoma"/>
                <a:cs typeface="Tahoma"/>
              </a:rPr>
              <a:t>?</a:t>
            </a:r>
            <a:endParaRPr sz="2650" dirty="0">
              <a:latin typeface="Tahoma"/>
              <a:cs typeface="Tahom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59165" y="659380"/>
            <a:ext cx="137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CONNEX</a:t>
            </a:r>
          </a:p>
        </p:txBody>
      </p:sp>
      <p:sp>
        <p:nvSpPr>
          <p:cNvPr id="114" name="object 111"/>
          <p:cNvSpPr txBox="1"/>
          <p:nvPr/>
        </p:nvSpPr>
        <p:spPr>
          <a:xfrm>
            <a:off x="3369592" y="1318450"/>
            <a:ext cx="19558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80" dirty="0">
                <a:solidFill>
                  <a:srgbClr val="58595B"/>
                </a:solidFill>
                <a:latin typeface="Tahoma"/>
                <a:cs typeface="Tahoma"/>
              </a:rPr>
              <a:t>?</a:t>
            </a:r>
            <a:endParaRPr sz="2650" dirty="0">
              <a:latin typeface="Tahoma"/>
              <a:cs typeface="Tahoma"/>
            </a:endParaRPr>
          </a:p>
        </p:txBody>
      </p:sp>
      <p:sp>
        <p:nvSpPr>
          <p:cNvPr id="115" name="object 106"/>
          <p:cNvSpPr/>
          <p:nvPr/>
        </p:nvSpPr>
        <p:spPr>
          <a:xfrm>
            <a:off x="7099815" y="1527682"/>
            <a:ext cx="347345" cy="442595"/>
          </a:xfrm>
          <a:custGeom>
            <a:avLst/>
            <a:gdLst/>
            <a:ahLst/>
            <a:cxnLst/>
            <a:rect l="l" t="t" r="r" b="b"/>
            <a:pathLst>
              <a:path w="347345" h="442594">
                <a:moveTo>
                  <a:pt x="306552" y="0"/>
                </a:moveTo>
                <a:lnTo>
                  <a:pt x="38773" y="0"/>
                </a:lnTo>
                <a:lnTo>
                  <a:pt x="23962" y="2989"/>
                </a:lnTo>
                <a:lnTo>
                  <a:pt x="11872" y="11141"/>
                </a:lnTo>
                <a:lnTo>
                  <a:pt x="3724" y="23231"/>
                </a:lnTo>
                <a:lnTo>
                  <a:pt x="736" y="38036"/>
                </a:lnTo>
                <a:lnTo>
                  <a:pt x="0" y="410819"/>
                </a:lnTo>
                <a:lnTo>
                  <a:pt x="4409" y="427054"/>
                </a:lnTo>
                <a:lnTo>
                  <a:pt x="15753" y="438175"/>
                </a:lnTo>
                <a:lnTo>
                  <a:pt x="31019" y="442450"/>
                </a:lnTo>
                <a:lnTo>
                  <a:pt x="47303" y="438170"/>
                </a:lnTo>
                <a:lnTo>
                  <a:pt x="310591" y="286169"/>
                </a:lnTo>
                <a:lnTo>
                  <a:pt x="343990" y="241274"/>
                </a:lnTo>
                <a:lnTo>
                  <a:pt x="346849" y="223367"/>
                </a:lnTo>
                <a:lnTo>
                  <a:pt x="346849" y="40297"/>
                </a:lnTo>
                <a:lnTo>
                  <a:pt x="343682" y="24608"/>
                </a:lnTo>
                <a:lnTo>
                  <a:pt x="335045" y="11799"/>
                </a:lnTo>
                <a:lnTo>
                  <a:pt x="322235" y="3165"/>
                </a:lnTo>
                <a:lnTo>
                  <a:pt x="306552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194"/>
            <a:ext cx="233679" cy="119888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corporat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identity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429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537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267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5727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31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011" y="2739008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681"/>
                </a:lnTo>
              </a:path>
            </a:pathLst>
          </a:custGeom>
          <a:ln w="251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7418" y="271445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84" y="0"/>
                </a:lnTo>
              </a:path>
            </a:pathLst>
          </a:custGeom>
          <a:ln w="20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6686" y="2707496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976" y="15024"/>
                </a:moveTo>
                <a:lnTo>
                  <a:pt x="0" y="39852"/>
                </a:lnTo>
                <a:lnTo>
                  <a:pt x="406" y="42672"/>
                </a:lnTo>
                <a:lnTo>
                  <a:pt x="16090" y="58889"/>
                </a:lnTo>
                <a:lnTo>
                  <a:pt x="22263" y="58889"/>
                </a:lnTo>
                <a:lnTo>
                  <a:pt x="24930" y="58381"/>
                </a:lnTo>
                <a:lnTo>
                  <a:pt x="29806" y="56311"/>
                </a:lnTo>
                <a:lnTo>
                  <a:pt x="31597" y="54648"/>
                </a:lnTo>
                <a:lnTo>
                  <a:pt x="32467" y="52870"/>
                </a:lnTo>
                <a:lnTo>
                  <a:pt x="18097" y="52870"/>
                </a:lnTo>
                <a:lnTo>
                  <a:pt x="16154" y="52438"/>
                </a:lnTo>
                <a:lnTo>
                  <a:pt x="7386" y="39852"/>
                </a:lnTo>
                <a:lnTo>
                  <a:pt x="7467" y="33896"/>
                </a:lnTo>
                <a:lnTo>
                  <a:pt x="17576" y="21120"/>
                </a:lnTo>
                <a:lnTo>
                  <a:pt x="32450" y="21120"/>
                </a:lnTo>
                <a:lnTo>
                  <a:pt x="31991" y="20358"/>
                </a:lnTo>
                <a:lnTo>
                  <a:pt x="21424" y="15138"/>
                </a:lnTo>
                <a:lnTo>
                  <a:pt x="15976" y="15024"/>
                </a:lnTo>
                <a:close/>
              </a:path>
              <a:path w="40004" h="59055">
                <a:moveTo>
                  <a:pt x="39801" y="52311"/>
                </a:moveTo>
                <a:lnTo>
                  <a:pt x="32905" y="52311"/>
                </a:lnTo>
                <a:lnTo>
                  <a:pt x="32905" y="58000"/>
                </a:lnTo>
                <a:lnTo>
                  <a:pt x="39801" y="58000"/>
                </a:lnTo>
                <a:lnTo>
                  <a:pt x="39801" y="52311"/>
                </a:lnTo>
                <a:close/>
              </a:path>
              <a:path w="40004" h="59055">
                <a:moveTo>
                  <a:pt x="32450" y="21120"/>
                </a:moveTo>
                <a:lnTo>
                  <a:pt x="22288" y="21120"/>
                </a:lnTo>
                <a:lnTo>
                  <a:pt x="24320" y="21564"/>
                </a:lnTo>
                <a:lnTo>
                  <a:pt x="27673" y="23355"/>
                </a:lnTo>
                <a:lnTo>
                  <a:pt x="33044" y="39852"/>
                </a:lnTo>
                <a:lnTo>
                  <a:pt x="32918" y="40919"/>
                </a:lnTo>
                <a:lnTo>
                  <a:pt x="22631" y="52870"/>
                </a:lnTo>
                <a:lnTo>
                  <a:pt x="32467" y="52870"/>
                </a:lnTo>
                <a:lnTo>
                  <a:pt x="32740" y="52311"/>
                </a:lnTo>
                <a:lnTo>
                  <a:pt x="39801" y="52311"/>
                </a:lnTo>
                <a:lnTo>
                  <a:pt x="39801" y="21602"/>
                </a:lnTo>
                <a:lnTo>
                  <a:pt x="32740" y="21602"/>
                </a:lnTo>
                <a:lnTo>
                  <a:pt x="32450" y="21120"/>
                </a:lnTo>
                <a:close/>
              </a:path>
              <a:path w="40004" h="59055">
                <a:moveTo>
                  <a:pt x="39801" y="0"/>
                </a:moveTo>
                <a:lnTo>
                  <a:pt x="32905" y="0"/>
                </a:lnTo>
                <a:lnTo>
                  <a:pt x="32905" y="21602"/>
                </a:lnTo>
                <a:lnTo>
                  <a:pt x="39801" y="21602"/>
                </a:lnTo>
                <a:lnTo>
                  <a:pt x="39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1203" y="2424756"/>
            <a:ext cx="313690" cy="399415"/>
          </a:xfrm>
          <a:custGeom>
            <a:avLst/>
            <a:gdLst/>
            <a:ahLst/>
            <a:cxnLst/>
            <a:rect l="l" t="t" r="r" b="b"/>
            <a:pathLst>
              <a:path w="313689" h="399414">
                <a:moveTo>
                  <a:pt x="276720" y="0"/>
                </a:moveTo>
                <a:lnTo>
                  <a:pt x="34988" y="0"/>
                </a:lnTo>
                <a:lnTo>
                  <a:pt x="21623" y="2697"/>
                </a:lnTo>
                <a:lnTo>
                  <a:pt x="10707" y="10055"/>
                </a:lnTo>
                <a:lnTo>
                  <a:pt x="3347" y="20970"/>
                </a:lnTo>
                <a:lnTo>
                  <a:pt x="647" y="34340"/>
                </a:lnTo>
                <a:lnTo>
                  <a:pt x="0" y="370852"/>
                </a:lnTo>
                <a:lnTo>
                  <a:pt x="3978" y="385508"/>
                </a:lnTo>
                <a:lnTo>
                  <a:pt x="14203" y="395543"/>
                </a:lnTo>
                <a:lnTo>
                  <a:pt x="27998" y="399408"/>
                </a:lnTo>
                <a:lnTo>
                  <a:pt x="42703" y="395543"/>
                </a:lnTo>
                <a:lnTo>
                  <a:pt x="280365" y="258330"/>
                </a:lnTo>
                <a:lnTo>
                  <a:pt x="310522" y="217798"/>
                </a:lnTo>
                <a:lnTo>
                  <a:pt x="313105" y="201637"/>
                </a:lnTo>
                <a:lnTo>
                  <a:pt x="313105" y="36385"/>
                </a:lnTo>
                <a:lnTo>
                  <a:pt x="310245" y="22218"/>
                </a:lnTo>
                <a:lnTo>
                  <a:pt x="302447" y="10653"/>
                </a:lnTo>
                <a:lnTo>
                  <a:pt x="290881" y="2858"/>
                </a:lnTo>
                <a:lnTo>
                  <a:pt x="27672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07241" y="2002297"/>
            <a:ext cx="777240" cy="875665"/>
          </a:xfrm>
          <a:custGeom>
            <a:avLst/>
            <a:gdLst/>
            <a:ahLst/>
            <a:cxnLst/>
            <a:rect l="l" t="t" r="r" b="b"/>
            <a:pathLst>
              <a:path w="777239" h="875664">
                <a:moveTo>
                  <a:pt x="388527" y="0"/>
                </a:moveTo>
                <a:lnTo>
                  <a:pt x="32727" y="194354"/>
                </a:lnTo>
                <a:lnTo>
                  <a:pt x="2570" y="234838"/>
                </a:lnTo>
                <a:lnTo>
                  <a:pt x="0" y="251034"/>
                </a:lnTo>
                <a:lnTo>
                  <a:pt x="0" y="624097"/>
                </a:lnTo>
                <a:lnTo>
                  <a:pt x="19984" y="670458"/>
                </a:lnTo>
                <a:lnTo>
                  <a:pt x="355844" y="867314"/>
                </a:lnTo>
                <a:lnTo>
                  <a:pt x="387948" y="875072"/>
                </a:lnTo>
                <a:lnTo>
                  <a:pt x="399503" y="874274"/>
                </a:lnTo>
                <a:lnTo>
                  <a:pt x="406552" y="871891"/>
                </a:lnTo>
                <a:lnTo>
                  <a:pt x="412160" y="867302"/>
                </a:lnTo>
                <a:lnTo>
                  <a:pt x="415848" y="861090"/>
                </a:lnTo>
                <a:lnTo>
                  <a:pt x="417182" y="853763"/>
                </a:lnTo>
                <a:lnTo>
                  <a:pt x="417182" y="592982"/>
                </a:lnTo>
                <a:lnTo>
                  <a:pt x="320319" y="516312"/>
                </a:lnTo>
                <a:lnTo>
                  <a:pt x="305745" y="506823"/>
                </a:lnTo>
                <a:lnTo>
                  <a:pt x="294757" y="496236"/>
                </a:lnTo>
                <a:lnTo>
                  <a:pt x="287822" y="483311"/>
                </a:lnTo>
                <a:lnTo>
                  <a:pt x="285407" y="466807"/>
                </a:lnTo>
                <a:lnTo>
                  <a:pt x="285407" y="395560"/>
                </a:lnTo>
                <a:lnTo>
                  <a:pt x="287005" y="387625"/>
                </a:lnTo>
                <a:lnTo>
                  <a:pt x="291366" y="381153"/>
                </a:lnTo>
                <a:lnTo>
                  <a:pt x="297837" y="376799"/>
                </a:lnTo>
                <a:lnTo>
                  <a:pt x="305765" y="375215"/>
                </a:lnTo>
                <a:lnTo>
                  <a:pt x="740676" y="375215"/>
                </a:lnTo>
                <a:lnTo>
                  <a:pt x="754843" y="372357"/>
                </a:lnTo>
                <a:lnTo>
                  <a:pt x="766408" y="364561"/>
                </a:lnTo>
                <a:lnTo>
                  <a:pt x="774204" y="352996"/>
                </a:lnTo>
                <a:lnTo>
                  <a:pt x="777062" y="338829"/>
                </a:lnTo>
                <a:lnTo>
                  <a:pt x="777062" y="262972"/>
                </a:lnTo>
                <a:lnTo>
                  <a:pt x="764411" y="220549"/>
                </a:lnTo>
                <a:lnTo>
                  <a:pt x="733996" y="188385"/>
                </a:lnTo>
                <a:lnTo>
                  <a:pt x="421259" y="7829"/>
                </a:lnTo>
                <a:lnTo>
                  <a:pt x="405943" y="1957"/>
                </a:lnTo>
                <a:lnTo>
                  <a:pt x="38852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74996" y="3231279"/>
            <a:ext cx="102870" cy="122555"/>
          </a:xfrm>
          <a:custGeom>
            <a:avLst/>
            <a:gdLst/>
            <a:ahLst/>
            <a:cxnLst/>
            <a:rect l="l" t="t" r="r" b="b"/>
            <a:pathLst>
              <a:path w="102870" h="122554">
                <a:moveTo>
                  <a:pt x="55346" y="0"/>
                </a:moveTo>
                <a:lnTo>
                  <a:pt x="11950" y="12852"/>
                </a:lnTo>
                <a:lnTo>
                  <a:pt x="0" y="60439"/>
                </a:lnTo>
                <a:lnTo>
                  <a:pt x="731" y="77217"/>
                </a:lnTo>
                <a:lnTo>
                  <a:pt x="18790" y="115264"/>
                </a:lnTo>
                <a:lnTo>
                  <a:pt x="54241" y="122428"/>
                </a:lnTo>
                <a:lnTo>
                  <a:pt x="63250" y="122179"/>
                </a:lnTo>
                <a:lnTo>
                  <a:pt x="73226" y="121434"/>
                </a:lnTo>
                <a:lnTo>
                  <a:pt x="84172" y="120188"/>
                </a:lnTo>
                <a:lnTo>
                  <a:pt x="96088" y="118440"/>
                </a:lnTo>
                <a:lnTo>
                  <a:pt x="93766" y="97637"/>
                </a:lnTo>
                <a:lnTo>
                  <a:pt x="48628" y="97637"/>
                </a:lnTo>
                <a:lnTo>
                  <a:pt x="41016" y="95896"/>
                </a:lnTo>
                <a:lnTo>
                  <a:pt x="32473" y="88963"/>
                </a:lnTo>
                <a:lnTo>
                  <a:pt x="30327" y="82435"/>
                </a:lnTo>
                <a:lnTo>
                  <a:pt x="30327" y="72834"/>
                </a:lnTo>
                <a:lnTo>
                  <a:pt x="67513" y="72834"/>
                </a:lnTo>
                <a:lnTo>
                  <a:pt x="75797" y="72246"/>
                </a:lnTo>
                <a:lnTo>
                  <a:pt x="101184" y="52476"/>
                </a:lnTo>
                <a:lnTo>
                  <a:pt x="30111" y="52476"/>
                </a:lnTo>
                <a:lnTo>
                  <a:pt x="30207" y="40513"/>
                </a:lnTo>
                <a:lnTo>
                  <a:pt x="31737" y="33248"/>
                </a:lnTo>
                <a:lnTo>
                  <a:pt x="38227" y="25438"/>
                </a:lnTo>
                <a:lnTo>
                  <a:pt x="45085" y="23482"/>
                </a:lnTo>
                <a:lnTo>
                  <a:pt x="99380" y="23482"/>
                </a:lnTo>
                <a:lnTo>
                  <a:pt x="99323" y="23275"/>
                </a:lnTo>
                <a:lnTo>
                  <a:pt x="66255" y="659"/>
                </a:lnTo>
                <a:lnTo>
                  <a:pt x="55346" y="0"/>
                </a:lnTo>
                <a:close/>
              </a:path>
              <a:path w="102870" h="122554">
                <a:moveTo>
                  <a:pt x="93421" y="94538"/>
                </a:moveTo>
                <a:lnTo>
                  <a:pt x="82838" y="95896"/>
                </a:lnTo>
                <a:lnTo>
                  <a:pt x="73666" y="96864"/>
                </a:lnTo>
                <a:lnTo>
                  <a:pt x="65903" y="97444"/>
                </a:lnTo>
                <a:lnTo>
                  <a:pt x="59550" y="97637"/>
                </a:lnTo>
                <a:lnTo>
                  <a:pt x="93766" y="97637"/>
                </a:lnTo>
                <a:lnTo>
                  <a:pt x="93421" y="94538"/>
                </a:lnTo>
                <a:close/>
              </a:path>
              <a:path w="102870" h="122554">
                <a:moveTo>
                  <a:pt x="99380" y="23482"/>
                </a:moveTo>
                <a:lnTo>
                  <a:pt x="62064" y="23482"/>
                </a:lnTo>
                <a:lnTo>
                  <a:pt x="66967" y="25019"/>
                </a:lnTo>
                <a:lnTo>
                  <a:pt x="73558" y="31168"/>
                </a:lnTo>
                <a:lnTo>
                  <a:pt x="73656" y="31336"/>
                </a:lnTo>
                <a:lnTo>
                  <a:pt x="75272" y="35420"/>
                </a:lnTo>
                <a:lnTo>
                  <a:pt x="75272" y="45173"/>
                </a:lnTo>
                <a:lnTo>
                  <a:pt x="73660" y="48234"/>
                </a:lnTo>
                <a:lnTo>
                  <a:pt x="67157" y="51625"/>
                </a:lnTo>
                <a:lnTo>
                  <a:pt x="61391" y="52476"/>
                </a:lnTo>
                <a:lnTo>
                  <a:pt x="101184" y="52476"/>
                </a:lnTo>
                <a:lnTo>
                  <a:pt x="102285" y="49517"/>
                </a:lnTo>
                <a:lnTo>
                  <a:pt x="102285" y="40513"/>
                </a:lnTo>
                <a:lnTo>
                  <a:pt x="101545" y="31336"/>
                </a:lnTo>
                <a:lnTo>
                  <a:pt x="99380" y="23482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93646" y="3231057"/>
            <a:ext cx="102235" cy="120650"/>
          </a:xfrm>
          <a:custGeom>
            <a:avLst/>
            <a:gdLst/>
            <a:ahLst/>
            <a:cxnLst/>
            <a:rect l="l" t="t" r="r" b="b"/>
            <a:pathLst>
              <a:path w="102235" h="120650">
                <a:moveTo>
                  <a:pt x="23456" y="2882"/>
                </a:moveTo>
                <a:lnTo>
                  <a:pt x="0" y="2882"/>
                </a:lnTo>
                <a:lnTo>
                  <a:pt x="0" y="120218"/>
                </a:lnTo>
                <a:lnTo>
                  <a:pt x="29222" y="120218"/>
                </a:lnTo>
                <a:lnTo>
                  <a:pt x="29222" y="31661"/>
                </a:lnTo>
                <a:lnTo>
                  <a:pt x="39264" y="29142"/>
                </a:lnTo>
                <a:lnTo>
                  <a:pt x="47482" y="27339"/>
                </a:lnTo>
                <a:lnTo>
                  <a:pt x="53875" y="26256"/>
                </a:lnTo>
                <a:lnTo>
                  <a:pt x="58445" y="25895"/>
                </a:lnTo>
                <a:lnTo>
                  <a:pt x="100716" y="25895"/>
                </a:lnTo>
                <a:lnTo>
                  <a:pt x="99945" y="19673"/>
                </a:lnTo>
                <a:lnTo>
                  <a:pt x="95470" y="11074"/>
                </a:lnTo>
                <a:lnTo>
                  <a:pt x="25679" y="11074"/>
                </a:lnTo>
                <a:lnTo>
                  <a:pt x="24637" y="6946"/>
                </a:lnTo>
                <a:lnTo>
                  <a:pt x="23914" y="4203"/>
                </a:lnTo>
                <a:lnTo>
                  <a:pt x="23456" y="2882"/>
                </a:lnTo>
                <a:close/>
              </a:path>
              <a:path w="102235" h="120650">
                <a:moveTo>
                  <a:pt x="100716" y="25895"/>
                </a:moveTo>
                <a:lnTo>
                  <a:pt x="67894" y="25895"/>
                </a:lnTo>
                <a:lnTo>
                  <a:pt x="72618" y="31076"/>
                </a:lnTo>
                <a:lnTo>
                  <a:pt x="72618" y="120218"/>
                </a:lnTo>
                <a:lnTo>
                  <a:pt x="101841" y="120218"/>
                </a:lnTo>
                <a:lnTo>
                  <a:pt x="101841" y="34975"/>
                </a:lnTo>
                <a:lnTo>
                  <a:pt x="100716" y="25895"/>
                </a:lnTo>
                <a:close/>
              </a:path>
              <a:path w="102235" h="120650">
                <a:moveTo>
                  <a:pt x="71500" y="0"/>
                </a:moveTo>
                <a:lnTo>
                  <a:pt x="62414" y="692"/>
                </a:lnTo>
                <a:lnTo>
                  <a:pt x="51747" y="2770"/>
                </a:lnTo>
                <a:lnTo>
                  <a:pt x="39502" y="6231"/>
                </a:lnTo>
                <a:lnTo>
                  <a:pt x="25679" y="11074"/>
                </a:lnTo>
                <a:lnTo>
                  <a:pt x="95470" y="11074"/>
                </a:lnTo>
                <a:lnTo>
                  <a:pt x="94257" y="8743"/>
                </a:lnTo>
                <a:lnTo>
                  <a:pt x="84776" y="2185"/>
                </a:lnTo>
                <a:lnTo>
                  <a:pt x="7150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10963" y="3231279"/>
            <a:ext cx="102870" cy="122555"/>
          </a:xfrm>
          <a:custGeom>
            <a:avLst/>
            <a:gdLst/>
            <a:ahLst/>
            <a:cxnLst/>
            <a:rect l="l" t="t" r="r" b="b"/>
            <a:pathLst>
              <a:path w="102870" h="122554">
                <a:moveTo>
                  <a:pt x="55346" y="0"/>
                </a:moveTo>
                <a:lnTo>
                  <a:pt x="11950" y="12852"/>
                </a:lnTo>
                <a:lnTo>
                  <a:pt x="0" y="60439"/>
                </a:lnTo>
                <a:lnTo>
                  <a:pt x="731" y="77217"/>
                </a:lnTo>
                <a:lnTo>
                  <a:pt x="18790" y="115264"/>
                </a:lnTo>
                <a:lnTo>
                  <a:pt x="54241" y="122428"/>
                </a:lnTo>
                <a:lnTo>
                  <a:pt x="63250" y="122179"/>
                </a:lnTo>
                <a:lnTo>
                  <a:pt x="73226" y="121434"/>
                </a:lnTo>
                <a:lnTo>
                  <a:pt x="84172" y="120188"/>
                </a:lnTo>
                <a:lnTo>
                  <a:pt x="96088" y="118440"/>
                </a:lnTo>
                <a:lnTo>
                  <a:pt x="93766" y="97637"/>
                </a:lnTo>
                <a:lnTo>
                  <a:pt x="48628" y="97637"/>
                </a:lnTo>
                <a:lnTo>
                  <a:pt x="41016" y="95896"/>
                </a:lnTo>
                <a:lnTo>
                  <a:pt x="32473" y="88963"/>
                </a:lnTo>
                <a:lnTo>
                  <a:pt x="30327" y="82435"/>
                </a:lnTo>
                <a:lnTo>
                  <a:pt x="30327" y="72834"/>
                </a:lnTo>
                <a:lnTo>
                  <a:pt x="67513" y="72834"/>
                </a:lnTo>
                <a:lnTo>
                  <a:pt x="75797" y="72246"/>
                </a:lnTo>
                <a:lnTo>
                  <a:pt x="101184" y="52476"/>
                </a:lnTo>
                <a:lnTo>
                  <a:pt x="30111" y="52476"/>
                </a:lnTo>
                <a:lnTo>
                  <a:pt x="30207" y="40513"/>
                </a:lnTo>
                <a:lnTo>
                  <a:pt x="31737" y="33248"/>
                </a:lnTo>
                <a:lnTo>
                  <a:pt x="38227" y="25438"/>
                </a:lnTo>
                <a:lnTo>
                  <a:pt x="45085" y="23482"/>
                </a:lnTo>
                <a:lnTo>
                  <a:pt x="99380" y="23482"/>
                </a:lnTo>
                <a:lnTo>
                  <a:pt x="99323" y="23275"/>
                </a:lnTo>
                <a:lnTo>
                  <a:pt x="66255" y="659"/>
                </a:lnTo>
                <a:lnTo>
                  <a:pt x="55346" y="0"/>
                </a:lnTo>
                <a:close/>
              </a:path>
              <a:path w="102870" h="122554">
                <a:moveTo>
                  <a:pt x="93421" y="94538"/>
                </a:moveTo>
                <a:lnTo>
                  <a:pt x="82838" y="95896"/>
                </a:lnTo>
                <a:lnTo>
                  <a:pt x="73666" y="96864"/>
                </a:lnTo>
                <a:lnTo>
                  <a:pt x="65903" y="97444"/>
                </a:lnTo>
                <a:lnTo>
                  <a:pt x="59550" y="97637"/>
                </a:lnTo>
                <a:lnTo>
                  <a:pt x="93766" y="97637"/>
                </a:lnTo>
                <a:lnTo>
                  <a:pt x="93421" y="94538"/>
                </a:lnTo>
                <a:close/>
              </a:path>
              <a:path w="102870" h="122554">
                <a:moveTo>
                  <a:pt x="99380" y="23482"/>
                </a:moveTo>
                <a:lnTo>
                  <a:pt x="62064" y="23482"/>
                </a:lnTo>
                <a:lnTo>
                  <a:pt x="66967" y="25019"/>
                </a:lnTo>
                <a:lnTo>
                  <a:pt x="73558" y="31168"/>
                </a:lnTo>
                <a:lnTo>
                  <a:pt x="73656" y="31336"/>
                </a:lnTo>
                <a:lnTo>
                  <a:pt x="75272" y="35420"/>
                </a:lnTo>
                <a:lnTo>
                  <a:pt x="75272" y="45173"/>
                </a:lnTo>
                <a:lnTo>
                  <a:pt x="73660" y="48234"/>
                </a:lnTo>
                <a:lnTo>
                  <a:pt x="67157" y="51625"/>
                </a:lnTo>
                <a:lnTo>
                  <a:pt x="61391" y="52476"/>
                </a:lnTo>
                <a:lnTo>
                  <a:pt x="101184" y="52476"/>
                </a:lnTo>
                <a:lnTo>
                  <a:pt x="102285" y="49517"/>
                </a:lnTo>
                <a:lnTo>
                  <a:pt x="102285" y="40513"/>
                </a:lnTo>
                <a:lnTo>
                  <a:pt x="101545" y="31336"/>
                </a:lnTo>
                <a:lnTo>
                  <a:pt x="99380" y="23482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29614" y="3231946"/>
            <a:ext cx="74930" cy="119380"/>
          </a:xfrm>
          <a:custGeom>
            <a:avLst/>
            <a:gdLst/>
            <a:ahLst/>
            <a:cxnLst/>
            <a:rect l="l" t="t" r="r" b="b"/>
            <a:pathLst>
              <a:path w="74929" h="119379">
                <a:moveTo>
                  <a:pt x="25234" y="1993"/>
                </a:moveTo>
                <a:lnTo>
                  <a:pt x="0" y="1993"/>
                </a:lnTo>
                <a:lnTo>
                  <a:pt x="0" y="119329"/>
                </a:lnTo>
                <a:lnTo>
                  <a:pt x="29222" y="119329"/>
                </a:lnTo>
                <a:lnTo>
                  <a:pt x="29222" y="38519"/>
                </a:lnTo>
                <a:lnTo>
                  <a:pt x="36276" y="35524"/>
                </a:lnTo>
                <a:lnTo>
                  <a:pt x="43054" y="33380"/>
                </a:lnTo>
                <a:lnTo>
                  <a:pt x="49559" y="32091"/>
                </a:lnTo>
                <a:lnTo>
                  <a:pt x="55791" y="31661"/>
                </a:lnTo>
                <a:lnTo>
                  <a:pt x="70410" y="31661"/>
                </a:lnTo>
                <a:lnTo>
                  <a:pt x="72085" y="19481"/>
                </a:lnTo>
                <a:lnTo>
                  <a:pt x="26784" y="19481"/>
                </a:lnTo>
                <a:lnTo>
                  <a:pt x="26200" y="11366"/>
                </a:lnTo>
                <a:lnTo>
                  <a:pt x="25679" y="5549"/>
                </a:lnTo>
                <a:lnTo>
                  <a:pt x="25234" y="1993"/>
                </a:lnTo>
                <a:close/>
              </a:path>
              <a:path w="74929" h="119379">
                <a:moveTo>
                  <a:pt x="70410" y="31661"/>
                </a:moveTo>
                <a:lnTo>
                  <a:pt x="57111" y="31661"/>
                </a:lnTo>
                <a:lnTo>
                  <a:pt x="61912" y="32258"/>
                </a:lnTo>
                <a:lnTo>
                  <a:pt x="70167" y="33426"/>
                </a:lnTo>
                <a:lnTo>
                  <a:pt x="70410" y="31661"/>
                </a:lnTo>
                <a:close/>
              </a:path>
              <a:path w="74929" h="119379">
                <a:moveTo>
                  <a:pt x="66192" y="0"/>
                </a:moveTo>
                <a:lnTo>
                  <a:pt x="58356" y="0"/>
                </a:lnTo>
                <a:lnTo>
                  <a:pt x="54279" y="850"/>
                </a:lnTo>
                <a:lnTo>
                  <a:pt x="26784" y="19481"/>
                </a:lnTo>
                <a:lnTo>
                  <a:pt x="72085" y="19481"/>
                </a:lnTo>
                <a:lnTo>
                  <a:pt x="74612" y="1104"/>
                </a:lnTo>
                <a:lnTo>
                  <a:pt x="70167" y="368"/>
                </a:lnTo>
                <a:lnTo>
                  <a:pt x="66192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07797" y="3231945"/>
            <a:ext cx="105410" cy="162560"/>
          </a:xfrm>
          <a:custGeom>
            <a:avLst/>
            <a:gdLst/>
            <a:ahLst/>
            <a:cxnLst/>
            <a:rect l="l" t="t" r="r" b="b"/>
            <a:pathLst>
              <a:path w="105410" h="162560">
                <a:moveTo>
                  <a:pt x="12801" y="134835"/>
                </a:moveTo>
                <a:lnTo>
                  <a:pt x="43361" y="162275"/>
                </a:lnTo>
                <a:lnTo>
                  <a:pt x="53974" y="162496"/>
                </a:lnTo>
                <a:lnTo>
                  <a:pt x="65813" y="161881"/>
                </a:lnTo>
                <a:lnTo>
                  <a:pt x="101679" y="139838"/>
                </a:lnTo>
                <a:lnTo>
                  <a:pt x="102398" y="137261"/>
                </a:lnTo>
                <a:lnTo>
                  <a:pt x="52196" y="137261"/>
                </a:lnTo>
                <a:lnTo>
                  <a:pt x="43347" y="137111"/>
                </a:lnTo>
                <a:lnTo>
                  <a:pt x="33832" y="136658"/>
                </a:lnTo>
                <a:lnTo>
                  <a:pt x="23650" y="135900"/>
                </a:lnTo>
                <a:lnTo>
                  <a:pt x="12801" y="134835"/>
                </a:lnTo>
                <a:close/>
              </a:path>
              <a:path w="105410" h="162560">
                <a:moveTo>
                  <a:pt x="104888" y="108254"/>
                </a:moveTo>
                <a:lnTo>
                  <a:pt x="75894" y="108254"/>
                </a:lnTo>
                <a:lnTo>
                  <a:pt x="75894" y="119113"/>
                </a:lnTo>
                <a:lnTo>
                  <a:pt x="74413" y="127054"/>
                </a:lnTo>
                <a:lnTo>
                  <a:pt x="69970" y="132726"/>
                </a:lnTo>
                <a:lnTo>
                  <a:pt x="62564" y="136127"/>
                </a:lnTo>
                <a:lnTo>
                  <a:pt x="52196" y="137261"/>
                </a:lnTo>
                <a:lnTo>
                  <a:pt x="102398" y="137261"/>
                </a:lnTo>
                <a:lnTo>
                  <a:pt x="104086" y="131210"/>
                </a:lnTo>
                <a:lnTo>
                  <a:pt x="104888" y="121107"/>
                </a:lnTo>
                <a:lnTo>
                  <a:pt x="104888" y="108254"/>
                </a:lnTo>
                <a:close/>
              </a:path>
              <a:path w="105410" h="162560">
                <a:moveTo>
                  <a:pt x="56184" y="0"/>
                </a:moveTo>
                <a:lnTo>
                  <a:pt x="14299" y="9347"/>
                </a:lnTo>
                <a:lnTo>
                  <a:pt x="479" y="46161"/>
                </a:lnTo>
                <a:lnTo>
                  <a:pt x="0" y="63322"/>
                </a:lnTo>
                <a:lnTo>
                  <a:pt x="482" y="75788"/>
                </a:lnTo>
                <a:lnTo>
                  <a:pt x="20295" y="114323"/>
                </a:lnTo>
                <a:lnTo>
                  <a:pt x="38709" y="117563"/>
                </a:lnTo>
                <a:lnTo>
                  <a:pt x="46341" y="116982"/>
                </a:lnTo>
                <a:lnTo>
                  <a:pt x="55082" y="115238"/>
                </a:lnTo>
                <a:lnTo>
                  <a:pt x="64934" y="112329"/>
                </a:lnTo>
                <a:lnTo>
                  <a:pt x="75894" y="108254"/>
                </a:lnTo>
                <a:lnTo>
                  <a:pt x="104888" y="108254"/>
                </a:lnTo>
                <a:lnTo>
                  <a:pt x="104888" y="91884"/>
                </a:lnTo>
                <a:lnTo>
                  <a:pt x="40474" y="91884"/>
                </a:lnTo>
                <a:lnTo>
                  <a:pt x="35927" y="89738"/>
                </a:lnTo>
                <a:lnTo>
                  <a:pt x="31063" y="81178"/>
                </a:lnTo>
                <a:lnTo>
                  <a:pt x="29844" y="73799"/>
                </a:lnTo>
                <a:lnTo>
                  <a:pt x="29844" y="44729"/>
                </a:lnTo>
                <a:lnTo>
                  <a:pt x="31457" y="36944"/>
                </a:lnTo>
                <a:lnTo>
                  <a:pt x="37959" y="27939"/>
                </a:lnTo>
                <a:lnTo>
                  <a:pt x="44602" y="25679"/>
                </a:lnTo>
                <a:lnTo>
                  <a:pt x="104888" y="25679"/>
                </a:lnTo>
                <a:lnTo>
                  <a:pt x="104888" y="16763"/>
                </a:lnTo>
                <a:lnTo>
                  <a:pt x="67602" y="359"/>
                </a:lnTo>
                <a:lnTo>
                  <a:pt x="56184" y="0"/>
                </a:lnTo>
                <a:close/>
              </a:path>
              <a:path w="105410" h="162560">
                <a:moveTo>
                  <a:pt x="104888" y="25679"/>
                </a:moveTo>
                <a:lnTo>
                  <a:pt x="62318" y="25679"/>
                </a:lnTo>
                <a:lnTo>
                  <a:pt x="67728" y="26314"/>
                </a:lnTo>
                <a:lnTo>
                  <a:pt x="74091" y="28828"/>
                </a:lnTo>
                <a:lnTo>
                  <a:pt x="75666" y="31597"/>
                </a:lnTo>
                <a:lnTo>
                  <a:pt x="75666" y="85686"/>
                </a:lnTo>
                <a:lnTo>
                  <a:pt x="66329" y="88401"/>
                </a:lnTo>
                <a:lnTo>
                  <a:pt x="58457" y="90338"/>
                </a:lnTo>
                <a:lnTo>
                  <a:pt x="52052" y="91498"/>
                </a:lnTo>
                <a:lnTo>
                  <a:pt x="47116" y="91884"/>
                </a:lnTo>
                <a:lnTo>
                  <a:pt x="104888" y="91884"/>
                </a:lnTo>
                <a:lnTo>
                  <a:pt x="104888" y="25679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34382" y="3185020"/>
            <a:ext cx="34925" cy="166370"/>
          </a:xfrm>
          <a:custGeom>
            <a:avLst/>
            <a:gdLst/>
            <a:ahLst/>
            <a:cxnLst/>
            <a:rect l="l" t="t" r="r" b="b"/>
            <a:pathLst>
              <a:path w="34925" h="166370">
                <a:moveTo>
                  <a:pt x="32321" y="48704"/>
                </a:moveTo>
                <a:lnTo>
                  <a:pt x="2425" y="48704"/>
                </a:lnTo>
                <a:lnTo>
                  <a:pt x="2425" y="166255"/>
                </a:lnTo>
                <a:lnTo>
                  <a:pt x="32321" y="166255"/>
                </a:lnTo>
                <a:lnTo>
                  <a:pt x="32321" y="48704"/>
                </a:lnTo>
                <a:close/>
              </a:path>
              <a:path w="34925" h="166370">
                <a:moveTo>
                  <a:pt x="28917" y="0"/>
                </a:moveTo>
                <a:lnTo>
                  <a:pt x="5753" y="0"/>
                </a:lnTo>
                <a:lnTo>
                  <a:pt x="0" y="5676"/>
                </a:lnTo>
                <a:lnTo>
                  <a:pt x="0" y="28257"/>
                </a:lnTo>
                <a:lnTo>
                  <a:pt x="5753" y="33870"/>
                </a:lnTo>
                <a:lnTo>
                  <a:pt x="28917" y="33870"/>
                </a:lnTo>
                <a:lnTo>
                  <a:pt x="34747" y="28257"/>
                </a:lnTo>
                <a:lnTo>
                  <a:pt x="34747" y="5676"/>
                </a:lnTo>
                <a:lnTo>
                  <a:pt x="2891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84184" y="3231508"/>
            <a:ext cx="95250" cy="122555"/>
          </a:xfrm>
          <a:custGeom>
            <a:avLst/>
            <a:gdLst/>
            <a:ahLst/>
            <a:cxnLst/>
            <a:rect l="l" t="t" r="r" b="b"/>
            <a:pathLst>
              <a:path w="95250" h="122554">
                <a:moveTo>
                  <a:pt x="5308" y="94754"/>
                </a:moveTo>
                <a:lnTo>
                  <a:pt x="33733" y="121937"/>
                </a:lnTo>
                <a:lnTo>
                  <a:pt x="42291" y="122199"/>
                </a:lnTo>
                <a:lnTo>
                  <a:pt x="55623" y="121668"/>
                </a:lnTo>
                <a:lnTo>
                  <a:pt x="91981" y="102415"/>
                </a:lnTo>
                <a:lnTo>
                  <a:pt x="93378" y="97624"/>
                </a:lnTo>
                <a:lnTo>
                  <a:pt x="41617" y="97624"/>
                </a:lnTo>
                <a:lnTo>
                  <a:pt x="34369" y="97446"/>
                </a:lnTo>
                <a:lnTo>
                  <a:pt x="25901" y="96908"/>
                </a:lnTo>
                <a:lnTo>
                  <a:pt x="16214" y="96012"/>
                </a:lnTo>
                <a:lnTo>
                  <a:pt x="5308" y="94754"/>
                </a:lnTo>
                <a:close/>
              </a:path>
              <a:path w="95250" h="122554">
                <a:moveTo>
                  <a:pt x="49809" y="0"/>
                </a:moveTo>
                <a:lnTo>
                  <a:pt x="11950" y="7975"/>
                </a:lnTo>
                <a:lnTo>
                  <a:pt x="0" y="35204"/>
                </a:lnTo>
                <a:lnTo>
                  <a:pt x="496" y="42950"/>
                </a:lnTo>
                <a:lnTo>
                  <a:pt x="53644" y="73863"/>
                </a:lnTo>
                <a:lnTo>
                  <a:pt x="57886" y="75298"/>
                </a:lnTo>
                <a:lnTo>
                  <a:pt x="60312" y="77165"/>
                </a:lnTo>
                <a:lnTo>
                  <a:pt x="62763" y="78994"/>
                </a:lnTo>
                <a:lnTo>
                  <a:pt x="63969" y="81978"/>
                </a:lnTo>
                <a:lnTo>
                  <a:pt x="63969" y="90843"/>
                </a:lnTo>
                <a:lnTo>
                  <a:pt x="62306" y="93941"/>
                </a:lnTo>
                <a:lnTo>
                  <a:pt x="55676" y="96888"/>
                </a:lnTo>
                <a:lnTo>
                  <a:pt x="49885" y="97624"/>
                </a:lnTo>
                <a:lnTo>
                  <a:pt x="93378" y="97624"/>
                </a:lnTo>
                <a:lnTo>
                  <a:pt x="94215" y="94754"/>
                </a:lnTo>
                <a:lnTo>
                  <a:pt x="94970" y="85674"/>
                </a:lnTo>
                <a:lnTo>
                  <a:pt x="94970" y="75044"/>
                </a:lnTo>
                <a:lnTo>
                  <a:pt x="61988" y="50469"/>
                </a:lnTo>
                <a:lnTo>
                  <a:pt x="45605" y="47599"/>
                </a:lnTo>
                <a:lnTo>
                  <a:pt x="39992" y="46558"/>
                </a:lnTo>
                <a:lnTo>
                  <a:pt x="36080" y="45351"/>
                </a:lnTo>
                <a:lnTo>
                  <a:pt x="31648" y="42545"/>
                </a:lnTo>
                <a:lnTo>
                  <a:pt x="30543" y="40005"/>
                </a:lnTo>
                <a:lnTo>
                  <a:pt x="30543" y="31597"/>
                </a:lnTo>
                <a:lnTo>
                  <a:pt x="32054" y="28409"/>
                </a:lnTo>
                <a:lnTo>
                  <a:pt x="38100" y="25158"/>
                </a:lnTo>
                <a:lnTo>
                  <a:pt x="43611" y="24345"/>
                </a:lnTo>
                <a:lnTo>
                  <a:pt x="85590" y="24345"/>
                </a:lnTo>
                <a:lnTo>
                  <a:pt x="88112" y="4203"/>
                </a:lnTo>
                <a:lnTo>
                  <a:pt x="77002" y="2362"/>
                </a:lnTo>
                <a:lnTo>
                  <a:pt x="66913" y="1049"/>
                </a:lnTo>
                <a:lnTo>
                  <a:pt x="57848" y="262"/>
                </a:lnTo>
                <a:lnTo>
                  <a:pt x="49809" y="0"/>
                </a:lnTo>
                <a:close/>
              </a:path>
              <a:path w="95250" h="122554">
                <a:moveTo>
                  <a:pt x="85590" y="24345"/>
                </a:moveTo>
                <a:lnTo>
                  <a:pt x="51574" y="24345"/>
                </a:lnTo>
                <a:lnTo>
                  <a:pt x="56915" y="24526"/>
                </a:lnTo>
                <a:lnTo>
                  <a:pt x="64306" y="25068"/>
                </a:lnTo>
                <a:lnTo>
                  <a:pt x="73745" y="25969"/>
                </a:lnTo>
                <a:lnTo>
                  <a:pt x="85229" y="27228"/>
                </a:lnTo>
                <a:lnTo>
                  <a:pt x="85590" y="24345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92205" y="3185020"/>
            <a:ext cx="34925" cy="166370"/>
          </a:xfrm>
          <a:custGeom>
            <a:avLst/>
            <a:gdLst/>
            <a:ahLst/>
            <a:cxnLst/>
            <a:rect l="l" t="t" r="r" b="b"/>
            <a:pathLst>
              <a:path w="34925" h="166370">
                <a:moveTo>
                  <a:pt x="32321" y="48704"/>
                </a:moveTo>
                <a:lnTo>
                  <a:pt x="2438" y="48704"/>
                </a:lnTo>
                <a:lnTo>
                  <a:pt x="2438" y="166255"/>
                </a:lnTo>
                <a:lnTo>
                  <a:pt x="32321" y="166255"/>
                </a:lnTo>
                <a:lnTo>
                  <a:pt x="32321" y="48704"/>
                </a:lnTo>
                <a:close/>
              </a:path>
              <a:path w="34925" h="166370">
                <a:moveTo>
                  <a:pt x="28917" y="0"/>
                </a:moveTo>
                <a:lnTo>
                  <a:pt x="5765" y="0"/>
                </a:lnTo>
                <a:lnTo>
                  <a:pt x="0" y="5676"/>
                </a:lnTo>
                <a:lnTo>
                  <a:pt x="0" y="28257"/>
                </a:lnTo>
                <a:lnTo>
                  <a:pt x="5765" y="33870"/>
                </a:lnTo>
                <a:lnTo>
                  <a:pt x="28917" y="33870"/>
                </a:lnTo>
                <a:lnTo>
                  <a:pt x="34759" y="28257"/>
                </a:lnTo>
                <a:lnTo>
                  <a:pt x="34759" y="5676"/>
                </a:lnTo>
                <a:lnTo>
                  <a:pt x="28917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49103" y="3231057"/>
            <a:ext cx="102235" cy="120650"/>
          </a:xfrm>
          <a:custGeom>
            <a:avLst/>
            <a:gdLst/>
            <a:ahLst/>
            <a:cxnLst/>
            <a:rect l="l" t="t" r="r" b="b"/>
            <a:pathLst>
              <a:path w="102235" h="120650">
                <a:moveTo>
                  <a:pt x="23456" y="2882"/>
                </a:moveTo>
                <a:lnTo>
                  <a:pt x="0" y="2882"/>
                </a:lnTo>
                <a:lnTo>
                  <a:pt x="0" y="120218"/>
                </a:lnTo>
                <a:lnTo>
                  <a:pt x="29222" y="120218"/>
                </a:lnTo>
                <a:lnTo>
                  <a:pt x="29222" y="31661"/>
                </a:lnTo>
                <a:lnTo>
                  <a:pt x="39264" y="29142"/>
                </a:lnTo>
                <a:lnTo>
                  <a:pt x="47480" y="27339"/>
                </a:lnTo>
                <a:lnTo>
                  <a:pt x="53870" y="26256"/>
                </a:lnTo>
                <a:lnTo>
                  <a:pt x="58432" y="25895"/>
                </a:lnTo>
                <a:lnTo>
                  <a:pt x="100716" y="25895"/>
                </a:lnTo>
                <a:lnTo>
                  <a:pt x="99945" y="19673"/>
                </a:lnTo>
                <a:lnTo>
                  <a:pt x="95470" y="11074"/>
                </a:lnTo>
                <a:lnTo>
                  <a:pt x="25679" y="11074"/>
                </a:lnTo>
                <a:lnTo>
                  <a:pt x="24637" y="6946"/>
                </a:lnTo>
                <a:lnTo>
                  <a:pt x="23914" y="4203"/>
                </a:lnTo>
                <a:lnTo>
                  <a:pt x="23456" y="2882"/>
                </a:lnTo>
                <a:close/>
              </a:path>
              <a:path w="102235" h="120650">
                <a:moveTo>
                  <a:pt x="100716" y="25895"/>
                </a:moveTo>
                <a:lnTo>
                  <a:pt x="67881" y="25895"/>
                </a:lnTo>
                <a:lnTo>
                  <a:pt x="72605" y="31076"/>
                </a:lnTo>
                <a:lnTo>
                  <a:pt x="72605" y="120218"/>
                </a:lnTo>
                <a:lnTo>
                  <a:pt x="101841" y="120218"/>
                </a:lnTo>
                <a:lnTo>
                  <a:pt x="101841" y="34975"/>
                </a:lnTo>
                <a:lnTo>
                  <a:pt x="100716" y="25895"/>
                </a:lnTo>
                <a:close/>
              </a:path>
              <a:path w="102235" h="120650">
                <a:moveTo>
                  <a:pt x="71500" y="0"/>
                </a:moveTo>
                <a:lnTo>
                  <a:pt x="62408" y="692"/>
                </a:lnTo>
                <a:lnTo>
                  <a:pt x="51742" y="2770"/>
                </a:lnTo>
                <a:lnTo>
                  <a:pt x="39500" y="6231"/>
                </a:lnTo>
                <a:lnTo>
                  <a:pt x="25679" y="11074"/>
                </a:lnTo>
                <a:lnTo>
                  <a:pt x="95470" y="11074"/>
                </a:lnTo>
                <a:lnTo>
                  <a:pt x="94257" y="8743"/>
                </a:lnTo>
                <a:lnTo>
                  <a:pt x="84776" y="2185"/>
                </a:lnTo>
                <a:lnTo>
                  <a:pt x="71500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70445" y="3231945"/>
            <a:ext cx="105410" cy="162560"/>
          </a:xfrm>
          <a:custGeom>
            <a:avLst/>
            <a:gdLst/>
            <a:ahLst/>
            <a:cxnLst/>
            <a:rect l="l" t="t" r="r" b="b"/>
            <a:pathLst>
              <a:path w="105410" h="162560">
                <a:moveTo>
                  <a:pt x="12801" y="134835"/>
                </a:moveTo>
                <a:lnTo>
                  <a:pt x="43363" y="162275"/>
                </a:lnTo>
                <a:lnTo>
                  <a:pt x="53974" y="162496"/>
                </a:lnTo>
                <a:lnTo>
                  <a:pt x="65813" y="161881"/>
                </a:lnTo>
                <a:lnTo>
                  <a:pt x="101679" y="139838"/>
                </a:lnTo>
                <a:lnTo>
                  <a:pt x="102398" y="137261"/>
                </a:lnTo>
                <a:lnTo>
                  <a:pt x="52196" y="137261"/>
                </a:lnTo>
                <a:lnTo>
                  <a:pt x="43347" y="137111"/>
                </a:lnTo>
                <a:lnTo>
                  <a:pt x="33832" y="136658"/>
                </a:lnTo>
                <a:lnTo>
                  <a:pt x="23650" y="135900"/>
                </a:lnTo>
                <a:lnTo>
                  <a:pt x="12801" y="134835"/>
                </a:lnTo>
                <a:close/>
              </a:path>
              <a:path w="105410" h="162560">
                <a:moveTo>
                  <a:pt x="104888" y="108254"/>
                </a:moveTo>
                <a:lnTo>
                  <a:pt x="75894" y="108254"/>
                </a:lnTo>
                <a:lnTo>
                  <a:pt x="75894" y="119113"/>
                </a:lnTo>
                <a:lnTo>
                  <a:pt x="74413" y="127054"/>
                </a:lnTo>
                <a:lnTo>
                  <a:pt x="69970" y="132726"/>
                </a:lnTo>
                <a:lnTo>
                  <a:pt x="62564" y="136127"/>
                </a:lnTo>
                <a:lnTo>
                  <a:pt x="52196" y="137261"/>
                </a:lnTo>
                <a:lnTo>
                  <a:pt x="102398" y="137261"/>
                </a:lnTo>
                <a:lnTo>
                  <a:pt x="104086" y="131210"/>
                </a:lnTo>
                <a:lnTo>
                  <a:pt x="104888" y="121107"/>
                </a:lnTo>
                <a:lnTo>
                  <a:pt x="104888" y="108254"/>
                </a:lnTo>
                <a:close/>
              </a:path>
              <a:path w="105410" h="162560">
                <a:moveTo>
                  <a:pt x="56184" y="0"/>
                </a:moveTo>
                <a:lnTo>
                  <a:pt x="14312" y="9347"/>
                </a:lnTo>
                <a:lnTo>
                  <a:pt x="485" y="46161"/>
                </a:lnTo>
                <a:lnTo>
                  <a:pt x="0" y="63322"/>
                </a:lnTo>
                <a:lnTo>
                  <a:pt x="482" y="75788"/>
                </a:lnTo>
                <a:lnTo>
                  <a:pt x="20299" y="114323"/>
                </a:lnTo>
                <a:lnTo>
                  <a:pt x="38696" y="117563"/>
                </a:lnTo>
                <a:lnTo>
                  <a:pt x="46335" y="116982"/>
                </a:lnTo>
                <a:lnTo>
                  <a:pt x="55081" y="115238"/>
                </a:lnTo>
                <a:lnTo>
                  <a:pt x="64933" y="112329"/>
                </a:lnTo>
                <a:lnTo>
                  <a:pt x="75894" y="108254"/>
                </a:lnTo>
                <a:lnTo>
                  <a:pt x="104888" y="108254"/>
                </a:lnTo>
                <a:lnTo>
                  <a:pt x="104888" y="91884"/>
                </a:lnTo>
                <a:lnTo>
                  <a:pt x="40474" y="91884"/>
                </a:lnTo>
                <a:lnTo>
                  <a:pt x="35927" y="89738"/>
                </a:lnTo>
                <a:lnTo>
                  <a:pt x="31076" y="81178"/>
                </a:lnTo>
                <a:lnTo>
                  <a:pt x="29844" y="73799"/>
                </a:lnTo>
                <a:lnTo>
                  <a:pt x="29844" y="44729"/>
                </a:lnTo>
                <a:lnTo>
                  <a:pt x="31470" y="36944"/>
                </a:lnTo>
                <a:lnTo>
                  <a:pt x="37959" y="27939"/>
                </a:lnTo>
                <a:lnTo>
                  <a:pt x="44614" y="25679"/>
                </a:lnTo>
                <a:lnTo>
                  <a:pt x="104888" y="25679"/>
                </a:lnTo>
                <a:lnTo>
                  <a:pt x="104888" y="16763"/>
                </a:lnTo>
                <a:lnTo>
                  <a:pt x="67602" y="359"/>
                </a:lnTo>
                <a:lnTo>
                  <a:pt x="56184" y="0"/>
                </a:lnTo>
                <a:close/>
              </a:path>
              <a:path w="105410" h="162560">
                <a:moveTo>
                  <a:pt x="104888" y="25679"/>
                </a:moveTo>
                <a:lnTo>
                  <a:pt x="62318" y="25679"/>
                </a:lnTo>
                <a:lnTo>
                  <a:pt x="67728" y="26314"/>
                </a:lnTo>
                <a:lnTo>
                  <a:pt x="74091" y="28828"/>
                </a:lnTo>
                <a:lnTo>
                  <a:pt x="75666" y="31597"/>
                </a:lnTo>
                <a:lnTo>
                  <a:pt x="75666" y="85686"/>
                </a:lnTo>
                <a:lnTo>
                  <a:pt x="66331" y="88401"/>
                </a:lnTo>
                <a:lnTo>
                  <a:pt x="58462" y="90338"/>
                </a:lnTo>
                <a:lnTo>
                  <a:pt x="52057" y="91498"/>
                </a:lnTo>
                <a:lnTo>
                  <a:pt x="47116" y="91884"/>
                </a:lnTo>
                <a:lnTo>
                  <a:pt x="104888" y="91884"/>
                </a:lnTo>
                <a:lnTo>
                  <a:pt x="104888" y="25679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38877" y="3183479"/>
            <a:ext cx="1338384" cy="17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06955" y="3175834"/>
            <a:ext cx="113664" cy="177800"/>
          </a:xfrm>
          <a:custGeom>
            <a:avLst/>
            <a:gdLst/>
            <a:ahLst/>
            <a:cxnLst/>
            <a:rect l="l" t="t" r="r" b="b"/>
            <a:pathLst>
              <a:path w="113664" h="177800">
                <a:moveTo>
                  <a:pt x="15709" y="0"/>
                </a:moveTo>
                <a:lnTo>
                  <a:pt x="7518" y="2070"/>
                </a:lnTo>
                <a:lnTo>
                  <a:pt x="0" y="14782"/>
                </a:lnTo>
                <a:lnTo>
                  <a:pt x="2095" y="22986"/>
                </a:lnTo>
                <a:lnTo>
                  <a:pt x="84073" y="71424"/>
                </a:lnTo>
                <a:lnTo>
                  <a:pt x="84797" y="71869"/>
                </a:lnTo>
                <a:lnTo>
                  <a:pt x="86525" y="73228"/>
                </a:lnTo>
                <a:lnTo>
                  <a:pt x="86398" y="177761"/>
                </a:lnTo>
                <a:lnTo>
                  <a:pt x="113131" y="177761"/>
                </a:lnTo>
                <a:lnTo>
                  <a:pt x="113258" y="75895"/>
                </a:lnTo>
                <a:lnTo>
                  <a:pt x="97358" y="48234"/>
                </a:lnTo>
                <a:lnTo>
                  <a:pt x="15709" y="0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60977" y="2354742"/>
            <a:ext cx="164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CONNEX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6085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5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57325" y="2056068"/>
            <a:ext cx="5161915" cy="356870"/>
          </a:xfrm>
          <a:custGeom>
            <a:avLst/>
            <a:gdLst/>
            <a:ahLst/>
            <a:cxnLst/>
            <a:rect l="l" t="t" r="r" b="b"/>
            <a:pathLst>
              <a:path w="5161915" h="356869">
                <a:moveTo>
                  <a:pt x="0" y="340220"/>
                </a:moveTo>
                <a:lnTo>
                  <a:pt x="0" y="144005"/>
                </a:lnTo>
                <a:lnTo>
                  <a:pt x="2250" y="60752"/>
                </a:lnTo>
                <a:lnTo>
                  <a:pt x="18000" y="18000"/>
                </a:lnTo>
                <a:lnTo>
                  <a:pt x="60752" y="2250"/>
                </a:lnTo>
                <a:lnTo>
                  <a:pt x="144005" y="0"/>
                </a:lnTo>
                <a:lnTo>
                  <a:pt x="5017871" y="0"/>
                </a:lnTo>
                <a:lnTo>
                  <a:pt x="5101124" y="2250"/>
                </a:lnTo>
                <a:lnTo>
                  <a:pt x="5143876" y="18000"/>
                </a:lnTo>
                <a:lnTo>
                  <a:pt x="5159626" y="60752"/>
                </a:lnTo>
                <a:lnTo>
                  <a:pt x="5161876" y="144005"/>
                </a:lnTo>
                <a:lnTo>
                  <a:pt x="5161876" y="356425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6085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5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57325" y="2056068"/>
            <a:ext cx="5161915" cy="356870"/>
          </a:xfrm>
          <a:custGeom>
            <a:avLst/>
            <a:gdLst/>
            <a:ahLst/>
            <a:cxnLst/>
            <a:rect l="l" t="t" r="r" b="b"/>
            <a:pathLst>
              <a:path w="5161915" h="356869">
                <a:moveTo>
                  <a:pt x="0" y="340220"/>
                </a:moveTo>
                <a:lnTo>
                  <a:pt x="0" y="144005"/>
                </a:lnTo>
                <a:lnTo>
                  <a:pt x="2250" y="60752"/>
                </a:lnTo>
                <a:lnTo>
                  <a:pt x="18000" y="18000"/>
                </a:lnTo>
                <a:lnTo>
                  <a:pt x="60752" y="2250"/>
                </a:lnTo>
                <a:lnTo>
                  <a:pt x="144005" y="0"/>
                </a:lnTo>
                <a:lnTo>
                  <a:pt x="5017871" y="0"/>
                </a:lnTo>
                <a:lnTo>
                  <a:pt x="5101124" y="2250"/>
                </a:lnTo>
                <a:lnTo>
                  <a:pt x="5143876" y="18000"/>
                </a:lnTo>
                <a:lnTo>
                  <a:pt x="5159626" y="60752"/>
                </a:lnTo>
                <a:lnTo>
                  <a:pt x="5161876" y="144005"/>
                </a:lnTo>
                <a:lnTo>
                  <a:pt x="5161876" y="356425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6327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5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5" h="183514">
                <a:moveTo>
                  <a:pt x="108192" y="23812"/>
                </a:moveTo>
                <a:lnTo>
                  <a:pt x="61087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89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5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87" y="61175"/>
                </a:lnTo>
                <a:lnTo>
                  <a:pt x="29049" y="53082"/>
                </a:lnTo>
                <a:lnTo>
                  <a:pt x="30435" y="45850"/>
                </a:lnTo>
                <a:lnTo>
                  <a:pt x="32745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35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5006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27679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2000" spc="-120" dirty="0">
                <a:solidFill>
                  <a:srgbClr val="58595B"/>
                </a:solidFill>
                <a:latin typeface="Lucida Sans"/>
                <a:cs typeface="Lucida Sans"/>
              </a:rPr>
              <a:t>organisation’s</a:t>
            </a:r>
            <a:r>
              <a:rPr sz="2000" spc="-18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95" dirty="0">
                <a:solidFill>
                  <a:srgbClr val="58595B"/>
                </a:solidFill>
                <a:latin typeface="Lucida Sans"/>
                <a:cs typeface="Lucida Sans"/>
              </a:rPr>
              <a:t>image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539" y="1800001"/>
            <a:ext cx="576707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based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people’s </a:t>
            </a:r>
            <a:r>
              <a:rPr sz="1600" spc="10" dirty="0">
                <a:solidFill>
                  <a:srgbClr val="D71920"/>
                </a:solidFill>
                <a:latin typeface="Arial"/>
                <a:cs typeface="Arial"/>
              </a:rPr>
              <a:t>perceptions 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what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organisation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600" spc="-2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like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49827" y="2"/>
            <a:ext cx="0" cy="768985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604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10520" y="18704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25" y="2056068"/>
            <a:ext cx="5161915" cy="356870"/>
          </a:xfrm>
          <a:custGeom>
            <a:avLst/>
            <a:gdLst/>
            <a:ahLst/>
            <a:cxnLst/>
            <a:rect l="l" t="t" r="r" b="b"/>
            <a:pathLst>
              <a:path w="5161915" h="356869">
                <a:moveTo>
                  <a:pt x="0" y="340220"/>
                </a:moveTo>
                <a:lnTo>
                  <a:pt x="0" y="144005"/>
                </a:lnTo>
                <a:lnTo>
                  <a:pt x="2250" y="60752"/>
                </a:lnTo>
                <a:lnTo>
                  <a:pt x="18000" y="18000"/>
                </a:lnTo>
                <a:lnTo>
                  <a:pt x="60752" y="2250"/>
                </a:lnTo>
                <a:lnTo>
                  <a:pt x="144005" y="0"/>
                </a:lnTo>
                <a:lnTo>
                  <a:pt x="5017871" y="0"/>
                </a:lnTo>
                <a:lnTo>
                  <a:pt x="5101124" y="2250"/>
                </a:lnTo>
                <a:lnTo>
                  <a:pt x="5143876" y="18000"/>
                </a:lnTo>
                <a:lnTo>
                  <a:pt x="5159626" y="60752"/>
                </a:lnTo>
                <a:lnTo>
                  <a:pt x="5161876" y="144005"/>
                </a:lnTo>
                <a:lnTo>
                  <a:pt x="5161876" y="356425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76327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5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5" h="183514">
                <a:moveTo>
                  <a:pt x="108192" y="23812"/>
                </a:moveTo>
                <a:lnTo>
                  <a:pt x="61087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89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5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87" y="61175"/>
                </a:lnTo>
                <a:lnTo>
                  <a:pt x="29049" y="53082"/>
                </a:lnTo>
                <a:lnTo>
                  <a:pt x="30435" y="45850"/>
                </a:lnTo>
                <a:lnTo>
                  <a:pt x="32745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35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5006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5028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4" h="183514">
                <a:moveTo>
                  <a:pt x="108192" y="23812"/>
                </a:moveTo>
                <a:lnTo>
                  <a:pt x="61086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78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4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75" y="61175"/>
                </a:lnTo>
                <a:lnTo>
                  <a:pt x="29038" y="53082"/>
                </a:lnTo>
                <a:lnTo>
                  <a:pt x="30429" y="45850"/>
                </a:lnTo>
                <a:lnTo>
                  <a:pt x="32743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6085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5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25" y="2056068"/>
            <a:ext cx="5161915" cy="356870"/>
          </a:xfrm>
          <a:custGeom>
            <a:avLst/>
            <a:gdLst/>
            <a:ahLst/>
            <a:cxnLst/>
            <a:rect l="l" t="t" r="r" b="b"/>
            <a:pathLst>
              <a:path w="5161915" h="356869">
                <a:moveTo>
                  <a:pt x="0" y="340220"/>
                </a:moveTo>
                <a:lnTo>
                  <a:pt x="0" y="144005"/>
                </a:lnTo>
                <a:lnTo>
                  <a:pt x="2250" y="60752"/>
                </a:lnTo>
                <a:lnTo>
                  <a:pt x="18000" y="18000"/>
                </a:lnTo>
                <a:lnTo>
                  <a:pt x="60752" y="2250"/>
                </a:lnTo>
                <a:lnTo>
                  <a:pt x="144005" y="0"/>
                </a:lnTo>
                <a:lnTo>
                  <a:pt x="5017871" y="0"/>
                </a:lnTo>
                <a:lnTo>
                  <a:pt x="5101124" y="2250"/>
                </a:lnTo>
                <a:lnTo>
                  <a:pt x="5143876" y="18000"/>
                </a:lnTo>
                <a:lnTo>
                  <a:pt x="5159626" y="60752"/>
                </a:lnTo>
                <a:lnTo>
                  <a:pt x="5161876" y="144005"/>
                </a:lnTo>
                <a:lnTo>
                  <a:pt x="5161876" y="356425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76327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5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5" h="183514">
                <a:moveTo>
                  <a:pt x="108192" y="23812"/>
                </a:moveTo>
                <a:lnTo>
                  <a:pt x="61087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89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5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87" y="61175"/>
                </a:lnTo>
                <a:lnTo>
                  <a:pt x="29049" y="53082"/>
                </a:lnTo>
                <a:lnTo>
                  <a:pt x="30435" y="45850"/>
                </a:lnTo>
                <a:lnTo>
                  <a:pt x="32745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35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5006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5028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4" h="183514">
                <a:moveTo>
                  <a:pt x="108192" y="23812"/>
                </a:moveTo>
                <a:lnTo>
                  <a:pt x="61086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78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4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75" y="61175"/>
                </a:lnTo>
                <a:lnTo>
                  <a:pt x="29038" y="53082"/>
                </a:lnTo>
                <a:lnTo>
                  <a:pt x="30429" y="45850"/>
                </a:lnTo>
                <a:lnTo>
                  <a:pt x="32743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6085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5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61795" y="197951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44" y="151930"/>
                </a:moveTo>
                <a:lnTo>
                  <a:pt x="39852" y="151930"/>
                </a:lnTo>
                <a:lnTo>
                  <a:pt x="39852" y="183260"/>
                </a:lnTo>
                <a:lnTo>
                  <a:pt x="73444" y="183260"/>
                </a:lnTo>
                <a:lnTo>
                  <a:pt x="73444" y="151930"/>
                </a:lnTo>
                <a:close/>
              </a:path>
              <a:path w="114934" h="183514">
                <a:moveTo>
                  <a:pt x="108196" y="23825"/>
                </a:moveTo>
                <a:lnTo>
                  <a:pt x="61074" y="23825"/>
                </a:lnTo>
                <a:lnTo>
                  <a:pt x="63588" y="24320"/>
                </a:lnTo>
                <a:lnTo>
                  <a:pt x="69265" y="26327"/>
                </a:lnTo>
                <a:lnTo>
                  <a:pt x="83376" y="56489"/>
                </a:lnTo>
                <a:lnTo>
                  <a:pt x="82931" y="59423"/>
                </a:lnTo>
                <a:lnTo>
                  <a:pt x="68389" y="79222"/>
                </a:lnTo>
                <a:lnTo>
                  <a:pt x="65836" y="81394"/>
                </a:lnTo>
                <a:lnTo>
                  <a:pt x="63169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11" y="127266"/>
                </a:lnTo>
                <a:lnTo>
                  <a:pt x="43611" y="134619"/>
                </a:lnTo>
                <a:lnTo>
                  <a:pt x="70688" y="134619"/>
                </a:lnTo>
                <a:lnTo>
                  <a:pt x="70688" y="128612"/>
                </a:lnTo>
                <a:lnTo>
                  <a:pt x="71234" y="123507"/>
                </a:lnTo>
                <a:lnTo>
                  <a:pt x="92748" y="92252"/>
                </a:lnTo>
                <a:lnTo>
                  <a:pt x="95427" y="89915"/>
                </a:lnTo>
                <a:lnTo>
                  <a:pt x="114808" y="56489"/>
                </a:lnTo>
                <a:lnTo>
                  <a:pt x="114750" y="42329"/>
                </a:lnTo>
                <a:lnTo>
                  <a:pt x="113385" y="35432"/>
                </a:lnTo>
                <a:lnTo>
                  <a:pt x="108196" y="23825"/>
                </a:lnTo>
                <a:close/>
              </a:path>
              <a:path w="114934" h="183514">
                <a:moveTo>
                  <a:pt x="67843" y="0"/>
                </a:moveTo>
                <a:lnTo>
                  <a:pt x="50965" y="0"/>
                </a:lnTo>
                <a:lnTo>
                  <a:pt x="42646" y="1473"/>
                </a:lnTo>
                <a:lnTo>
                  <a:pt x="6896" y="28587"/>
                </a:lnTo>
                <a:lnTo>
                  <a:pt x="0" y="61175"/>
                </a:lnTo>
                <a:lnTo>
                  <a:pt x="28575" y="61175"/>
                </a:lnTo>
                <a:lnTo>
                  <a:pt x="29036" y="53082"/>
                </a:lnTo>
                <a:lnTo>
                  <a:pt x="30422" y="45850"/>
                </a:lnTo>
                <a:lnTo>
                  <a:pt x="32732" y="39480"/>
                </a:lnTo>
                <a:lnTo>
                  <a:pt x="35966" y="33972"/>
                </a:lnTo>
                <a:lnTo>
                  <a:pt x="40894" y="27203"/>
                </a:lnTo>
                <a:lnTo>
                  <a:pt x="48539" y="23825"/>
                </a:lnTo>
                <a:lnTo>
                  <a:pt x="108196" y="23825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25" y="2056068"/>
            <a:ext cx="5161915" cy="356870"/>
          </a:xfrm>
          <a:custGeom>
            <a:avLst/>
            <a:gdLst/>
            <a:ahLst/>
            <a:cxnLst/>
            <a:rect l="l" t="t" r="r" b="b"/>
            <a:pathLst>
              <a:path w="5161915" h="356869">
                <a:moveTo>
                  <a:pt x="0" y="340220"/>
                </a:moveTo>
                <a:lnTo>
                  <a:pt x="0" y="144005"/>
                </a:lnTo>
                <a:lnTo>
                  <a:pt x="2250" y="60752"/>
                </a:lnTo>
                <a:lnTo>
                  <a:pt x="18000" y="18000"/>
                </a:lnTo>
                <a:lnTo>
                  <a:pt x="60752" y="2250"/>
                </a:lnTo>
                <a:lnTo>
                  <a:pt x="144005" y="0"/>
                </a:lnTo>
                <a:lnTo>
                  <a:pt x="5017871" y="0"/>
                </a:lnTo>
                <a:lnTo>
                  <a:pt x="5101124" y="2250"/>
                </a:lnTo>
                <a:lnTo>
                  <a:pt x="5143876" y="18000"/>
                </a:lnTo>
                <a:lnTo>
                  <a:pt x="5159626" y="60752"/>
                </a:lnTo>
                <a:lnTo>
                  <a:pt x="5161876" y="144005"/>
                </a:lnTo>
                <a:lnTo>
                  <a:pt x="5161876" y="356425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5539" y="3554761"/>
            <a:ext cx="15303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existing</a:t>
            </a:r>
            <a:r>
              <a:rPr sz="2000" spc="-16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39860" y="3554761"/>
            <a:ext cx="153098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evolved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64179" y="3554761"/>
            <a:ext cx="11239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new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6327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5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5" h="183514">
                <a:moveTo>
                  <a:pt x="108192" y="23812"/>
                </a:moveTo>
                <a:lnTo>
                  <a:pt x="61087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89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5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87" y="61175"/>
                </a:lnTo>
                <a:lnTo>
                  <a:pt x="29049" y="53082"/>
                </a:lnTo>
                <a:lnTo>
                  <a:pt x="30435" y="45850"/>
                </a:lnTo>
                <a:lnTo>
                  <a:pt x="32745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35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5006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5028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4" h="183514">
                <a:moveTo>
                  <a:pt x="108192" y="23812"/>
                </a:moveTo>
                <a:lnTo>
                  <a:pt x="61086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78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4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75" y="61175"/>
                </a:lnTo>
                <a:lnTo>
                  <a:pt x="29038" y="53082"/>
                </a:lnTo>
                <a:lnTo>
                  <a:pt x="30429" y="45850"/>
                </a:lnTo>
                <a:lnTo>
                  <a:pt x="32743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56085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5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61795" y="197951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44" y="151930"/>
                </a:moveTo>
                <a:lnTo>
                  <a:pt x="39852" y="151930"/>
                </a:lnTo>
                <a:lnTo>
                  <a:pt x="39852" y="183260"/>
                </a:lnTo>
                <a:lnTo>
                  <a:pt x="73444" y="183260"/>
                </a:lnTo>
                <a:lnTo>
                  <a:pt x="73444" y="151930"/>
                </a:lnTo>
                <a:close/>
              </a:path>
              <a:path w="114934" h="183514">
                <a:moveTo>
                  <a:pt x="108196" y="23825"/>
                </a:moveTo>
                <a:lnTo>
                  <a:pt x="61074" y="23825"/>
                </a:lnTo>
                <a:lnTo>
                  <a:pt x="63588" y="24320"/>
                </a:lnTo>
                <a:lnTo>
                  <a:pt x="69265" y="26327"/>
                </a:lnTo>
                <a:lnTo>
                  <a:pt x="83376" y="56489"/>
                </a:lnTo>
                <a:lnTo>
                  <a:pt x="82931" y="59423"/>
                </a:lnTo>
                <a:lnTo>
                  <a:pt x="68389" y="79222"/>
                </a:lnTo>
                <a:lnTo>
                  <a:pt x="65836" y="81394"/>
                </a:lnTo>
                <a:lnTo>
                  <a:pt x="63169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11" y="127266"/>
                </a:lnTo>
                <a:lnTo>
                  <a:pt x="43611" y="134619"/>
                </a:lnTo>
                <a:lnTo>
                  <a:pt x="70688" y="134619"/>
                </a:lnTo>
                <a:lnTo>
                  <a:pt x="70688" y="128612"/>
                </a:lnTo>
                <a:lnTo>
                  <a:pt x="71234" y="123507"/>
                </a:lnTo>
                <a:lnTo>
                  <a:pt x="92748" y="92252"/>
                </a:lnTo>
                <a:lnTo>
                  <a:pt x="95427" y="89915"/>
                </a:lnTo>
                <a:lnTo>
                  <a:pt x="114808" y="56489"/>
                </a:lnTo>
                <a:lnTo>
                  <a:pt x="114750" y="42329"/>
                </a:lnTo>
                <a:lnTo>
                  <a:pt x="113385" y="35432"/>
                </a:lnTo>
                <a:lnTo>
                  <a:pt x="108196" y="23825"/>
                </a:lnTo>
                <a:close/>
              </a:path>
              <a:path w="114934" h="183514">
                <a:moveTo>
                  <a:pt x="67843" y="0"/>
                </a:moveTo>
                <a:lnTo>
                  <a:pt x="50965" y="0"/>
                </a:lnTo>
                <a:lnTo>
                  <a:pt x="42646" y="1473"/>
                </a:lnTo>
                <a:lnTo>
                  <a:pt x="6896" y="28587"/>
                </a:lnTo>
                <a:lnTo>
                  <a:pt x="0" y="61175"/>
                </a:lnTo>
                <a:lnTo>
                  <a:pt x="28575" y="61175"/>
                </a:lnTo>
                <a:lnTo>
                  <a:pt x="29036" y="53082"/>
                </a:lnTo>
                <a:lnTo>
                  <a:pt x="30422" y="45850"/>
                </a:lnTo>
                <a:lnTo>
                  <a:pt x="32732" y="39480"/>
                </a:lnTo>
                <a:lnTo>
                  <a:pt x="35966" y="33972"/>
                </a:lnTo>
                <a:lnTo>
                  <a:pt x="40894" y="27203"/>
                </a:lnTo>
                <a:lnTo>
                  <a:pt x="48539" y="23825"/>
                </a:lnTo>
                <a:lnTo>
                  <a:pt x="108196" y="23825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39694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39694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15539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6401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6401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39860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98833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8833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464179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25" y="2056068"/>
            <a:ext cx="5161915" cy="356870"/>
          </a:xfrm>
          <a:custGeom>
            <a:avLst/>
            <a:gdLst/>
            <a:ahLst/>
            <a:cxnLst/>
            <a:rect l="l" t="t" r="r" b="b"/>
            <a:pathLst>
              <a:path w="5161915" h="356869">
                <a:moveTo>
                  <a:pt x="0" y="340220"/>
                </a:moveTo>
                <a:lnTo>
                  <a:pt x="0" y="144005"/>
                </a:lnTo>
                <a:lnTo>
                  <a:pt x="2250" y="60752"/>
                </a:lnTo>
                <a:lnTo>
                  <a:pt x="18000" y="18000"/>
                </a:lnTo>
                <a:lnTo>
                  <a:pt x="60752" y="2250"/>
                </a:lnTo>
                <a:lnTo>
                  <a:pt x="144005" y="0"/>
                </a:lnTo>
                <a:lnTo>
                  <a:pt x="5017871" y="0"/>
                </a:lnTo>
                <a:lnTo>
                  <a:pt x="5101124" y="2250"/>
                </a:lnTo>
                <a:lnTo>
                  <a:pt x="5143876" y="18000"/>
                </a:lnTo>
                <a:lnTo>
                  <a:pt x="5159626" y="60752"/>
                </a:lnTo>
                <a:lnTo>
                  <a:pt x="5161876" y="144005"/>
                </a:lnTo>
                <a:lnTo>
                  <a:pt x="5161876" y="356425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5539" y="3554761"/>
            <a:ext cx="15303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existing</a:t>
            </a:r>
            <a:r>
              <a:rPr sz="2000" spc="-16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5539" y="4418761"/>
            <a:ext cx="158877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existing</a:t>
            </a:r>
            <a:r>
              <a:rPr sz="2000" spc="-17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0" dirty="0">
                <a:solidFill>
                  <a:srgbClr val="58595B"/>
                </a:solidFill>
                <a:latin typeface="Lucida Sans"/>
                <a:cs typeface="Lucida Sans"/>
              </a:rPr>
              <a:t>name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9860" y="3554761"/>
            <a:ext cx="153098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evolved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39860" y="4418761"/>
            <a:ext cx="158877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evolved</a:t>
            </a:r>
            <a:r>
              <a:rPr sz="20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0" dirty="0">
                <a:solidFill>
                  <a:srgbClr val="58595B"/>
                </a:solidFill>
                <a:latin typeface="Lucida Sans"/>
                <a:cs typeface="Lucida Sans"/>
              </a:rPr>
              <a:t>name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64179" y="3554761"/>
            <a:ext cx="11239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new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4179" y="4418761"/>
            <a:ext cx="12255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new</a:t>
            </a:r>
            <a:r>
              <a:rPr sz="2000" spc="-2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76327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5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5" h="183514">
                <a:moveTo>
                  <a:pt x="108192" y="23812"/>
                </a:moveTo>
                <a:lnTo>
                  <a:pt x="61087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89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5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87" y="61175"/>
                </a:lnTo>
                <a:lnTo>
                  <a:pt x="29049" y="53082"/>
                </a:lnTo>
                <a:lnTo>
                  <a:pt x="30435" y="45850"/>
                </a:lnTo>
                <a:lnTo>
                  <a:pt x="32745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35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5006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5028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4" h="183514">
                <a:moveTo>
                  <a:pt x="108192" y="23812"/>
                </a:moveTo>
                <a:lnTo>
                  <a:pt x="61086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78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4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75" y="61175"/>
                </a:lnTo>
                <a:lnTo>
                  <a:pt x="29038" y="53082"/>
                </a:lnTo>
                <a:lnTo>
                  <a:pt x="30429" y="45850"/>
                </a:lnTo>
                <a:lnTo>
                  <a:pt x="32743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56085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5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61795" y="197951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44" y="151930"/>
                </a:moveTo>
                <a:lnTo>
                  <a:pt x="39852" y="151930"/>
                </a:lnTo>
                <a:lnTo>
                  <a:pt x="39852" y="183260"/>
                </a:lnTo>
                <a:lnTo>
                  <a:pt x="73444" y="183260"/>
                </a:lnTo>
                <a:lnTo>
                  <a:pt x="73444" y="151930"/>
                </a:lnTo>
                <a:close/>
              </a:path>
              <a:path w="114934" h="183514">
                <a:moveTo>
                  <a:pt x="108196" y="23825"/>
                </a:moveTo>
                <a:lnTo>
                  <a:pt x="61074" y="23825"/>
                </a:lnTo>
                <a:lnTo>
                  <a:pt x="63588" y="24320"/>
                </a:lnTo>
                <a:lnTo>
                  <a:pt x="69265" y="26327"/>
                </a:lnTo>
                <a:lnTo>
                  <a:pt x="83376" y="56489"/>
                </a:lnTo>
                <a:lnTo>
                  <a:pt x="82931" y="59423"/>
                </a:lnTo>
                <a:lnTo>
                  <a:pt x="68389" y="79222"/>
                </a:lnTo>
                <a:lnTo>
                  <a:pt x="65836" y="81394"/>
                </a:lnTo>
                <a:lnTo>
                  <a:pt x="63169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11" y="127266"/>
                </a:lnTo>
                <a:lnTo>
                  <a:pt x="43611" y="134619"/>
                </a:lnTo>
                <a:lnTo>
                  <a:pt x="70688" y="134619"/>
                </a:lnTo>
                <a:lnTo>
                  <a:pt x="70688" y="128612"/>
                </a:lnTo>
                <a:lnTo>
                  <a:pt x="71234" y="123507"/>
                </a:lnTo>
                <a:lnTo>
                  <a:pt x="92748" y="92252"/>
                </a:lnTo>
                <a:lnTo>
                  <a:pt x="95427" y="89915"/>
                </a:lnTo>
                <a:lnTo>
                  <a:pt x="114808" y="56489"/>
                </a:lnTo>
                <a:lnTo>
                  <a:pt x="114750" y="42329"/>
                </a:lnTo>
                <a:lnTo>
                  <a:pt x="113385" y="35432"/>
                </a:lnTo>
                <a:lnTo>
                  <a:pt x="108196" y="23825"/>
                </a:lnTo>
                <a:close/>
              </a:path>
              <a:path w="114934" h="183514">
                <a:moveTo>
                  <a:pt x="67843" y="0"/>
                </a:moveTo>
                <a:lnTo>
                  <a:pt x="50965" y="0"/>
                </a:lnTo>
                <a:lnTo>
                  <a:pt x="42646" y="1473"/>
                </a:lnTo>
                <a:lnTo>
                  <a:pt x="6896" y="28587"/>
                </a:lnTo>
                <a:lnTo>
                  <a:pt x="0" y="61175"/>
                </a:lnTo>
                <a:lnTo>
                  <a:pt x="28575" y="61175"/>
                </a:lnTo>
                <a:lnTo>
                  <a:pt x="29036" y="53082"/>
                </a:lnTo>
                <a:lnTo>
                  <a:pt x="30422" y="45850"/>
                </a:lnTo>
                <a:lnTo>
                  <a:pt x="32732" y="39480"/>
                </a:lnTo>
                <a:lnTo>
                  <a:pt x="35966" y="33972"/>
                </a:lnTo>
                <a:lnTo>
                  <a:pt x="40894" y="27203"/>
                </a:lnTo>
                <a:lnTo>
                  <a:pt x="48539" y="23825"/>
                </a:lnTo>
                <a:lnTo>
                  <a:pt x="108196" y="23825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9694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39694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015539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39694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39694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15539" y="4266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6401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6401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239860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76401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6401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239860" y="4266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5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98833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8833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464179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98833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833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464179" y="4266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6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028239" y="4036763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296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239" y="2660891"/>
            <a:ext cx="5089525" cy="0"/>
          </a:xfrm>
          <a:custGeom>
            <a:avLst/>
            <a:gdLst/>
            <a:ahLst/>
            <a:cxnLst/>
            <a:rect l="l" t="t" r="r" b="b"/>
            <a:pathLst>
              <a:path w="5089525">
                <a:moveTo>
                  <a:pt x="0" y="0"/>
                </a:moveTo>
                <a:lnTo>
                  <a:pt x="508896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9764" y="2138869"/>
            <a:ext cx="2526030" cy="271780"/>
          </a:xfrm>
          <a:custGeom>
            <a:avLst/>
            <a:gdLst/>
            <a:ahLst/>
            <a:cxnLst/>
            <a:rect l="l" t="t" r="r" b="b"/>
            <a:pathLst>
              <a:path w="2526029" h="271780">
                <a:moveTo>
                  <a:pt x="0" y="256501"/>
                </a:moveTo>
                <a:lnTo>
                  <a:pt x="0" y="72009"/>
                </a:lnTo>
                <a:lnTo>
                  <a:pt x="1124" y="30378"/>
                </a:lnTo>
                <a:lnTo>
                  <a:pt x="8999" y="9001"/>
                </a:lnTo>
                <a:lnTo>
                  <a:pt x="30373" y="1125"/>
                </a:lnTo>
                <a:lnTo>
                  <a:pt x="71996" y="0"/>
                </a:lnTo>
                <a:lnTo>
                  <a:pt x="2453424" y="0"/>
                </a:lnTo>
                <a:lnTo>
                  <a:pt x="2495054" y="1125"/>
                </a:lnTo>
                <a:lnTo>
                  <a:pt x="2516431" y="9001"/>
                </a:lnTo>
                <a:lnTo>
                  <a:pt x="2524307" y="30378"/>
                </a:lnTo>
                <a:lnTo>
                  <a:pt x="2525433" y="72009"/>
                </a:lnTo>
                <a:lnTo>
                  <a:pt x="2525433" y="2712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25" y="2056068"/>
            <a:ext cx="5161915" cy="356870"/>
          </a:xfrm>
          <a:custGeom>
            <a:avLst/>
            <a:gdLst/>
            <a:ahLst/>
            <a:cxnLst/>
            <a:rect l="l" t="t" r="r" b="b"/>
            <a:pathLst>
              <a:path w="5161915" h="356869">
                <a:moveTo>
                  <a:pt x="0" y="340220"/>
                </a:moveTo>
                <a:lnTo>
                  <a:pt x="0" y="144005"/>
                </a:lnTo>
                <a:lnTo>
                  <a:pt x="2250" y="60752"/>
                </a:lnTo>
                <a:lnTo>
                  <a:pt x="18000" y="18000"/>
                </a:lnTo>
                <a:lnTo>
                  <a:pt x="60752" y="2250"/>
                </a:lnTo>
                <a:lnTo>
                  <a:pt x="144005" y="0"/>
                </a:lnTo>
                <a:lnTo>
                  <a:pt x="5017871" y="0"/>
                </a:lnTo>
                <a:lnTo>
                  <a:pt x="5101124" y="2250"/>
                </a:lnTo>
                <a:lnTo>
                  <a:pt x="5143876" y="18000"/>
                </a:lnTo>
                <a:lnTo>
                  <a:pt x="5159626" y="60752"/>
                </a:lnTo>
                <a:lnTo>
                  <a:pt x="5161876" y="144005"/>
                </a:lnTo>
                <a:lnTo>
                  <a:pt x="5161876" y="356425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3216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</a:t>
            </a:r>
            <a:r>
              <a:rPr sz="2000" spc="-100" dirty="0">
                <a:solidFill>
                  <a:srgbClr val="58595B"/>
                </a:solidFill>
                <a:latin typeface="Lucida Sans"/>
                <a:cs typeface="Lucida Sans"/>
              </a:rPr>
              <a:t>culture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2000" spc="50" dirty="0">
                <a:solidFill>
                  <a:srgbClr val="58595B"/>
                </a:solidFill>
                <a:latin typeface="Arial"/>
                <a:cs typeface="Arial"/>
              </a:rPr>
              <a:t>big</a:t>
            </a:r>
            <a:r>
              <a:rPr sz="2000" spc="-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58595B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14459" y="1067301"/>
            <a:ext cx="76073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sz="1300" spc="-5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o</a:t>
            </a:r>
            <a:r>
              <a:rPr sz="1300" spc="-6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po</a:t>
            </a:r>
            <a:r>
              <a:rPr sz="1300" spc="-6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1300" spc="-30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3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1300" spc="-35" dirty="0">
                <a:solidFill>
                  <a:srgbClr val="58595B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0089" y="1080001"/>
            <a:ext cx="46545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1000" spc="-55" dirty="0">
                <a:solidFill>
                  <a:srgbClr val="58595B"/>
                </a:solidFill>
                <a:latin typeface="Lucida Sans"/>
                <a:cs typeface="Lucida Sans"/>
              </a:rPr>
              <a:t>n</a:t>
            </a:r>
            <a:r>
              <a:rPr sz="1000" spc="-1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1000" spc="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rna</a:t>
            </a: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943" y="2493590"/>
            <a:ext cx="1378585" cy="334645"/>
          </a:xfrm>
          <a:custGeom>
            <a:avLst/>
            <a:gdLst/>
            <a:ahLst/>
            <a:cxnLst/>
            <a:rect l="l" t="t" r="r" b="b"/>
            <a:pathLst>
              <a:path w="1378585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67943" y="2580588"/>
            <a:ext cx="11233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Lucida Sans"/>
                <a:cs typeface="Lucida Sans"/>
              </a:rPr>
              <a:t>agenda </a:t>
            </a: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000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change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13066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9903" y="2493590"/>
            <a:ext cx="1379220" cy="334645"/>
          </a:xfrm>
          <a:custGeom>
            <a:avLst/>
            <a:gdLst/>
            <a:ahLst/>
            <a:cxnLst/>
            <a:rect l="l" t="t" r="r" b="b"/>
            <a:pathLst>
              <a:path w="1379220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1306601" y="334594"/>
                </a:lnTo>
                <a:lnTo>
                  <a:pt x="1348224" y="333469"/>
                </a:lnTo>
                <a:lnTo>
                  <a:pt x="1369598" y="325594"/>
                </a:lnTo>
                <a:lnTo>
                  <a:pt x="1377472" y="304220"/>
                </a:lnTo>
                <a:lnTo>
                  <a:pt x="1378597" y="262597"/>
                </a:lnTo>
                <a:lnTo>
                  <a:pt x="1378597" y="71996"/>
                </a:lnTo>
                <a:lnTo>
                  <a:pt x="1377472" y="30373"/>
                </a:lnTo>
                <a:lnTo>
                  <a:pt x="1369598" y="8999"/>
                </a:lnTo>
                <a:lnTo>
                  <a:pt x="1348224" y="1124"/>
                </a:lnTo>
                <a:lnTo>
                  <a:pt x="1306601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10499" y="2580588"/>
            <a:ext cx="101473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brand</a:t>
            </a:r>
            <a:r>
              <a:rPr sz="100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leadership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305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3424" y="2493590"/>
            <a:ext cx="802640" cy="334645"/>
          </a:xfrm>
          <a:custGeom>
            <a:avLst/>
            <a:gdLst/>
            <a:ahLst/>
            <a:cxnLst/>
            <a:rect l="l" t="t" r="r" b="b"/>
            <a:pathLst>
              <a:path w="802639" h="334644">
                <a:moveTo>
                  <a:pt x="71996" y="0"/>
                </a:move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62597"/>
                </a:lnTo>
                <a:lnTo>
                  <a:pt x="1124" y="304220"/>
                </a:lnTo>
                <a:lnTo>
                  <a:pt x="8999" y="325594"/>
                </a:lnTo>
                <a:lnTo>
                  <a:pt x="30373" y="333469"/>
                </a:lnTo>
                <a:lnTo>
                  <a:pt x="71996" y="334594"/>
                </a:lnTo>
                <a:lnTo>
                  <a:pt x="730592" y="334594"/>
                </a:lnTo>
                <a:lnTo>
                  <a:pt x="772223" y="333469"/>
                </a:lnTo>
                <a:lnTo>
                  <a:pt x="793600" y="325594"/>
                </a:lnTo>
                <a:lnTo>
                  <a:pt x="801476" y="304220"/>
                </a:lnTo>
                <a:lnTo>
                  <a:pt x="802601" y="262597"/>
                </a:lnTo>
                <a:lnTo>
                  <a:pt x="802601" y="71996"/>
                </a:lnTo>
                <a:lnTo>
                  <a:pt x="801476" y="30373"/>
                </a:lnTo>
                <a:lnTo>
                  <a:pt x="793600" y="8999"/>
                </a:lnTo>
                <a:lnTo>
                  <a:pt x="772223" y="1124"/>
                </a:lnTo>
                <a:lnTo>
                  <a:pt x="730592" y="0"/>
                </a:lnTo>
                <a:lnTo>
                  <a:pt x="71996" y="0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8283" y="2580588"/>
            <a:ext cx="49149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000" spc="-45" dirty="0">
                <a:solidFill>
                  <a:srgbClr val="FFFFFF"/>
                </a:solidFill>
                <a:latin typeface="Lucida Sans"/>
                <a:cs typeface="Lucida Sans"/>
              </a:rPr>
              <a:t>omf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9860" y="1080001"/>
            <a:ext cx="19786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real</a:t>
            </a:r>
            <a:r>
              <a:rPr sz="1000" spc="-105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organisation</a:t>
            </a:r>
            <a:endParaRPr sz="1000">
              <a:latin typeface="Lucida Sans"/>
              <a:cs typeface="Lucida Sans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-30" dirty="0">
                <a:solidFill>
                  <a:srgbClr val="58595B"/>
                </a:solidFill>
                <a:latin typeface="Arial"/>
                <a:cs typeface="Arial"/>
              </a:rPr>
              <a:t>way </a:t>
            </a:r>
            <a:r>
              <a:rPr sz="1000" spc="-25" dirty="0">
                <a:solidFill>
                  <a:srgbClr val="58595B"/>
                </a:solidFill>
                <a:latin typeface="Arial"/>
                <a:cs typeface="Arial"/>
              </a:rPr>
              <a:t>key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stakeholders and</a:t>
            </a:r>
            <a:r>
              <a:rPr sz="10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95B"/>
                </a:solidFill>
                <a:latin typeface="Arial"/>
                <a:cs typeface="Arial"/>
              </a:rPr>
              <a:t>staff  </a:t>
            </a:r>
            <a:r>
              <a:rPr sz="1000" spc="-20" dirty="0">
                <a:solidFill>
                  <a:srgbClr val="58595B"/>
                </a:solidFill>
                <a:latin typeface="Arial"/>
                <a:cs typeface="Arial"/>
              </a:rPr>
              <a:t>see </a:t>
            </a: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000" spc="25" dirty="0">
                <a:solidFill>
                  <a:srgbClr val="58595B"/>
                </a:solidFill>
                <a:latin typeface="Arial"/>
                <a:cs typeface="Arial"/>
              </a:rPr>
              <a:t>entity </a:t>
            </a:r>
            <a:r>
              <a:rPr sz="1000" spc="80" dirty="0">
                <a:solidFill>
                  <a:srgbClr val="58595B"/>
                </a:solidFill>
                <a:latin typeface="Arial"/>
                <a:cs typeface="Arial"/>
              </a:rPr>
              <a:t>=</a:t>
            </a:r>
            <a:r>
              <a:rPr sz="1000" spc="-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5539" y="3554761"/>
            <a:ext cx="15303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existing</a:t>
            </a:r>
            <a:r>
              <a:rPr sz="2000" spc="-16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5539" y="4418761"/>
            <a:ext cx="158877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4" dirty="0">
                <a:solidFill>
                  <a:srgbClr val="58595B"/>
                </a:solidFill>
                <a:latin typeface="Lucida Sans"/>
                <a:cs typeface="Lucida Sans"/>
              </a:rPr>
              <a:t>existing</a:t>
            </a:r>
            <a:r>
              <a:rPr sz="2000" spc="-17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0" dirty="0">
                <a:solidFill>
                  <a:srgbClr val="58595B"/>
                </a:solidFill>
                <a:latin typeface="Lucida Sans"/>
                <a:cs typeface="Lucida Sans"/>
              </a:rPr>
              <a:t>name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9860" y="3554761"/>
            <a:ext cx="153098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evolved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39860" y="4418761"/>
            <a:ext cx="158877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evolved</a:t>
            </a:r>
            <a:r>
              <a:rPr sz="20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10" dirty="0">
                <a:solidFill>
                  <a:srgbClr val="58595B"/>
                </a:solidFill>
                <a:latin typeface="Lucida Sans"/>
                <a:cs typeface="Lucida Sans"/>
              </a:rPr>
              <a:t>name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64179" y="3554761"/>
            <a:ext cx="11239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new</a:t>
            </a:r>
            <a:r>
              <a:rPr sz="2000" spc="-20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135" dirty="0">
                <a:solidFill>
                  <a:srgbClr val="58595B"/>
                </a:solidFill>
                <a:latin typeface="Lucida Sans"/>
                <a:cs typeface="Lucida Sans"/>
              </a:rPr>
              <a:t>mark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4179" y="4418761"/>
            <a:ext cx="122555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new</a:t>
            </a:r>
            <a:r>
              <a:rPr sz="2000" spc="-2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4179" y="1080001"/>
            <a:ext cx="12509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58595B"/>
                </a:solidFill>
                <a:latin typeface="Lucida Sans"/>
                <a:cs typeface="Lucida Sans"/>
              </a:rPr>
              <a:t>logo/mark </a:t>
            </a:r>
            <a:r>
              <a:rPr sz="1000" spc="30" dirty="0">
                <a:solidFill>
                  <a:srgbClr val="58595B"/>
                </a:solidFill>
                <a:latin typeface="Lucida Sans"/>
                <a:cs typeface="Lucida Sans"/>
              </a:rPr>
              <a:t>+ </a:t>
            </a:r>
            <a:r>
              <a:rPr sz="1000" spc="-40" dirty="0">
                <a:solidFill>
                  <a:srgbClr val="58595B"/>
                </a:solidFill>
                <a:latin typeface="Lucida Sans"/>
                <a:cs typeface="Lucida Sans"/>
              </a:rPr>
              <a:t>name  </a:t>
            </a:r>
            <a:r>
              <a:rPr sz="1000" spc="-25" dirty="0">
                <a:solidFill>
                  <a:srgbClr val="58595B"/>
                </a:solidFill>
                <a:latin typeface="Lucida Sans"/>
                <a:cs typeface="Lucida Sans"/>
              </a:rPr>
              <a:t>the</a:t>
            </a:r>
            <a:r>
              <a:rPr sz="10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Lucida Sans"/>
                <a:cs typeface="Lucida Sans"/>
              </a:rPr>
              <a:t>brand/trademark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5835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76327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5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5" h="183514">
                <a:moveTo>
                  <a:pt x="108192" y="23812"/>
                </a:moveTo>
                <a:lnTo>
                  <a:pt x="61087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89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5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87" y="61175"/>
                </a:lnTo>
                <a:lnTo>
                  <a:pt x="29049" y="53082"/>
                </a:lnTo>
                <a:lnTo>
                  <a:pt x="30435" y="45850"/>
                </a:lnTo>
                <a:lnTo>
                  <a:pt x="32745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35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5006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4534" y="2512993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5028" y="256926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56" y="151930"/>
                </a:moveTo>
                <a:lnTo>
                  <a:pt x="39865" y="151930"/>
                </a:lnTo>
                <a:lnTo>
                  <a:pt x="39865" y="183261"/>
                </a:lnTo>
                <a:lnTo>
                  <a:pt x="73456" y="183261"/>
                </a:lnTo>
                <a:lnTo>
                  <a:pt x="73456" y="151930"/>
                </a:lnTo>
                <a:close/>
              </a:path>
              <a:path w="114934" h="183514">
                <a:moveTo>
                  <a:pt x="108192" y="23812"/>
                </a:moveTo>
                <a:lnTo>
                  <a:pt x="61086" y="23812"/>
                </a:lnTo>
                <a:lnTo>
                  <a:pt x="63588" y="24320"/>
                </a:lnTo>
                <a:lnTo>
                  <a:pt x="69278" y="26327"/>
                </a:lnTo>
                <a:lnTo>
                  <a:pt x="83378" y="56489"/>
                </a:lnTo>
                <a:lnTo>
                  <a:pt x="82943" y="59410"/>
                </a:lnTo>
                <a:lnTo>
                  <a:pt x="68402" y="79222"/>
                </a:lnTo>
                <a:lnTo>
                  <a:pt x="65849" y="81394"/>
                </a:lnTo>
                <a:lnTo>
                  <a:pt x="63182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24" y="127266"/>
                </a:lnTo>
                <a:lnTo>
                  <a:pt x="43624" y="134619"/>
                </a:lnTo>
                <a:lnTo>
                  <a:pt x="70700" y="134619"/>
                </a:lnTo>
                <a:lnTo>
                  <a:pt x="70700" y="128600"/>
                </a:lnTo>
                <a:lnTo>
                  <a:pt x="71234" y="123507"/>
                </a:lnTo>
                <a:lnTo>
                  <a:pt x="92760" y="92252"/>
                </a:lnTo>
                <a:lnTo>
                  <a:pt x="98107" y="87541"/>
                </a:lnTo>
                <a:lnTo>
                  <a:pt x="114820" y="56489"/>
                </a:lnTo>
                <a:lnTo>
                  <a:pt x="114762" y="42329"/>
                </a:lnTo>
                <a:lnTo>
                  <a:pt x="113398" y="35432"/>
                </a:lnTo>
                <a:lnTo>
                  <a:pt x="108192" y="23812"/>
                </a:lnTo>
                <a:close/>
              </a:path>
              <a:path w="114934" h="183514">
                <a:moveTo>
                  <a:pt x="67856" y="0"/>
                </a:moveTo>
                <a:lnTo>
                  <a:pt x="50977" y="0"/>
                </a:lnTo>
                <a:lnTo>
                  <a:pt x="42659" y="1460"/>
                </a:lnTo>
                <a:lnTo>
                  <a:pt x="6896" y="28575"/>
                </a:lnTo>
                <a:lnTo>
                  <a:pt x="0" y="61175"/>
                </a:lnTo>
                <a:lnTo>
                  <a:pt x="28575" y="61175"/>
                </a:lnTo>
                <a:lnTo>
                  <a:pt x="29038" y="53082"/>
                </a:lnTo>
                <a:lnTo>
                  <a:pt x="30429" y="45850"/>
                </a:lnTo>
                <a:lnTo>
                  <a:pt x="32743" y="39480"/>
                </a:lnTo>
                <a:lnTo>
                  <a:pt x="35979" y="33972"/>
                </a:lnTo>
                <a:lnTo>
                  <a:pt x="40906" y="27203"/>
                </a:lnTo>
                <a:lnTo>
                  <a:pt x="48552" y="23812"/>
                </a:lnTo>
                <a:lnTo>
                  <a:pt x="108192" y="23812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03799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4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56085" y="2360289"/>
            <a:ext cx="126364" cy="86360"/>
          </a:xfrm>
          <a:custGeom>
            <a:avLst/>
            <a:gdLst/>
            <a:ahLst/>
            <a:cxnLst/>
            <a:rect l="l" t="t" r="r" b="b"/>
            <a:pathLst>
              <a:path w="126365" h="86360">
                <a:moveTo>
                  <a:pt x="126225" y="0"/>
                </a:moveTo>
                <a:lnTo>
                  <a:pt x="0" y="0"/>
                </a:lnTo>
                <a:lnTo>
                  <a:pt x="63119" y="86258"/>
                </a:lnTo>
                <a:lnTo>
                  <a:pt x="126225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0"/>
                </a:move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71295" y="1923247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47904" y="295795"/>
                </a:moveTo>
                <a:lnTo>
                  <a:pt x="194653" y="288255"/>
                </a:lnTo>
                <a:lnTo>
                  <a:pt x="235255" y="267259"/>
                </a:lnTo>
                <a:lnTo>
                  <a:pt x="267271" y="235242"/>
                </a:lnTo>
                <a:lnTo>
                  <a:pt x="288268" y="194641"/>
                </a:lnTo>
                <a:lnTo>
                  <a:pt x="295808" y="147891"/>
                </a:lnTo>
                <a:lnTo>
                  <a:pt x="288268" y="101148"/>
                </a:lnTo>
                <a:lnTo>
                  <a:pt x="267271" y="60550"/>
                </a:lnTo>
                <a:lnTo>
                  <a:pt x="235255" y="28535"/>
                </a:lnTo>
                <a:lnTo>
                  <a:pt x="194653" y="7540"/>
                </a:lnTo>
                <a:lnTo>
                  <a:pt x="147904" y="0"/>
                </a:lnTo>
                <a:lnTo>
                  <a:pt x="101154" y="7540"/>
                </a:lnTo>
                <a:lnTo>
                  <a:pt x="60553" y="28535"/>
                </a:lnTo>
                <a:lnTo>
                  <a:pt x="28536" y="60550"/>
                </a:lnTo>
                <a:lnTo>
                  <a:pt x="7540" y="101148"/>
                </a:lnTo>
                <a:lnTo>
                  <a:pt x="0" y="147891"/>
                </a:lnTo>
                <a:lnTo>
                  <a:pt x="7540" y="194641"/>
                </a:lnTo>
                <a:lnTo>
                  <a:pt x="28536" y="235242"/>
                </a:lnTo>
                <a:lnTo>
                  <a:pt x="60553" y="267259"/>
                </a:lnTo>
                <a:lnTo>
                  <a:pt x="101154" y="288255"/>
                </a:lnTo>
                <a:lnTo>
                  <a:pt x="147904" y="295795"/>
                </a:lnTo>
                <a:close/>
              </a:path>
            </a:pathLst>
          </a:custGeom>
          <a:ln w="304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61795" y="1979510"/>
            <a:ext cx="114935" cy="183515"/>
          </a:xfrm>
          <a:custGeom>
            <a:avLst/>
            <a:gdLst/>
            <a:ahLst/>
            <a:cxnLst/>
            <a:rect l="l" t="t" r="r" b="b"/>
            <a:pathLst>
              <a:path w="114934" h="183514">
                <a:moveTo>
                  <a:pt x="73444" y="151930"/>
                </a:moveTo>
                <a:lnTo>
                  <a:pt x="39852" y="151930"/>
                </a:lnTo>
                <a:lnTo>
                  <a:pt x="39852" y="183260"/>
                </a:lnTo>
                <a:lnTo>
                  <a:pt x="73444" y="183260"/>
                </a:lnTo>
                <a:lnTo>
                  <a:pt x="73444" y="151930"/>
                </a:lnTo>
                <a:close/>
              </a:path>
              <a:path w="114934" h="183514">
                <a:moveTo>
                  <a:pt x="108196" y="23825"/>
                </a:moveTo>
                <a:lnTo>
                  <a:pt x="61074" y="23825"/>
                </a:lnTo>
                <a:lnTo>
                  <a:pt x="63588" y="24320"/>
                </a:lnTo>
                <a:lnTo>
                  <a:pt x="69265" y="26327"/>
                </a:lnTo>
                <a:lnTo>
                  <a:pt x="83376" y="56489"/>
                </a:lnTo>
                <a:lnTo>
                  <a:pt x="82931" y="59423"/>
                </a:lnTo>
                <a:lnTo>
                  <a:pt x="68389" y="79222"/>
                </a:lnTo>
                <a:lnTo>
                  <a:pt x="65836" y="81394"/>
                </a:lnTo>
                <a:lnTo>
                  <a:pt x="63169" y="83731"/>
                </a:lnTo>
                <a:lnTo>
                  <a:pt x="59829" y="86575"/>
                </a:lnTo>
                <a:lnTo>
                  <a:pt x="56946" y="89458"/>
                </a:lnTo>
                <a:lnTo>
                  <a:pt x="43611" y="127266"/>
                </a:lnTo>
                <a:lnTo>
                  <a:pt x="43611" y="134619"/>
                </a:lnTo>
                <a:lnTo>
                  <a:pt x="70688" y="134619"/>
                </a:lnTo>
                <a:lnTo>
                  <a:pt x="70688" y="128612"/>
                </a:lnTo>
                <a:lnTo>
                  <a:pt x="71234" y="123507"/>
                </a:lnTo>
                <a:lnTo>
                  <a:pt x="92748" y="92252"/>
                </a:lnTo>
                <a:lnTo>
                  <a:pt x="95427" y="89915"/>
                </a:lnTo>
                <a:lnTo>
                  <a:pt x="114808" y="56489"/>
                </a:lnTo>
                <a:lnTo>
                  <a:pt x="114750" y="42329"/>
                </a:lnTo>
                <a:lnTo>
                  <a:pt x="113385" y="35432"/>
                </a:lnTo>
                <a:lnTo>
                  <a:pt x="108196" y="23825"/>
                </a:lnTo>
                <a:close/>
              </a:path>
              <a:path w="114934" h="183514">
                <a:moveTo>
                  <a:pt x="67843" y="0"/>
                </a:moveTo>
                <a:lnTo>
                  <a:pt x="50965" y="0"/>
                </a:lnTo>
                <a:lnTo>
                  <a:pt x="42646" y="1473"/>
                </a:lnTo>
                <a:lnTo>
                  <a:pt x="6896" y="28587"/>
                </a:lnTo>
                <a:lnTo>
                  <a:pt x="0" y="61175"/>
                </a:lnTo>
                <a:lnTo>
                  <a:pt x="28575" y="61175"/>
                </a:lnTo>
                <a:lnTo>
                  <a:pt x="29036" y="53082"/>
                </a:lnTo>
                <a:lnTo>
                  <a:pt x="30422" y="45850"/>
                </a:lnTo>
                <a:lnTo>
                  <a:pt x="32732" y="39480"/>
                </a:lnTo>
                <a:lnTo>
                  <a:pt x="35966" y="33972"/>
                </a:lnTo>
                <a:lnTo>
                  <a:pt x="40894" y="27203"/>
                </a:lnTo>
                <a:lnTo>
                  <a:pt x="48539" y="23825"/>
                </a:lnTo>
                <a:lnTo>
                  <a:pt x="108196" y="23825"/>
                </a:lnTo>
                <a:lnTo>
                  <a:pt x="107708" y="22732"/>
                </a:lnTo>
                <a:lnTo>
                  <a:pt x="103822" y="17424"/>
                </a:lnTo>
                <a:lnTo>
                  <a:pt x="93967" y="8902"/>
                </a:lnTo>
                <a:lnTo>
                  <a:pt x="88201" y="5638"/>
                </a:lnTo>
                <a:lnTo>
                  <a:pt x="74993" y="1130"/>
                </a:lnTo>
                <a:lnTo>
                  <a:pt x="67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9694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39694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015539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39694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39694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F2B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015539" y="4266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6401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6401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239860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76401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6401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F2B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239860" y="4266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5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98833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88333" y="3400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F2B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464179" y="3402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98833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0"/>
                </a:move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8333" y="426408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3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3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F2B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464179" y="4266361"/>
            <a:ext cx="6483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58595B"/>
                </a:solidFill>
                <a:latin typeface="Arial"/>
                <a:cs typeface="Arial"/>
              </a:rPr>
              <a:t>position </a:t>
            </a:r>
            <a:r>
              <a:rPr sz="1000" spc="2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spc="-82" baseline="3968" dirty="0">
                <a:solidFill>
                  <a:srgbClr val="FFFFFF"/>
                </a:solidFill>
                <a:latin typeface="Lucida Sans"/>
                <a:cs typeface="Lucida Sans"/>
              </a:rPr>
              <a:t>6</a:t>
            </a:r>
            <a:endParaRPr sz="1050" baseline="3968">
              <a:latin typeface="Lucida Sans"/>
              <a:cs typeface="Lucida San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028239" y="4036763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296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12443" y="2543157"/>
            <a:ext cx="181483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10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500" spc="-6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500" spc="-30" dirty="0">
                <a:solidFill>
                  <a:srgbClr val="58595B"/>
                </a:solidFill>
                <a:latin typeface="Cambria"/>
                <a:cs typeface="Cambria"/>
              </a:rPr>
              <a:t>science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8953" y="1657553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67" y="219341"/>
                </a:moveTo>
                <a:lnTo>
                  <a:pt x="0" y="219341"/>
                </a:lnTo>
                <a:lnTo>
                  <a:pt x="0" y="0"/>
                </a:lnTo>
                <a:lnTo>
                  <a:pt x="219367" y="0"/>
                </a:lnTo>
                <a:lnTo>
                  <a:pt x="219367" y="219341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88953" y="2082342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67" y="219354"/>
                </a:moveTo>
                <a:lnTo>
                  <a:pt x="0" y="219354"/>
                </a:lnTo>
                <a:lnTo>
                  <a:pt x="0" y="0"/>
                </a:lnTo>
                <a:lnTo>
                  <a:pt x="219367" y="0"/>
                </a:lnTo>
                <a:lnTo>
                  <a:pt x="219367" y="219354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73186" y="2089168"/>
            <a:ext cx="70421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0" dirty="0">
                <a:solidFill>
                  <a:srgbClr val="58595B"/>
                </a:solidFill>
                <a:latin typeface="Cambria"/>
                <a:cs typeface="Cambria"/>
              </a:rPr>
              <a:t>inspiration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88953" y="1232750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09">
                <a:moveTo>
                  <a:pt x="219367" y="219354"/>
                </a:moveTo>
                <a:lnTo>
                  <a:pt x="0" y="219354"/>
                </a:lnTo>
                <a:lnTo>
                  <a:pt x="0" y="0"/>
                </a:lnTo>
                <a:lnTo>
                  <a:pt x="219367" y="0"/>
                </a:lnTo>
                <a:lnTo>
                  <a:pt x="219367" y="219354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73186" y="1242612"/>
            <a:ext cx="1066800" cy="63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1150" spc="-3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Tahoma"/>
                <a:cs typeface="Tahoma"/>
              </a:rPr>
              <a:t>inventory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-5" dirty="0">
                <a:solidFill>
                  <a:srgbClr val="58595B"/>
                </a:solidFill>
                <a:latin typeface="Cambria"/>
                <a:cs typeface="Cambria"/>
              </a:rPr>
              <a:t>identity</a:t>
            </a:r>
            <a:r>
              <a:rPr sz="1150" spc="-1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audit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29801" y="2931896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54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9801" y="3356686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54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9789" y="3781488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67" y="219354"/>
                </a:moveTo>
                <a:lnTo>
                  <a:pt x="0" y="219354"/>
                </a:lnTo>
                <a:lnTo>
                  <a:pt x="0" y="0"/>
                </a:lnTo>
                <a:lnTo>
                  <a:pt x="219367" y="0"/>
                </a:lnTo>
                <a:lnTo>
                  <a:pt x="219367" y="219354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49413" y="1657553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41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8131" y="2082342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54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87611" y="1658355"/>
            <a:ext cx="2889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150" u="sng" dirty="0">
                <a:solidFill>
                  <a:srgbClr val="58595B"/>
                </a:solidFill>
                <a:latin typeface="Times New Roman"/>
                <a:cs typeface="Times New Roman"/>
              </a:rPr>
              <a:t> 	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2402" y="2086184"/>
            <a:ext cx="66103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>
                <a:solidFill>
                  <a:srgbClr val="58595B"/>
                </a:solidFill>
                <a:latin typeface="Cambria"/>
                <a:cs typeface="Cambria"/>
              </a:rPr>
              <a:t>stationery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48131" y="2931909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54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32402" y="2935715"/>
            <a:ext cx="42608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solidFill>
                  <a:srgbClr val="58595B"/>
                </a:solidFill>
                <a:latin typeface="Cambria"/>
                <a:cs typeface="Cambria"/>
              </a:rPr>
              <a:t>online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0624" y="2082330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54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0624" y="2931909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54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0624" y="2507119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54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29801" y="1232903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09">
                <a:moveTo>
                  <a:pt x="219354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49413" y="2507119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41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32402" y="2510965"/>
            <a:ext cx="105029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1150" spc="-1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Tahoma"/>
                <a:cs typeface="Tahoma"/>
              </a:rPr>
              <a:t>collateral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49413" y="3356698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41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432402" y="3360560"/>
            <a:ext cx="36068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35" dirty="0">
                <a:solidFill>
                  <a:srgbClr val="58595B"/>
                </a:solidFill>
                <a:latin typeface="Cambria"/>
                <a:cs typeface="Cambria"/>
              </a:rPr>
              <a:t>livery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49413" y="3781488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41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432402" y="3785311"/>
            <a:ext cx="84010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58595B"/>
                </a:solidFill>
                <a:latin typeface="Cambria"/>
                <a:cs typeface="Cambria"/>
              </a:rPr>
              <a:t>environment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48131" y="1232750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09">
                <a:moveTo>
                  <a:pt x="219354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54" y="0"/>
                </a:lnTo>
                <a:lnTo>
                  <a:pt x="219354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194826" y="1187757"/>
            <a:ext cx="154940" cy="283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indent="-6985" algn="just">
              <a:lnSpc>
                <a:spcPct val="100000"/>
              </a:lnSpc>
            </a:pPr>
            <a:r>
              <a:rPr sz="1725" b="1" spc="44" baseline="-21739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  <a:p>
            <a:pPr marL="12700" marR="5080" indent="8890" algn="just">
              <a:lnSpc>
                <a:spcPct val="241400"/>
              </a:lnSpc>
              <a:spcBef>
                <a:spcPts val="75"/>
              </a:spcBef>
            </a:pPr>
            <a:r>
              <a:rPr sz="1725" b="1" spc="0" baseline="-19323" dirty="0">
                <a:solidFill>
                  <a:srgbClr val="58595B"/>
                </a:solidFill>
                <a:latin typeface="Arial"/>
                <a:cs typeface="Arial"/>
              </a:rPr>
              <a:t>v</a:t>
            </a:r>
            <a:r>
              <a:rPr sz="500" spc="5" dirty="0">
                <a:solidFill>
                  <a:srgbClr val="58595B"/>
                </a:solidFill>
                <a:latin typeface="Arial"/>
                <a:cs typeface="Arial"/>
              </a:rPr>
              <a:t>i  </a:t>
            </a:r>
            <a:r>
              <a:rPr sz="1725" b="1" spc="-15" baseline="-19323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550" spc="15" dirty="0">
                <a:solidFill>
                  <a:srgbClr val="58595B"/>
                </a:solidFill>
                <a:latin typeface="Arial"/>
                <a:cs typeface="Arial"/>
              </a:rPr>
              <a:t>t  </a:t>
            </a:r>
            <a:r>
              <a:rPr sz="1725" b="1" spc="30" baseline="-21739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500" spc="20" dirty="0">
                <a:solidFill>
                  <a:srgbClr val="58595B"/>
                </a:solidFill>
                <a:latin typeface="Arial"/>
                <a:cs typeface="Arial"/>
              </a:rPr>
              <a:t>o  </a:t>
            </a:r>
            <a:r>
              <a:rPr sz="1725" b="1" spc="-15" baseline="-21739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n  </a:t>
            </a:r>
            <a:r>
              <a:rPr sz="1725" b="1" spc="-15" baseline="-26570" dirty="0">
                <a:solidFill>
                  <a:srgbClr val="58595B"/>
                </a:solidFill>
                <a:latin typeface="Arial"/>
                <a:cs typeface="Arial"/>
              </a:rPr>
              <a:t>l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v  </a:t>
            </a:r>
            <a:r>
              <a:rPr sz="1725" b="1" spc="30" baseline="-21739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500" spc="2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32348" y="1239602"/>
            <a:ext cx="110172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1150" spc="-5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credential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150" spc="-20" dirty="0">
                <a:solidFill>
                  <a:srgbClr val="58595B"/>
                </a:solidFill>
                <a:latin typeface="Cambria"/>
                <a:cs typeface="Cambria"/>
              </a:rPr>
              <a:t>visual </a:t>
            </a:r>
            <a:r>
              <a:rPr sz="1150" spc="25" dirty="0">
                <a:solidFill>
                  <a:srgbClr val="58595B"/>
                </a:solidFill>
                <a:latin typeface="Tahoma"/>
                <a:cs typeface="Tahoma"/>
              </a:rPr>
              <a:t>identity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88953" y="2507119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67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67" y="0"/>
                </a:lnTo>
                <a:lnTo>
                  <a:pt x="219367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173186" y="2507936"/>
            <a:ext cx="94234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solidFill>
                  <a:srgbClr val="58595B"/>
                </a:solidFill>
                <a:latin typeface="Cambria"/>
                <a:cs typeface="Cambria"/>
              </a:rPr>
              <a:t>colour</a:t>
            </a:r>
            <a:r>
              <a:rPr sz="1150" spc="-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30" dirty="0">
                <a:solidFill>
                  <a:srgbClr val="58595B"/>
                </a:solidFill>
                <a:latin typeface="Tahoma"/>
                <a:cs typeface="Tahoma"/>
              </a:rPr>
              <a:t>palette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88953" y="2931909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67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67" y="0"/>
                </a:lnTo>
                <a:lnTo>
                  <a:pt x="219367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173186" y="2932749"/>
            <a:ext cx="7696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typography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90236" y="3356698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67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67" y="0"/>
                </a:lnTo>
                <a:lnTo>
                  <a:pt x="219367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0636" y="3781475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41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90249" y="3781475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41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930392" y="1183200"/>
            <a:ext cx="155575" cy="283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indent="1270" algn="just">
              <a:lnSpc>
                <a:spcPct val="100000"/>
              </a:lnSpc>
            </a:pPr>
            <a:r>
              <a:rPr sz="1725" b="1" spc="-120" baseline="-2657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500" spc="15" dirty="0">
                <a:solidFill>
                  <a:srgbClr val="58595B"/>
                </a:solidFill>
                <a:latin typeface="Arial"/>
                <a:cs typeface="Arial"/>
              </a:rPr>
              <a:t>v</a:t>
            </a:r>
            <a:endParaRPr sz="500">
              <a:latin typeface="Arial"/>
              <a:cs typeface="Arial"/>
            </a:endParaRPr>
          </a:p>
          <a:p>
            <a:pPr marL="12700" marR="5080" indent="6350" algn="just">
              <a:lnSpc>
                <a:spcPct val="240400"/>
              </a:lnSpc>
              <a:spcBef>
                <a:spcPts val="155"/>
              </a:spcBef>
            </a:pPr>
            <a:r>
              <a:rPr sz="1725" b="1" spc="44" baseline="-16908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u  </a:t>
            </a:r>
            <a:r>
              <a:rPr sz="1725" b="1" spc="-30" baseline="-2657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n  </a:t>
            </a:r>
            <a:r>
              <a:rPr sz="1725" b="1" spc="82" baseline="-19323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500" spc="40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  <a:p>
            <a:pPr marL="22225" marR="6350" indent="7620" algn="just">
              <a:lnSpc>
                <a:spcPct val="237900"/>
              </a:lnSpc>
              <a:spcBef>
                <a:spcPts val="140"/>
              </a:spcBef>
            </a:pPr>
            <a:r>
              <a:rPr sz="1725" b="1" spc="127" baseline="-16908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y  </a:t>
            </a:r>
            <a:r>
              <a:rPr sz="1725" b="1" spc="22" baseline="-21739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500" spc="5" dirty="0">
                <a:solidFill>
                  <a:srgbClr val="58595B"/>
                </a:solidFill>
                <a:latin typeface="Arial"/>
                <a:cs typeface="Arial"/>
              </a:rPr>
              <a:t>i  </a:t>
            </a:r>
            <a:r>
              <a:rPr sz="1725" b="1" spc="-22" baseline="-19323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500" spc="20" dirty="0">
                <a:solidFill>
                  <a:srgbClr val="58595B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74472" y="3363546"/>
            <a:ext cx="72072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1150" spc="-4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icon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20" dirty="0">
                <a:solidFill>
                  <a:srgbClr val="58595B"/>
                </a:solidFill>
                <a:latin typeface="Cambria"/>
                <a:cs typeface="Cambria"/>
              </a:rPr>
              <a:t>sub</a:t>
            </a:r>
            <a:r>
              <a:rPr sz="1150" spc="-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5" dirty="0">
                <a:solidFill>
                  <a:srgbClr val="58595B"/>
                </a:solidFill>
                <a:latin typeface="Tahoma"/>
                <a:cs typeface="Tahoma"/>
              </a:rPr>
              <a:t>brand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70636" y="1657553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41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95202" y="1624362"/>
            <a:ext cx="18097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135" baseline="-21164" dirty="0">
                <a:solidFill>
                  <a:srgbClr val="58595B"/>
                </a:solidFill>
                <a:latin typeface="Arial"/>
                <a:cs typeface="Arial"/>
              </a:rPr>
              <a:t>w</a:t>
            </a:r>
            <a:r>
              <a:rPr sz="500" spc="3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4843" y="1658380"/>
            <a:ext cx="84391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40" dirty="0">
                <a:solidFill>
                  <a:srgbClr val="58595B"/>
                </a:solidFill>
                <a:latin typeface="Cambria"/>
                <a:cs typeface="Cambria"/>
              </a:rPr>
              <a:t>wo</a:t>
            </a:r>
            <a:r>
              <a:rPr sz="1150" spc="-50" dirty="0">
                <a:solidFill>
                  <a:srgbClr val="58595B"/>
                </a:solidFill>
                <a:latin typeface="Cambria"/>
                <a:cs typeface="Cambria"/>
              </a:rPr>
              <a:t>r</a:t>
            </a:r>
            <a:r>
              <a:rPr sz="1150" spc="75" dirty="0">
                <a:solidFill>
                  <a:srgbClr val="58595B"/>
                </a:solidFill>
                <a:latin typeface="Cambria"/>
                <a:cs typeface="Cambria"/>
              </a:rPr>
              <a:t>dscout™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0636" y="3356698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341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10311" y="1845589"/>
            <a:ext cx="154940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ts val="3320"/>
              </a:lnSpc>
            </a:pPr>
            <a:r>
              <a:rPr sz="1725" b="1" spc="-22" baseline="-21739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500" spc="25" dirty="0">
                <a:solidFill>
                  <a:srgbClr val="58595B"/>
                </a:solidFill>
                <a:latin typeface="Arial"/>
                <a:cs typeface="Arial"/>
              </a:rPr>
              <a:t>b  </a:t>
            </a:r>
            <a:r>
              <a:rPr sz="1725" b="1" spc="44" baseline="-21739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500" spc="3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endParaRPr sz="500">
              <a:latin typeface="Arial"/>
              <a:cs typeface="Arial"/>
            </a:endParaRPr>
          </a:p>
          <a:p>
            <a:pPr marL="22225" indent="635">
              <a:lnSpc>
                <a:spcPct val="100000"/>
              </a:lnSpc>
              <a:spcBef>
                <a:spcPts val="1530"/>
              </a:spcBef>
            </a:pPr>
            <a:r>
              <a:rPr sz="1725" b="1" spc="-22" baseline="-21739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500" spc="3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  <a:p>
            <a:pPr marL="48260" marR="15875" indent="-26670">
              <a:lnSpc>
                <a:spcPts val="3410"/>
              </a:lnSpc>
              <a:spcBef>
                <a:spcPts val="425"/>
              </a:spcBef>
            </a:pPr>
            <a:r>
              <a:rPr sz="1725" b="1" spc="37" baseline="-21739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500" spc="5" dirty="0">
                <a:solidFill>
                  <a:srgbClr val="58595B"/>
                </a:solidFill>
                <a:latin typeface="Arial"/>
                <a:cs typeface="Arial"/>
              </a:rPr>
              <a:t>i  </a:t>
            </a:r>
            <a:r>
              <a:rPr sz="1725" b="1" spc="-22" baseline="-21739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500" spc="4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4843" y="1841191"/>
            <a:ext cx="1342390" cy="21596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1150" spc="-3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objectives</a:t>
            </a:r>
            <a:endParaRPr sz="1150">
              <a:latin typeface="Tahoma"/>
              <a:cs typeface="Tahoma"/>
            </a:endParaRPr>
          </a:p>
          <a:p>
            <a:pPr marL="12700" marR="5080">
              <a:lnSpc>
                <a:spcPct val="241200"/>
              </a:lnSpc>
              <a:spcBef>
                <a:spcPts val="15"/>
              </a:spcBef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 </a:t>
            </a:r>
            <a:r>
              <a:rPr sz="1150" spc="25" dirty="0">
                <a:solidFill>
                  <a:srgbClr val="58595B"/>
                </a:solidFill>
                <a:latin typeface="Tahoma"/>
                <a:cs typeface="Tahoma"/>
              </a:rPr>
              <a:t>agenda  </a:t>
            </a: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strategy  </a:t>
            </a:r>
            <a:r>
              <a:rPr sz="1150" spc="5" dirty="0">
                <a:solidFill>
                  <a:srgbClr val="58595B"/>
                </a:solidFill>
                <a:latin typeface="Cambria"/>
                <a:cs typeface="Cambria"/>
              </a:rPr>
              <a:t>whiteboard</a:t>
            </a:r>
            <a:r>
              <a:rPr sz="1150" spc="-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diagram </a:t>
            </a:r>
            <a:r>
              <a:rPr sz="1150" spc="1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corporate</a:t>
            </a:r>
            <a:r>
              <a:rPr sz="1150" spc="-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5" dirty="0">
                <a:solidFill>
                  <a:srgbClr val="58595B"/>
                </a:solidFill>
                <a:latin typeface="Tahoma"/>
                <a:cs typeface="Tahoma"/>
              </a:rPr>
              <a:t>identity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0636" y="1232903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09">
                <a:moveTo>
                  <a:pt x="219341" y="219379"/>
                </a:moveTo>
                <a:lnTo>
                  <a:pt x="0" y="219379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79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93593" y="1198578"/>
            <a:ext cx="1828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15" baseline="-23809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4843" y="1239738"/>
            <a:ext cx="7366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1150" spc="-4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map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29801" y="1657540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41" y="219341"/>
                </a:moveTo>
                <a:lnTo>
                  <a:pt x="0" y="219341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41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29801" y="2082342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41" y="219354"/>
                </a:moveTo>
                <a:lnTo>
                  <a:pt x="0" y="219354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54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29801" y="2507119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219341" y="219367"/>
                </a:moveTo>
                <a:lnTo>
                  <a:pt x="0" y="219367"/>
                </a:lnTo>
                <a:lnTo>
                  <a:pt x="0" y="0"/>
                </a:lnTo>
                <a:lnTo>
                  <a:pt x="219341" y="0"/>
                </a:lnTo>
                <a:lnTo>
                  <a:pt x="219341" y="219367"/>
                </a:lnTo>
                <a:close/>
              </a:path>
            </a:pathLst>
          </a:custGeom>
          <a:ln w="2124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671644" y="1184395"/>
            <a:ext cx="155575" cy="283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indent="-2540" algn="just">
              <a:lnSpc>
                <a:spcPct val="100000"/>
              </a:lnSpc>
            </a:pPr>
            <a:r>
              <a:rPr sz="1725" b="1" spc="15" baseline="-21739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500" spc="3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endParaRPr sz="500">
              <a:latin typeface="Arial"/>
              <a:cs typeface="Arial"/>
            </a:endParaRPr>
          </a:p>
          <a:p>
            <a:pPr marL="17145" marR="5080" indent="-2540" algn="just">
              <a:lnSpc>
                <a:spcPct val="239600"/>
              </a:lnSpc>
              <a:spcBef>
                <a:spcPts val="10"/>
              </a:spcBef>
            </a:pPr>
            <a:r>
              <a:rPr sz="1725" b="1" spc="15" baseline="-2657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500" spc="5" dirty="0">
                <a:solidFill>
                  <a:srgbClr val="58595B"/>
                </a:solidFill>
                <a:latin typeface="Arial"/>
                <a:cs typeface="Arial"/>
              </a:rPr>
              <a:t>e  </a:t>
            </a:r>
            <a:r>
              <a:rPr sz="1725" b="1" spc="15" baseline="-21739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  <a:p>
            <a:pPr marL="12700" marR="15875" indent="10160" algn="just">
              <a:lnSpc>
                <a:spcPct val="242400"/>
              </a:lnSpc>
              <a:spcBef>
                <a:spcPts val="80"/>
              </a:spcBef>
            </a:pPr>
            <a:r>
              <a:rPr sz="1725" b="1" spc="-7" baseline="-19323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500" spc="5" dirty="0">
                <a:solidFill>
                  <a:srgbClr val="58595B"/>
                </a:solidFill>
                <a:latin typeface="Arial"/>
                <a:cs typeface="Arial"/>
              </a:rPr>
              <a:t>l  </a:t>
            </a:r>
            <a:r>
              <a:rPr sz="1725" b="1" spc="112" baseline="-19323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h  </a:t>
            </a:r>
            <a:r>
              <a:rPr sz="1725" b="1" spc="30" baseline="-21739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500" spc="10" dirty="0">
                <a:solidFill>
                  <a:srgbClr val="58595B"/>
                </a:solidFill>
                <a:latin typeface="Arial"/>
                <a:cs typeface="Arial"/>
              </a:rPr>
              <a:t>v  </a:t>
            </a:r>
            <a:r>
              <a:rPr sz="1725" b="1" spc="44" baseline="-21739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500" spc="3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914012" y="989817"/>
            <a:ext cx="1320800" cy="30200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241800"/>
              </a:lnSpc>
              <a:spcBef>
                <a:spcPts val="10"/>
              </a:spcBef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governance  </a:t>
            </a:r>
            <a:r>
              <a:rPr sz="1150" spc="10" dirty="0">
                <a:solidFill>
                  <a:srgbClr val="58595B"/>
                </a:solidFill>
                <a:latin typeface="Cambria"/>
                <a:cs typeface="Cambria"/>
              </a:rPr>
              <a:t>technical</a:t>
            </a:r>
            <a:r>
              <a:rPr sz="115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30" dirty="0">
                <a:solidFill>
                  <a:srgbClr val="58595B"/>
                </a:solidFill>
                <a:latin typeface="Tahoma"/>
                <a:cs typeface="Tahoma"/>
              </a:rPr>
              <a:t>descriptor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promise  </a:t>
            </a:r>
            <a:r>
              <a:rPr sz="1150" spc="5" dirty="0">
                <a:solidFill>
                  <a:srgbClr val="58595B"/>
                </a:solidFill>
                <a:latin typeface="Cambria"/>
                <a:cs typeface="Cambria"/>
              </a:rPr>
              <a:t>solution</a:t>
            </a:r>
            <a:r>
              <a:rPr sz="1150" spc="-1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5" dirty="0">
                <a:solidFill>
                  <a:srgbClr val="58595B"/>
                </a:solidFill>
                <a:latin typeface="Tahoma"/>
                <a:cs typeface="Tahoma"/>
              </a:rPr>
              <a:t>streams</a:t>
            </a:r>
            <a:endParaRPr sz="1150">
              <a:latin typeface="Tahoma"/>
              <a:cs typeface="Tahoma"/>
            </a:endParaRPr>
          </a:p>
          <a:p>
            <a:pPr marL="12700" marR="274955">
              <a:lnSpc>
                <a:spcPct val="242400"/>
              </a:lnSpc>
              <a:spcBef>
                <a:spcPts val="45"/>
              </a:spcBef>
            </a:pP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 </a:t>
            </a:r>
            <a:r>
              <a:rPr sz="1150" spc="20" dirty="0">
                <a:solidFill>
                  <a:srgbClr val="58595B"/>
                </a:solidFill>
                <a:latin typeface="Tahoma"/>
                <a:cs typeface="Tahoma"/>
              </a:rPr>
              <a:t>theme  </a:t>
            </a:r>
            <a:r>
              <a:rPr sz="1150" spc="35" dirty="0">
                <a:solidFill>
                  <a:srgbClr val="58595B"/>
                </a:solidFill>
                <a:latin typeface="Cambria"/>
                <a:cs typeface="Cambria"/>
              </a:rPr>
              <a:t>campaign</a:t>
            </a:r>
            <a:r>
              <a:rPr sz="1150" spc="-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25" dirty="0">
                <a:solidFill>
                  <a:srgbClr val="58595B"/>
                </a:solidFill>
                <a:latin typeface="Tahoma"/>
                <a:cs typeface="Tahoma"/>
              </a:rPr>
              <a:t>voice </a:t>
            </a:r>
            <a:r>
              <a:rPr sz="1150" spc="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1150" spc="-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Tahoma"/>
                <a:cs typeface="Tahoma"/>
              </a:rPr>
              <a:t>ethics</a:t>
            </a:r>
            <a:endParaRPr sz="1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272732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5" dirty="0">
                <a:solidFill>
                  <a:srgbClr val="58595B"/>
                </a:solidFill>
                <a:latin typeface="Lucida Sans"/>
                <a:cs typeface="Lucida Sans"/>
              </a:rPr>
              <a:t>table </a:t>
            </a: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of </a:t>
            </a: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2000" spc="-28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85" dirty="0">
                <a:solidFill>
                  <a:srgbClr val="58595B"/>
                </a:solidFill>
                <a:latin typeface="Lucida Sans"/>
                <a:cs typeface="Lucida Sans"/>
              </a:rPr>
              <a:t>elements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80690" y="3878541"/>
            <a:ext cx="537210" cy="537210"/>
          </a:xfrm>
          <a:custGeom>
            <a:avLst/>
            <a:gdLst/>
            <a:ahLst/>
            <a:cxnLst/>
            <a:rect l="l" t="t" r="r" b="b"/>
            <a:pathLst>
              <a:path w="537210" h="537210">
                <a:moveTo>
                  <a:pt x="0" y="537210"/>
                </a:moveTo>
                <a:lnTo>
                  <a:pt x="537184" y="537210"/>
                </a:lnTo>
                <a:lnTo>
                  <a:pt x="537184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E1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80690" y="4415751"/>
            <a:ext cx="537210" cy="57150"/>
          </a:xfrm>
          <a:custGeom>
            <a:avLst/>
            <a:gdLst/>
            <a:ahLst/>
            <a:cxnLst/>
            <a:rect l="l" t="t" r="r" b="b"/>
            <a:pathLst>
              <a:path w="537210" h="57150">
                <a:moveTo>
                  <a:pt x="0" y="57150"/>
                </a:moveTo>
                <a:lnTo>
                  <a:pt x="537197" y="57150"/>
                </a:lnTo>
                <a:lnTo>
                  <a:pt x="537197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17875" y="41467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2" y="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3093" y="4061882"/>
            <a:ext cx="193675" cy="219710"/>
          </a:xfrm>
          <a:custGeom>
            <a:avLst/>
            <a:gdLst/>
            <a:ahLst/>
            <a:cxnLst/>
            <a:rect l="l" t="t" r="r" b="b"/>
            <a:pathLst>
              <a:path w="193675" h="219710">
                <a:moveTo>
                  <a:pt x="54457" y="146430"/>
                </a:moveTo>
                <a:lnTo>
                  <a:pt x="0" y="146430"/>
                </a:lnTo>
                <a:lnTo>
                  <a:pt x="892" y="156484"/>
                </a:lnTo>
                <a:lnTo>
                  <a:pt x="19364" y="193889"/>
                </a:lnTo>
                <a:lnTo>
                  <a:pt x="54092" y="213706"/>
                </a:lnTo>
                <a:lnTo>
                  <a:pt x="98031" y="219455"/>
                </a:lnTo>
                <a:lnTo>
                  <a:pt x="106863" y="219241"/>
                </a:lnTo>
                <a:lnTo>
                  <a:pt x="149110" y="211335"/>
                </a:lnTo>
                <a:lnTo>
                  <a:pt x="180514" y="188364"/>
                </a:lnTo>
                <a:lnTo>
                  <a:pt x="185068" y="181533"/>
                </a:lnTo>
                <a:lnTo>
                  <a:pt x="92786" y="181533"/>
                </a:lnTo>
                <a:lnTo>
                  <a:pt x="87337" y="180873"/>
                </a:lnTo>
                <a:lnTo>
                  <a:pt x="58293" y="162369"/>
                </a:lnTo>
                <a:lnTo>
                  <a:pt x="55727" y="157949"/>
                </a:lnTo>
                <a:lnTo>
                  <a:pt x="54457" y="152628"/>
                </a:lnTo>
                <a:lnTo>
                  <a:pt x="54457" y="146430"/>
                </a:lnTo>
                <a:close/>
              </a:path>
              <a:path w="193675" h="219710">
                <a:moveTo>
                  <a:pt x="95618" y="0"/>
                </a:moveTo>
                <a:lnTo>
                  <a:pt x="54662" y="4815"/>
                </a:lnTo>
                <a:lnTo>
                  <a:pt x="16955" y="27773"/>
                </a:lnTo>
                <a:lnTo>
                  <a:pt x="4858" y="66573"/>
                </a:lnTo>
                <a:lnTo>
                  <a:pt x="4838" y="76123"/>
                </a:lnTo>
                <a:lnTo>
                  <a:pt x="6718" y="83845"/>
                </a:lnTo>
                <a:lnTo>
                  <a:pt x="38658" y="113423"/>
                </a:lnTo>
                <a:lnTo>
                  <a:pt x="85486" y="125867"/>
                </a:lnTo>
                <a:lnTo>
                  <a:pt x="98278" y="129097"/>
                </a:lnTo>
                <a:lnTo>
                  <a:pt x="134880" y="148856"/>
                </a:lnTo>
                <a:lnTo>
                  <a:pt x="135953" y="154901"/>
                </a:lnTo>
                <a:lnTo>
                  <a:pt x="135953" y="160019"/>
                </a:lnTo>
                <a:lnTo>
                  <a:pt x="102463" y="181533"/>
                </a:lnTo>
                <a:lnTo>
                  <a:pt x="185068" y="181533"/>
                </a:lnTo>
                <a:lnTo>
                  <a:pt x="193230" y="137579"/>
                </a:lnTo>
                <a:lnTo>
                  <a:pt x="191350" y="129438"/>
                </a:lnTo>
                <a:lnTo>
                  <a:pt x="159410" y="98297"/>
                </a:lnTo>
                <a:lnTo>
                  <a:pt x="111074" y="85128"/>
                </a:lnTo>
                <a:lnTo>
                  <a:pt x="95478" y="81889"/>
                </a:lnTo>
                <a:lnTo>
                  <a:pt x="88544" y="80086"/>
                </a:lnTo>
                <a:lnTo>
                  <a:pt x="76454" y="76060"/>
                </a:lnTo>
                <a:lnTo>
                  <a:pt x="71539" y="73431"/>
                </a:lnTo>
                <a:lnTo>
                  <a:pt x="64008" y="66967"/>
                </a:lnTo>
                <a:lnTo>
                  <a:pt x="62128" y="62801"/>
                </a:lnTo>
                <a:lnTo>
                  <a:pt x="62128" y="53390"/>
                </a:lnTo>
                <a:lnTo>
                  <a:pt x="90766" y="38341"/>
                </a:lnTo>
                <a:lnTo>
                  <a:pt x="179811" y="38341"/>
                </a:lnTo>
                <a:lnTo>
                  <a:pt x="177698" y="34493"/>
                </a:lnTo>
                <a:lnTo>
                  <a:pt x="143567" y="7570"/>
                </a:lnTo>
                <a:lnTo>
                  <a:pt x="104022" y="204"/>
                </a:lnTo>
                <a:lnTo>
                  <a:pt x="95618" y="0"/>
                </a:lnTo>
                <a:close/>
              </a:path>
              <a:path w="193675" h="219710">
                <a:moveTo>
                  <a:pt x="179811" y="38341"/>
                </a:moveTo>
                <a:lnTo>
                  <a:pt x="93992" y="38341"/>
                </a:lnTo>
                <a:lnTo>
                  <a:pt x="101407" y="38705"/>
                </a:lnTo>
                <a:lnTo>
                  <a:pt x="108318" y="39800"/>
                </a:lnTo>
                <a:lnTo>
                  <a:pt x="133121" y="66573"/>
                </a:lnTo>
                <a:lnTo>
                  <a:pt x="187591" y="66573"/>
                </a:lnTo>
                <a:lnTo>
                  <a:pt x="186365" y="57308"/>
                </a:lnTo>
                <a:lnTo>
                  <a:pt x="184307" y="48871"/>
                </a:lnTo>
                <a:lnTo>
                  <a:pt x="181417" y="41264"/>
                </a:lnTo>
                <a:lnTo>
                  <a:pt x="179811" y="3834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1724" y="4014735"/>
            <a:ext cx="52069" cy="125730"/>
          </a:xfrm>
          <a:custGeom>
            <a:avLst/>
            <a:gdLst/>
            <a:ahLst/>
            <a:cxnLst/>
            <a:rect l="l" t="t" r="r" b="b"/>
            <a:pathLst>
              <a:path w="52069" h="125729">
                <a:moveTo>
                  <a:pt x="32359" y="43040"/>
                </a:moveTo>
                <a:lnTo>
                  <a:pt x="16459" y="43040"/>
                </a:lnTo>
                <a:lnTo>
                  <a:pt x="16518" y="109562"/>
                </a:lnTo>
                <a:lnTo>
                  <a:pt x="28892" y="124853"/>
                </a:lnTo>
                <a:lnTo>
                  <a:pt x="31826" y="125437"/>
                </a:lnTo>
                <a:lnTo>
                  <a:pt x="35356" y="125704"/>
                </a:lnTo>
                <a:lnTo>
                  <a:pt x="51625" y="125704"/>
                </a:lnTo>
                <a:lnTo>
                  <a:pt x="51625" y="111671"/>
                </a:lnTo>
                <a:lnTo>
                  <a:pt x="39801" y="111594"/>
                </a:lnTo>
                <a:lnTo>
                  <a:pt x="36690" y="111213"/>
                </a:lnTo>
                <a:lnTo>
                  <a:pt x="32359" y="104952"/>
                </a:lnTo>
                <a:lnTo>
                  <a:pt x="32359" y="43040"/>
                </a:lnTo>
                <a:close/>
              </a:path>
              <a:path w="52069" h="125729">
                <a:moveTo>
                  <a:pt x="51625" y="29006"/>
                </a:moveTo>
                <a:lnTo>
                  <a:pt x="0" y="29006"/>
                </a:lnTo>
                <a:lnTo>
                  <a:pt x="0" y="43040"/>
                </a:lnTo>
                <a:lnTo>
                  <a:pt x="51625" y="43040"/>
                </a:lnTo>
                <a:lnTo>
                  <a:pt x="51625" y="29006"/>
                </a:lnTo>
                <a:close/>
              </a:path>
              <a:path w="52069" h="125729">
                <a:moveTo>
                  <a:pt x="32359" y="0"/>
                </a:moveTo>
                <a:lnTo>
                  <a:pt x="16459" y="0"/>
                </a:lnTo>
                <a:lnTo>
                  <a:pt x="16459" y="29006"/>
                </a:lnTo>
                <a:lnTo>
                  <a:pt x="32359" y="29006"/>
                </a:lnTo>
                <a:lnTo>
                  <a:pt x="3235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70274" y="3878541"/>
            <a:ext cx="537210" cy="537210"/>
          </a:xfrm>
          <a:custGeom>
            <a:avLst/>
            <a:gdLst/>
            <a:ahLst/>
            <a:cxnLst/>
            <a:rect l="l" t="t" r="r" b="b"/>
            <a:pathLst>
              <a:path w="537210" h="537210">
                <a:moveTo>
                  <a:pt x="0" y="537210"/>
                </a:moveTo>
                <a:lnTo>
                  <a:pt x="537184" y="537210"/>
                </a:lnTo>
                <a:lnTo>
                  <a:pt x="537184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E1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70274" y="4415751"/>
            <a:ext cx="537210" cy="57150"/>
          </a:xfrm>
          <a:custGeom>
            <a:avLst/>
            <a:gdLst/>
            <a:ahLst/>
            <a:cxnLst/>
            <a:rect l="l" t="t" r="r" b="b"/>
            <a:pathLst>
              <a:path w="537210" h="57150">
                <a:moveTo>
                  <a:pt x="0" y="57150"/>
                </a:moveTo>
                <a:lnTo>
                  <a:pt x="537171" y="57150"/>
                </a:lnTo>
                <a:lnTo>
                  <a:pt x="537171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3653" y="4061800"/>
            <a:ext cx="215900" cy="219710"/>
          </a:xfrm>
          <a:custGeom>
            <a:avLst/>
            <a:gdLst/>
            <a:ahLst/>
            <a:cxnLst/>
            <a:rect l="l" t="t" r="r" b="b"/>
            <a:pathLst>
              <a:path w="215900" h="219710">
                <a:moveTo>
                  <a:pt x="107695" y="0"/>
                </a:moveTo>
                <a:lnTo>
                  <a:pt x="63322" y="7861"/>
                </a:lnTo>
                <a:lnTo>
                  <a:pt x="29451" y="30048"/>
                </a:lnTo>
                <a:lnTo>
                  <a:pt x="7645" y="64744"/>
                </a:lnTo>
                <a:lnTo>
                  <a:pt x="0" y="110121"/>
                </a:lnTo>
                <a:lnTo>
                  <a:pt x="478" y="122330"/>
                </a:lnTo>
                <a:lnTo>
                  <a:pt x="11884" y="165030"/>
                </a:lnTo>
                <a:lnTo>
                  <a:pt x="36849" y="196547"/>
                </a:lnTo>
                <a:lnTo>
                  <a:pt x="73504" y="215140"/>
                </a:lnTo>
                <a:lnTo>
                  <a:pt x="107695" y="219443"/>
                </a:lnTo>
                <a:lnTo>
                  <a:pt x="119711" y="218966"/>
                </a:lnTo>
                <a:lnTo>
                  <a:pt x="161890" y="207539"/>
                </a:lnTo>
                <a:lnTo>
                  <a:pt x="193015" y="182279"/>
                </a:lnTo>
                <a:lnTo>
                  <a:pt x="196979" y="176682"/>
                </a:lnTo>
                <a:lnTo>
                  <a:pt x="98018" y="176682"/>
                </a:lnTo>
                <a:lnTo>
                  <a:pt x="89941" y="174815"/>
                </a:lnTo>
                <a:lnTo>
                  <a:pt x="61315" y="142468"/>
                </a:lnTo>
                <a:lnTo>
                  <a:pt x="57264" y="118465"/>
                </a:lnTo>
                <a:lnTo>
                  <a:pt x="57264" y="101803"/>
                </a:lnTo>
                <a:lnTo>
                  <a:pt x="71869" y="57950"/>
                </a:lnTo>
                <a:lnTo>
                  <a:pt x="98018" y="43154"/>
                </a:lnTo>
                <a:lnTo>
                  <a:pt x="196938" y="43154"/>
                </a:lnTo>
                <a:lnTo>
                  <a:pt x="193015" y="37589"/>
                </a:lnTo>
                <a:lnTo>
                  <a:pt x="161890" y="12199"/>
                </a:lnTo>
                <a:lnTo>
                  <a:pt x="119711" y="490"/>
                </a:lnTo>
                <a:lnTo>
                  <a:pt x="107695" y="0"/>
                </a:lnTo>
                <a:close/>
              </a:path>
              <a:path w="215900" h="219710">
                <a:moveTo>
                  <a:pt x="196938" y="43154"/>
                </a:moveTo>
                <a:lnTo>
                  <a:pt x="117373" y="43154"/>
                </a:lnTo>
                <a:lnTo>
                  <a:pt x="125501" y="45123"/>
                </a:lnTo>
                <a:lnTo>
                  <a:pt x="138683" y="52908"/>
                </a:lnTo>
                <a:lnTo>
                  <a:pt x="157721" y="93586"/>
                </a:lnTo>
                <a:lnTo>
                  <a:pt x="158521" y="101803"/>
                </a:lnTo>
                <a:lnTo>
                  <a:pt x="158521" y="118465"/>
                </a:lnTo>
                <a:lnTo>
                  <a:pt x="143941" y="162242"/>
                </a:lnTo>
                <a:lnTo>
                  <a:pt x="117373" y="176682"/>
                </a:lnTo>
                <a:lnTo>
                  <a:pt x="196979" y="176682"/>
                </a:lnTo>
                <a:lnTo>
                  <a:pt x="213890" y="133929"/>
                </a:lnTo>
                <a:lnTo>
                  <a:pt x="215811" y="110121"/>
                </a:lnTo>
                <a:lnTo>
                  <a:pt x="215330" y="97913"/>
                </a:lnTo>
                <a:lnTo>
                  <a:pt x="203906" y="54938"/>
                </a:lnTo>
                <a:lnTo>
                  <a:pt x="198864" y="45886"/>
                </a:lnTo>
                <a:lnTo>
                  <a:pt x="196938" y="4315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0566" y="4029921"/>
            <a:ext cx="79375" cy="97790"/>
          </a:xfrm>
          <a:custGeom>
            <a:avLst/>
            <a:gdLst/>
            <a:ahLst/>
            <a:cxnLst/>
            <a:rect l="l" t="t" r="r" b="b"/>
            <a:pathLst>
              <a:path w="79375" h="97789">
                <a:moveTo>
                  <a:pt x="14770" y="2222"/>
                </a:moveTo>
                <a:lnTo>
                  <a:pt x="0" y="2222"/>
                </a:lnTo>
                <a:lnTo>
                  <a:pt x="0" y="97751"/>
                </a:lnTo>
                <a:lnTo>
                  <a:pt x="15709" y="97751"/>
                </a:lnTo>
                <a:lnTo>
                  <a:pt x="15709" y="39484"/>
                </a:lnTo>
                <a:lnTo>
                  <a:pt x="16281" y="35509"/>
                </a:lnTo>
                <a:lnTo>
                  <a:pt x="28401" y="17373"/>
                </a:lnTo>
                <a:lnTo>
                  <a:pt x="14770" y="17373"/>
                </a:lnTo>
                <a:lnTo>
                  <a:pt x="14770" y="2222"/>
                </a:lnTo>
                <a:close/>
              </a:path>
              <a:path w="79375" h="97789">
                <a:moveTo>
                  <a:pt x="75140" y="13868"/>
                </a:moveTo>
                <a:lnTo>
                  <a:pt x="49999" y="13868"/>
                </a:lnTo>
                <a:lnTo>
                  <a:pt x="54737" y="15595"/>
                </a:lnTo>
                <a:lnTo>
                  <a:pt x="61645" y="22478"/>
                </a:lnTo>
                <a:lnTo>
                  <a:pt x="63360" y="27165"/>
                </a:lnTo>
                <a:lnTo>
                  <a:pt x="63360" y="97751"/>
                </a:lnTo>
                <a:lnTo>
                  <a:pt x="79082" y="97751"/>
                </a:lnTo>
                <a:lnTo>
                  <a:pt x="79082" y="29756"/>
                </a:lnTo>
                <a:lnTo>
                  <a:pt x="78549" y="25044"/>
                </a:lnTo>
                <a:lnTo>
                  <a:pt x="76466" y="16548"/>
                </a:lnTo>
                <a:lnTo>
                  <a:pt x="75140" y="13868"/>
                </a:lnTo>
                <a:close/>
              </a:path>
              <a:path w="79375" h="97789">
                <a:moveTo>
                  <a:pt x="52476" y="0"/>
                </a:moveTo>
                <a:lnTo>
                  <a:pt x="46189" y="0"/>
                </a:lnTo>
                <a:lnTo>
                  <a:pt x="36280" y="1085"/>
                </a:lnTo>
                <a:lnTo>
                  <a:pt x="27808" y="4343"/>
                </a:lnTo>
                <a:lnTo>
                  <a:pt x="20767" y="9772"/>
                </a:lnTo>
                <a:lnTo>
                  <a:pt x="15151" y="17373"/>
                </a:lnTo>
                <a:lnTo>
                  <a:pt x="28401" y="17373"/>
                </a:lnTo>
                <a:lnTo>
                  <a:pt x="35001" y="14604"/>
                </a:lnTo>
                <a:lnTo>
                  <a:pt x="39166" y="13868"/>
                </a:lnTo>
                <a:lnTo>
                  <a:pt x="75140" y="13868"/>
                </a:lnTo>
                <a:lnTo>
                  <a:pt x="74650" y="12877"/>
                </a:lnTo>
                <a:lnTo>
                  <a:pt x="69469" y="6718"/>
                </a:lnTo>
                <a:lnTo>
                  <a:pt x="66090" y="4317"/>
                </a:lnTo>
                <a:lnTo>
                  <a:pt x="57721" y="863"/>
                </a:lnTo>
                <a:lnTo>
                  <a:pt x="5247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6691" y="387854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50" y="537210"/>
                </a:lnTo>
                <a:lnTo>
                  <a:pt x="565950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E1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7887" y="444432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386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6697" y="387854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1457" y="3878071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5">
                <a:moveTo>
                  <a:pt x="0" y="0"/>
                </a:moveTo>
                <a:lnTo>
                  <a:pt x="0" y="53726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2632" y="4061878"/>
            <a:ext cx="205740" cy="219710"/>
          </a:xfrm>
          <a:custGeom>
            <a:avLst/>
            <a:gdLst/>
            <a:ahLst/>
            <a:cxnLst/>
            <a:rect l="l" t="t" r="r" b="b"/>
            <a:pathLst>
              <a:path w="205739" h="219710">
                <a:moveTo>
                  <a:pt x="106489" y="0"/>
                </a:moveTo>
                <a:lnTo>
                  <a:pt x="61315" y="8483"/>
                </a:lnTo>
                <a:lnTo>
                  <a:pt x="27825" y="32067"/>
                </a:lnTo>
                <a:lnTo>
                  <a:pt x="7048" y="67995"/>
                </a:lnTo>
                <a:lnTo>
                  <a:pt x="0" y="112966"/>
                </a:lnTo>
                <a:lnTo>
                  <a:pt x="476" y="124423"/>
                </a:lnTo>
                <a:lnTo>
                  <a:pt x="11865" y="165372"/>
                </a:lnTo>
                <a:lnTo>
                  <a:pt x="36267" y="196285"/>
                </a:lnTo>
                <a:lnTo>
                  <a:pt x="72334" y="215041"/>
                </a:lnTo>
                <a:lnTo>
                  <a:pt x="105270" y="219456"/>
                </a:lnTo>
                <a:lnTo>
                  <a:pt x="125113" y="218094"/>
                </a:lnTo>
                <a:lnTo>
                  <a:pt x="173456" y="197688"/>
                </a:lnTo>
                <a:lnTo>
                  <a:pt x="191135" y="176707"/>
                </a:lnTo>
                <a:lnTo>
                  <a:pt x="95999" y="176707"/>
                </a:lnTo>
                <a:lnTo>
                  <a:pt x="88468" y="174675"/>
                </a:lnTo>
                <a:lnTo>
                  <a:pt x="61315" y="141744"/>
                </a:lnTo>
                <a:lnTo>
                  <a:pt x="57277" y="118491"/>
                </a:lnTo>
                <a:lnTo>
                  <a:pt x="57277" y="103162"/>
                </a:lnTo>
                <a:lnTo>
                  <a:pt x="71869" y="58966"/>
                </a:lnTo>
                <a:lnTo>
                  <a:pt x="96939" y="43167"/>
                </a:lnTo>
                <a:lnTo>
                  <a:pt x="194177" y="43167"/>
                </a:lnTo>
                <a:lnTo>
                  <a:pt x="190290" y="37123"/>
                </a:lnTo>
                <a:lnTo>
                  <a:pt x="158432" y="10944"/>
                </a:lnTo>
                <a:lnTo>
                  <a:pt x="115678" y="304"/>
                </a:lnTo>
                <a:lnTo>
                  <a:pt x="106489" y="0"/>
                </a:lnTo>
                <a:close/>
              </a:path>
              <a:path w="205739" h="219710">
                <a:moveTo>
                  <a:pt x="205727" y="134353"/>
                </a:moveTo>
                <a:lnTo>
                  <a:pt x="150456" y="134353"/>
                </a:lnTo>
                <a:lnTo>
                  <a:pt x="148524" y="143538"/>
                </a:lnTo>
                <a:lnTo>
                  <a:pt x="145564" y="151741"/>
                </a:lnTo>
                <a:lnTo>
                  <a:pt x="114570" y="175987"/>
                </a:lnTo>
                <a:lnTo>
                  <a:pt x="104876" y="176707"/>
                </a:lnTo>
                <a:lnTo>
                  <a:pt x="191135" y="176707"/>
                </a:lnTo>
                <a:lnTo>
                  <a:pt x="194830" y="170954"/>
                </a:lnTo>
                <a:lnTo>
                  <a:pt x="201588" y="153886"/>
                </a:lnTo>
                <a:lnTo>
                  <a:pt x="205727" y="134353"/>
                </a:lnTo>
                <a:close/>
              </a:path>
              <a:path w="205739" h="219710">
                <a:moveTo>
                  <a:pt x="194177" y="43167"/>
                </a:moveTo>
                <a:lnTo>
                  <a:pt x="106083" y="43167"/>
                </a:lnTo>
                <a:lnTo>
                  <a:pt x="122491" y="45414"/>
                </a:lnTo>
                <a:lnTo>
                  <a:pt x="135024" y="52152"/>
                </a:lnTo>
                <a:lnTo>
                  <a:pt x="143678" y="63376"/>
                </a:lnTo>
                <a:lnTo>
                  <a:pt x="148450" y="79082"/>
                </a:lnTo>
                <a:lnTo>
                  <a:pt x="204508" y="79082"/>
                </a:lnTo>
                <a:lnTo>
                  <a:pt x="203460" y="69341"/>
                </a:lnTo>
                <a:lnTo>
                  <a:pt x="201498" y="60275"/>
                </a:lnTo>
                <a:lnTo>
                  <a:pt x="198621" y="51888"/>
                </a:lnTo>
                <a:lnTo>
                  <a:pt x="194830" y="44183"/>
                </a:lnTo>
                <a:lnTo>
                  <a:pt x="194177" y="4316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33480" y="4030016"/>
            <a:ext cx="93345" cy="100330"/>
          </a:xfrm>
          <a:custGeom>
            <a:avLst/>
            <a:gdLst/>
            <a:ahLst/>
            <a:cxnLst/>
            <a:rect l="l" t="t" r="r" b="b"/>
            <a:pathLst>
              <a:path w="93345" h="100329">
                <a:moveTo>
                  <a:pt x="54013" y="0"/>
                </a:moveTo>
                <a:lnTo>
                  <a:pt x="38861" y="0"/>
                </a:lnTo>
                <a:lnTo>
                  <a:pt x="32207" y="1295"/>
                </a:lnTo>
                <a:lnTo>
                  <a:pt x="977" y="36487"/>
                </a:lnTo>
                <a:lnTo>
                  <a:pt x="0" y="43065"/>
                </a:lnTo>
                <a:lnTo>
                  <a:pt x="0" y="57086"/>
                </a:lnTo>
                <a:lnTo>
                  <a:pt x="20637" y="93472"/>
                </a:lnTo>
                <a:lnTo>
                  <a:pt x="38861" y="99783"/>
                </a:lnTo>
                <a:lnTo>
                  <a:pt x="54013" y="99783"/>
                </a:lnTo>
                <a:lnTo>
                  <a:pt x="60705" y="98513"/>
                </a:lnTo>
                <a:lnTo>
                  <a:pt x="72174" y="93472"/>
                </a:lnTo>
                <a:lnTo>
                  <a:pt x="77000" y="89966"/>
                </a:lnTo>
                <a:lnTo>
                  <a:pt x="80381" y="86106"/>
                </a:lnTo>
                <a:lnTo>
                  <a:pt x="42303" y="86106"/>
                </a:lnTo>
                <a:lnTo>
                  <a:pt x="38468" y="85305"/>
                </a:lnTo>
                <a:lnTo>
                  <a:pt x="16624" y="55867"/>
                </a:lnTo>
                <a:lnTo>
                  <a:pt x="16624" y="44284"/>
                </a:lnTo>
                <a:lnTo>
                  <a:pt x="42303" y="13855"/>
                </a:lnTo>
                <a:lnTo>
                  <a:pt x="80375" y="13855"/>
                </a:lnTo>
                <a:lnTo>
                  <a:pt x="77000" y="10007"/>
                </a:lnTo>
                <a:lnTo>
                  <a:pt x="72174" y="6464"/>
                </a:lnTo>
                <a:lnTo>
                  <a:pt x="60705" y="1295"/>
                </a:lnTo>
                <a:lnTo>
                  <a:pt x="54013" y="0"/>
                </a:lnTo>
                <a:close/>
              </a:path>
              <a:path w="93345" h="100329">
                <a:moveTo>
                  <a:pt x="80375" y="13855"/>
                </a:moveTo>
                <a:lnTo>
                  <a:pt x="50444" y="13855"/>
                </a:lnTo>
                <a:lnTo>
                  <a:pt x="54305" y="14668"/>
                </a:lnTo>
                <a:lnTo>
                  <a:pt x="61556" y="17856"/>
                </a:lnTo>
                <a:lnTo>
                  <a:pt x="76136" y="44284"/>
                </a:lnTo>
                <a:lnTo>
                  <a:pt x="76136" y="55867"/>
                </a:lnTo>
                <a:lnTo>
                  <a:pt x="50444" y="86106"/>
                </a:lnTo>
                <a:lnTo>
                  <a:pt x="80381" y="86106"/>
                </a:lnTo>
                <a:lnTo>
                  <a:pt x="84886" y="80962"/>
                </a:lnTo>
                <a:lnTo>
                  <a:pt x="87845" y="75704"/>
                </a:lnTo>
                <a:lnTo>
                  <a:pt x="89801" y="69659"/>
                </a:lnTo>
                <a:lnTo>
                  <a:pt x="91782" y="63639"/>
                </a:lnTo>
                <a:lnTo>
                  <a:pt x="92760" y="57086"/>
                </a:lnTo>
                <a:lnTo>
                  <a:pt x="92760" y="43065"/>
                </a:lnTo>
                <a:lnTo>
                  <a:pt x="91782" y="36487"/>
                </a:lnTo>
                <a:lnTo>
                  <a:pt x="87845" y="24307"/>
                </a:lnTo>
                <a:lnTo>
                  <a:pt x="84886" y="18999"/>
                </a:lnTo>
                <a:lnTo>
                  <a:pt x="80375" y="1385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36262" y="387854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37" y="537210"/>
                </a:lnTo>
                <a:lnTo>
                  <a:pt x="565937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E1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07446" y="444432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753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36262" y="387854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1383" y="398805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8"/>
                </a:lnTo>
              </a:path>
            </a:pathLst>
          </a:custGeom>
          <a:ln w="5728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0056" y="3988580"/>
            <a:ext cx="87630" cy="95885"/>
          </a:xfrm>
          <a:custGeom>
            <a:avLst/>
            <a:gdLst/>
            <a:ahLst/>
            <a:cxnLst/>
            <a:rect l="l" t="t" r="r" b="b"/>
            <a:pathLst>
              <a:path w="87629" h="95885">
                <a:moveTo>
                  <a:pt x="17564" y="0"/>
                </a:moveTo>
                <a:lnTo>
                  <a:pt x="0" y="0"/>
                </a:lnTo>
                <a:lnTo>
                  <a:pt x="35483" y="95516"/>
                </a:lnTo>
                <a:lnTo>
                  <a:pt x="52298" y="95516"/>
                </a:lnTo>
                <a:lnTo>
                  <a:pt x="58107" y="79628"/>
                </a:lnTo>
                <a:lnTo>
                  <a:pt x="44348" y="79628"/>
                </a:lnTo>
                <a:lnTo>
                  <a:pt x="17564" y="0"/>
                </a:lnTo>
                <a:close/>
              </a:path>
              <a:path w="87629" h="95885">
                <a:moveTo>
                  <a:pt x="87223" y="0"/>
                </a:moveTo>
                <a:lnTo>
                  <a:pt x="70764" y="0"/>
                </a:lnTo>
                <a:lnTo>
                  <a:pt x="44716" y="79628"/>
                </a:lnTo>
                <a:lnTo>
                  <a:pt x="58107" y="79628"/>
                </a:lnTo>
                <a:lnTo>
                  <a:pt x="8722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1016" y="387854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37" y="537210"/>
                </a:lnTo>
                <a:lnTo>
                  <a:pt x="565937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E1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02199" y="444432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386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31016" y="387854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5769" y="3878084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5">
                <a:moveTo>
                  <a:pt x="0" y="0"/>
                </a:moveTo>
                <a:lnTo>
                  <a:pt x="0" y="537235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92083" y="4061885"/>
            <a:ext cx="208279" cy="219710"/>
          </a:xfrm>
          <a:custGeom>
            <a:avLst/>
            <a:gdLst/>
            <a:ahLst/>
            <a:cxnLst/>
            <a:rect l="l" t="t" r="r" b="b"/>
            <a:pathLst>
              <a:path w="208279" h="219710">
                <a:moveTo>
                  <a:pt x="106489" y="0"/>
                </a:moveTo>
                <a:lnTo>
                  <a:pt x="63131" y="8483"/>
                </a:lnTo>
                <a:lnTo>
                  <a:pt x="29451" y="31673"/>
                </a:lnTo>
                <a:lnTo>
                  <a:pt x="7629" y="66659"/>
                </a:lnTo>
                <a:lnTo>
                  <a:pt x="0" y="110121"/>
                </a:lnTo>
                <a:lnTo>
                  <a:pt x="466" y="121981"/>
                </a:lnTo>
                <a:lnTo>
                  <a:pt x="11577" y="164246"/>
                </a:lnTo>
                <a:lnTo>
                  <a:pt x="35873" y="196053"/>
                </a:lnTo>
                <a:lnTo>
                  <a:pt x="72299" y="215028"/>
                </a:lnTo>
                <a:lnTo>
                  <a:pt x="106489" y="219443"/>
                </a:lnTo>
                <a:lnTo>
                  <a:pt x="123585" y="218436"/>
                </a:lnTo>
                <a:lnTo>
                  <a:pt x="167005" y="203326"/>
                </a:lnTo>
                <a:lnTo>
                  <a:pt x="191743" y="176707"/>
                </a:lnTo>
                <a:lnTo>
                  <a:pt x="108508" y="176707"/>
                </a:lnTo>
                <a:lnTo>
                  <a:pt x="97115" y="175924"/>
                </a:lnTo>
                <a:lnTo>
                  <a:pt x="61409" y="147856"/>
                </a:lnTo>
                <a:lnTo>
                  <a:pt x="57277" y="123850"/>
                </a:lnTo>
                <a:lnTo>
                  <a:pt x="207759" y="123850"/>
                </a:lnTo>
                <a:lnTo>
                  <a:pt x="208106" y="111872"/>
                </a:lnTo>
                <a:lnTo>
                  <a:pt x="207549" y="100147"/>
                </a:lnTo>
                <a:lnTo>
                  <a:pt x="206087" y="88672"/>
                </a:lnTo>
                <a:lnTo>
                  <a:pt x="205851" y="87553"/>
                </a:lnTo>
                <a:lnTo>
                  <a:pt x="57277" y="87553"/>
                </a:lnTo>
                <a:lnTo>
                  <a:pt x="57556" y="83515"/>
                </a:lnTo>
                <a:lnTo>
                  <a:pt x="88138" y="44716"/>
                </a:lnTo>
                <a:lnTo>
                  <a:pt x="95732" y="43154"/>
                </a:lnTo>
                <a:lnTo>
                  <a:pt x="188797" y="43154"/>
                </a:lnTo>
                <a:lnTo>
                  <a:pt x="185356" y="37934"/>
                </a:lnTo>
                <a:lnTo>
                  <a:pt x="152882" y="10299"/>
                </a:lnTo>
                <a:lnTo>
                  <a:pt x="119374" y="644"/>
                </a:lnTo>
                <a:lnTo>
                  <a:pt x="106489" y="0"/>
                </a:lnTo>
                <a:close/>
              </a:path>
              <a:path w="208279" h="219710">
                <a:moveTo>
                  <a:pt x="204127" y="149669"/>
                </a:moveTo>
                <a:lnTo>
                  <a:pt x="153708" y="149669"/>
                </a:lnTo>
                <a:lnTo>
                  <a:pt x="151815" y="156108"/>
                </a:lnTo>
                <a:lnTo>
                  <a:pt x="146685" y="162242"/>
                </a:lnTo>
                <a:lnTo>
                  <a:pt x="108508" y="176707"/>
                </a:lnTo>
                <a:lnTo>
                  <a:pt x="191743" y="176707"/>
                </a:lnTo>
                <a:lnTo>
                  <a:pt x="197265" y="167090"/>
                </a:lnTo>
                <a:lnTo>
                  <a:pt x="204127" y="149669"/>
                </a:lnTo>
                <a:close/>
              </a:path>
              <a:path w="208279" h="219710">
                <a:moveTo>
                  <a:pt x="188797" y="43154"/>
                </a:moveTo>
                <a:lnTo>
                  <a:pt x="104876" y="43154"/>
                </a:lnTo>
                <a:lnTo>
                  <a:pt x="114702" y="43863"/>
                </a:lnTo>
                <a:lnTo>
                  <a:pt x="123186" y="45988"/>
                </a:lnTo>
                <a:lnTo>
                  <a:pt x="148054" y="77312"/>
                </a:lnTo>
                <a:lnTo>
                  <a:pt x="150469" y="87553"/>
                </a:lnTo>
                <a:lnTo>
                  <a:pt x="205851" y="87553"/>
                </a:lnTo>
                <a:lnTo>
                  <a:pt x="203680" y="77312"/>
                </a:lnTo>
                <a:lnTo>
                  <a:pt x="200415" y="66573"/>
                </a:lnTo>
                <a:lnTo>
                  <a:pt x="196300" y="56480"/>
                </a:lnTo>
                <a:lnTo>
                  <a:pt x="191269" y="46905"/>
                </a:lnTo>
                <a:lnTo>
                  <a:pt x="188797" y="4315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21743" y="4030008"/>
            <a:ext cx="79375" cy="97790"/>
          </a:xfrm>
          <a:custGeom>
            <a:avLst/>
            <a:gdLst/>
            <a:ahLst/>
            <a:cxnLst/>
            <a:rect l="l" t="t" r="r" b="b"/>
            <a:pathLst>
              <a:path w="79375" h="97789">
                <a:moveTo>
                  <a:pt x="14770" y="2222"/>
                </a:moveTo>
                <a:lnTo>
                  <a:pt x="0" y="2222"/>
                </a:lnTo>
                <a:lnTo>
                  <a:pt x="0" y="97751"/>
                </a:lnTo>
                <a:lnTo>
                  <a:pt x="15709" y="97751"/>
                </a:lnTo>
                <a:lnTo>
                  <a:pt x="15709" y="39496"/>
                </a:lnTo>
                <a:lnTo>
                  <a:pt x="16281" y="35521"/>
                </a:lnTo>
                <a:lnTo>
                  <a:pt x="28433" y="17373"/>
                </a:lnTo>
                <a:lnTo>
                  <a:pt x="14770" y="17373"/>
                </a:lnTo>
                <a:lnTo>
                  <a:pt x="14770" y="2222"/>
                </a:lnTo>
                <a:close/>
              </a:path>
              <a:path w="79375" h="97789">
                <a:moveTo>
                  <a:pt x="75153" y="13868"/>
                </a:moveTo>
                <a:lnTo>
                  <a:pt x="50012" y="13868"/>
                </a:lnTo>
                <a:lnTo>
                  <a:pt x="54749" y="15595"/>
                </a:lnTo>
                <a:lnTo>
                  <a:pt x="61645" y="22491"/>
                </a:lnTo>
                <a:lnTo>
                  <a:pt x="63385" y="27177"/>
                </a:lnTo>
                <a:lnTo>
                  <a:pt x="63385" y="97751"/>
                </a:lnTo>
                <a:lnTo>
                  <a:pt x="79082" y="97751"/>
                </a:lnTo>
                <a:lnTo>
                  <a:pt x="79082" y="29756"/>
                </a:lnTo>
                <a:lnTo>
                  <a:pt x="78549" y="25044"/>
                </a:lnTo>
                <a:lnTo>
                  <a:pt x="76479" y="16548"/>
                </a:lnTo>
                <a:lnTo>
                  <a:pt x="75153" y="13868"/>
                </a:lnTo>
                <a:close/>
              </a:path>
              <a:path w="79375" h="97789">
                <a:moveTo>
                  <a:pt x="52489" y="0"/>
                </a:moveTo>
                <a:lnTo>
                  <a:pt x="46189" y="0"/>
                </a:lnTo>
                <a:lnTo>
                  <a:pt x="36286" y="1085"/>
                </a:lnTo>
                <a:lnTo>
                  <a:pt x="27814" y="4343"/>
                </a:lnTo>
                <a:lnTo>
                  <a:pt x="20774" y="9772"/>
                </a:lnTo>
                <a:lnTo>
                  <a:pt x="15163" y="17373"/>
                </a:lnTo>
                <a:lnTo>
                  <a:pt x="28433" y="17373"/>
                </a:lnTo>
                <a:lnTo>
                  <a:pt x="35013" y="14617"/>
                </a:lnTo>
                <a:lnTo>
                  <a:pt x="39179" y="13868"/>
                </a:lnTo>
                <a:lnTo>
                  <a:pt x="75153" y="13868"/>
                </a:lnTo>
                <a:lnTo>
                  <a:pt x="74663" y="12877"/>
                </a:lnTo>
                <a:lnTo>
                  <a:pt x="69469" y="6718"/>
                </a:lnTo>
                <a:lnTo>
                  <a:pt x="66090" y="4330"/>
                </a:lnTo>
                <a:lnTo>
                  <a:pt x="57721" y="863"/>
                </a:lnTo>
                <a:lnTo>
                  <a:pt x="5248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1829" y="268855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20982" y="2871680"/>
            <a:ext cx="203835" cy="219710"/>
          </a:xfrm>
          <a:custGeom>
            <a:avLst/>
            <a:gdLst/>
            <a:ahLst/>
            <a:cxnLst/>
            <a:rect l="l" t="t" r="r" b="b"/>
            <a:pathLst>
              <a:path w="203835" h="219710">
                <a:moveTo>
                  <a:pt x="192485" y="38328"/>
                </a:moveTo>
                <a:lnTo>
                  <a:pt x="106746" y="38328"/>
                </a:lnTo>
                <a:lnTo>
                  <a:pt x="111534" y="38671"/>
                </a:lnTo>
                <a:lnTo>
                  <a:pt x="120399" y="40017"/>
                </a:lnTo>
                <a:lnTo>
                  <a:pt x="138763" y="66573"/>
                </a:lnTo>
                <a:lnTo>
                  <a:pt x="139030" y="72491"/>
                </a:lnTo>
                <a:lnTo>
                  <a:pt x="104333" y="89966"/>
                </a:lnTo>
                <a:lnTo>
                  <a:pt x="89720" y="91426"/>
                </a:lnTo>
                <a:lnTo>
                  <a:pt x="83391" y="92186"/>
                </a:lnTo>
                <a:lnTo>
                  <a:pt x="44974" y="99441"/>
                </a:lnTo>
                <a:lnTo>
                  <a:pt x="10404" y="120421"/>
                </a:lnTo>
                <a:lnTo>
                  <a:pt x="0" y="157137"/>
                </a:lnTo>
                <a:lnTo>
                  <a:pt x="331" y="165131"/>
                </a:lnTo>
                <a:lnTo>
                  <a:pt x="27016" y="209651"/>
                </a:lnTo>
                <a:lnTo>
                  <a:pt x="70996" y="219456"/>
                </a:lnTo>
                <a:lnTo>
                  <a:pt x="80623" y="219105"/>
                </a:lnTo>
                <a:lnTo>
                  <a:pt x="117880" y="210461"/>
                </a:lnTo>
                <a:lnTo>
                  <a:pt x="141176" y="194043"/>
                </a:lnTo>
                <a:lnTo>
                  <a:pt x="197577" y="194043"/>
                </a:lnTo>
                <a:lnTo>
                  <a:pt x="196951" y="188323"/>
                </a:lnTo>
                <a:lnTo>
                  <a:pt x="196438" y="181533"/>
                </a:lnTo>
                <a:lnTo>
                  <a:pt x="87785" y="181533"/>
                </a:lnTo>
                <a:lnTo>
                  <a:pt x="59996" y="167627"/>
                </a:lnTo>
                <a:lnTo>
                  <a:pt x="58207" y="164338"/>
                </a:lnTo>
                <a:lnTo>
                  <a:pt x="57267" y="160032"/>
                </a:lnTo>
                <a:lnTo>
                  <a:pt x="57267" y="149542"/>
                </a:lnTo>
                <a:lnTo>
                  <a:pt x="86858" y="125056"/>
                </a:lnTo>
                <a:lnTo>
                  <a:pt x="109439" y="121704"/>
                </a:lnTo>
                <a:lnTo>
                  <a:pt x="113808" y="121031"/>
                </a:lnTo>
                <a:lnTo>
                  <a:pt x="138763" y="112153"/>
                </a:lnTo>
                <a:lnTo>
                  <a:pt x="196086" y="112153"/>
                </a:lnTo>
                <a:lnTo>
                  <a:pt x="196040" y="59309"/>
                </a:lnTo>
                <a:lnTo>
                  <a:pt x="195511" y="50296"/>
                </a:lnTo>
                <a:lnTo>
                  <a:pt x="193924" y="42214"/>
                </a:lnTo>
                <a:lnTo>
                  <a:pt x="192485" y="38328"/>
                </a:lnTo>
                <a:close/>
              </a:path>
              <a:path w="203835" h="219710">
                <a:moveTo>
                  <a:pt x="197577" y="194043"/>
                </a:moveTo>
                <a:lnTo>
                  <a:pt x="141176" y="194043"/>
                </a:lnTo>
                <a:lnTo>
                  <a:pt x="141443" y="197548"/>
                </a:lnTo>
                <a:lnTo>
                  <a:pt x="141913" y="200977"/>
                </a:lnTo>
                <a:lnTo>
                  <a:pt x="143259" y="207708"/>
                </a:lnTo>
                <a:lnTo>
                  <a:pt x="144135" y="210985"/>
                </a:lnTo>
                <a:lnTo>
                  <a:pt x="145215" y="214210"/>
                </a:lnTo>
                <a:lnTo>
                  <a:pt x="203304" y="214210"/>
                </a:lnTo>
                <a:lnTo>
                  <a:pt x="200612" y="209918"/>
                </a:lnTo>
                <a:lnTo>
                  <a:pt x="198732" y="203466"/>
                </a:lnTo>
                <a:lnTo>
                  <a:pt x="197577" y="194043"/>
                </a:lnTo>
                <a:close/>
              </a:path>
              <a:path w="203835" h="219710">
                <a:moveTo>
                  <a:pt x="196086" y="112153"/>
                </a:moveTo>
                <a:lnTo>
                  <a:pt x="138763" y="112153"/>
                </a:lnTo>
                <a:lnTo>
                  <a:pt x="138656" y="138112"/>
                </a:lnTo>
                <a:lnTo>
                  <a:pt x="138410" y="141149"/>
                </a:lnTo>
                <a:lnTo>
                  <a:pt x="118583" y="175895"/>
                </a:lnTo>
                <a:lnTo>
                  <a:pt x="92370" y="181533"/>
                </a:lnTo>
                <a:lnTo>
                  <a:pt x="196438" y="181533"/>
                </a:lnTo>
                <a:lnTo>
                  <a:pt x="196189" y="175895"/>
                </a:lnTo>
                <a:lnTo>
                  <a:pt x="196086" y="112153"/>
                </a:lnTo>
                <a:close/>
              </a:path>
              <a:path w="203835" h="219710">
                <a:moveTo>
                  <a:pt x="104473" y="0"/>
                </a:moveTo>
                <a:lnTo>
                  <a:pt x="61622" y="5446"/>
                </a:lnTo>
                <a:lnTo>
                  <a:pt x="26613" y="24312"/>
                </a:lnTo>
                <a:lnTo>
                  <a:pt x="7528" y="60140"/>
                </a:lnTo>
                <a:lnTo>
                  <a:pt x="6442" y="69799"/>
                </a:lnTo>
                <a:lnTo>
                  <a:pt x="63719" y="69799"/>
                </a:lnTo>
                <a:lnTo>
                  <a:pt x="65031" y="61928"/>
                </a:lnTo>
                <a:lnTo>
                  <a:pt x="67351" y="55271"/>
                </a:lnTo>
                <a:lnTo>
                  <a:pt x="101654" y="38328"/>
                </a:lnTo>
                <a:lnTo>
                  <a:pt x="192485" y="38328"/>
                </a:lnTo>
                <a:lnTo>
                  <a:pt x="191277" y="35066"/>
                </a:lnTo>
                <a:lnTo>
                  <a:pt x="158954" y="7939"/>
                </a:lnTo>
                <a:lnTo>
                  <a:pt x="120305" y="558"/>
                </a:lnTo>
                <a:lnTo>
                  <a:pt x="112365" y="140"/>
                </a:lnTo>
                <a:lnTo>
                  <a:pt x="10447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51445" y="2876172"/>
            <a:ext cx="79375" cy="97790"/>
          </a:xfrm>
          <a:custGeom>
            <a:avLst/>
            <a:gdLst/>
            <a:ahLst/>
            <a:cxnLst/>
            <a:rect l="l" t="t" r="r" b="b"/>
            <a:pathLst>
              <a:path w="79375" h="97789">
                <a:moveTo>
                  <a:pt x="15709" y="0"/>
                </a:moveTo>
                <a:lnTo>
                  <a:pt x="0" y="0"/>
                </a:lnTo>
                <a:lnTo>
                  <a:pt x="0" y="67995"/>
                </a:lnTo>
                <a:lnTo>
                  <a:pt x="26606" y="97574"/>
                </a:lnTo>
                <a:lnTo>
                  <a:pt x="39916" y="97574"/>
                </a:lnTo>
                <a:lnTo>
                  <a:pt x="46012" y="96177"/>
                </a:lnTo>
                <a:lnTo>
                  <a:pt x="56362" y="90639"/>
                </a:lnTo>
                <a:lnTo>
                  <a:pt x="60604" y="86296"/>
                </a:lnTo>
                <a:lnTo>
                  <a:pt x="61963" y="83883"/>
                </a:lnTo>
                <a:lnTo>
                  <a:pt x="29070" y="83883"/>
                </a:lnTo>
                <a:lnTo>
                  <a:pt x="24320" y="82168"/>
                </a:lnTo>
                <a:lnTo>
                  <a:pt x="17424" y="75272"/>
                </a:lnTo>
                <a:lnTo>
                  <a:pt x="15709" y="70586"/>
                </a:lnTo>
                <a:lnTo>
                  <a:pt x="15709" y="0"/>
                </a:lnTo>
                <a:close/>
              </a:path>
              <a:path w="79375" h="97789">
                <a:moveTo>
                  <a:pt x="79082" y="80390"/>
                </a:moveTo>
                <a:lnTo>
                  <a:pt x="64300" y="80390"/>
                </a:lnTo>
                <a:lnTo>
                  <a:pt x="64300" y="95529"/>
                </a:lnTo>
                <a:lnTo>
                  <a:pt x="79082" y="95529"/>
                </a:lnTo>
                <a:lnTo>
                  <a:pt x="79082" y="80390"/>
                </a:lnTo>
                <a:close/>
              </a:path>
              <a:path w="79375" h="97789">
                <a:moveTo>
                  <a:pt x="79082" y="0"/>
                </a:moveTo>
                <a:lnTo>
                  <a:pt x="63385" y="0"/>
                </a:lnTo>
                <a:lnTo>
                  <a:pt x="63385" y="58267"/>
                </a:lnTo>
                <a:lnTo>
                  <a:pt x="62788" y="62242"/>
                </a:lnTo>
                <a:lnTo>
                  <a:pt x="39916" y="83883"/>
                </a:lnTo>
                <a:lnTo>
                  <a:pt x="61963" y="83883"/>
                </a:lnTo>
                <a:lnTo>
                  <a:pt x="63931" y="80390"/>
                </a:lnTo>
                <a:lnTo>
                  <a:pt x="79082" y="80390"/>
                </a:lnTo>
                <a:lnTo>
                  <a:pt x="7908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70274" y="3218637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718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70274" y="2695597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718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7524" y="2877337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559"/>
                </a:lnTo>
              </a:path>
            </a:pathLst>
          </a:custGeom>
          <a:ln w="5728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88891" y="2821463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289" y="0"/>
                </a:lnTo>
              </a:path>
            </a:pathLst>
          </a:custGeom>
          <a:ln w="4720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81397" y="2796146"/>
            <a:ext cx="79375" cy="97790"/>
          </a:xfrm>
          <a:custGeom>
            <a:avLst/>
            <a:gdLst/>
            <a:ahLst/>
            <a:cxnLst/>
            <a:rect l="l" t="t" r="r" b="b"/>
            <a:pathLst>
              <a:path w="79375" h="97789">
                <a:moveTo>
                  <a:pt x="14782" y="2222"/>
                </a:moveTo>
                <a:lnTo>
                  <a:pt x="0" y="2222"/>
                </a:lnTo>
                <a:lnTo>
                  <a:pt x="0" y="97751"/>
                </a:lnTo>
                <a:lnTo>
                  <a:pt x="15709" y="97751"/>
                </a:lnTo>
                <a:lnTo>
                  <a:pt x="15709" y="39484"/>
                </a:lnTo>
                <a:lnTo>
                  <a:pt x="16281" y="35509"/>
                </a:lnTo>
                <a:lnTo>
                  <a:pt x="28414" y="17373"/>
                </a:lnTo>
                <a:lnTo>
                  <a:pt x="14782" y="17373"/>
                </a:lnTo>
                <a:lnTo>
                  <a:pt x="14782" y="2222"/>
                </a:lnTo>
                <a:close/>
              </a:path>
              <a:path w="79375" h="97789">
                <a:moveTo>
                  <a:pt x="75148" y="13855"/>
                </a:moveTo>
                <a:lnTo>
                  <a:pt x="50012" y="13855"/>
                </a:lnTo>
                <a:lnTo>
                  <a:pt x="54749" y="15582"/>
                </a:lnTo>
                <a:lnTo>
                  <a:pt x="61658" y="22479"/>
                </a:lnTo>
                <a:lnTo>
                  <a:pt x="63372" y="27165"/>
                </a:lnTo>
                <a:lnTo>
                  <a:pt x="63372" y="97751"/>
                </a:lnTo>
                <a:lnTo>
                  <a:pt x="79095" y="97751"/>
                </a:lnTo>
                <a:lnTo>
                  <a:pt x="79095" y="29756"/>
                </a:lnTo>
                <a:lnTo>
                  <a:pt x="78549" y="25044"/>
                </a:lnTo>
                <a:lnTo>
                  <a:pt x="76479" y="16535"/>
                </a:lnTo>
                <a:lnTo>
                  <a:pt x="75148" y="13855"/>
                </a:lnTo>
                <a:close/>
              </a:path>
              <a:path w="79375" h="97789">
                <a:moveTo>
                  <a:pt x="52489" y="0"/>
                </a:moveTo>
                <a:lnTo>
                  <a:pt x="46189" y="0"/>
                </a:lnTo>
                <a:lnTo>
                  <a:pt x="36284" y="1085"/>
                </a:lnTo>
                <a:lnTo>
                  <a:pt x="27809" y="4343"/>
                </a:lnTo>
                <a:lnTo>
                  <a:pt x="20768" y="9772"/>
                </a:lnTo>
                <a:lnTo>
                  <a:pt x="15163" y="17373"/>
                </a:lnTo>
                <a:lnTo>
                  <a:pt x="28414" y="17373"/>
                </a:lnTo>
                <a:lnTo>
                  <a:pt x="35013" y="14605"/>
                </a:lnTo>
                <a:lnTo>
                  <a:pt x="39179" y="13855"/>
                </a:lnTo>
                <a:lnTo>
                  <a:pt x="75148" y="13855"/>
                </a:lnTo>
                <a:lnTo>
                  <a:pt x="74663" y="12877"/>
                </a:lnTo>
                <a:lnTo>
                  <a:pt x="69481" y="6718"/>
                </a:lnTo>
                <a:lnTo>
                  <a:pt x="66090" y="4318"/>
                </a:lnTo>
                <a:lnTo>
                  <a:pt x="57721" y="863"/>
                </a:lnTo>
                <a:lnTo>
                  <a:pt x="5248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36274" y="268855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09"/>
                </a:moveTo>
                <a:lnTo>
                  <a:pt x="565988" y="537209"/>
                </a:lnTo>
                <a:lnTo>
                  <a:pt x="565988" y="0"/>
                </a:lnTo>
                <a:lnTo>
                  <a:pt x="0" y="0"/>
                </a:lnTo>
                <a:lnTo>
                  <a:pt x="0" y="537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36268" y="268855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36262" y="2630131"/>
            <a:ext cx="566420" cy="1270"/>
          </a:xfrm>
          <a:custGeom>
            <a:avLst/>
            <a:gdLst/>
            <a:ahLst/>
            <a:cxnLst/>
            <a:rect l="l" t="t" r="r" b="b"/>
            <a:pathLst>
              <a:path w="566420" h="1269">
                <a:moveTo>
                  <a:pt x="0" y="1270"/>
                </a:moveTo>
                <a:lnTo>
                  <a:pt x="566000" y="1270"/>
                </a:lnTo>
                <a:lnTo>
                  <a:pt x="5660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94313" y="2871683"/>
            <a:ext cx="205740" cy="219710"/>
          </a:xfrm>
          <a:custGeom>
            <a:avLst/>
            <a:gdLst/>
            <a:ahLst/>
            <a:cxnLst/>
            <a:rect l="l" t="t" r="r" b="b"/>
            <a:pathLst>
              <a:path w="205739" h="219710">
                <a:moveTo>
                  <a:pt x="106502" y="0"/>
                </a:moveTo>
                <a:lnTo>
                  <a:pt x="61315" y="8483"/>
                </a:lnTo>
                <a:lnTo>
                  <a:pt x="27838" y="32067"/>
                </a:lnTo>
                <a:lnTo>
                  <a:pt x="7061" y="67970"/>
                </a:lnTo>
                <a:lnTo>
                  <a:pt x="0" y="112953"/>
                </a:lnTo>
                <a:lnTo>
                  <a:pt x="478" y="124417"/>
                </a:lnTo>
                <a:lnTo>
                  <a:pt x="11873" y="165366"/>
                </a:lnTo>
                <a:lnTo>
                  <a:pt x="36267" y="196273"/>
                </a:lnTo>
                <a:lnTo>
                  <a:pt x="72346" y="215035"/>
                </a:lnTo>
                <a:lnTo>
                  <a:pt x="105282" y="219456"/>
                </a:lnTo>
                <a:lnTo>
                  <a:pt x="125125" y="218094"/>
                </a:lnTo>
                <a:lnTo>
                  <a:pt x="173456" y="197675"/>
                </a:lnTo>
                <a:lnTo>
                  <a:pt x="191147" y="176695"/>
                </a:lnTo>
                <a:lnTo>
                  <a:pt x="95999" y="176695"/>
                </a:lnTo>
                <a:lnTo>
                  <a:pt x="88480" y="174675"/>
                </a:lnTo>
                <a:lnTo>
                  <a:pt x="61315" y="141744"/>
                </a:lnTo>
                <a:lnTo>
                  <a:pt x="57289" y="118478"/>
                </a:lnTo>
                <a:lnTo>
                  <a:pt x="57289" y="103149"/>
                </a:lnTo>
                <a:lnTo>
                  <a:pt x="71881" y="58966"/>
                </a:lnTo>
                <a:lnTo>
                  <a:pt x="96951" y="43167"/>
                </a:lnTo>
                <a:lnTo>
                  <a:pt x="194195" y="43167"/>
                </a:lnTo>
                <a:lnTo>
                  <a:pt x="190290" y="37117"/>
                </a:lnTo>
                <a:lnTo>
                  <a:pt x="158434" y="10947"/>
                </a:lnTo>
                <a:lnTo>
                  <a:pt x="115686" y="304"/>
                </a:lnTo>
                <a:lnTo>
                  <a:pt x="106502" y="0"/>
                </a:lnTo>
                <a:close/>
              </a:path>
              <a:path w="205739" h="219710">
                <a:moveTo>
                  <a:pt x="205739" y="134340"/>
                </a:moveTo>
                <a:lnTo>
                  <a:pt x="150469" y="134340"/>
                </a:lnTo>
                <a:lnTo>
                  <a:pt x="148537" y="143527"/>
                </a:lnTo>
                <a:lnTo>
                  <a:pt x="145576" y="151733"/>
                </a:lnTo>
                <a:lnTo>
                  <a:pt x="114581" y="175976"/>
                </a:lnTo>
                <a:lnTo>
                  <a:pt x="104889" y="176695"/>
                </a:lnTo>
                <a:lnTo>
                  <a:pt x="191147" y="176695"/>
                </a:lnTo>
                <a:lnTo>
                  <a:pt x="194841" y="170946"/>
                </a:lnTo>
                <a:lnTo>
                  <a:pt x="201601" y="153878"/>
                </a:lnTo>
                <a:lnTo>
                  <a:pt x="205739" y="134340"/>
                </a:lnTo>
                <a:close/>
              </a:path>
              <a:path w="205739" h="219710">
                <a:moveTo>
                  <a:pt x="194195" y="43167"/>
                </a:moveTo>
                <a:lnTo>
                  <a:pt x="106095" y="43167"/>
                </a:lnTo>
                <a:lnTo>
                  <a:pt x="122502" y="45412"/>
                </a:lnTo>
                <a:lnTo>
                  <a:pt x="135031" y="52146"/>
                </a:lnTo>
                <a:lnTo>
                  <a:pt x="143680" y="63366"/>
                </a:lnTo>
                <a:lnTo>
                  <a:pt x="148450" y="79070"/>
                </a:lnTo>
                <a:lnTo>
                  <a:pt x="204533" y="79070"/>
                </a:lnTo>
                <a:lnTo>
                  <a:pt x="203471" y="69330"/>
                </a:lnTo>
                <a:lnTo>
                  <a:pt x="201502" y="60267"/>
                </a:lnTo>
                <a:lnTo>
                  <a:pt x="198627" y="51881"/>
                </a:lnTo>
                <a:lnTo>
                  <a:pt x="194843" y="44170"/>
                </a:lnTo>
                <a:lnTo>
                  <a:pt x="194195" y="4316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33006" y="2853778"/>
            <a:ext cx="90805" cy="134620"/>
          </a:xfrm>
          <a:custGeom>
            <a:avLst/>
            <a:gdLst/>
            <a:ahLst/>
            <a:cxnLst/>
            <a:rect l="l" t="t" r="r" b="b"/>
            <a:pathLst>
              <a:path w="90804" h="134619">
                <a:moveTo>
                  <a:pt x="15697" y="2222"/>
                </a:moveTo>
                <a:lnTo>
                  <a:pt x="0" y="2222"/>
                </a:lnTo>
                <a:lnTo>
                  <a:pt x="0" y="134162"/>
                </a:lnTo>
                <a:lnTo>
                  <a:pt x="15697" y="134162"/>
                </a:lnTo>
                <a:lnTo>
                  <a:pt x="15697" y="85001"/>
                </a:lnTo>
                <a:lnTo>
                  <a:pt x="35026" y="85001"/>
                </a:lnTo>
                <a:lnTo>
                  <a:pt x="15151" y="54571"/>
                </a:lnTo>
                <a:lnTo>
                  <a:pt x="15238" y="44716"/>
                </a:lnTo>
                <a:lnTo>
                  <a:pt x="15671" y="41084"/>
                </a:lnTo>
                <a:lnTo>
                  <a:pt x="16725" y="36779"/>
                </a:lnTo>
                <a:lnTo>
                  <a:pt x="17754" y="32461"/>
                </a:lnTo>
                <a:lnTo>
                  <a:pt x="19443" y="28613"/>
                </a:lnTo>
                <a:lnTo>
                  <a:pt x="24142" y="21843"/>
                </a:lnTo>
                <a:lnTo>
                  <a:pt x="27165" y="19100"/>
                </a:lnTo>
                <a:lnTo>
                  <a:pt x="34119" y="15151"/>
                </a:lnTo>
                <a:lnTo>
                  <a:pt x="15697" y="15151"/>
                </a:lnTo>
                <a:lnTo>
                  <a:pt x="15697" y="2222"/>
                </a:lnTo>
                <a:close/>
              </a:path>
              <a:path w="90804" h="134619">
                <a:moveTo>
                  <a:pt x="35026" y="85001"/>
                </a:moveTo>
                <a:lnTo>
                  <a:pt x="16078" y="85001"/>
                </a:lnTo>
                <a:lnTo>
                  <a:pt x="17792" y="87845"/>
                </a:lnTo>
                <a:lnTo>
                  <a:pt x="44602" y="99783"/>
                </a:lnTo>
                <a:lnTo>
                  <a:pt x="54190" y="99783"/>
                </a:lnTo>
                <a:lnTo>
                  <a:pt x="60579" y="98488"/>
                </a:lnTo>
                <a:lnTo>
                  <a:pt x="71539" y="93319"/>
                </a:lnTo>
                <a:lnTo>
                  <a:pt x="76098" y="89776"/>
                </a:lnTo>
                <a:lnTo>
                  <a:pt x="79058" y="86105"/>
                </a:lnTo>
                <a:lnTo>
                  <a:pt x="39827" y="86105"/>
                </a:lnTo>
                <a:lnTo>
                  <a:pt x="35217" y="85102"/>
                </a:lnTo>
                <a:lnTo>
                  <a:pt x="35026" y="85001"/>
                </a:lnTo>
                <a:close/>
              </a:path>
              <a:path w="90804" h="134619">
                <a:moveTo>
                  <a:pt x="78592" y="13855"/>
                </a:moveTo>
                <a:lnTo>
                  <a:pt x="49403" y="13855"/>
                </a:lnTo>
                <a:lnTo>
                  <a:pt x="53797" y="14846"/>
                </a:lnTo>
                <a:lnTo>
                  <a:pt x="61315" y="18783"/>
                </a:lnTo>
                <a:lnTo>
                  <a:pt x="73823" y="54571"/>
                </a:lnTo>
                <a:lnTo>
                  <a:pt x="73418" y="58394"/>
                </a:lnTo>
                <a:lnTo>
                  <a:pt x="72415" y="62826"/>
                </a:lnTo>
                <a:lnTo>
                  <a:pt x="71437" y="67271"/>
                </a:lnTo>
                <a:lnTo>
                  <a:pt x="50685" y="86105"/>
                </a:lnTo>
                <a:lnTo>
                  <a:pt x="79058" y="86105"/>
                </a:lnTo>
                <a:lnTo>
                  <a:pt x="83350" y="80784"/>
                </a:lnTo>
                <a:lnTo>
                  <a:pt x="86067" y="75526"/>
                </a:lnTo>
                <a:lnTo>
                  <a:pt x="89636" y="63449"/>
                </a:lnTo>
                <a:lnTo>
                  <a:pt x="90551" y="57035"/>
                </a:lnTo>
                <a:lnTo>
                  <a:pt x="90551" y="43484"/>
                </a:lnTo>
                <a:lnTo>
                  <a:pt x="89623" y="37083"/>
                </a:lnTo>
                <a:lnTo>
                  <a:pt x="85915" y="25006"/>
                </a:lnTo>
                <a:lnTo>
                  <a:pt x="83172" y="19684"/>
                </a:lnTo>
                <a:lnTo>
                  <a:pt x="78592" y="13855"/>
                </a:lnTo>
                <a:close/>
              </a:path>
              <a:path w="90804" h="134619">
                <a:moveTo>
                  <a:pt x="53949" y="0"/>
                </a:moveTo>
                <a:lnTo>
                  <a:pt x="39903" y="0"/>
                </a:lnTo>
                <a:lnTo>
                  <a:pt x="33794" y="1193"/>
                </a:lnTo>
                <a:lnTo>
                  <a:pt x="22720" y="6007"/>
                </a:lnTo>
                <a:lnTo>
                  <a:pt x="18656" y="9855"/>
                </a:lnTo>
                <a:lnTo>
                  <a:pt x="16078" y="15151"/>
                </a:lnTo>
                <a:lnTo>
                  <a:pt x="34119" y="15151"/>
                </a:lnTo>
                <a:lnTo>
                  <a:pt x="34544" y="14909"/>
                </a:lnTo>
                <a:lnTo>
                  <a:pt x="39052" y="13855"/>
                </a:lnTo>
                <a:lnTo>
                  <a:pt x="78592" y="13855"/>
                </a:lnTo>
                <a:lnTo>
                  <a:pt x="75907" y="10439"/>
                </a:lnTo>
                <a:lnTo>
                  <a:pt x="71348" y="6781"/>
                </a:lnTo>
                <a:lnTo>
                  <a:pt x="60375" y="1358"/>
                </a:lnTo>
                <a:lnTo>
                  <a:pt x="539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31079" y="268855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09"/>
                </a:moveTo>
                <a:lnTo>
                  <a:pt x="566000" y="537209"/>
                </a:lnTo>
                <a:lnTo>
                  <a:pt x="566000" y="0"/>
                </a:lnTo>
                <a:lnTo>
                  <a:pt x="0" y="0"/>
                </a:lnTo>
                <a:lnTo>
                  <a:pt x="0" y="537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02199" y="321863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63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31079" y="268855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31079" y="2630131"/>
            <a:ext cx="594995" cy="1270"/>
          </a:xfrm>
          <a:custGeom>
            <a:avLst/>
            <a:gdLst/>
            <a:ahLst/>
            <a:cxnLst/>
            <a:rect l="l" t="t" r="r" b="b"/>
            <a:pathLst>
              <a:path w="594995" h="1269">
                <a:moveTo>
                  <a:pt x="0" y="1270"/>
                </a:moveTo>
                <a:lnTo>
                  <a:pt x="594804" y="1270"/>
                </a:lnTo>
                <a:lnTo>
                  <a:pt x="59480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5890" y="2688386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22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19434" y="2814812"/>
            <a:ext cx="133985" cy="273685"/>
          </a:xfrm>
          <a:custGeom>
            <a:avLst/>
            <a:gdLst/>
            <a:ahLst/>
            <a:cxnLst/>
            <a:rect l="l" t="t" r="r" b="b"/>
            <a:pathLst>
              <a:path w="133985" h="273685">
                <a:moveTo>
                  <a:pt x="91986" y="100850"/>
                </a:moveTo>
                <a:lnTo>
                  <a:pt x="34696" y="100850"/>
                </a:lnTo>
                <a:lnTo>
                  <a:pt x="34819" y="226707"/>
                </a:lnTo>
                <a:lnTo>
                  <a:pt x="60312" y="267728"/>
                </a:lnTo>
                <a:lnTo>
                  <a:pt x="91592" y="273100"/>
                </a:lnTo>
                <a:lnTo>
                  <a:pt x="111886" y="272973"/>
                </a:lnTo>
                <a:lnTo>
                  <a:pt x="123710" y="272427"/>
                </a:lnTo>
                <a:lnTo>
                  <a:pt x="129095" y="271894"/>
                </a:lnTo>
                <a:lnTo>
                  <a:pt x="133934" y="271081"/>
                </a:lnTo>
                <a:lnTo>
                  <a:pt x="133934" y="228320"/>
                </a:lnTo>
                <a:lnTo>
                  <a:pt x="106502" y="228320"/>
                </a:lnTo>
                <a:lnTo>
                  <a:pt x="100050" y="226707"/>
                </a:lnTo>
                <a:lnTo>
                  <a:pt x="93598" y="220256"/>
                </a:lnTo>
                <a:lnTo>
                  <a:pt x="91986" y="213791"/>
                </a:lnTo>
                <a:lnTo>
                  <a:pt x="91986" y="100850"/>
                </a:lnTo>
                <a:close/>
              </a:path>
              <a:path w="133985" h="273685">
                <a:moveTo>
                  <a:pt x="133934" y="226707"/>
                </a:moveTo>
                <a:lnTo>
                  <a:pt x="131241" y="227253"/>
                </a:lnTo>
                <a:lnTo>
                  <a:pt x="128422" y="227660"/>
                </a:lnTo>
                <a:lnTo>
                  <a:pt x="122491" y="228193"/>
                </a:lnTo>
                <a:lnTo>
                  <a:pt x="106502" y="228320"/>
                </a:lnTo>
                <a:lnTo>
                  <a:pt x="133934" y="228320"/>
                </a:lnTo>
                <a:lnTo>
                  <a:pt x="133934" y="226707"/>
                </a:lnTo>
                <a:close/>
              </a:path>
              <a:path w="133985" h="273685">
                <a:moveTo>
                  <a:pt x="133934" y="62522"/>
                </a:moveTo>
                <a:lnTo>
                  <a:pt x="0" y="62522"/>
                </a:lnTo>
                <a:lnTo>
                  <a:pt x="0" y="100850"/>
                </a:lnTo>
                <a:lnTo>
                  <a:pt x="133934" y="100850"/>
                </a:lnTo>
                <a:lnTo>
                  <a:pt x="133934" y="62522"/>
                </a:lnTo>
                <a:close/>
              </a:path>
              <a:path w="133985" h="273685">
                <a:moveTo>
                  <a:pt x="91986" y="0"/>
                </a:moveTo>
                <a:lnTo>
                  <a:pt x="34696" y="0"/>
                </a:lnTo>
                <a:lnTo>
                  <a:pt x="34696" y="62522"/>
                </a:lnTo>
                <a:lnTo>
                  <a:pt x="91986" y="62522"/>
                </a:lnTo>
                <a:lnTo>
                  <a:pt x="919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82670" y="2876180"/>
            <a:ext cx="89535" cy="133985"/>
          </a:xfrm>
          <a:custGeom>
            <a:avLst/>
            <a:gdLst/>
            <a:ahLst/>
            <a:cxnLst/>
            <a:rect l="l" t="t" r="r" b="b"/>
            <a:pathLst>
              <a:path w="89535" h="133985">
                <a:moveTo>
                  <a:pt x="9258" y="117525"/>
                </a:moveTo>
                <a:lnTo>
                  <a:pt x="9258" y="131927"/>
                </a:lnTo>
                <a:lnTo>
                  <a:pt x="10972" y="132549"/>
                </a:lnTo>
                <a:lnTo>
                  <a:pt x="12750" y="132981"/>
                </a:lnTo>
                <a:lnTo>
                  <a:pt x="16459" y="133477"/>
                </a:lnTo>
                <a:lnTo>
                  <a:pt x="18300" y="133604"/>
                </a:lnTo>
                <a:lnTo>
                  <a:pt x="23736" y="133604"/>
                </a:lnTo>
                <a:lnTo>
                  <a:pt x="42517" y="119735"/>
                </a:lnTo>
                <a:lnTo>
                  <a:pt x="16890" y="119735"/>
                </a:lnTo>
                <a:lnTo>
                  <a:pt x="15316" y="119494"/>
                </a:lnTo>
                <a:lnTo>
                  <a:pt x="13779" y="118986"/>
                </a:lnTo>
                <a:lnTo>
                  <a:pt x="12230" y="118503"/>
                </a:lnTo>
                <a:lnTo>
                  <a:pt x="9258" y="117525"/>
                </a:lnTo>
                <a:close/>
              </a:path>
              <a:path w="89535" h="133985">
                <a:moveTo>
                  <a:pt x="17754" y="0"/>
                </a:moveTo>
                <a:lnTo>
                  <a:pt x="0" y="0"/>
                </a:lnTo>
                <a:lnTo>
                  <a:pt x="37896" y="94970"/>
                </a:lnTo>
                <a:lnTo>
                  <a:pt x="31419" y="111048"/>
                </a:lnTo>
                <a:lnTo>
                  <a:pt x="29946" y="113880"/>
                </a:lnTo>
                <a:lnTo>
                  <a:pt x="28206" y="116039"/>
                </a:lnTo>
                <a:lnTo>
                  <a:pt x="24282" y="118986"/>
                </a:lnTo>
                <a:lnTo>
                  <a:pt x="21691" y="119735"/>
                </a:lnTo>
                <a:lnTo>
                  <a:pt x="42517" y="119735"/>
                </a:lnTo>
                <a:lnTo>
                  <a:pt x="44208" y="116713"/>
                </a:lnTo>
                <a:lnTo>
                  <a:pt x="46024" y="112776"/>
                </a:lnTo>
                <a:lnTo>
                  <a:pt x="47866" y="108102"/>
                </a:lnTo>
                <a:lnTo>
                  <a:pt x="59384" y="78155"/>
                </a:lnTo>
                <a:lnTo>
                  <a:pt x="45643" y="78155"/>
                </a:lnTo>
                <a:lnTo>
                  <a:pt x="17754" y="0"/>
                </a:lnTo>
                <a:close/>
              </a:path>
              <a:path w="89535" h="133985">
                <a:moveTo>
                  <a:pt x="89446" y="0"/>
                </a:moveTo>
                <a:lnTo>
                  <a:pt x="72821" y="0"/>
                </a:lnTo>
                <a:lnTo>
                  <a:pt x="46024" y="78155"/>
                </a:lnTo>
                <a:lnTo>
                  <a:pt x="59384" y="78155"/>
                </a:lnTo>
                <a:lnTo>
                  <a:pt x="8944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46640" y="268855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09"/>
                </a:moveTo>
                <a:lnTo>
                  <a:pt x="566000" y="537209"/>
                </a:lnTo>
                <a:lnTo>
                  <a:pt x="566000" y="0"/>
                </a:lnTo>
                <a:lnTo>
                  <a:pt x="0" y="0"/>
                </a:lnTo>
                <a:lnTo>
                  <a:pt x="0" y="537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46640" y="268855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41457" y="2688386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22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59895" y="2092921"/>
            <a:ext cx="537210" cy="538480"/>
          </a:xfrm>
          <a:custGeom>
            <a:avLst/>
            <a:gdLst/>
            <a:ahLst/>
            <a:cxnLst/>
            <a:rect l="l" t="t" r="r" b="b"/>
            <a:pathLst>
              <a:path w="537210" h="538480">
                <a:moveTo>
                  <a:pt x="0" y="538480"/>
                </a:moveTo>
                <a:lnTo>
                  <a:pt x="537184" y="538480"/>
                </a:lnTo>
                <a:lnTo>
                  <a:pt x="537184" y="0"/>
                </a:lnTo>
                <a:lnTo>
                  <a:pt x="0" y="0"/>
                </a:lnTo>
                <a:lnTo>
                  <a:pt x="0" y="538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59895" y="2631401"/>
            <a:ext cx="537210" cy="57150"/>
          </a:xfrm>
          <a:custGeom>
            <a:avLst/>
            <a:gdLst/>
            <a:ahLst/>
            <a:cxnLst/>
            <a:rect l="l" t="t" r="r" b="b"/>
            <a:pathLst>
              <a:path w="537210" h="57150">
                <a:moveTo>
                  <a:pt x="0" y="57150"/>
                </a:moveTo>
                <a:lnTo>
                  <a:pt x="537171" y="57150"/>
                </a:lnTo>
                <a:lnTo>
                  <a:pt x="537171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15356" y="2220944"/>
            <a:ext cx="133985" cy="273685"/>
          </a:xfrm>
          <a:custGeom>
            <a:avLst/>
            <a:gdLst/>
            <a:ahLst/>
            <a:cxnLst/>
            <a:rect l="l" t="t" r="r" b="b"/>
            <a:pathLst>
              <a:path w="133985" h="273685">
                <a:moveTo>
                  <a:pt x="91986" y="100850"/>
                </a:moveTo>
                <a:lnTo>
                  <a:pt x="34696" y="100850"/>
                </a:lnTo>
                <a:lnTo>
                  <a:pt x="34819" y="226707"/>
                </a:lnTo>
                <a:lnTo>
                  <a:pt x="60299" y="267728"/>
                </a:lnTo>
                <a:lnTo>
                  <a:pt x="91579" y="273100"/>
                </a:lnTo>
                <a:lnTo>
                  <a:pt x="106095" y="273100"/>
                </a:lnTo>
                <a:lnTo>
                  <a:pt x="111874" y="272961"/>
                </a:lnTo>
                <a:lnTo>
                  <a:pt x="123710" y="272427"/>
                </a:lnTo>
                <a:lnTo>
                  <a:pt x="129095" y="271894"/>
                </a:lnTo>
                <a:lnTo>
                  <a:pt x="133934" y="271081"/>
                </a:lnTo>
                <a:lnTo>
                  <a:pt x="133934" y="228320"/>
                </a:lnTo>
                <a:lnTo>
                  <a:pt x="106489" y="228320"/>
                </a:lnTo>
                <a:lnTo>
                  <a:pt x="100050" y="226707"/>
                </a:lnTo>
                <a:lnTo>
                  <a:pt x="93598" y="220256"/>
                </a:lnTo>
                <a:lnTo>
                  <a:pt x="91986" y="213804"/>
                </a:lnTo>
                <a:lnTo>
                  <a:pt x="91986" y="100850"/>
                </a:lnTo>
                <a:close/>
              </a:path>
              <a:path w="133985" h="273685">
                <a:moveTo>
                  <a:pt x="133934" y="226707"/>
                </a:moveTo>
                <a:lnTo>
                  <a:pt x="131241" y="227253"/>
                </a:lnTo>
                <a:lnTo>
                  <a:pt x="128422" y="227660"/>
                </a:lnTo>
                <a:lnTo>
                  <a:pt x="122491" y="228193"/>
                </a:lnTo>
                <a:lnTo>
                  <a:pt x="106489" y="228320"/>
                </a:lnTo>
                <a:lnTo>
                  <a:pt x="133934" y="228320"/>
                </a:lnTo>
                <a:lnTo>
                  <a:pt x="133934" y="226707"/>
                </a:lnTo>
                <a:close/>
              </a:path>
              <a:path w="133985" h="273685">
                <a:moveTo>
                  <a:pt x="133934" y="62522"/>
                </a:moveTo>
                <a:lnTo>
                  <a:pt x="0" y="62522"/>
                </a:lnTo>
                <a:lnTo>
                  <a:pt x="0" y="100850"/>
                </a:lnTo>
                <a:lnTo>
                  <a:pt x="133934" y="100850"/>
                </a:lnTo>
                <a:lnTo>
                  <a:pt x="133934" y="62522"/>
                </a:lnTo>
                <a:close/>
              </a:path>
              <a:path w="133985" h="273685">
                <a:moveTo>
                  <a:pt x="91986" y="0"/>
                </a:moveTo>
                <a:lnTo>
                  <a:pt x="34696" y="0"/>
                </a:lnTo>
                <a:lnTo>
                  <a:pt x="34696" y="62522"/>
                </a:lnTo>
                <a:lnTo>
                  <a:pt x="91986" y="62522"/>
                </a:lnTo>
                <a:lnTo>
                  <a:pt x="919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84900" y="2225724"/>
            <a:ext cx="79375" cy="132080"/>
          </a:xfrm>
          <a:custGeom>
            <a:avLst/>
            <a:gdLst/>
            <a:ahLst/>
            <a:cxnLst/>
            <a:rect l="l" t="t" r="r" b="b"/>
            <a:pathLst>
              <a:path w="79375" h="132080">
                <a:moveTo>
                  <a:pt x="15709" y="0"/>
                </a:moveTo>
                <a:lnTo>
                  <a:pt x="0" y="0"/>
                </a:lnTo>
                <a:lnTo>
                  <a:pt x="0" y="131940"/>
                </a:lnTo>
                <a:lnTo>
                  <a:pt x="15709" y="131940"/>
                </a:lnTo>
                <a:lnTo>
                  <a:pt x="15709" y="73672"/>
                </a:lnTo>
                <a:lnTo>
                  <a:pt x="16281" y="69697"/>
                </a:lnTo>
                <a:lnTo>
                  <a:pt x="31072" y="50444"/>
                </a:lnTo>
                <a:lnTo>
                  <a:pt x="15709" y="50444"/>
                </a:lnTo>
                <a:lnTo>
                  <a:pt x="15709" y="0"/>
                </a:lnTo>
                <a:close/>
              </a:path>
              <a:path w="79375" h="132080">
                <a:moveTo>
                  <a:pt x="75148" y="48044"/>
                </a:moveTo>
                <a:lnTo>
                  <a:pt x="50012" y="48044"/>
                </a:lnTo>
                <a:lnTo>
                  <a:pt x="54749" y="49771"/>
                </a:lnTo>
                <a:lnTo>
                  <a:pt x="61671" y="56667"/>
                </a:lnTo>
                <a:lnTo>
                  <a:pt x="63385" y="61353"/>
                </a:lnTo>
                <a:lnTo>
                  <a:pt x="63385" y="131940"/>
                </a:lnTo>
                <a:lnTo>
                  <a:pt x="79108" y="131940"/>
                </a:lnTo>
                <a:lnTo>
                  <a:pt x="79108" y="63944"/>
                </a:lnTo>
                <a:lnTo>
                  <a:pt x="78574" y="59220"/>
                </a:lnTo>
                <a:lnTo>
                  <a:pt x="76479" y="50723"/>
                </a:lnTo>
                <a:lnTo>
                  <a:pt x="75148" y="48044"/>
                </a:lnTo>
                <a:close/>
              </a:path>
              <a:path w="79375" h="132080">
                <a:moveTo>
                  <a:pt x="52489" y="34188"/>
                </a:moveTo>
                <a:lnTo>
                  <a:pt x="43357" y="34188"/>
                </a:lnTo>
                <a:lnTo>
                  <a:pt x="40449" y="34493"/>
                </a:lnTo>
                <a:lnTo>
                  <a:pt x="16078" y="50444"/>
                </a:lnTo>
                <a:lnTo>
                  <a:pt x="31072" y="50444"/>
                </a:lnTo>
                <a:lnTo>
                  <a:pt x="35013" y="48780"/>
                </a:lnTo>
                <a:lnTo>
                  <a:pt x="39179" y="48044"/>
                </a:lnTo>
                <a:lnTo>
                  <a:pt x="75148" y="48044"/>
                </a:lnTo>
                <a:lnTo>
                  <a:pt x="74663" y="47066"/>
                </a:lnTo>
                <a:lnTo>
                  <a:pt x="69494" y="40906"/>
                </a:lnTo>
                <a:lnTo>
                  <a:pt x="66090" y="38506"/>
                </a:lnTo>
                <a:lnTo>
                  <a:pt x="57721" y="35052"/>
                </a:lnTo>
                <a:lnTo>
                  <a:pt x="52489" y="3418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25884" y="2092921"/>
            <a:ext cx="566420" cy="538480"/>
          </a:xfrm>
          <a:custGeom>
            <a:avLst/>
            <a:gdLst/>
            <a:ahLst/>
            <a:cxnLst/>
            <a:rect l="l" t="t" r="r" b="b"/>
            <a:pathLst>
              <a:path w="566420" h="538480">
                <a:moveTo>
                  <a:pt x="0" y="538480"/>
                </a:moveTo>
                <a:lnTo>
                  <a:pt x="566000" y="538480"/>
                </a:lnTo>
                <a:lnTo>
                  <a:pt x="566000" y="0"/>
                </a:lnTo>
                <a:lnTo>
                  <a:pt x="0" y="0"/>
                </a:lnTo>
                <a:lnTo>
                  <a:pt x="0" y="538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97067" y="265997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80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25884" y="2092921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93585" y="2277814"/>
            <a:ext cx="205740" cy="219710"/>
          </a:xfrm>
          <a:custGeom>
            <a:avLst/>
            <a:gdLst/>
            <a:ahLst/>
            <a:cxnLst/>
            <a:rect l="l" t="t" r="r" b="b"/>
            <a:pathLst>
              <a:path w="205739" h="219710">
                <a:moveTo>
                  <a:pt x="106489" y="0"/>
                </a:moveTo>
                <a:lnTo>
                  <a:pt x="61315" y="8483"/>
                </a:lnTo>
                <a:lnTo>
                  <a:pt x="27825" y="32080"/>
                </a:lnTo>
                <a:lnTo>
                  <a:pt x="7048" y="67983"/>
                </a:lnTo>
                <a:lnTo>
                  <a:pt x="0" y="112966"/>
                </a:lnTo>
                <a:lnTo>
                  <a:pt x="476" y="124422"/>
                </a:lnTo>
                <a:lnTo>
                  <a:pt x="11856" y="165365"/>
                </a:lnTo>
                <a:lnTo>
                  <a:pt x="36256" y="196278"/>
                </a:lnTo>
                <a:lnTo>
                  <a:pt x="72334" y="215035"/>
                </a:lnTo>
                <a:lnTo>
                  <a:pt x="105270" y="219456"/>
                </a:lnTo>
                <a:lnTo>
                  <a:pt x="125113" y="218094"/>
                </a:lnTo>
                <a:lnTo>
                  <a:pt x="173456" y="197675"/>
                </a:lnTo>
                <a:lnTo>
                  <a:pt x="191141" y="176695"/>
                </a:lnTo>
                <a:lnTo>
                  <a:pt x="95999" y="176695"/>
                </a:lnTo>
                <a:lnTo>
                  <a:pt x="88468" y="174675"/>
                </a:lnTo>
                <a:lnTo>
                  <a:pt x="61315" y="141744"/>
                </a:lnTo>
                <a:lnTo>
                  <a:pt x="57264" y="118478"/>
                </a:lnTo>
                <a:lnTo>
                  <a:pt x="57264" y="103149"/>
                </a:lnTo>
                <a:lnTo>
                  <a:pt x="71869" y="58966"/>
                </a:lnTo>
                <a:lnTo>
                  <a:pt x="96939" y="43167"/>
                </a:lnTo>
                <a:lnTo>
                  <a:pt x="194175" y="43167"/>
                </a:lnTo>
                <a:lnTo>
                  <a:pt x="190279" y="37122"/>
                </a:lnTo>
                <a:lnTo>
                  <a:pt x="158432" y="10947"/>
                </a:lnTo>
                <a:lnTo>
                  <a:pt x="115678" y="304"/>
                </a:lnTo>
                <a:lnTo>
                  <a:pt x="106489" y="0"/>
                </a:lnTo>
                <a:close/>
              </a:path>
              <a:path w="205739" h="219710">
                <a:moveTo>
                  <a:pt x="205727" y="134340"/>
                </a:moveTo>
                <a:lnTo>
                  <a:pt x="150456" y="134340"/>
                </a:lnTo>
                <a:lnTo>
                  <a:pt x="148524" y="143527"/>
                </a:lnTo>
                <a:lnTo>
                  <a:pt x="145564" y="151733"/>
                </a:lnTo>
                <a:lnTo>
                  <a:pt x="114570" y="175976"/>
                </a:lnTo>
                <a:lnTo>
                  <a:pt x="104876" y="176695"/>
                </a:lnTo>
                <a:lnTo>
                  <a:pt x="191141" y="176695"/>
                </a:lnTo>
                <a:lnTo>
                  <a:pt x="194830" y="170951"/>
                </a:lnTo>
                <a:lnTo>
                  <a:pt x="201588" y="153880"/>
                </a:lnTo>
                <a:lnTo>
                  <a:pt x="205727" y="134340"/>
                </a:lnTo>
                <a:close/>
              </a:path>
              <a:path w="205739" h="219710">
                <a:moveTo>
                  <a:pt x="194175" y="43167"/>
                </a:moveTo>
                <a:lnTo>
                  <a:pt x="106083" y="43167"/>
                </a:lnTo>
                <a:lnTo>
                  <a:pt x="122491" y="45412"/>
                </a:lnTo>
                <a:lnTo>
                  <a:pt x="135023" y="52146"/>
                </a:lnTo>
                <a:lnTo>
                  <a:pt x="143673" y="63366"/>
                </a:lnTo>
                <a:lnTo>
                  <a:pt x="148437" y="79070"/>
                </a:lnTo>
                <a:lnTo>
                  <a:pt x="204508" y="79070"/>
                </a:lnTo>
                <a:lnTo>
                  <a:pt x="203454" y="69331"/>
                </a:lnTo>
                <a:lnTo>
                  <a:pt x="201493" y="60269"/>
                </a:lnTo>
                <a:lnTo>
                  <a:pt x="198619" y="51886"/>
                </a:lnTo>
                <a:lnTo>
                  <a:pt x="194830" y="44183"/>
                </a:lnTo>
                <a:lnTo>
                  <a:pt x="194175" y="4316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10374" y="2248169"/>
            <a:ext cx="87630" cy="95885"/>
          </a:xfrm>
          <a:custGeom>
            <a:avLst/>
            <a:gdLst/>
            <a:ahLst/>
            <a:cxnLst/>
            <a:rect l="l" t="t" r="r" b="b"/>
            <a:pathLst>
              <a:path w="87629" h="95885">
                <a:moveTo>
                  <a:pt x="17551" y="0"/>
                </a:moveTo>
                <a:lnTo>
                  <a:pt x="0" y="0"/>
                </a:lnTo>
                <a:lnTo>
                  <a:pt x="35471" y="95529"/>
                </a:lnTo>
                <a:lnTo>
                  <a:pt x="52285" y="95529"/>
                </a:lnTo>
                <a:lnTo>
                  <a:pt x="58094" y="79641"/>
                </a:lnTo>
                <a:lnTo>
                  <a:pt x="44348" y="79641"/>
                </a:lnTo>
                <a:lnTo>
                  <a:pt x="17551" y="0"/>
                </a:lnTo>
                <a:close/>
              </a:path>
              <a:path w="87629" h="95885">
                <a:moveTo>
                  <a:pt x="87210" y="0"/>
                </a:moveTo>
                <a:lnTo>
                  <a:pt x="70764" y="0"/>
                </a:lnTo>
                <a:lnTo>
                  <a:pt x="44704" y="79641"/>
                </a:lnTo>
                <a:lnTo>
                  <a:pt x="58094" y="79641"/>
                </a:lnTo>
                <a:lnTo>
                  <a:pt x="8721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65078" y="2092921"/>
            <a:ext cx="537210" cy="538480"/>
          </a:xfrm>
          <a:custGeom>
            <a:avLst/>
            <a:gdLst/>
            <a:ahLst/>
            <a:cxnLst/>
            <a:rect l="l" t="t" r="r" b="b"/>
            <a:pathLst>
              <a:path w="537210" h="538480">
                <a:moveTo>
                  <a:pt x="0" y="538480"/>
                </a:moveTo>
                <a:lnTo>
                  <a:pt x="537184" y="538480"/>
                </a:lnTo>
                <a:lnTo>
                  <a:pt x="537184" y="0"/>
                </a:lnTo>
                <a:lnTo>
                  <a:pt x="0" y="0"/>
                </a:lnTo>
                <a:lnTo>
                  <a:pt x="0" y="538480"/>
                </a:lnTo>
                <a:close/>
              </a:path>
            </a:pathLst>
          </a:custGeom>
          <a:solidFill>
            <a:srgbClr val="56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65078" y="265997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817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31079" y="2092388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03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12923" y="2277810"/>
            <a:ext cx="208279" cy="219710"/>
          </a:xfrm>
          <a:custGeom>
            <a:avLst/>
            <a:gdLst/>
            <a:ahLst/>
            <a:cxnLst/>
            <a:rect l="l" t="t" r="r" b="b"/>
            <a:pathLst>
              <a:path w="208279" h="219710">
                <a:moveTo>
                  <a:pt x="106514" y="0"/>
                </a:moveTo>
                <a:lnTo>
                  <a:pt x="63157" y="8483"/>
                </a:lnTo>
                <a:lnTo>
                  <a:pt x="29463" y="31673"/>
                </a:lnTo>
                <a:lnTo>
                  <a:pt x="7651" y="66670"/>
                </a:lnTo>
                <a:lnTo>
                  <a:pt x="0" y="110134"/>
                </a:lnTo>
                <a:lnTo>
                  <a:pt x="468" y="121988"/>
                </a:lnTo>
                <a:lnTo>
                  <a:pt x="11602" y="164242"/>
                </a:lnTo>
                <a:lnTo>
                  <a:pt x="35893" y="196053"/>
                </a:lnTo>
                <a:lnTo>
                  <a:pt x="72323" y="215035"/>
                </a:lnTo>
                <a:lnTo>
                  <a:pt x="106514" y="219455"/>
                </a:lnTo>
                <a:lnTo>
                  <a:pt x="123610" y="218448"/>
                </a:lnTo>
                <a:lnTo>
                  <a:pt x="167030" y="203326"/>
                </a:lnTo>
                <a:lnTo>
                  <a:pt x="191765" y="176695"/>
                </a:lnTo>
                <a:lnTo>
                  <a:pt x="108534" y="176695"/>
                </a:lnTo>
                <a:lnTo>
                  <a:pt x="97140" y="175915"/>
                </a:lnTo>
                <a:lnTo>
                  <a:pt x="61433" y="147862"/>
                </a:lnTo>
                <a:lnTo>
                  <a:pt x="57302" y="123850"/>
                </a:lnTo>
                <a:lnTo>
                  <a:pt x="207771" y="123850"/>
                </a:lnTo>
                <a:lnTo>
                  <a:pt x="208126" y="111877"/>
                </a:lnTo>
                <a:lnTo>
                  <a:pt x="207571" y="100153"/>
                </a:lnTo>
                <a:lnTo>
                  <a:pt x="206107" y="88679"/>
                </a:lnTo>
                <a:lnTo>
                  <a:pt x="205869" y="87553"/>
                </a:lnTo>
                <a:lnTo>
                  <a:pt x="57302" y="87553"/>
                </a:lnTo>
                <a:lnTo>
                  <a:pt x="57581" y="83515"/>
                </a:lnTo>
                <a:lnTo>
                  <a:pt x="88163" y="44729"/>
                </a:lnTo>
                <a:lnTo>
                  <a:pt x="95757" y="43167"/>
                </a:lnTo>
                <a:lnTo>
                  <a:pt x="188825" y="43167"/>
                </a:lnTo>
                <a:lnTo>
                  <a:pt x="185381" y="37934"/>
                </a:lnTo>
                <a:lnTo>
                  <a:pt x="152907" y="10299"/>
                </a:lnTo>
                <a:lnTo>
                  <a:pt x="119394" y="644"/>
                </a:lnTo>
                <a:lnTo>
                  <a:pt x="106514" y="0"/>
                </a:lnTo>
                <a:close/>
              </a:path>
              <a:path w="208279" h="219710">
                <a:moveTo>
                  <a:pt x="204139" y="149669"/>
                </a:moveTo>
                <a:lnTo>
                  <a:pt x="153720" y="149669"/>
                </a:lnTo>
                <a:lnTo>
                  <a:pt x="151828" y="156121"/>
                </a:lnTo>
                <a:lnTo>
                  <a:pt x="146710" y="162242"/>
                </a:lnTo>
                <a:lnTo>
                  <a:pt x="108534" y="176695"/>
                </a:lnTo>
                <a:lnTo>
                  <a:pt x="191765" y="176695"/>
                </a:lnTo>
                <a:lnTo>
                  <a:pt x="197282" y="167090"/>
                </a:lnTo>
                <a:lnTo>
                  <a:pt x="204139" y="149669"/>
                </a:lnTo>
                <a:close/>
              </a:path>
              <a:path w="208279" h="219710">
                <a:moveTo>
                  <a:pt x="188825" y="43167"/>
                </a:moveTo>
                <a:lnTo>
                  <a:pt x="104901" y="43167"/>
                </a:lnTo>
                <a:lnTo>
                  <a:pt x="114722" y="43874"/>
                </a:lnTo>
                <a:lnTo>
                  <a:pt x="123207" y="45994"/>
                </a:lnTo>
                <a:lnTo>
                  <a:pt x="148079" y="77314"/>
                </a:lnTo>
                <a:lnTo>
                  <a:pt x="150494" y="87553"/>
                </a:lnTo>
                <a:lnTo>
                  <a:pt x="205869" y="87553"/>
                </a:lnTo>
                <a:lnTo>
                  <a:pt x="203690" y="77314"/>
                </a:lnTo>
                <a:lnTo>
                  <a:pt x="200424" y="66573"/>
                </a:lnTo>
                <a:lnTo>
                  <a:pt x="196315" y="56486"/>
                </a:lnTo>
                <a:lnTo>
                  <a:pt x="191287" y="46907"/>
                </a:lnTo>
                <a:lnTo>
                  <a:pt x="188825" y="43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34441" y="2219514"/>
            <a:ext cx="51435" cy="124460"/>
          </a:xfrm>
          <a:custGeom>
            <a:avLst/>
            <a:gdLst/>
            <a:ahLst/>
            <a:cxnLst/>
            <a:rect l="l" t="t" r="r" b="b"/>
            <a:pathLst>
              <a:path w="51435" h="124460">
                <a:moveTo>
                  <a:pt x="31965" y="42506"/>
                </a:moveTo>
                <a:lnTo>
                  <a:pt x="16268" y="42506"/>
                </a:lnTo>
                <a:lnTo>
                  <a:pt x="16330" y="108229"/>
                </a:lnTo>
                <a:lnTo>
                  <a:pt x="34925" y="124180"/>
                </a:lnTo>
                <a:lnTo>
                  <a:pt x="51003" y="124180"/>
                </a:lnTo>
                <a:lnTo>
                  <a:pt x="51003" y="110324"/>
                </a:lnTo>
                <a:lnTo>
                  <a:pt x="39331" y="110236"/>
                </a:lnTo>
                <a:lnTo>
                  <a:pt x="36245" y="109867"/>
                </a:lnTo>
                <a:lnTo>
                  <a:pt x="31965" y="103670"/>
                </a:lnTo>
                <a:lnTo>
                  <a:pt x="31965" y="42506"/>
                </a:lnTo>
                <a:close/>
              </a:path>
              <a:path w="51435" h="124460">
                <a:moveTo>
                  <a:pt x="51003" y="28651"/>
                </a:moveTo>
                <a:lnTo>
                  <a:pt x="0" y="28651"/>
                </a:lnTo>
                <a:lnTo>
                  <a:pt x="0" y="42506"/>
                </a:lnTo>
                <a:lnTo>
                  <a:pt x="51003" y="42506"/>
                </a:lnTo>
                <a:lnTo>
                  <a:pt x="51003" y="28651"/>
                </a:lnTo>
                <a:close/>
              </a:path>
              <a:path w="51435" h="124460">
                <a:moveTo>
                  <a:pt x="31965" y="0"/>
                </a:moveTo>
                <a:lnTo>
                  <a:pt x="16268" y="0"/>
                </a:lnTo>
                <a:lnTo>
                  <a:pt x="16268" y="28651"/>
                </a:lnTo>
                <a:lnTo>
                  <a:pt x="31965" y="28651"/>
                </a:lnTo>
                <a:lnTo>
                  <a:pt x="31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23019" y="176589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39" y="0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80792" y="1468716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7083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17824" y="176622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50" y="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09210" y="1682328"/>
            <a:ext cx="215900" cy="219710"/>
          </a:xfrm>
          <a:custGeom>
            <a:avLst/>
            <a:gdLst/>
            <a:ahLst/>
            <a:cxnLst/>
            <a:rect l="l" t="t" r="r" b="b"/>
            <a:pathLst>
              <a:path w="215900" h="219710">
                <a:moveTo>
                  <a:pt x="107708" y="0"/>
                </a:moveTo>
                <a:lnTo>
                  <a:pt x="63334" y="7873"/>
                </a:lnTo>
                <a:lnTo>
                  <a:pt x="29451" y="30048"/>
                </a:lnTo>
                <a:lnTo>
                  <a:pt x="7670" y="64744"/>
                </a:lnTo>
                <a:lnTo>
                  <a:pt x="0" y="110134"/>
                </a:lnTo>
                <a:lnTo>
                  <a:pt x="478" y="122338"/>
                </a:lnTo>
                <a:lnTo>
                  <a:pt x="11897" y="165041"/>
                </a:lnTo>
                <a:lnTo>
                  <a:pt x="36861" y="196554"/>
                </a:lnTo>
                <a:lnTo>
                  <a:pt x="73516" y="215148"/>
                </a:lnTo>
                <a:lnTo>
                  <a:pt x="107708" y="219455"/>
                </a:lnTo>
                <a:lnTo>
                  <a:pt x="119719" y="218977"/>
                </a:lnTo>
                <a:lnTo>
                  <a:pt x="161901" y="207550"/>
                </a:lnTo>
                <a:lnTo>
                  <a:pt x="193027" y="182286"/>
                </a:lnTo>
                <a:lnTo>
                  <a:pt x="196989" y="176695"/>
                </a:lnTo>
                <a:lnTo>
                  <a:pt x="98031" y="176695"/>
                </a:lnTo>
                <a:lnTo>
                  <a:pt x="89954" y="174815"/>
                </a:lnTo>
                <a:lnTo>
                  <a:pt x="61315" y="142481"/>
                </a:lnTo>
                <a:lnTo>
                  <a:pt x="57276" y="118478"/>
                </a:lnTo>
                <a:lnTo>
                  <a:pt x="57276" y="101803"/>
                </a:lnTo>
                <a:lnTo>
                  <a:pt x="71869" y="57962"/>
                </a:lnTo>
                <a:lnTo>
                  <a:pt x="98031" y="43167"/>
                </a:lnTo>
                <a:lnTo>
                  <a:pt x="196956" y="43167"/>
                </a:lnTo>
                <a:lnTo>
                  <a:pt x="193027" y="37594"/>
                </a:lnTo>
                <a:lnTo>
                  <a:pt x="161901" y="12210"/>
                </a:lnTo>
                <a:lnTo>
                  <a:pt x="119719" y="492"/>
                </a:lnTo>
                <a:lnTo>
                  <a:pt x="107708" y="0"/>
                </a:lnTo>
                <a:close/>
              </a:path>
              <a:path w="215900" h="219710">
                <a:moveTo>
                  <a:pt x="196956" y="43167"/>
                </a:moveTo>
                <a:lnTo>
                  <a:pt x="117386" y="43167"/>
                </a:lnTo>
                <a:lnTo>
                  <a:pt x="125526" y="45123"/>
                </a:lnTo>
                <a:lnTo>
                  <a:pt x="138709" y="52920"/>
                </a:lnTo>
                <a:lnTo>
                  <a:pt x="157733" y="93598"/>
                </a:lnTo>
                <a:lnTo>
                  <a:pt x="158534" y="101803"/>
                </a:lnTo>
                <a:lnTo>
                  <a:pt x="158534" y="118478"/>
                </a:lnTo>
                <a:lnTo>
                  <a:pt x="143941" y="162242"/>
                </a:lnTo>
                <a:lnTo>
                  <a:pt x="117386" y="176695"/>
                </a:lnTo>
                <a:lnTo>
                  <a:pt x="196989" y="176695"/>
                </a:lnTo>
                <a:lnTo>
                  <a:pt x="213902" y="133937"/>
                </a:lnTo>
                <a:lnTo>
                  <a:pt x="215823" y="110134"/>
                </a:lnTo>
                <a:lnTo>
                  <a:pt x="215343" y="97918"/>
                </a:lnTo>
                <a:lnTo>
                  <a:pt x="203919" y="54940"/>
                </a:lnTo>
                <a:lnTo>
                  <a:pt x="198877" y="45891"/>
                </a:lnTo>
                <a:lnTo>
                  <a:pt x="196956" y="4316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44667" y="1616265"/>
            <a:ext cx="90805" cy="133985"/>
          </a:xfrm>
          <a:custGeom>
            <a:avLst/>
            <a:gdLst/>
            <a:ahLst/>
            <a:cxnLst/>
            <a:rect l="l" t="t" r="r" b="b"/>
            <a:pathLst>
              <a:path w="90805" h="133985">
                <a:moveTo>
                  <a:pt x="35062" y="119202"/>
                </a:moveTo>
                <a:lnTo>
                  <a:pt x="16078" y="119202"/>
                </a:lnTo>
                <a:lnTo>
                  <a:pt x="17805" y="122034"/>
                </a:lnTo>
                <a:lnTo>
                  <a:pt x="44602" y="133984"/>
                </a:lnTo>
                <a:lnTo>
                  <a:pt x="54203" y="133984"/>
                </a:lnTo>
                <a:lnTo>
                  <a:pt x="60578" y="132689"/>
                </a:lnTo>
                <a:lnTo>
                  <a:pt x="71551" y="127507"/>
                </a:lnTo>
                <a:lnTo>
                  <a:pt x="76111" y="123964"/>
                </a:lnTo>
                <a:lnTo>
                  <a:pt x="79066" y="120307"/>
                </a:lnTo>
                <a:lnTo>
                  <a:pt x="39852" y="120307"/>
                </a:lnTo>
                <a:lnTo>
                  <a:pt x="35229" y="119291"/>
                </a:lnTo>
                <a:lnTo>
                  <a:pt x="35062" y="119202"/>
                </a:lnTo>
                <a:close/>
              </a:path>
              <a:path w="90805" h="133985">
                <a:moveTo>
                  <a:pt x="15709" y="0"/>
                </a:moveTo>
                <a:lnTo>
                  <a:pt x="0" y="0"/>
                </a:lnTo>
                <a:lnTo>
                  <a:pt x="0" y="131940"/>
                </a:lnTo>
                <a:lnTo>
                  <a:pt x="15709" y="131940"/>
                </a:lnTo>
                <a:lnTo>
                  <a:pt x="15709" y="119202"/>
                </a:lnTo>
                <a:lnTo>
                  <a:pt x="35062" y="119202"/>
                </a:lnTo>
                <a:lnTo>
                  <a:pt x="15163" y="88760"/>
                </a:lnTo>
                <a:lnTo>
                  <a:pt x="15252" y="78905"/>
                </a:lnTo>
                <a:lnTo>
                  <a:pt x="34131" y="49339"/>
                </a:lnTo>
                <a:lnTo>
                  <a:pt x="15709" y="49339"/>
                </a:lnTo>
                <a:lnTo>
                  <a:pt x="15709" y="0"/>
                </a:lnTo>
                <a:close/>
              </a:path>
              <a:path w="90805" h="133985">
                <a:moveTo>
                  <a:pt x="78598" y="48044"/>
                </a:moveTo>
                <a:lnTo>
                  <a:pt x="49402" y="48044"/>
                </a:lnTo>
                <a:lnTo>
                  <a:pt x="53809" y="49034"/>
                </a:lnTo>
                <a:lnTo>
                  <a:pt x="61315" y="52984"/>
                </a:lnTo>
                <a:lnTo>
                  <a:pt x="73846" y="88760"/>
                </a:lnTo>
                <a:lnTo>
                  <a:pt x="73431" y="92582"/>
                </a:lnTo>
                <a:lnTo>
                  <a:pt x="50698" y="120307"/>
                </a:lnTo>
                <a:lnTo>
                  <a:pt x="79066" y="120307"/>
                </a:lnTo>
                <a:lnTo>
                  <a:pt x="83375" y="114973"/>
                </a:lnTo>
                <a:lnTo>
                  <a:pt x="86080" y="109702"/>
                </a:lnTo>
                <a:lnTo>
                  <a:pt x="89661" y="97637"/>
                </a:lnTo>
                <a:lnTo>
                  <a:pt x="90550" y="91224"/>
                </a:lnTo>
                <a:lnTo>
                  <a:pt x="90550" y="77673"/>
                </a:lnTo>
                <a:lnTo>
                  <a:pt x="89623" y="71272"/>
                </a:lnTo>
                <a:lnTo>
                  <a:pt x="85928" y="59207"/>
                </a:lnTo>
                <a:lnTo>
                  <a:pt x="83184" y="53873"/>
                </a:lnTo>
                <a:lnTo>
                  <a:pt x="78598" y="48044"/>
                </a:lnTo>
                <a:close/>
              </a:path>
              <a:path w="90805" h="133985">
                <a:moveTo>
                  <a:pt x="53962" y="34188"/>
                </a:moveTo>
                <a:lnTo>
                  <a:pt x="39916" y="34188"/>
                </a:lnTo>
                <a:lnTo>
                  <a:pt x="33820" y="35394"/>
                </a:lnTo>
                <a:lnTo>
                  <a:pt x="22732" y="40195"/>
                </a:lnTo>
                <a:lnTo>
                  <a:pt x="18668" y="44056"/>
                </a:lnTo>
                <a:lnTo>
                  <a:pt x="16078" y="49339"/>
                </a:lnTo>
                <a:lnTo>
                  <a:pt x="34131" y="49339"/>
                </a:lnTo>
                <a:lnTo>
                  <a:pt x="34556" y="49098"/>
                </a:lnTo>
                <a:lnTo>
                  <a:pt x="39052" y="48044"/>
                </a:lnTo>
                <a:lnTo>
                  <a:pt x="78598" y="48044"/>
                </a:lnTo>
                <a:lnTo>
                  <a:pt x="75920" y="44640"/>
                </a:lnTo>
                <a:lnTo>
                  <a:pt x="71361" y="40970"/>
                </a:lnTo>
                <a:lnTo>
                  <a:pt x="60401" y="35547"/>
                </a:lnTo>
                <a:lnTo>
                  <a:pt x="53962" y="3418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70312" y="1497291"/>
            <a:ext cx="537210" cy="537210"/>
          </a:xfrm>
          <a:custGeom>
            <a:avLst/>
            <a:gdLst/>
            <a:ahLst/>
            <a:cxnLst/>
            <a:rect l="l" t="t" r="r" b="b"/>
            <a:pathLst>
              <a:path w="537210" h="537210">
                <a:moveTo>
                  <a:pt x="0" y="537210"/>
                </a:moveTo>
                <a:lnTo>
                  <a:pt x="537197" y="537210"/>
                </a:lnTo>
                <a:lnTo>
                  <a:pt x="537197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70312" y="1440141"/>
            <a:ext cx="537210" cy="57150"/>
          </a:xfrm>
          <a:custGeom>
            <a:avLst/>
            <a:gdLst/>
            <a:ahLst/>
            <a:cxnLst/>
            <a:rect l="l" t="t" r="r" b="b"/>
            <a:pathLst>
              <a:path w="537210" h="57150">
                <a:moveTo>
                  <a:pt x="0" y="57150"/>
                </a:moveTo>
                <a:lnTo>
                  <a:pt x="537197" y="57150"/>
                </a:lnTo>
                <a:lnTo>
                  <a:pt x="537197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19546" y="1682332"/>
            <a:ext cx="193675" cy="219710"/>
          </a:xfrm>
          <a:custGeom>
            <a:avLst/>
            <a:gdLst/>
            <a:ahLst/>
            <a:cxnLst/>
            <a:rect l="l" t="t" r="r" b="b"/>
            <a:pathLst>
              <a:path w="193675" h="219710">
                <a:moveTo>
                  <a:pt x="54470" y="146431"/>
                </a:moveTo>
                <a:lnTo>
                  <a:pt x="0" y="146431"/>
                </a:lnTo>
                <a:lnTo>
                  <a:pt x="898" y="156484"/>
                </a:lnTo>
                <a:lnTo>
                  <a:pt x="19378" y="193887"/>
                </a:lnTo>
                <a:lnTo>
                  <a:pt x="54105" y="213704"/>
                </a:lnTo>
                <a:lnTo>
                  <a:pt x="98056" y="219456"/>
                </a:lnTo>
                <a:lnTo>
                  <a:pt x="106886" y="219239"/>
                </a:lnTo>
                <a:lnTo>
                  <a:pt x="149123" y="211334"/>
                </a:lnTo>
                <a:lnTo>
                  <a:pt x="180536" y="188357"/>
                </a:lnTo>
                <a:lnTo>
                  <a:pt x="185087" y="181533"/>
                </a:lnTo>
                <a:lnTo>
                  <a:pt x="92798" y="181533"/>
                </a:lnTo>
                <a:lnTo>
                  <a:pt x="87350" y="180860"/>
                </a:lnTo>
                <a:lnTo>
                  <a:pt x="55740" y="157937"/>
                </a:lnTo>
                <a:lnTo>
                  <a:pt x="54470" y="152628"/>
                </a:lnTo>
                <a:lnTo>
                  <a:pt x="54470" y="146431"/>
                </a:lnTo>
                <a:close/>
              </a:path>
              <a:path w="193675" h="219710">
                <a:moveTo>
                  <a:pt x="95631" y="0"/>
                </a:moveTo>
                <a:lnTo>
                  <a:pt x="54669" y="4813"/>
                </a:lnTo>
                <a:lnTo>
                  <a:pt x="16961" y="27773"/>
                </a:lnTo>
                <a:lnTo>
                  <a:pt x="4872" y="66560"/>
                </a:lnTo>
                <a:lnTo>
                  <a:pt x="4851" y="76111"/>
                </a:lnTo>
                <a:lnTo>
                  <a:pt x="6731" y="83845"/>
                </a:lnTo>
                <a:lnTo>
                  <a:pt x="38671" y="113423"/>
                </a:lnTo>
                <a:lnTo>
                  <a:pt x="85506" y="125860"/>
                </a:lnTo>
                <a:lnTo>
                  <a:pt x="98298" y="129089"/>
                </a:lnTo>
                <a:lnTo>
                  <a:pt x="134894" y="148855"/>
                </a:lnTo>
                <a:lnTo>
                  <a:pt x="135966" y="154901"/>
                </a:lnTo>
                <a:lnTo>
                  <a:pt x="135966" y="160020"/>
                </a:lnTo>
                <a:lnTo>
                  <a:pt x="102476" y="181533"/>
                </a:lnTo>
                <a:lnTo>
                  <a:pt x="185087" y="181533"/>
                </a:lnTo>
                <a:lnTo>
                  <a:pt x="193243" y="137566"/>
                </a:lnTo>
                <a:lnTo>
                  <a:pt x="191363" y="129438"/>
                </a:lnTo>
                <a:lnTo>
                  <a:pt x="159423" y="98298"/>
                </a:lnTo>
                <a:lnTo>
                  <a:pt x="111099" y="85115"/>
                </a:lnTo>
                <a:lnTo>
                  <a:pt x="95491" y="81889"/>
                </a:lnTo>
                <a:lnTo>
                  <a:pt x="88557" y="80073"/>
                </a:lnTo>
                <a:lnTo>
                  <a:pt x="76454" y="76047"/>
                </a:lnTo>
                <a:lnTo>
                  <a:pt x="71564" y="73418"/>
                </a:lnTo>
                <a:lnTo>
                  <a:pt x="64008" y="66967"/>
                </a:lnTo>
                <a:lnTo>
                  <a:pt x="62141" y="62801"/>
                </a:lnTo>
                <a:lnTo>
                  <a:pt x="62141" y="53390"/>
                </a:lnTo>
                <a:lnTo>
                  <a:pt x="90792" y="38328"/>
                </a:lnTo>
                <a:lnTo>
                  <a:pt x="179828" y="38328"/>
                </a:lnTo>
                <a:lnTo>
                  <a:pt x="177723" y="34493"/>
                </a:lnTo>
                <a:lnTo>
                  <a:pt x="143575" y="7569"/>
                </a:lnTo>
                <a:lnTo>
                  <a:pt x="104042" y="202"/>
                </a:lnTo>
                <a:lnTo>
                  <a:pt x="95631" y="0"/>
                </a:lnTo>
                <a:close/>
              </a:path>
              <a:path w="193675" h="219710">
                <a:moveTo>
                  <a:pt x="179828" y="38328"/>
                </a:moveTo>
                <a:lnTo>
                  <a:pt x="94005" y="38328"/>
                </a:lnTo>
                <a:lnTo>
                  <a:pt x="101413" y="38695"/>
                </a:lnTo>
                <a:lnTo>
                  <a:pt x="108321" y="39793"/>
                </a:lnTo>
                <a:lnTo>
                  <a:pt x="133134" y="66560"/>
                </a:lnTo>
                <a:lnTo>
                  <a:pt x="187591" y="66560"/>
                </a:lnTo>
                <a:lnTo>
                  <a:pt x="186369" y="57297"/>
                </a:lnTo>
                <a:lnTo>
                  <a:pt x="184319" y="48864"/>
                </a:lnTo>
                <a:lnTo>
                  <a:pt x="181439" y="41262"/>
                </a:lnTo>
                <a:lnTo>
                  <a:pt x="179828" y="3832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26145" y="1624026"/>
            <a:ext cx="51435" cy="124460"/>
          </a:xfrm>
          <a:custGeom>
            <a:avLst/>
            <a:gdLst/>
            <a:ahLst/>
            <a:cxnLst/>
            <a:rect l="l" t="t" r="r" b="b"/>
            <a:pathLst>
              <a:path w="51435" h="124460">
                <a:moveTo>
                  <a:pt x="31953" y="42506"/>
                </a:moveTo>
                <a:lnTo>
                  <a:pt x="16268" y="42506"/>
                </a:lnTo>
                <a:lnTo>
                  <a:pt x="16328" y="108229"/>
                </a:lnTo>
                <a:lnTo>
                  <a:pt x="34925" y="124180"/>
                </a:lnTo>
                <a:lnTo>
                  <a:pt x="51003" y="124180"/>
                </a:lnTo>
                <a:lnTo>
                  <a:pt x="51003" y="110324"/>
                </a:lnTo>
                <a:lnTo>
                  <a:pt x="39319" y="110236"/>
                </a:lnTo>
                <a:lnTo>
                  <a:pt x="36233" y="109867"/>
                </a:lnTo>
                <a:lnTo>
                  <a:pt x="31953" y="103670"/>
                </a:lnTo>
                <a:lnTo>
                  <a:pt x="31953" y="42506"/>
                </a:lnTo>
                <a:close/>
              </a:path>
              <a:path w="51435" h="124460">
                <a:moveTo>
                  <a:pt x="51003" y="28651"/>
                </a:moveTo>
                <a:lnTo>
                  <a:pt x="0" y="28651"/>
                </a:lnTo>
                <a:lnTo>
                  <a:pt x="0" y="42506"/>
                </a:lnTo>
                <a:lnTo>
                  <a:pt x="51003" y="42506"/>
                </a:lnTo>
                <a:lnTo>
                  <a:pt x="51003" y="28651"/>
                </a:lnTo>
                <a:close/>
              </a:path>
              <a:path w="51435" h="124460">
                <a:moveTo>
                  <a:pt x="31953" y="0"/>
                </a:moveTo>
                <a:lnTo>
                  <a:pt x="16268" y="0"/>
                </a:lnTo>
                <a:lnTo>
                  <a:pt x="16268" y="28651"/>
                </a:lnTo>
                <a:lnTo>
                  <a:pt x="31953" y="28651"/>
                </a:lnTo>
                <a:lnTo>
                  <a:pt x="3195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46691" y="149729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88" y="537210"/>
                </a:lnTo>
                <a:lnTo>
                  <a:pt x="565988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17875" y="146871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437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1496" y="1497609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4">
                <a:moveTo>
                  <a:pt x="0" y="0"/>
                </a:moveTo>
                <a:lnTo>
                  <a:pt x="0" y="537235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06824" y="1682328"/>
            <a:ext cx="203835" cy="219710"/>
          </a:xfrm>
          <a:custGeom>
            <a:avLst/>
            <a:gdLst/>
            <a:ahLst/>
            <a:cxnLst/>
            <a:rect l="l" t="t" r="r" b="b"/>
            <a:pathLst>
              <a:path w="203835" h="219710">
                <a:moveTo>
                  <a:pt x="192479" y="38328"/>
                </a:moveTo>
                <a:lnTo>
                  <a:pt x="106747" y="38328"/>
                </a:lnTo>
                <a:lnTo>
                  <a:pt x="111509" y="38671"/>
                </a:lnTo>
                <a:lnTo>
                  <a:pt x="120387" y="40005"/>
                </a:lnTo>
                <a:lnTo>
                  <a:pt x="138764" y="66560"/>
                </a:lnTo>
                <a:lnTo>
                  <a:pt x="139005" y="72478"/>
                </a:lnTo>
                <a:lnTo>
                  <a:pt x="104321" y="89966"/>
                </a:lnTo>
                <a:lnTo>
                  <a:pt x="89715" y="91420"/>
                </a:lnTo>
                <a:lnTo>
                  <a:pt x="83387" y="92179"/>
                </a:lnTo>
                <a:lnTo>
                  <a:pt x="44961" y="99441"/>
                </a:lnTo>
                <a:lnTo>
                  <a:pt x="10405" y="120421"/>
                </a:lnTo>
                <a:lnTo>
                  <a:pt x="0" y="157137"/>
                </a:lnTo>
                <a:lnTo>
                  <a:pt x="331" y="165124"/>
                </a:lnTo>
                <a:lnTo>
                  <a:pt x="27016" y="209638"/>
                </a:lnTo>
                <a:lnTo>
                  <a:pt x="70984" y="219456"/>
                </a:lnTo>
                <a:lnTo>
                  <a:pt x="80613" y="219103"/>
                </a:lnTo>
                <a:lnTo>
                  <a:pt x="117876" y="210459"/>
                </a:lnTo>
                <a:lnTo>
                  <a:pt x="141177" y="194043"/>
                </a:lnTo>
                <a:lnTo>
                  <a:pt x="197567" y="194043"/>
                </a:lnTo>
                <a:lnTo>
                  <a:pt x="196944" y="188318"/>
                </a:lnTo>
                <a:lnTo>
                  <a:pt x="196431" y="181533"/>
                </a:lnTo>
                <a:lnTo>
                  <a:pt x="87786" y="181533"/>
                </a:lnTo>
                <a:lnTo>
                  <a:pt x="59997" y="167627"/>
                </a:lnTo>
                <a:lnTo>
                  <a:pt x="58208" y="164325"/>
                </a:lnTo>
                <a:lnTo>
                  <a:pt x="57268" y="160020"/>
                </a:lnTo>
                <a:lnTo>
                  <a:pt x="57268" y="149529"/>
                </a:lnTo>
                <a:lnTo>
                  <a:pt x="86833" y="125056"/>
                </a:lnTo>
                <a:lnTo>
                  <a:pt x="109439" y="121704"/>
                </a:lnTo>
                <a:lnTo>
                  <a:pt x="113795" y="121031"/>
                </a:lnTo>
                <a:lnTo>
                  <a:pt x="138764" y="112153"/>
                </a:lnTo>
                <a:lnTo>
                  <a:pt x="196075" y="112153"/>
                </a:lnTo>
                <a:lnTo>
                  <a:pt x="196028" y="59309"/>
                </a:lnTo>
                <a:lnTo>
                  <a:pt x="195499" y="50290"/>
                </a:lnTo>
                <a:lnTo>
                  <a:pt x="193913" y="42208"/>
                </a:lnTo>
                <a:lnTo>
                  <a:pt x="192479" y="38328"/>
                </a:lnTo>
                <a:close/>
              </a:path>
              <a:path w="203835" h="219710">
                <a:moveTo>
                  <a:pt x="197567" y="194043"/>
                </a:moveTo>
                <a:lnTo>
                  <a:pt x="141177" y="194043"/>
                </a:lnTo>
                <a:lnTo>
                  <a:pt x="141443" y="197535"/>
                </a:lnTo>
                <a:lnTo>
                  <a:pt x="141913" y="200977"/>
                </a:lnTo>
                <a:lnTo>
                  <a:pt x="143259" y="207695"/>
                </a:lnTo>
                <a:lnTo>
                  <a:pt x="144136" y="210985"/>
                </a:lnTo>
                <a:lnTo>
                  <a:pt x="145203" y="214210"/>
                </a:lnTo>
                <a:lnTo>
                  <a:pt x="203292" y="214210"/>
                </a:lnTo>
                <a:lnTo>
                  <a:pt x="200613" y="209918"/>
                </a:lnTo>
                <a:lnTo>
                  <a:pt x="198720" y="203454"/>
                </a:lnTo>
                <a:lnTo>
                  <a:pt x="197567" y="194043"/>
                </a:lnTo>
                <a:close/>
              </a:path>
              <a:path w="203835" h="219710">
                <a:moveTo>
                  <a:pt x="196075" y="112153"/>
                </a:moveTo>
                <a:lnTo>
                  <a:pt x="138764" y="112153"/>
                </a:lnTo>
                <a:lnTo>
                  <a:pt x="138647" y="138112"/>
                </a:lnTo>
                <a:lnTo>
                  <a:pt x="138385" y="141146"/>
                </a:lnTo>
                <a:lnTo>
                  <a:pt x="118583" y="175882"/>
                </a:lnTo>
                <a:lnTo>
                  <a:pt x="92358" y="181533"/>
                </a:lnTo>
                <a:lnTo>
                  <a:pt x="196431" y="181533"/>
                </a:lnTo>
                <a:lnTo>
                  <a:pt x="196178" y="175882"/>
                </a:lnTo>
                <a:lnTo>
                  <a:pt x="196075" y="112153"/>
                </a:lnTo>
                <a:close/>
              </a:path>
              <a:path w="203835" h="219710">
                <a:moveTo>
                  <a:pt x="104474" y="0"/>
                </a:moveTo>
                <a:lnTo>
                  <a:pt x="61610" y="5434"/>
                </a:lnTo>
                <a:lnTo>
                  <a:pt x="26608" y="24307"/>
                </a:lnTo>
                <a:lnTo>
                  <a:pt x="7516" y="60140"/>
                </a:lnTo>
                <a:lnTo>
                  <a:pt x="6430" y="69799"/>
                </a:lnTo>
                <a:lnTo>
                  <a:pt x="63732" y="69799"/>
                </a:lnTo>
                <a:lnTo>
                  <a:pt x="65033" y="61928"/>
                </a:lnTo>
                <a:lnTo>
                  <a:pt x="67352" y="55271"/>
                </a:lnTo>
                <a:lnTo>
                  <a:pt x="101642" y="38328"/>
                </a:lnTo>
                <a:lnTo>
                  <a:pt x="192479" y="38328"/>
                </a:lnTo>
                <a:lnTo>
                  <a:pt x="191270" y="35059"/>
                </a:lnTo>
                <a:lnTo>
                  <a:pt x="158953" y="7937"/>
                </a:lnTo>
                <a:lnTo>
                  <a:pt x="120306" y="558"/>
                </a:lnTo>
                <a:lnTo>
                  <a:pt x="112365" y="140"/>
                </a:lnTo>
                <a:lnTo>
                  <a:pt x="10447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32136" y="1650453"/>
            <a:ext cx="87630" cy="136525"/>
          </a:xfrm>
          <a:custGeom>
            <a:avLst/>
            <a:gdLst/>
            <a:ahLst/>
            <a:cxnLst/>
            <a:rect l="l" t="t" r="r" b="b"/>
            <a:pathLst>
              <a:path w="87629" h="136525">
                <a:moveTo>
                  <a:pt x="19358" y="108292"/>
                </a:moveTo>
                <a:lnTo>
                  <a:pt x="3648" y="108292"/>
                </a:lnTo>
                <a:lnTo>
                  <a:pt x="3902" y="113461"/>
                </a:lnTo>
                <a:lnTo>
                  <a:pt x="38764" y="136372"/>
                </a:lnTo>
                <a:lnTo>
                  <a:pt x="43196" y="136372"/>
                </a:lnTo>
                <a:lnTo>
                  <a:pt x="77489" y="123812"/>
                </a:lnTo>
                <a:lnTo>
                  <a:pt x="41545" y="123812"/>
                </a:lnTo>
                <a:lnTo>
                  <a:pt x="38815" y="123532"/>
                </a:lnTo>
                <a:lnTo>
                  <a:pt x="19473" y="111125"/>
                </a:lnTo>
                <a:lnTo>
                  <a:pt x="19358" y="108292"/>
                </a:lnTo>
                <a:close/>
              </a:path>
              <a:path w="87629" h="136525">
                <a:moveTo>
                  <a:pt x="87545" y="81495"/>
                </a:moveTo>
                <a:lnTo>
                  <a:pt x="72762" y="81495"/>
                </a:lnTo>
                <a:lnTo>
                  <a:pt x="72762" y="93078"/>
                </a:lnTo>
                <a:lnTo>
                  <a:pt x="72228" y="97942"/>
                </a:lnTo>
                <a:lnTo>
                  <a:pt x="49305" y="123812"/>
                </a:lnTo>
                <a:lnTo>
                  <a:pt x="77489" y="123812"/>
                </a:lnTo>
                <a:lnTo>
                  <a:pt x="81517" y="118179"/>
                </a:lnTo>
                <a:lnTo>
                  <a:pt x="84866" y="110139"/>
                </a:lnTo>
                <a:lnTo>
                  <a:pt x="86875" y="100620"/>
                </a:lnTo>
                <a:lnTo>
                  <a:pt x="87545" y="89623"/>
                </a:lnTo>
                <a:lnTo>
                  <a:pt x="87545" y="81495"/>
                </a:lnTo>
                <a:close/>
              </a:path>
              <a:path w="87629" h="136525">
                <a:moveTo>
                  <a:pt x="50156" y="0"/>
                </a:moveTo>
                <a:lnTo>
                  <a:pt x="35868" y="0"/>
                </a:lnTo>
                <a:lnTo>
                  <a:pt x="28909" y="1574"/>
                </a:lnTo>
                <a:lnTo>
                  <a:pt x="2162" y="32981"/>
                </a:lnTo>
                <a:lnTo>
                  <a:pt x="0" y="57226"/>
                </a:lnTo>
                <a:lnTo>
                  <a:pt x="842" y="63169"/>
                </a:lnTo>
                <a:lnTo>
                  <a:pt x="29277" y="97383"/>
                </a:lnTo>
                <a:lnTo>
                  <a:pt x="35513" y="98679"/>
                </a:lnTo>
                <a:lnTo>
                  <a:pt x="48797" y="98679"/>
                </a:lnTo>
                <a:lnTo>
                  <a:pt x="54626" y="97294"/>
                </a:lnTo>
                <a:lnTo>
                  <a:pt x="65574" y="91744"/>
                </a:lnTo>
                <a:lnTo>
                  <a:pt x="69701" y="87414"/>
                </a:lnTo>
                <a:lnTo>
                  <a:pt x="70793" y="85013"/>
                </a:lnTo>
                <a:lnTo>
                  <a:pt x="38408" y="85013"/>
                </a:lnTo>
                <a:lnTo>
                  <a:pt x="34078" y="83921"/>
                </a:lnTo>
                <a:lnTo>
                  <a:pt x="16590" y="52920"/>
                </a:lnTo>
                <a:lnTo>
                  <a:pt x="16611" y="43865"/>
                </a:lnTo>
                <a:lnTo>
                  <a:pt x="39805" y="13855"/>
                </a:lnTo>
                <a:lnTo>
                  <a:pt x="71487" y="13855"/>
                </a:lnTo>
                <a:lnTo>
                  <a:pt x="69752" y="10604"/>
                </a:lnTo>
                <a:lnTo>
                  <a:pt x="65802" y="6629"/>
                </a:lnTo>
                <a:lnTo>
                  <a:pt x="55706" y="1333"/>
                </a:lnTo>
                <a:lnTo>
                  <a:pt x="50156" y="0"/>
                </a:lnTo>
                <a:close/>
              </a:path>
              <a:path w="87629" h="136525">
                <a:moveTo>
                  <a:pt x="71487" y="13855"/>
                </a:moveTo>
                <a:lnTo>
                  <a:pt x="49787" y="13855"/>
                </a:lnTo>
                <a:lnTo>
                  <a:pt x="53978" y="14846"/>
                </a:lnTo>
                <a:lnTo>
                  <a:pt x="60862" y="18796"/>
                </a:lnTo>
                <a:lnTo>
                  <a:pt x="72025" y="43865"/>
                </a:lnTo>
                <a:lnTo>
                  <a:pt x="71974" y="52920"/>
                </a:lnTo>
                <a:lnTo>
                  <a:pt x="48746" y="85013"/>
                </a:lnTo>
                <a:lnTo>
                  <a:pt x="70793" y="85013"/>
                </a:lnTo>
                <a:lnTo>
                  <a:pt x="72393" y="81495"/>
                </a:lnTo>
                <a:lnTo>
                  <a:pt x="87545" y="81495"/>
                </a:lnTo>
                <a:lnTo>
                  <a:pt x="87545" y="15887"/>
                </a:lnTo>
                <a:lnTo>
                  <a:pt x="72571" y="15887"/>
                </a:lnTo>
                <a:lnTo>
                  <a:pt x="71487" y="13855"/>
                </a:lnTo>
                <a:close/>
              </a:path>
              <a:path w="87629" h="136525">
                <a:moveTo>
                  <a:pt x="87545" y="2222"/>
                </a:moveTo>
                <a:lnTo>
                  <a:pt x="72762" y="2222"/>
                </a:lnTo>
                <a:lnTo>
                  <a:pt x="72762" y="15887"/>
                </a:lnTo>
                <a:lnTo>
                  <a:pt x="87545" y="15887"/>
                </a:lnTo>
                <a:lnTo>
                  <a:pt x="87545" y="2222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51823" y="2092921"/>
            <a:ext cx="566420" cy="538480"/>
          </a:xfrm>
          <a:custGeom>
            <a:avLst/>
            <a:gdLst/>
            <a:ahLst/>
            <a:cxnLst/>
            <a:rect l="l" t="t" r="r" b="b"/>
            <a:pathLst>
              <a:path w="566419" h="538480">
                <a:moveTo>
                  <a:pt x="0" y="538480"/>
                </a:moveTo>
                <a:lnTo>
                  <a:pt x="566000" y="538480"/>
                </a:lnTo>
                <a:lnTo>
                  <a:pt x="566000" y="0"/>
                </a:lnTo>
                <a:lnTo>
                  <a:pt x="0" y="0"/>
                </a:lnTo>
                <a:lnTo>
                  <a:pt x="0" y="538480"/>
                </a:lnTo>
                <a:close/>
              </a:path>
            </a:pathLst>
          </a:custGeom>
          <a:solidFill>
            <a:srgbClr val="56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23019" y="265997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4">
                <a:moveTo>
                  <a:pt x="0" y="0"/>
                </a:moveTo>
                <a:lnTo>
                  <a:pt x="59480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51829" y="2092921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0792" y="2034501"/>
            <a:ext cx="537210" cy="58419"/>
          </a:xfrm>
          <a:custGeom>
            <a:avLst/>
            <a:gdLst/>
            <a:ahLst/>
            <a:cxnLst/>
            <a:rect l="l" t="t" r="r" b="b"/>
            <a:pathLst>
              <a:path w="537210" h="58419">
                <a:moveTo>
                  <a:pt x="0" y="58419"/>
                </a:moveTo>
                <a:lnTo>
                  <a:pt x="537032" y="58419"/>
                </a:lnTo>
                <a:lnTo>
                  <a:pt x="537032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35738" y="2283472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559"/>
                </a:lnTo>
              </a:path>
            </a:pathLst>
          </a:custGeom>
          <a:ln w="57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07093" y="2227598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289" y="0"/>
                </a:lnTo>
              </a:path>
            </a:pathLst>
          </a:custGeom>
          <a:ln w="472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96445" y="2211759"/>
            <a:ext cx="90805" cy="133985"/>
          </a:xfrm>
          <a:custGeom>
            <a:avLst/>
            <a:gdLst/>
            <a:ahLst/>
            <a:cxnLst/>
            <a:rect l="l" t="t" r="r" b="b"/>
            <a:pathLst>
              <a:path w="90805" h="133985">
                <a:moveTo>
                  <a:pt x="46062" y="34175"/>
                </a:moveTo>
                <a:lnTo>
                  <a:pt x="36334" y="34175"/>
                </a:lnTo>
                <a:lnTo>
                  <a:pt x="29959" y="35509"/>
                </a:lnTo>
                <a:lnTo>
                  <a:pt x="876" y="70713"/>
                </a:lnTo>
                <a:lnTo>
                  <a:pt x="0" y="77127"/>
                </a:lnTo>
                <a:lnTo>
                  <a:pt x="0" y="90677"/>
                </a:lnTo>
                <a:lnTo>
                  <a:pt x="19177" y="127203"/>
                </a:lnTo>
                <a:lnTo>
                  <a:pt x="36588" y="133972"/>
                </a:lnTo>
                <a:lnTo>
                  <a:pt x="50622" y="133972"/>
                </a:lnTo>
                <a:lnTo>
                  <a:pt x="56730" y="132791"/>
                </a:lnTo>
                <a:lnTo>
                  <a:pt x="67818" y="128117"/>
                </a:lnTo>
                <a:lnTo>
                  <a:pt x="71882" y="124294"/>
                </a:lnTo>
                <a:lnTo>
                  <a:pt x="73829" y="120294"/>
                </a:lnTo>
                <a:lnTo>
                  <a:pt x="41135" y="120294"/>
                </a:lnTo>
                <a:lnTo>
                  <a:pt x="36728" y="119316"/>
                </a:lnTo>
                <a:lnTo>
                  <a:pt x="16624" y="89433"/>
                </a:lnTo>
                <a:lnTo>
                  <a:pt x="16702" y="79590"/>
                </a:lnTo>
                <a:lnTo>
                  <a:pt x="39966" y="48044"/>
                </a:lnTo>
                <a:lnTo>
                  <a:pt x="73786" y="48044"/>
                </a:lnTo>
                <a:lnTo>
                  <a:pt x="72732" y="46316"/>
                </a:lnTo>
                <a:lnTo>
                  <a:pt x="48717" y="34429"/>
                </a:lnTo>
                <a:lnTo>
                  <a:pt x="46062" y="34175"/>
                </a:lnTo>
                <a:close/>
              </a:path>
              <a:path w="90805" h="133985">
                <a:moveTo>
                  <a:pt x="90538" y="118998"/>
                </a:moveTo>
                <a:lnTo>
                  <a:pt x="74828" y="118998"/>
                </a:lnTo>
                <a:lnTo>
                  <a:pt x="74828" y="131940"/>
                </a:lnTo>
                <a:lnTo>
                  <a:pt x="90538" y="131940"/>
                </a:lnTo>
                <a:lnTo>
                  <a:pt x="90538" y="118998"/>
                </a:lnTo>
                <a:close/>
              </a:path>
              <a:path w="90805" h="133985">
                <a:moveTo>
                  <a:pt x="73786" y="48044"/>
                </a:moveTo>
                <a:lnTo>
                  <a:pt x="50685" y="48044"/>
                </a:lnTo>
                <a:lnTo>
                  <a:pt x="55308" y="49060"/>
                </a:lnTo>
                <a:lnTo>
                  <a:pt x="62941" y="53124"/>
                </a:lnTo>
                <a:lnTo>
                  <a:pt x="75387" y="79590"/>
                </a:lnTo>
                <a:lnTo>
                  <a:pt x="75297" y="89433"/>
                </a:lnTo>
                <a:lnTo>
                  <a:pt x="51485" y="120294"/>
                </a:lnTo>
                <a:lnTo>
                  <a:pt x="73829" y="120294"/>
                </a:lnTo>
                <a:lnTo>
                  <a:pt x="74460" y="118998"/>
                </a:lnTo>
                <a:lnTo>
                  <a:pt x="90538" y="118998"/>
                </a:lnTo>
                <a:lnTo>
                  <a:pt x="90538" y="49148"/>
                </a:lnTo>
                <a:lnTo>
                  <a:pt x="74460" y="49148"/>
                </a:lnTo>
                <a:lnTo>
                  <a:pt x="73786" y="48044"/>
                </a:lnTo>
                <a:close/>
              </a:path>
              <a:path w="90805" h="133985">
                <a:moveTo>
                  <a:pt x="90538" y="0"/>
                </a:moveTo>
                <a:lnTo>
                  <a:pt x="74828" y="0"/>
                </a:lnTo>
                <a:lnTo>
                  <a:pt x="74828" y="49148"/>
                </a:lnTo>
                <a:lnTo>
                  <a:pt x="90538" y="49148"/>
                </a:lnTo>
                <a:lnTo>
                  <a:pt x="9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36325" y="149729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37" y="537210"/>
                </a:lnTo>
                <a:lnTo>
                  <a:pt x="565937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65078" y="2034501"/>
            <a:ext cx="537845" cy="58419"/>
          </a:xfrm>
          <a:custGeom>
            <a:avLst/>
            <a:gdLst/>
            <a:ahLst/>
            <a:cxnLst/>
            <a:rect l="l" t="t" r="r" b="b"/>
            <a:pathLst>
              <a:path w="537845" h="58419">
                <a:moveTo>
                  <a:pt x="0" y="58419"/>
                </a:moveTo>
                <a:lnTo>
                  <a:pt x="537235" y="58419"/>
                </a:lnTo>
                <a:lnTo>
                  <a:pt x="537235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36325" y="149729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07509" y="146871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80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02263" y="176622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50" y="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09653" y="1608503"/>
            <a:ext cx="212725" cy="293370"/>
          </a:xfrm>
          <a:custGeom>
            <a:avLst/>
            <a:gdLst/>
            <a:ahLst/>
            <a:cxnLst/>
            <a:rect l="l" t="t" r="r" b="b"/>
            <a:pathLst>
              <a:path w="212725" h="293369">
                <a:moveTo>
                  <a:pt x="92367" y="73825"/>
                </a:moveTo>
                <a:lnTo>
                  <a:pt x="52031" y="82905"/>
                </a:lnTo>
                <a:lnTo>
                  <a:pt x="17791" y="114659"/>
                </a:lnTo>
                <a:lnTo>
                  <a:pt x="3289" y="151272"/>
                </a:lnTo>
                <a:lnTo>
                  <a:pt x="0" y="181940"/>
                </a:lnTo>
                <a:lnTo>
                  <a:pt x="366" y="192734"/>
                </a:lnTo>
                <a:lnTo>
                  <a:pt x="9118" y="233692"/>
                </a:lnTo>
                <a:lnTo>
                  <a:pt x="29326" y="266960"/>
                </a:lnTo>
                <a:lnTo>
                  <a:pt x="61673" y="288175"/>
                </a:lnTo>
                <a:lnTo>
                  <a:pt x="93586" y="293281"/>
                </a:lnTo>
                <a:lnTo>
                  <a:pt x="103610" y="292814"/>
                </a:lnTo>
                <a:lnTo>
                  <a:pt x="145273" y="275988"/>
                </a:lnTo>
                <a:lnTo>
                  <a:pt x="156921" y="261416"/>
                </a:lnTo>
                <a:lnTo>
                  <a:pt x="212178" y="261416"/>
                </a:lnTo>
                <a:lnTo>
                  <a:pt x="212178" y="250520"/>
                </a:lnTo>
                <a:lnTo>
                  <a:pt x="98831" y="250520"/>
                </a:lnTo>
                <a:lnTo>
                  <a:pt x="91236" y="248577"/>
                </a:lnTo>
                <a:lnTo>
                  <a:pt x="61988" y="215823"/>
                </a:lnTo>
                <a:lnTo>
                  <a:pt x="57292" y="191757"/>
                </a:lnTo>
                <a:lnTo>
                  <a:pt x="57320" y="174548"/>
                </a:lnTo>
                <a:lnTo>
                  <a:pt x="72263" y="131381"/>
                </a:lnTo>
                <a:lnTo>
                  <a:pt x="98298" y="116992"/>
                </a:lnTo>
                <a:lnTo>
                  <a:pt x="212178" y="116992"/>
                </a:lnTo>
                <a:lnTo>
                  <a:pt x="212178" y="104889"/>
                </a:lnTo>
                <a:lnTo>
                  <a:pt x="154089" y="104889"/>
                </a:lnTo>
                <a:lnTo>
                  <a:pt x="148809" y="97690"/>
                </a:lnTo>
                <a:lnTo>
                  <a:pt x="142647" y="91427"/>
                </a:lnTo>
                <a:lnTo>
                  <a:pt x="101534" y="74317"/>
                </a:lnTo>
                <a:lnTo>
                  <a:pt x="92367" y="73825"/>
                </a:lnTo>
                <a:close/>
              </a:path>
              <a:path w="212725" h="293369">
                <a:moveTo>
                  <a:pt x="212178" y="261416"/>
                </a:moveTo>
                <a:lnTo>
                  <a:pt x="157721" y="261416"/>
                </a:lnTo>
                <a:lnTo>
                  <a:pt x="157721" y="288036"/>
                </a:lnTo>
                <a:lnTo>
                  <a:pt x="212178" y="288036"/>
                </a:lnTo>
                <a:lnTo>
                  <a:pt x="212178" y="261416"/>
                </a:lnTo>
                <a:close/>
              </a:path>
              <a:path w="212725" h="293369">
                <a:moveTo>
                  <a:pt x="212178" y="116992"/>
                </a:moveTo>
                <a:lnTo>
                  <a:pt x="117119" y="116992"/>
                </a:lnTo>
                <a:lnTo>
                  <a:pt x="124917" y="118872"/>
                </a:lnTo>
                <a:lnTo>
                  <a:pt x="137274" y="126415"/>
                </a:lnTo>
                <a:lnTo>
                  <a:pt x="156121" y="166281"/>
                </a:lnTo>
                <a:lnTo>
                  <a:pt x="156921" y="174548"/>
                </a:lnTo>
                <a:lnTo>
                  <a:pt x="156827" y="192734"/>
                </a:lnTo>
                <a:lnTo>
                  <a:pt x="142671" y="236067"/>
                </a:lnTo>
                <a:lnTo>
                  <a:pt x="117119" y="250520"/>
                </a:lnTo>
                <a:lnTo>
                  <a:pt x="212178" y="250520"/>
                </a:lnTo>
                <a:lnTo>
                  <a:pt x="212178" y="116992"/>
                </a:lnTo>
                <a:close/>
              </a:path>
              <a:path w="212725" h="293369">
                <a:moveTo>
                  <a:pt x="212178" y="0"/>
                </a:moveTo>
                <a:lnTo>
                  <a:pt x="154914" y="0"/>
                </a:lnTo>
                <a:lnTo>
                  <a:pt x="154914" y="104889"/>
                </a:lnTo>
                <a:lnTo>
                  <a:pt x="212178" y="104889"/>
                </a:lnTo>
                <a:lnTo>
                  <a:pt x="21217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69865" y="1637830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1572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62004" y="1611026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22" y="0"/>
                </a:lnTo>
              </a:path>
            </a:pathLst>
          </a:custGeom>
          <a:ln w="1921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31130" y="149729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37" y="537210"/>
                </a:lnTo>
                <a:lnTo>
                  <a:pt x="565937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02314" y="2034501"/>
            <a:ext cx="594995" cy="58419"/>
          </a:xfrm>
          <a:custGeom>
            <a:avLst/>
            <a:gdLst/>
            <a:ahLst/>
            <a:cxnLst/>
            <a:rect l="l" t="t" r="r" b="b"/>
            <a:pathLst>
              <a:path w="594995" h="58419">
                <a:moveTo>
                  <a:pt x="0" y="58419"/>
                </a:moveTo>
                <a:lnTo>
                  <a:pt x="594982" y="58419"/>
                </a:lnTo>
                <a:lnTo>
                  <a:pt x="594982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31130" y="149729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02314" y="146871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982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97067" y="176622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28" y="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49551" y="1697639"/>
            <a:ext cx="295910" cy="199390"/>
          </a:xfrm>
          <a:custGeom>
            <a:avLst/>
            <a:gdLst/>
            <a:ahLst/>
            <a:cxnLst/>
            <a:rect l="l" t="t" r="r" b="b"/>
            <a:pathLst>
              <a:path w="295910" h="199389">
                <a:moveTo>
                  <a:pt x="50190" y="5245"/>
                </a:moveTo>
                <a:lnTo>
                  <a:pt x="0" y="5245"/>
                </a:lnTo>
                <a:lnTo>
                  <a:pt x="0" y="198907"/>
                </a:lnTo>
                <a:lnTo>
                  <a:pt x="53187" y="198907"/>
                </a:lnTo>
                <a:lnTo>
                  <a:pt x="53276" y="76542"/>
                </a:lnTo>
                <a:lnTo>
                  <a:pt x="54559" y="69354"/>
                </a:lnTo>
                <a:lnTo>
                  <a:pt x="83337" y="42519"/>
                </a:lnTo>
                <a:lnTo>
                  <a:pt x="86639" y="41948"/>
                </a:lnTo>
                <a:lnTo>
                  <a:pt x="292203" y="41948"/>
                </a:lnTo>
                <a:lnTo>
                  <a:pt x="290664" y="37274"/>
                </a:lnTo>
                <a:lnTo>
                  <a:pt x="288368" y="32219"/>
                </a:lnTo>
                <a:lnTo>
                  <a:pt x="166687" y="32219"/>
                </a:lnTo>
                <a:lnTo>
                  <a:pt x="166291" y="31470"/>
                </a:lnTo>
                <a:lnTo>
                  <a:pt x="50190" y="31470"/>
                </a:lnTo>
                <a:lnTo>
                  <a:pt x="50190" y="5245"/>
                </a:lnTo>
                <a:close/>
              </a:path>
              <a:path w="295910" h="199389">
                <a:moveTo>
                  <a:pt x="202653" y="41948"/>
                </a:moveTo>
                <a:lnTo>
                  <a:pt x="97637" y="41948"/>
                </a:lnTo>
                <a:lnTo>
                  <a:pt x="104063" y="43395"/>
                </a:lnTo>
                <a:lnTo>
                  <a:pt x="112801" y="49136"/>
                </a:lnTo>
                <a:lnTo>
                  <a:pt x="121348" y="198907"/>
                </a:lnTo>
                <a:lnTo>
                  <a:pt x="174548" y="198907"/>
                </a:lnTo>
                <a:lnTo>
                  <a:pt x="174548" y="85039"/>
                </a:lnTo>
                <a:lnTo>
                  <a:pt x="174993" y="79108"/>
                </a:lnTo>
                <a:lnTo>
                  <a:pt x="196583" y="43395"/>
                </a:lnTo>
                <a:lnTo>
                  <a:pt x="202653" y="41948"/>
                </a:lnTo>
                <a:close/>
              </a:path>
              <a:path w="295910" h="199389">
                <a:moveTo>
                  <a:pt x="292203" y="41948"/>
                </a:moveTo>
                <a:lnTo>
                  <a:pt x="217627" y="41948"/>
                </a:lnTo>
                <a:lnTo>
                  <a:pt x="223558" y="43205"/>
                </a:lnTo>
                <a:lnTo>
                  <a:pt x="232295" y="48196"/>
                </a:lnTo>
                <a:lnTo>
                  <a:pt x="242735" y="82664"/>
                </a:lnTo>
                <a:lnTo>
                  <a:pt x="242735" y="198907"/>
                </a:lnTo>
                <a:lnTo>
                  <a:pt x="295922" y="198907"/>
                </a:lnTo>
                <a:lnTo>
                  <a:pt x="295852" y="67373"/>
                </a:lnTo>
                <a:lnTo>
                  <a:pt x="295568" y="60058"/>
                </a:lnTo>
                <a:lnTo>
                  <a:pt x="294608" y="51930"/>
                </a:lnTo>
                <a:lnTo>
                  <a:pt x="292965" y="44263"/>
                </a:lnTo>
                <a:lnTo>
                  <a:pt x="292203" y="41948"/>
                </a:lnTo>
                <a:close/>
              </a:path>
              <a:path w="295910" h="199389">
                <a:moveTo>
                  <a:pt x="225107" y="0"/>
                </a:moveTo>
                <a:lnTo>
                  <a:pt x="183080" y="14796"/>
                </a:lnTo>
                <a:lnTo>
                  <a:pt x="166687" y="32219"/>
                </a:lnTo>
                <a:lnTo>
                  <a:pt x="288368" y="32219"/>
                </a:lnTo>
                <a:lnTo>
                  <a:pt x="259906" y="5901"/>
                </a:lnTo>
                <a:lnTo>
                  <a:pt x="225107" y="0"/>
                </a:lnTo>
                <a:close/>
              </a:path>
              <a:path w="295910" h="199389">
                <a:moveTo>
                  <a:pt x="110121" y="0"/>
                </a:moveTo>
                <a:lnTo>
                  <a:pt x="69093" y="12787"/>
                </a:lnTo>
                <a:lnTo>
                  <a:pt x="50939" y="31470"/>
                </a:lnTo>
                <a:lnTo>
                  <a:pt x="166291" y="31470"/>
                </a:lnTo>
                <a:lnTo>
                  <a:pt x="135860" y="4002"/>
                </a:lnTo>
                <a:lnTo>
                  <a:pt x="11012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60728" y="165046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77545" y="13855"/>
                </a:moveTo>
                <a:lnTo>
                  <a:pt x="45707" y="13855"/>
                </a:lnTo>
                <a:lnTo>
                  <a:pt x="48196" y="14046"/>
                </a:lnTo>
                <a:lnTo>
                  <a:pt x="53238" y="14782"/>
                </a:lnTo>
                <a:lnTo>
                  <a:pt x="64503" y="32715"/>
                </a:lnTo>
                <a:lnTo>
                  <a:pt x="63626" y="34963"/>
                </a:lnTo>
                <a:lnTo>
                  <a:pt x="40741" y="42291"/>
                </a:lnTo>
                <a:lnTo>
                  <a:pt x="36652" y="42938"/>
                </a:lnTo>
                <a:lnTo>
                  <a:pt x="32334" y="43802"/>
                </a:lnTo>
                <a:lnTo>
                  <a:pt x="28270" y="44538"/>
                </a:lnTo>
                <a:lnTo>
                  <a:pt x="24307" y="45466"/>
                </a:lnTo>
                <a:lnTo>
                  <a:pt x="0" y="67767"/>
                </a:lnTo>
                <a:lnTo>
                  <a:pt x="0" y="77978"/>
                </a:lnTo>
                <a:lnTo>
                  <a:pt x="27292" y="99796"/>
                </a:lnTo>
                <a:lnTo>
                  <a:pt x="38252" y="99796"/>
                </a:lnTo>
                <a:lnTo>
                  <a:pt x="44449" y="98653"/>
                </a:lnTo>
                <a:lnTo>
                  <a:pt x="55905" y="94094"/>
                </a:lnTo>
                <a:lnTo>
                  <a:pt x="60921" y="90360"/>
                </a:lnTo>
                <a:lnTo>
                  <a:pt x="64454" y="86118"/>
                </a:lnTo>
                <a:lnTo>
                  <a:pt x="32778" y="86118"/>
                </a:lnTo>
                <a:lnTo>
                  <a:pt x="30454" y="85864"/>
                </a:lnTo>
                <a:lnTo>
                  <a:pt x="16624" y="74663"/>
                </a:lnTo>
                <a:lnTo>
                  <a:pt x="16731" y="67767"/>
                </a:lnTo>
                <a:lnTo>
                  <a:pt x="49999" y="52882"/>
                </a:lnTo>
                <a:lnTo>
                  <a:pt x="53339" y="52336"/>
                </a:lnTo>
                <a:lnTo>
                  <a:pt x="59753" y="50977"/>
                </a:lnTo>
                <a:lnTo>
                  <a:pt x="62331" y="49898"/>
                </a:lnTo>
                <a:lnTo>
                  <a:pt x="64300" y="48425"/>
                </a:lnTo>
                <a:lnTo>
                  <a:pt x="80022" y="48425"/>
                </a:lnTo>
                <a:lnTo>
                  <a:pt x="79900" y="20180"/>
                </a:lnTo>
                <a:lnTo>
                  <a:pt x="78968" y="16205"/>
                </a:lnTo>
                <a:lnTo>
                  <a:pt x="77545" y="13855"/>
                </a:lnTo>
                <a:close/>
              </a:path>
              <a:path w="90170" h="100330">
                <a:moveTo>
                  <a:pt x="81073" y="85191"/>
                </a:moveTo>
                <a:lnTo>
                  <a:pt x="65227" y="85191"/>
                </a:lnTo>
                <a:lnTo>
                  <a:pt x="65227" y="90360"/>
                </a:lnTo>
                <a:lnTo>
                  <a:pt x="66420" y="94094"/>
                </a:lnTo>
                <a:lnTo>
                  <a:pt x="71234" y="98653"/>
                </a:lnTo>
                <a:lnTo>
                  <a:pt x="74472" y="99796"/>
                </a:lnTo>
                <a:lnTo>
                  <a:pt x="83337" y="99796"/>
                </a:lnTo>
                <a:lnTo>
                  <a:pt x="87096" y="98983"/>
                </a:lnTo>
                <a:lnTo>
                  <a:pt x="89814" y="97383"/>
                </a:lnTo>
                <a:lnTo>
                  <a:pt x="89814" y="86118"/>
                </a:lnTo>
                <a:lnTo>
                  <a:pt x="82549" y="86118"/>
                </a:lnTo>
                <a:lnTo>
                  <a:pt x="81089" y="85255"/>
                </a:lnTo>
                <a:close/>
              </a:path>
              <a:path w="90170" h="100330">
                <a:moveTo>
                  <a:pt x="80022" y="48425"/>
                </a:moveTo>
                <a:lnTo>
                  <a:pt x="64300" y="48425"/>
                </a:lnTo>
                <a:lnTo>
                  <a:pt x="64300" y="66713"/>
                </a:lnTo>
                <a:lnTo>
                  <a:pt x="63753" y="69088"/>
                </a:lnTo>
                <a:lnTo>
                  <a:pt x="61544" y="74129"/>
                </a:lnTo>
                <a:lnTo>
                  <a:pt x="59804" y="76479"/>
                </a:lnTo>
                <a:lnTo>
                  <a:pt x="57454" y="78625"/>
                </a:lnTo>
                <a:lnTo>
                  <a:pt x="55130" y="80784"/>
                </a:lnTo>
                <a:lnTo>
                  <a:pt x="52120" y="82575"/>
                </a:lnTo>
                <a:lnTo>
                  <a:pt x="44729" y="85407"/>
                </a:lnTo>
                <a:lnTo>
                  <a:pt x="40284" y="86118"/>
                </a:lnTo>
                <a:lnTo>
                  <a:pt x="64454" y="86118"/>
                </a:lnTo>
                <a:lnTo>
                  <a:pt x="65227" y="85191"/>
                </a:lnTo>
                <a:lnTo>
                  <a:pt x="81073" y="85191"/>
                </a:lnTo>
                <a:lnTo>
                  <a:pt x="80225" y="81800"/>
                </a:lnTo>
                <a:lnTo>
                  <a:pt x="80121" y="80416"/>
                </a:lnTo>
                <a:lnTo>
                  <a:pt x="80022" y="48425"/>
                </a:lnTo>
                <a:close/>
              </a:path>
              <a:path w="90170" h="100330">
                <a:moveTo>
                  <a:pt x="89814" y="85191"/>
                </a:moveTo>
                <a:lnTo>
                  <a:pt x="87972" y="85813"/>
                </a:lnTo>
                <a:lnTo>
                  <a:pt x="86359" y="86118"/>
                </a:lnTo>
                <a:lnTo>
                  <a:pt x="89814" y="86118"/>
                </a:lnTo>
                <a:lnTo>
                  <a:pt x="89814" y="85191"/>
                </a:lnTo>
                <a:close/>
              </a:path>
              <a:path w="90170" h="100330">
                <a:moveTo>
                  <a:pt x="48475" y="0"/>
                </a:moveTo>
                <a:lnTo>
                  <a:pt x="38861" y="0"/>
                </a:lnTo>
                <a:lnTo>
                  <a:pt x="33820" y="558"/>
                </a:lnTo>
                <a:lnTo>
                  <a:pt x="3949" y="26060"/>
                </a:lnTo>
                <a:lnTo>
                  <a:pt x="3695" y="31978"/>
                </a:lnTo>
                <a:lnTo>
                  <a:pt x="19405" y="31978"/>
                </a:lnTo>
                <a:lnTo>
                  <a:pt x="19773" y="24955"/>
                </a:lnTo>
                <a:lnTo>
                  <a:pt x="22174" y="20180"/>
                </a:lnTo>
                <a:lnTo>
                  <a:pt x="31038" y="15125"/>
                </a:lnTo>
                <a:lnTo>
                  <a:pt x="36588" y="13855"/>
                </a:lnTo>
                <a:lnTo>
                  <a:pt x="77545" y="13855"/>
                </a:lnTo>
                <a:lnTo>
                  <a:pt x="74790" y="9309"/>
                </a:lnTo>
                <a:lnTo>
                  <a:pt x="71996" y="6629"/>
                </a:lnTo>
                <a:lnTo>
                  <a:pt x="65112" y="2806"/>
                </a:lnTo>
                <a:lnTo>
                  <a:pt x="61264" y="1549"/>
                </a:lnTo>
                <a:lnTo>
                  <a:pt x="52768" y="317"/>
                </a:lnTo>
                <a:lnTo>
                  <a:pt x="4847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46640" y="209292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6000" y="537210"/>
                </a:lnTo>
                <a:lnTo>
                  <a:pt x="566000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56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17824" y="2630131"/>
            <a:ext cx="652780" cy="58419"/>
          </a:xfrm>
          <a:custGeom>
            <a:avLst/>
            <a:gdLst/>
            <a:ahLst/>
            <a:cxnLst/>
            <a:rect l="l" t="t" r="r" b="b"/>
            <a:pathLst>
              <a:path w="652779" h="58419">
                <a:moveTo>
                  <a:pt x="0" y="58420"/>
                </a:moveTo>
                <a:lnTo>
                  <a:pt x="652449" y="58420"/>
                </a:lnTo>
                <a:lnTo>
                  <a:pt x="65244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46640" y="1497291"/>
            <a:ext cx="0" cy="1132840"/>
          </a:xfrm>
          <a:custGeom>
            <a:avLst/>
            <a:gdLst/>
            <a:ahLst/>
            <a:cxnLst/>
            <a:rect l="l" t="t" r="r" b="b"/>
            <a:pathLst>
              <a:path h="1132839">
                <a:moveTo>
                  <a:pt x="0" y="0"/>
                </a:moveTo>
                <a:lnTo>
                  <a:pt x="0" y="1132839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17824" y="2034501"/>
            <a:ext cx="594995" cy="58419"/>
          </a:xfrm>
          <a:custGeom>
            <a:avLst/>
            <a:gdLst/>
            <a:ahLst/>
            <a:cxnLst/>
            <a:rect l="l" t="t" r="r" b="b"/>
            <a:pathLst>
              <a:path w="594995" h="58419">
                <a:moveTo>
                  <a:pt x="0" y="58419"/>
                </a:moveTo>
                <a:lnTo>
                  <a:pt x="594817" y="58419"/>
                </a:lnTo>
                <a:lnTo>
                  <a:pt x="594817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10193" y="2203989"/>
            <a:ext cx="212725" cy="293370"/>
          </a:xfrm>
          <a:custGeom>
            <a:avLst/>
            <a:gdLst/>
            <a:ahLst/>
            <a:cxnLst/>
            <a:rect l="l" t="t" r="r" b="b"/>
            <a:pathLst>
              <a:path w="212725" h="293369">
                <a:moveTo>
                  <a:pt x="92367" y="73825"/>
                </a:moveTo>
                <a:lnTo>
                  <a:pt x="52031" y="82905"/>
                </a:lnTo>
                <a:lnTo>
                  <a:pt x="17784" y="114659"/>
                </a:lnTo>
                <a:lnTo>
                  <a:pt x="3278" y="151272"/>
                </a:lnTo>
                <a:lnTo>
                  <a:pt x="0" y="181940"/>
                </a:lnTo>
                <a:lnTo>
                  <a:pt x="364" y="192734"/>
                </a:lnTo>
                <a:lnTo>
                  <a:pt x="9107" y="233692"/>
                </a:lnTo>
                <a:lnTo>
                  <a:pt x="29321" y="266960"/>
                </a:lnTo>
                <a:lnTo>
                  <a:pt x="61662" y="288175"/>
                </a:lnTo>
                <a:lnTo>
                  <a:pt x="93586" y="293281"/>
                </a:lnTo>
                <a:lnTo>
                  <a:pt x="103606" y="292814"/>
                </a:lnTo>
                <a:lnTo>
                  <a:pt x="145268" y="275988"/>
                </a:lnTo>
                <a:lnTo>
                  <a:pt x="156921" y="261416"/>
                </a:lnTo>
                <a:lnTo>
                  <a:pt x="212178" y="261416"/>
                </a:lnTo>
                <a:lnTo>
                  <a:pt x="212178" y="250520"/>
                </a:lnTo>
                <a:lnTo>
                  <a:pt x="98831" y="250520"/>
                </a:lnTo>
                <a:lnTo>
                  <a:pt x="91224" y="248577"/>
                </a:lnTo>
                <a:lnTo>
                  <a:pt x="61976" y="215823"/>
                </a:lnTo>
                <a:lnTo>
                  <a:pt x="57291" y="191757"/>
                </a:lnTo>
                <a:lnTo>
                  <a:pt x="57320" y="174548"/>
                </a:lnTo>
                <a:lnTo>
                  <a:pt x="72263" y="131381"/>
                </a:lnTo>
                <a:lnTo>
                  <a:pt x="98298" y="116992"/>
                </a:lnTo>
                <a:lnTo>
                  <a:pt x="212178" y="116992"/>
                </a:lnTo>
                <a:lnTo>
                  <a:pt x="212178" y="104889"/>
                </a:lnTo>
                <a:lnTo>
                  <a:pt x="154089" y="104889"/>
                </a:lnTo>
                <a:lnTo>
                  <a:pt x="148807" y="97690"/>
                </a:lnTo>
                <a:lnTo>
                  <a:pt x="142643" y="91427"/>
                </a:lnTo>
                <a:lnTo>
                  <a:pt x="101530" y="74317"/>
                </a:lnTo>
                <a:lnTo>
                  <a:pt x="92367" y="73825"/>
                </a:lnTo>
                <a:close/>
              </a:path>
              <a:path w="212725" h="293369">
                <a:moveTo>
                  <a:pt x="212178" y="261416"/>
                </a:moveTo>
                <a:lnTo>
                  <a:pt x="157721" y="261416"/>
                </a:lnTo>
                <a:lnTo>
                  <a:pt x="157721" y="288035"/>
                </a:lnTo>
                <a:lnTo>
                  <a:pt x="212178" y="288035"/>
                </a:lnTo>
                <a:lnTo>
                  <a:pt x="212178" y="261416"/>
                </a:lnTo>
                <a:close/>
              </a:path>
              <a:path w="212725" h="293369">
                <a:moveTo>
                  <a:pt x="212178" y="116992"/>
                </a:moveTo>
                <a:lnTo>
                  <a:pt x="117106" y="116992"/>
                </a:lnTo>
                <a:lnTo>
                  <a:pt x="124904" y="118884"/>
                </a:lnTo>
                <a:lnTo>
                  <a:pt x="137274" y="126415"/>
                </a:lnTo>
                <a:lnTo>
                  <a:pt x="156108" y="166281"/>
                </a:lnTo>
                <a:lnTo>
                  <a:pt x="156921" y="174548"/>
                </a:lnTo>
                <a:lnTo>
                  <a:pt x="156826" y="192734"/>
                </a:lnTo>
                <a:lnTo>
                  <a:pt x="142671" y="236067"/>
                </a:lnTo>
                <a:lnTo>
                  <a:pt x="117106" y="250520"/>
                </a:lnTo>
                <a:lnTo>
                  <a:pt x="212178" y="250520"/>
                </a:lnTo>
                <a:lnTo>
                  <a:pt x="212178" y="116992"/>
                </a:lnTo>
                <a:close/>
              </a:path>
              <a:path w="212725" h="293369">
                <a:moveTo>
                  <a:pt x="212178" y="0"/>
                </a:moveTo>
                <a:lnTo>
                  <a:pt x="154901" y="0"/>
                </a:lnTo>
                <a:lnTo>
                  <a:pt x="154901" y="104889"/>
                </a:lnTo>
                <a:lnTo>
                  <a:pt x="212178" y="104889"/>
                </a:lnTo>
                <a:lnTo>
                  <a:pt x="212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50397" y="2202281"/>
            <a:ext cx="88900" cy="100330"/>
          </a:xfrm>
          <a:custGeom>
            <a:avLst/>
            <a:gdLst/>
            <a:ahLst/>
            <a:cxnLst/>
            <a:rect l="l" t="t" r="r" b="b"/>
            <a:pathLst>
              <a:path w="88900" h="100330">
                <a:moveTo>
                  <a:pt x="53390" y="0"/>
                </a:moveTo>
                <a:lnTo>
                  <a:pt x="38366" y="0"/>
                </a:lnTo>
                <a:lnTo>
                  <a:pt x="32359" y="1231"/>
                </a:lnTo>
                <a:lnTo>
                  <a:pt x="1104" y="35788"/>
                </a:lnTo>
                <a:lnTo>
                  <a:pt x="0" y="42443"/>
                </a:lnTo>
                <a:lnTo>
                  <a:pt x="0" y="49707"/>
                </a:lnTo>
                <a:lnTo>
                  <a:pt x="15646" y="90169"/>
                </a:lnTo>
                <a:lnTo>
                  <a:pt x="38188" y="99783"/>
                </a:lnTo>
                <a:lnTo>
                  <a:pt x="45834" y="99783"/>
                </a:lnTo>
                <a:lnTo>
                  <a:pt x="78390" y="86105"/>
                </a:lnTo>
                <a:lnTo>
                  <a:pt x="41224" y="86105"/>
                </a:lnTo>
                <a:lnTo>
                  <a:pt x="36715" y="85255"/>
                </a:lnTo>
                <a:lnTo>
                  <a:pt x="16510" y="58889"/>
                </a:lnTo>
                <a:lnTo>
                  <a:pt x="16637" y="54698"/>
                </a:lnTo>
                <a:lnTo>
                  <a:pt x="88150" y="54698"/>
                </a:lnTo>
                <a:lnTo>
                  <a:pt x="88392" y="48907"/>
                </a:lnTo>
                <a:lnTo>
                  <a:pt x="87871" y="42811"/>
                </a:lnTo>
                <a:lnTo>
                  <a:pt x="87473" y="40843"/>
                </a:lnTo>
                <a:lnTo>
                  <a:pt x="16637" y="40843"/>
                </a:lnTo>
                <a:lnTo>
                  <a:pt x="16865" y="37134"/>
                </a:lnTo>
                <a:lnTo>
                  <a:pt x="39928" y="13855"/>
                </a:lnTo>
                <a:lnTo>
                  <a:pt x="76543" y="13855"/>
                </a:lnTo>
                <a:lnTo>
                  <a:pt x="76161" y="13246"/>
                </a:lnTo>
                <a:lnTo>
                  <a:pt x="71666" y="8775"/>
                </a:lnTo>
                <a:lnTo>
                  <a:pt x="60464" y="1752"/>
                </a:lnTo>
                <a:lnTo>
                  <a:pt x="53390" y="0"/>
                </a:lnTo>
                <a:close/>
              </a:path>
              <a:path w="88900" h="100330">
                <a:moveTo>
                  <a:pt x="86677" y="67449"/>
                </a:moveTo>
                <a:lnTo>
                  <a:pt x="71145" y="67449"/>
                </a:lnTo>
                <a:lnTo>
                  <a:pt x="69786" y="73723"/>
                </a:lnTo>
                <a:lnTo>
                  <a:pt x="66992" y="78409"/>
                </a:lnTo>
                <a:lnTo>
                  <a:pt x="58496" y="84569"/>
                </a:lnTo>
                <a:lnTo>
                  <a:pt x="53035" y="86105"/>
                </a:lnTo>
                <a:lnTo>
                  <a:pt x="78390" y="86105"/>
                </a:lnTo>
                <a:lnTo>
                  <a:pt x="81629" y="81538"/>
                </a:lnTo>
                <a:lnTo>
                  <a:pt x="84624" y="74991"/>
                </a:lnTo>
                <a:lnTo>
                  <a:pt x="86677" y="67449"/>
                </a:lnTo>
                <a:close/>
              </a:path>
              <a:path w="88900" h="100330">
                <a:moveTo>
                  <a:pt x="76543" y="13855"/>
                </a:moveTo>
                <a:lnTo>
                  <a:pt x="47917" y="13855"/>
                </a:lnTo>
                <a:lnTo>
                  <a:pt x="51523" y="14566"/>
                </a:lnTo>
                <a:lnTo>
                  <a:pt x="58064" y="17398"/>
                </a:lnTo>
                <a:lnTo>
                  <a:pt x="71513" y="40843"/>
                </a:lnTo>
                <a:lnTo>
                  <a:pt x="87473" y="40843"/>
                </a:lnTo>
                <a:lnTo>
                  <a:pt x="85280" y="29997"/>
                </a:lnTo>
                <a:lnTo>
                  <a:pt x="82943" y="24079"/>
                </a:lnTo>
                <a:lnTo>
                  <a:pt x="76543" y="13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41457" y="2092921"/>
            <a:ext cx="566420" cy="538480"/>
          </a:xfrm>
          <a:custGeom>
            <a:avLst/>
            <a:gdLst/>
            <a:ahLst/>
            <a:cxnLst/>
            <a:rect l="l" t="t" r="r" b="b"/>
            <a:pathLst>
              <a:path w="566420" h="538480">
                <a:moveTo>
                  <a:pt x="0" y="538480"/>
                </a:moveTo>
                <a:lnTo>
                  <a:pt x="566000" y="538480"/>
                </a:lnTo>
                <a:lnTo>
                  <a:pt x="566000" y="0"/>
                </a:lnTo>
                <a:lnTo>
                  <a:pt x="0" y="0"/>
                </a:lnTo>
                <a:lnTo>
                  <a:pt x="0" y="538480"/>
                </a:lnTo>
                <a:close/>
              </a:path>
            </a:pathLst>
          </a:custGeom>
          <a:solidFill>
            <a:srgbClr val="56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12641" y="265997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437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41457" y="2092921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12641" y="2034501"/>
            <a:ext cx="652780" cy="58419"/>
          </a:xfrm>
          <a:custGeom>
            <a:avLst/>
            <a:gdLst/>
            <a:ahLst/>
            <a:cxnLst/>
            <a:rect l="l" t="t" r="r" b="b"/>
            <a:pathLst>
              <a:path w="652779" h="58419">
                <a:moveTo>
                  <a:pt x="0" y="58419"/>
                </a:moveTo>
                <a:lnTo>
                  <a:pt x="652437" y="58419"/>
                </a:lnTo>
                <a:lnTo>
                  <a:pt x="652437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436268" y="2092401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365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019298" y="2277819"/>
            <a:ext cx="212725" cy="287655"/>
          </a:xfrm>
          <a:custGeom>
            <a:avLst/>
            <a:gdLst/>
            <a:ahLst/>
            <a:cxnLst/>
            <a:rect l="l" t="t" r="r" b="b"/>
            <a:pathLst>
              <a:path w="212725" h="287655">
                <a:moveTo>
                  <a:pt x="54457" y="5651"/>
                </a:moveTo>
                <a:lnTo>
                  <a:pt x="0" y="5651"/>
                </a:lnTo>
                <a:lnTo>
                  <a:pt x="0" y="287223"/>
                </a:lnTo>
                <a:lnTo>
                  <a:pt x="57289" y="287223"/>
                </a:lnTo>
                <a:lnTo>
                  <a:pt x="57289" y="188391"/>
                </a:lnTo>
                <a:lnTo>
                  <a:pt x="188029" y="188391"/>
                </a:lnTo>
                <a:lnTo>
                  <a:pt x="189420" y="186778"/>
                </a:lnTo>
                <a:lnTo>
                  <a:pt x="194795" y="179040"/>
                </a:lnTo>
                <a:lnTo>
                  <a:pt x="196107" y="176695"/>
                </a:lnTo>
                <a:lnTo>
                  <a:pt x="96151" y="176695"/>
                </a:lnTo>
                <a:lnTo>
                  <a:pt x="88353" y="174815"/>
                </a:lnTo>
                <a:lnTo>
                  <a:pt x="59639" y="143205"/>
                </a:lnTo>
                <a:lnTo>
                  <a:pt x="55270" y="118871"/>
                </a:lnTo>
                <a:lnTo>
                  <a:pt x="55343" y="101171"/>
                </a:lnTo>
                <a:lnTo>
                  <a:pt x="69862" y="57962"/>
                </a:lnTo>
                <a:lnTo>
                  <a:pt x="95478" y="43167"/>
                </a:lnTo>
                <a:lnTo>
                  <a:pt x="195384" y="43167"/>
                </a:lnTo>
                <a:lnTo>
                  <a:pt x="194672" y="41865"/>
                </a:lnTo>
                <a:lnTo>
                  <a:pt x="189204" y="33883"/>
                </a:lnTo>
                <a:lnTo>
                  <a:pt x="187824" y="32270"/>
                </a:lnTo>
                <a:lnTo>
                  <a:pt x="54457" y="32270"/>
                </a:lnTo>
                <a:lnTo>
                  <a:pt x="54457" y="5651"/>
                </a:lnTo>
                <a:close/>
              </a:path>
              <a:path w="212725" h="287655">
                <a:moveTo>
                  <a:pt x="188029" y="188391"/>
                </a:moveTo>
                <a:lnTo>
                  <a:pt x="58089" y="188391"/>
                </a:lnTo>
                <a:lnTo>
                  <a:pt x="63699" y="195592"/>
                </a:lnTo>
                <a:lnTo>
                  <a:pt x="102023" y="217485"/>
                </a:lnTo>
                <a:lnTo>
                  <a:pt x="120624" y="219455"/>
                </a:lnTo>
                <a:lnTo>
                  <a:pt x="131761" y="218899"/>
                </a:lnTo>
                <a:lnTo>
                  <a:pt x="168978" y="205761"/>
                </a:lnTo>
                <a:lnTo>
                  <a:pt x="188029" y="188391"/>
                </a:lnTo>
                <a:close/>
              </a:path>
              <a:path w="212725" h="287655">
                <a:moveTo>
                  <a:pt x="195384" y="43167"/>
                </a:moveTo>
                <a:lnTo>
                  <a:pt x="114033" y="43167"/>
                </a:lnTo>
                <a:lnTo>
                  <a:pt x="121754" y="45123"/>
                </a:lnTo>
                <a:lnTo>
                  <a:pt x="134404" y="52908"/>
                </a:lnTo>
                <a:lnTo>
                  <a:pt x="154050" y="93992"/>
                </a:lnTo>
                <a:lnTo>
                  <a:pt x="154914" y="118871"/>
                </a:lnTo>
                <a:lnTo>
                  <a:pt x="154114" y="127076"/>
                </a:lnTo>
                <a:lnTo>
                  <a:pt x="135216" y="167284"/>
                </a:lnTo>
                <a:lnTo>
                  <a:pt x="114719" y="176695"/>
                </a:lnTo>
                <a:lnTo>
                  <a:pt x="196107" y="176695"/>
                </a:lnTo>
                <a:lnTo>
                  <a:pt x="210791" y="132721"/>
                </a:lnTo>
                <a:lnTo>
                  <a:pt x="212204" y="112153"/>
                </a:lnTo>
                <a:lnTo>
                  <a:pt x="211851" y="101171"/>
                </a:lnTo>
                <a:lnTo>
                  <a:pt x="203336" y="59715"/>
                </a:lnTo>
                <a:lnTo>
                  <a:pt x="199382" y="50476"/>
                </a:lnTo>
                <a:lnTo>
                  <a:pt x="195384" y="43167"/>
                </a:lnTo>
                <a:close/>
              </a:path>
              <a:path w="212725" h="287655">
                <a:moveTo>
                  <a:pt x="117411" y="0"/>
                </a:moveTo>
                <a:lnTo>
                  <a:pt x="74185" y="12080"/>
                </a:lnTo>
                <a:lnTo>
                  <a:pt x="55270" y="32270"/>
                </a:lnTo>
                <a:lnTo>
                  <a:pt x="187824" y="32270"/>
                </a:lnTo>
                <a:lnTo>
                  <a:pt x="150449" y="5218"/>
                </a:lnTo>
                <a:lnTo>
                  <a:pt x="117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55265" y="2245701"/>
            <a:ext cx="50800" cy="98425"/>
          </a:xfrm>
          <a:custGeom>
            <a:avLst/>
            <a:gdLst/>
            <a:ahLst/>
            <a:cxnLst/>
            <a:rect l="l" t="t" r="r" b="b"/>
            <a:pathLst>
              <a:path w="50800" h="98425">
                <a:moveTo>
                  <a:pt x="14795" y="2463"/>
                </a:moveTo>
                <a:lnTo>
                  <a:pt x="0" y="2463"/>
                </a:lnTo>
                <a:lnTo>
                  <a:pt x="0" y="97993"/>
                </a:lnTo>
                <a:lnTo>
                  <a:pt x="15722" y="97993"/>
                </a:lnTo>
                <a:lnTo>
                  <a:pt x="15722" y="49339"/>
                </a:lnTo>
                <a:lnTo>
                  <a:pt x="16319" y="43891"/>
                </a:lnTo>
                <a:lnTo>
                  <a:pt x="18783" y="34404"/>
                </a:lnTo>
                <a:lnTo>
                  <a:pt x="20764" y="30365"/>
                </a:lnTo>
                <a:lnTo>
                  <a:pt x="26187" y="23710"/>
                </a:lnTo>
                <a:lnTo>
                  <a:pt x="27761" y="22605"/>
                </a:lnTo>
                <a:lnTo>
                  <a:pt x="14795" y="22605"/>
                </a:lnTo>
                <a:lnTo>
                  <a:pt x="14795" y="2463"/>
                </a:lnTo>
                <a:close/>
              </a:path>
              <a:path w="50800" h="98425">
                <a:moveTo>
                  <a:pt x="41770" y="0"/>
                </a:moveTo>
                <a:lnTo>
                  <a:pt x="34734" y="1727"/>
                </a:lnTo>
                <a:lnTo>
                  <a:pt x="23660" y="9105"/>
                </a:lnTo>
                <a:lnTo>
                  <a:pt x="18973" y="14846"/>
                </a:lnTo>
                <a:lnTo>
                  <a:pt x="15151" y="22605"/>
                </a:lnTo>
                <a:lnTo>
                  <a:pt x="27761" y="22605"/>
                </a:lnTo>
                <a:lnTo>
                  <a:pt x="29768" y="21196"/>
                </a:lnTo>
                <a:lnTo>
                  <a:pt x="38620" y="17741"/>
                </a:lnTo>
                <a:lnTo>
                  <a:pt x="43980" y="16878"/>
                </a:lnTo>
                <a:lnTo>
                  <a:pt x="50266" y="16878"/>
                </a:lnTo>
                <a:lnTo>
                  <a:pt x="50266" y="241"/>
                </a:lnTo>
                <a:lnTo>
                  <a:pt x="41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20688" y="209419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37" y="537210"/>
                </a:lnTo>
                <a:lnTo>
                  <a:pt x="565937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91872" y="265997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386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20688" y="209419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91872" y="2035771"/>
            <a:ext cx="652780" cy="58419"/>
          </a:xfrm>
          <a:custGeom>
            <a:avLst/>
            <a:gdLst/>
            <a:ahLst/>
            <a:cxnLst/>
            <a:rect l="l" t="t" r="r" b="b"/>
            <a:pathLst>
              <a:path w="652779" h="58419">
                <a:moveTo>
                  <a:pt x="0" y="58420"/>
                </a:moveTo>
                <a:lnTo>
                  <a:pt x="652386" y="58420"/>
                </a:lnTo>
                <a:lnTo>
                  <a:pt x="652386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15442" y="2093594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184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04692" y="2277818"/>
            <a:ext cx="193675" cy="219710"/>
          </a:xfrm>
          <a:custGeom>
            <a:avLst/>
            <a:gdLst/>
            <a:ahLst/>
            <a:cxnLst/>
            <a:rect l="l" t="t" r="r" b="b"/>
            <a:pathLst>
              <a:path w="193675" h="219710">
                <a:moveTo>
                  <a:pt x="54457" y="146430"/>
                </a:moveTo>
                <a:lnTo>
                  <a:pt x="0" y="146430"/>
                </a:lnTo>
                <a:lnTo>
                  <a:pt x="898" y="156484"/>
                </a:lnTo>
                <a:lnTo>
                  <a:pt x="19357" y="193887"/>
                </a:lnTo>
                <a:lnTo>
                  <a:pt x="54096" y="213704"/>
                </a:lnTo>
                <a:lnTo>
                  <a:pt x="98031" y="219455"/>
                </a:lnTo>
                <a:lnTo>
                  <a:pt x="106866" y="219239"/>
                </a:lnTo>
                <a:lnTo>
                  <a:pt x="149107" y="211334"/>
                </a:lnTo>
                <a:lnTo>
                  <a:pt x="180523" y="188357"/>
                </a:lnTo>
                <a:lnTo>
                  <a:pt x="185074" y="181533"/>
                </a:lnTo>
                <a:lnTo>
                  <a:pt x="92786" y="181533"/>
                </a:lnTo>
                <a:lnTo>
                  <a:pt x="87337" y="180860"/>
                </a:lnTo>
                <a:lnTo>
                  <a:pt x="58305" y="162369"/>
                </a:lnTo>
                <a:lnTo>
                  <a:pt x="55740" y="157937"/>
                </a:lnTo>
                <a:lnTo>
                  <a:pt x="54457" y="152628"/>
                </a:lnTo>
                <a:lnTo>
                  <a:pt x="54457" y="146430"/>
                </a:lnTo>
                <a:close/>
              </a:path>
              <a:path w="193675" h="219710">
                <a:moveTo>
                  <a:pt x="95605" y="0"/>
                </a:moveTo>
                <a:lnTo>
                  <a:pt x="54658" y="4813"/>
                </a:lnTo>
                <a:lnTo>
                  <a:pt x="16953" y="27773"/>
                </a:lnTo>
                <a:lnTo>
                  <a:pt x="4872" y="66560"/>
                </a:lnTo>
                <a:lnTo>
                  <a:pt x="4851" y="76111"/>
                </a:lnTo>
                <a:lnTo>
                  <a:pt x="6718" y="83845"/>
                </a:lnTo>
                <a:lnTo>
                  <a:pt x="38658" y="113423"/>
                </a:lnTo>
                <a:lnTo>
                  <a:pt x="85477" y="125865"/>
                </a:lnTo>
                <a:lnTo>
                  <a:pt x="98277" y="129093"/>
                </a:lnTo>
                <a:lnTo>
                  <a:pt x="134881" y="148855"/>
                </a:lnTo>
                <a:lnTo>
                  <a:pt x="135953" y="154901"/>
                </a:lnTo>
                <a:lnTo>
                  <a:pt x="135953" y="160019"/>
                </a:lnTo>
                <a:lnTo>
                  <a:pt x="102463" y="181533"/>
                </a:lnTo>
                <a:lnTo>
                  <a:pt x="185074" y="181533"/>
                </a:lnTo>
                <a:lnTo>
                  <a:pt x="193230" y="137566"/>
                </a:lnTo>
                <a:lnTo>
                  <a:pt x="191338" y="129438"/>
                </a:lnTo>
                <a:lnTo>
                  <a:pt x="159397" y="98297"/>
                </a:lnTo>
                <a:lnTo>
                  <a:pt x="111074" y="85115"/>
                </a:lnTo>
                <a:lnTo>
                  <a:pt x="95478" y="81889"/>
                </a:lnTo>
                <a:lnTo>
                  <a:pt x="88544" y="80073"/>
                </a:lnTo>
                <a:lnTo>
                  <a:pt x="76441" y="76047"/>
                </a:lnTo>
                <a:lnTo>
                  <a:pt x="71526" y="73418"/>
                </a:lnTo>
                <a:lnTo>
                  <a:pt x="63995" y="66967"/>
                </a:lnTo>
                <a:lnTo>
                  <a:pt x="62128" y="62801"/>
                </a:lnTo>
                <a:lnTo>
                  <a:pt x="62128" y="53390"/>
                </a:lnTo>
                <a:lnTo>
                  <a:pt x="90766" y="38328"/>
                </a:lnTo>
                <a:lnTo>
                  <a:pt x="179809" y="38328"/>
                </a:lnTo>
                <a:lnTo>
                  <a:pt x="177711" y="34493"/>
                </a:lnTo>
                <a:lnTo>
                  <a:pt x="143557" y="7569"/>
                </a:lnTo>
                <a:lnTo>
                  <a:pt x="104022" y="202"/>
                </a:lnTo>
                <a:lnTo>
                  <a:pt x="95605" y="0"/>
                </a:lnTo>
                <a:close/>
              </a:path>
              <a:path w="193675" h="219710">
                <a:moveTo>
                  <a:pt x="179809" y="38328"/>
                </a:moveTo>
                <a:lnTo>
                  <a:pt x="93992" y="38328"/>
                </a:lnTo>
                <a:lnTo>
                  <a:pt x="101400" y="38695"/>
                </a:lnTo>
                <a:lnTo>
                  <a:pt x="108307" y="39793"/>
                </a:lnTo>
                <a:lnTo>
                  <a:pt x="133121" y="66560"/>
                </a:lnTo>
                <a:lnTo>
                  <a:pt x="187579" y="66560"/>
                </a:lnTo>
                <a:lnTo>
                  <a:pt x="186353" y="57297"/>
                </a:lnTo>
                <a:lnTo>
                  <a:pt x="184297" y="48864"/>
                </a:lnTo>
                <a:lnTo>
                  <a:pt x="181415" y="41262"/>
                </a:lnTo>
                <a:lnTo>
                  <a:pt x="179809" y="3832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34251" y="222572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1940"/>
                </a:lnTo>
              </a:path>
            </a:pathLst>
          </a:custGeom>
          <a:ln w="1572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57044" y="387854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19" h="537210">
                <a:moveTo>
                  <a:pt x="0" y="537210"/>
                </a:moveTo>
                <a:lnTo>
                  <a:pt x="566026" y="537210"/>
                </a:lnTo>
                <a:lnTo>
                  <a:pt x="566026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28240" y="444432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>
                <a:moveTo>
                  <a:pt x="0" y="0"/>
                </a:moveTo>
                <a:lnTo>
                  <a:pt x="652449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57057" y="387854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028240" y="3820121"/>
            <a:ext cx="594995" cy="58419"/>
          </a:xfrm>
          <a:custGeom>
            <a:avLst/>
            <a:gdLst/>
            <a:ahLst/>
            <a:cxnLst/>
            <a:rect l="l" t="t" r="r" b="b"/>
            <a:pathLst>
              <a:path w="594994" h="58420">
                <a:moveTo>
                  <a:pt x="0" y="58419"/>
                </a:moveTo>
                <a:lnTo>
                  <a:pt x="594779" y="58419"/>
                </a:lnTo>
                <a:lnTo>
                  <a:pt x="5947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51880" y="3878109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184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235659" y="3988051"/>
            <a:ext cx="210185" cy="293370"/>
          </a:xfrm>
          <a:custGeom>
            <a:avLst/>
            <a:gdLst/>
            <a:ahLst/>
            <a:cxnLst/>
            <a:rect l="l" t="t" r="r" b="b"/>
            <a:pathLst>
              <a:path w="210185" h="293370">
                <a:moveTo>
                  <a:pt x="187193" y="261416"/>
                </a:moveTo>
                <a:lnTo>
                  <a:pt x="55257" y="261416"/>
                </a:lnTo>
                <a:lnTo>
                  <a:pt x="60451" y="269461"/>
                </a:lnTo>
                <a:lnTo>
                  <a:pt x="102054" y="291468"/>
                </a:lnTo>
                <a:lnTo>
                  <a:pt x="123837" y="293281"/>
                </a:lnTo>
                <a:lnTo>
                  <a:pt x="131679" y="292878"/>
                </a:lnTo>
                <a:lnTo>
                  <a:pt x="169471" y="278671"/>
                </a:lnTo>
                <a:lnTo>
                  <a:pt x="187193" y="261416"/>
                </a:lnTo>
                <a:close/>
              </a:path>
              <a:path w="210185" h="293370">
                <a:moveTo>
                  <a:pt x="57277" y="0"/>
                </a:moveTo>
                <a:lnTo>
                  <a:pt x="0" y="0"/>
                </a:lnTo>
                <a:lnTo>
                  <a:pt x="0" y="288048"/>
                </a:lnTo>
                <a:lnTo>
                  <a:pt x="54457" y="288048"/>
                </a:lnTo>
                <a:lnTo>
                  <a:pt x="54457" y="261416"/>
                </a:lnTo>
                <a:lnTo>
                  <a:pt x="187193" y="261416"/>
                </a:lnTo>
                <a:lnTo>
                  <a:pt x="188394" y="259956"/>
                </a:lnTo>
                <a:lnTo>
                  <a:pt x="193676" y="251899"/>
                </a:lnTo>
                <a:lnTo>
                  <a:pt x="194391" y="250532"/>
                </a:lnTo>
                <a:lnTo>
                  <a:pt x="95732" y="250532"/>
                </a:lnTo>
                <a:lnTo>
                  <a:pt x="88468" y="248716"/>
                </a:lnTo>
                <a:lnTo>
                  <a:pt x="59956" y="217042"/>
                </a:lnTo>
                <a:lnTo>
                  <a:pt x="55257" y="192570"/>
                </a:lnTo>
                <a:lnTo>
                  <a:pt x="55268" y="183565"/>
                </a:lnTo>
                <a:lnTo>
                  <a:pt x="62928" y="143357"/>
                </a:lnTo>
                <a:lnTo>
                  <a:pt x="95732" y="116992"/>
                </a:lnTo>
                <a:lnTo>
                  <a:pt x="194597" y="116992"/>
                </a:lnTo>
                <a:lnTo>
                  <a:pt x="193676" y="115233"/>
                </a:lnTo>
                <a:lnTo>
                  <a:pt x="188394" y="107180"/>
                </a:lnTo>
                <a:lnTo>
                  <a:pt x="186519" y="104901"/>
                </a:lnTo>
                <a:lnTo>
                  <a:pt x="57277" y="104901"/>
                </a:lnTo>
                <a:lnTo>
                  <a:pt x="57277" y="0"/>
                </a:lnTo>
                <a:close/>
              </a:path>
              <a:path w="210185" h="293370">
                <a:moveTo>
                  <a:pt x="194597" y="116992"/>
                </a:moveTo>
                <a:lnTo>
                  <a:pt x="112674" y="116992"/>
                </a:lnTo>
                <a:lnTo>
                  <a:pt x="120002" y="118808"/>
                </a:lnTo>
                <a:lnTo>
                  <a:pt x="132105" y="126072"/>
                </a:lnTo>
                <a:lnTo>
                  <a:pt x="151296" y="164678"/>
                </a:lnTo>
                <a:lnTo>
                  <a:pt x="152882" y="192570"/>
                </a:lnTo>
                <a:lnTo>
                  <a:pt x="151942" y="200913"/>
                </a:lnTo>
                <a:lnTo>
                  <a:pt x="137160" y="236550"/>
                </a:lnTo>
                <a:lnTo>
                  <a:pt x="112674" y="250532"/>
                </a:lnTo>
                <a:lnTo>
                  <a:pt x="194391" y="250532"/>
                </a:lnTo>
                <a:lnTo>
                  <a:pt x="208251" y="210242"/>
                </a:lnTo>
                <a:lnTo>
                  <a:pt x="210172" y="183565"/>
                </a:lnTo>
                <a:lnTo>
                  <a:pt x="209691" y="169732"/>
                </a:lnTo>
                <a:lnTo>
                  <a:pt x="208251" y="156884"/>
                </a:lnTo>
                <a:lnTo>
                  <a:pt x="205853" y="145019"/>
                </a:lnTo>
                <a:lnTo>
                  <a:pt x="202501" y="134137"/>
                </a:lnTo>
                <a:lnTo>
                  <a:pt x="198380" y="124219"/>
                </a:lnTo>
                <a:lnTo>
                  <a:pt x="194597" y="116992"/>
                </a:lnTo>
                <a:close/>
              </a:path>
              <a:path w="210185" h="293370">
                <a:moveTo>
                  <a:pt x="123837" y="73825"/>
                </a:moveTo>
                <a:lnTo>
                  <a:pt x="78011" y="85574"/>
                </a:lnTo>
                <a:lnTo>
                  <a:pt x="58077" y="104901"/>
                </a:lnTo>
                <a:lnTo>
                  <a:pt x="186519" y="104901"/>
                </a:lnTo>
                <a:lnTo>
                  <a:pt x="154901" y="80302"/>
                </a:lnTo>
                <a:lnTo>
                  <a:pt x="123837" y="7382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432687" y="3988580"/>
            <a:ext cx="87630" cy="95885"/>
          </a:xfrm>
          <a:custGeom>
            <a:avLst/>
            <a:gdLst/>
            <a:ahLst/>
            <a:cxnLst/>
            <a:rect l="l" t="t" r="r" b="b"/>
            <a:pathLst>
              <a:path w="87630" h="95885">
                <a:moveTo>
                  <a:pt x="17551" y="0"/>
                </a:moveTo>
                <a:lnTo>
                  <a:pt x="0" y="0"/>
                </a:lnTo>
                <a:lnTo>
                  <a:pt x="35471" y="95516"/>
                </a:lnTo>
                <a:lnTo>
                  <a:pt x="52285" y="95516"/>
                </a:lnTo>
                <a:lnTo>
                  <a:pt x="58095" y="79628"/>
                </a:lnTo>
                <a:lnTo>
                  <a:pt x="44348" y="79628"/>
                </a:lnTo>
                <a:lnTo>
                  <a:pt x="17551" y="0"/>
                </a:lnTo>
                <a:close/>
              </a:path>
              <a:path w="87630" h="95885">
                <a:moveTo>
                  <a:pt x="87210" y="0"/>
                </a:moveTo>
                <a:lnTo>
                  <a:pt x="70764" y="0"/>
                </a:lnTo>
                <a:lnTo>
                  <a:pt x="44716" y="79628"/>
                </a:lnTo>
                <a:lnTo>
                  <a:pt x="58095" y="79628"/>
                </a:lnTo>
                <a:lnTo>
                  <a:pt x="8721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059832" y="3282911"/>
            <a:ext cx="537210" cy="537210"/>
          </a:xfrm>
          <a:custGeom>
            <a:avLst/>
            <a:gdLst/>
            <a:ahLst/>
            <a:cxnLst/>
            <a:rect l="l" t="t" r="r" b="b"/>
            <a:pathLst>
              <a:path w="537210" h="537210">
                <a:moveTo>
                  <a:pt x="0" y="537210"/>
                </a:moveTo>
                <a:lnTo>
                  <a:pt x="537184" y="537210"/>
                </a:lnTo>
                <a:lnTo>
                  <a:pt x="537184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59832" y="3820121"/>
            <a:ext cx="594995" cy="58419"/>
          </a:xfrm>
          <a:custGeom>
            <a:avLst/>
            <a:gdLst/>
            <a:ahLst/>
            <a:cxnLst/>
            <a:rect l="l" t="t" r="r" b="b"/>
            <a:pathLst>
              <a:path w="594995" h="58420">
                <a:moveTo>
                  <a:pt x="0" y="58419"/>
                </a:moveTo>
                <a:lnTo>
                  <a:pt x="594804" y="58419"/>
                </a:lnTo>
                <a:lnTo>
                  <a:pt x="59480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59832" y="325433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80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25826" y="3283241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5">
                <a:moveTo>
                  <a:pt x="0" y="0"/>
                </a:moveTo>
                <a:lnTo>
                  <a:pt x="0" y="537235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98435" y="3473038"/>
            <a:ext cx="205740" cy="208915"/>
          </a:xfrm>
          <a:custGeom>
            <a:avLst/>
            <a:gdLst/>
            <a:ahLst/>
            <a:cxnLst/>
            <a:rect l="l" t="t" r="r" b="b"/>
            <a:pathLst>
              <a:path w="205739" h="208914">
                <a:moveTo>
                  <a:pt x="60109" y="0"/>
                </a:moveTo>
                <a:lnTo>
                  <a:pt x="0" y="0"/>
                </a:lnTo>
                <a:lnTo>
                  <a:pt x="71399" y="208559"/>
                </a:lnTo>
                <a:lnTo>
                  <a:pt x="135140" y="208559"/>
                </a:lnTo>
                <a:lnTo>
                  <a:pt x="157530" y="142417"/>
                </a:lnTo>
                <a:lnTo>
                  <a:pt x="104089" y="142417"/>
                </a:lnTo>
                <a:lnTo>
                  <a:pt x="60109" y="0"/>
                </a:lnTo>
                <a:close/>
              </a:path>
              <a:path w="205739" h="208914">
                <a:moveTo>
                  <a:pt x="205740" y="0"/>
                </a:moveTo>
                <a:lnTo>
                  <a:pt x="148856" y="0"/>
                </a:lnTo>
                <a:lnTo>
                  <a:pt x="104876" y="142417"/>
                </a:lnTo>
                <a:lnTo>
                  <a:pt x="157530" y="142417"/>
                </a:lnTo>
                <a:lnTo>
                  <a:pt x="20574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40908" y="3451707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1572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33059" y="342490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22" y="0"/>
                </a:lnTo>
              </a:path>
            </a:pathLst>
          </a:custGeom>
          <a:ln w="1921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65027" y="3282911"/>
            <a:ext cx="537210" cy="537210"/>
          </a:xfrm>
          <a:custGeom>
            <a:avLst/>
            <a:gdLst/>
            <a:ahLst/>
            <a:cxnLst/>
            <a:rect l="l" t="t" r="r" b="b"/>
            <a:pathLst>
              <a:path w="537210" h="537210">
                <a:moveTo>
                  <a:pt x="0" y="537210"/>
                </a:moveTo>
                <a:lnTo>
                  <a:pt x="537184" y="537210"/>
                </a:lnTo>
                <a:lnTo>
                  <a:pt x="537184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465027" y="3820121"/>
            <a:ext cx="594995" cy="58419"/>
          </a:xfrm>
          <a:custGeom>
            <a:avLst/>
            <a:gdLst/>
            <a:ahLst/>
            <a:cxnLst/>
            <a:rect l="l" t="t" r="r" b="b"/>
            <a:pathLst>
              <a:path w="594995" h="58420">
                <a:moveTo>
                  <a:pt x="0" y="58419"/>
                </a:moveTo>
                <a:lnTo>
                  <a:pt x="594804" y="58419"/>
                </a:lnTo>
                <a:lnTo>
                  <a:pt x="59480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65027" y="325433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80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31022" y="3283229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5">
                <a:moveTo>
                  <a:pt x="0" y="0"/>
                </a:moveTo>
                <a:lnTo>
                  <a:pt x="0" y="537222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10837" y="3467385"/>
            <a:ext cx="205740" cy="219710"/>
          </a:xfrm>
          <a:custGeom>
            <a:avLst/>
            <a:gdLst/>
            <a:ahLst/>
            <a:cxnLst/>
            <a:rect l="l" t="t" r="r" b="b"/>
            <a:pathLst>
              <a:path w="205739" h="219710">
                <a:moveTo>
                  <a:pt x="106489" y="0"/>
                </a:moveTo>
                <a:lnTo>
                  <a:pt x="61315" y="8483"/>
                </a:lnTo>
                <a:lnTo>
                  <a:pt x="27838" y="32067"/>
                </a:lnTo>
                <a:lnTo>
                  <a:pt x="7048" y="67970"/>
                </a:lnTo>
                <a:lnTo>
                  <a:pt x="0" y="112966"/>
                </a:lnTo>
                <a:lnTo>
                  <a:pt x="478" y="124422"/>
                </a:lnTo>
                <a:lnTo>
                  <a:pt x="11862" y="165366"/>
                </a:lnTo>
                <a:lnTo>
                  <a:pt x="36262" y="196273"/>
                </a:lnTo>
                <a:lnTo>
                  <a:pt x="72334" y="215041"/>
                </a:lnTo>
                <a:lnTo>
                  <a:pt x="105295" y="219455"/>
                </a:lnTo>
                <a:lnTo>
                  <a:pt x="125125" y="218094"/>
                </a:lnTo>
                <a:lnTo>
                  <a:pt x="173456" y="197675"/>
                </a:lnTo>
                <a:lnTo>
                  <a:pt x="191141" y="176695"/>
                </a:lnTo>
                <a:lnTo>
                  <a:pt x="95999" y="176695"/>
                </a:lnTo>
                <a:lnTo>
                  <a:pt x="88480" y="174675"/>
                </a:lnTo>
                <a:lnTo>
                  <a:pt x="61315" y="141744"/>
                </a:lnTo>
                <a:lnTo>
                  <a:pt x="57277" y="118478"/>
                </a:lnTo>
                <a:lnTo>
                  <a:pt x="57277" y="103149"/>
                </a:lnTo>
                <a:lnTo>
                  <a:pt x="71869" y="58966"/>
                </a:lnTo>
                <a:lnTo>
                  <a:pt x="96939" y="43167"/>
                </a:lnTo>
                <a:lnTo>
                  <a:pt x="194169" y="43167"/>
                </a:lnTo>
                <a:lnTo>
                  <a:pt x="190290" y="37128"/>
                </a:lnTo>
                <a:lnTo>
                  <a:pt x="158432" y="10944"/>
                </a:lnTo>
                <a:lnTo>
                  <a:pt x="115678" y="304"/>
                </a:lnTo>
                <a:lnTo>
                  <a:pt x="106489" y="0"/>
                </a:lnTo>
                <a:close/>
              </a:path>
              <a:path w="205739" h="219710">
                <a:moveTo>
                  <a:pt x="205727" y="134340"/>
                </a:moveTo>
                <a:lnTo>
                  <a:pt x="150456" y="134340"/>
                </a:lnTo>
                <a:lnTo>
                  <a:pt x="148524" y="143527"/>
                </a:lnTo>
                <a:lnTo>
                  <a:pt x="145564" y="151734"/>
                </a:lnTo>
                <a:lnTo>
                  <a:pt x="114570" y="175976"/>
                </a:lnTo>
                <a:lnTo>
                  <a:pt x="104876" y="176695"/>
                </a:lnTo>
                <a:lnTo>
                  <a:pt x="191141" y="176695"/>
                </a:lnTo>
                <a:lnTo>
                  <a:pt x="194830" y="170951"/>
                </a:lnTo>
                <a:lnTo>
                  <a:pt x="201588" y="153880"/>
                </a:lnTo>
                <a:lnTo>
                  <a:pt x="205727" y="134340"/>
                </a:lnTo>
                <a:close/>
              </a:path>
              <a:path w="205739" h="219710">
                <a:moveTo>
                  <a:pt x="194169" y="43167"/>
                </a:moveTo>
                <a:lnTo>
                  <a:pt x="106083" y="43167"/>
                </a:lnTo>
                <a:lnTo>
                  <a:pt x="122491" y="45412"/>
                </a:lnTo>
                <a:lnTo>
                  <a:pt x="135024" y="52146"/>
                </a:lnTo>
                <a:lnTo>
                  <a:pt x="143678" y="63366"/>
                </a:lnTo>
                <a:lnTo>
                  <a:pt x="148450" y="79070"/>
                </a:lnTo>
                <a:lnTo>
                  <a:pt x="204520" y="79070"/>
                </a:lnTo>
                <a:lnTo>
                  <a:pt x="203465" y="69331"/>
                </a:lnTo>
                <a:lnTo>
                  <a:pt x="201499" y="60271"/>
                </a:lnTo>
                <a:lnTo>
                  <a:pt x="198621" y="51891"/>
                </a:lnTo>
                <a:lnTo>
                  <a:pt x="194830" y="44195"/>
                </a:lnTo>
                <a:lnTo>
                  <a:pt x="194169" y="4316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38317" y="3434827"/>
            <a:ext cx="50800" cy="98425"/>
          </a:xfrm>
          <a:custGeom>
            <a:avLst/>
            <a:gdLst/>
            <a:ahLst/>
            <a:cxnLst/>
            <a:rect l="l" t="t" r="r" b="b"/>
            <a:pathLst>
              <a:path w="50800" h="98425">
                <a:moveTo>
                  <a:pt x="14782" y="2463"/>
                </a:moveTo>
                <a:lnTo>
                  <a:pt x="0" y="2463"/>
                </a:lnTo>
                <a:lnTo>
                  <a:pt x="0" y="98005"/>
                </a:lnTo>
                <a:lnTo>
                  <a:pt x="15722" y="98005"/>
                </a:lnTo>
                <a:lnTo>
                  <a:pt x="15722" y="49339"/>
                </a:lnTo>
                <a:lnTo>
                  <a:pt x="16319" y="43878"/>
                </a:lnTo>
                <a:lnTo>
                  <a:pt x="18783" y="34404"/>
                </a:lnTo>
                <a:lnTo>
                  <a:pt x="20751" y="30365"/>
                </a:lnTo>
                <a:lnTo>
                  <a:pt x="26174" y="23710"/>
                </a:lnTo>
                <a:lnTo>
                  <a:pt x="27748" y="22605"/>
                </a:lnTo>
                <a:lnTo>
                  <a:pt x="14782" y="22605"/>
                </a:lnTo>
                <a:lnTo>
                  <a:pt x="14782" y="2463"/>
                </a:lnTo>
                <a:close/>
              </a:path>
              <a:path w="50800" h="98425">
                <a:moveTo>
                  <a:pt x="41757" y="0"/>
                </a:moveTo>
                <a:lnTo>
                  <a:pt x="34734" y="1727"/>
                </a:lnTo>
                <a:lnTo>
                  <a:pt x="23660" y="9118"/>
                </a:lnTo>
                <a:lnTo>
                  <a:pt x="18961" y="14858"/>
                </a:lnTo>
                <a:lnTo>
                  <a:pt x="15151" y="22605"/>
                </a:lnTo>
                <a:lnTo>
                  <a:pt x="27748" y="22605"/>
                </a:lnTo>
                <a:lnTo>
                  <a:pt x="29756" y="21196"/>
                </a:lnTo>
                <a:lnTo>
                  <a:pt x="38633" y="17729"/>
                </a:lnTo>
                <a:lnTo>
                  <a:pt x="43980" y="16890"/>
                </a:lnTo>
                <a:lnTo>
                  <a:pt x="50266" y="16890"/>
                </a:lnTo>
                <a:lnTo>
                  <a:pt x="50266" y="241"/>
                </a:lnTo>
                <a:lnTo>
                  <a:pt x="4175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51823" y="328291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19" h="537210">
                <a:moveTo>
                  <a:pt x="0" y="537210"/>
                </a:moveTo>
                <a:lnTo>
                  <a:pt x="566000" y="537210"/>
                </a:lnTo>
                <a:lnTo>
                  <a:pt x="566000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23019" y="3820121"/>
            <a:ext cx="594995" cy="58419"/>
          </a:xfrm>
          <a:custGeom>
            <a:avLst/>
            <a:gdLst/>
            <a:ahLst/>
            <a:cxnLst/>
            <a:rect l="l" t="t" r="r" b="b"/>
            <a:pathLst>
              <a:path w="594994" h="58420">
                <a:moveTo>
                  <a:pt x="0" y="58419"/>
                </a:moveTo>
                <a:lnTo>
                  <a:pt x="594804" y="58419"/>
                </a:lnTo>
                <a:lnTo>
                  <a:pt x="59480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51829" y="328291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23019" y="325433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4">
                <a:moveTo>
                  <a:pt x="0" y="0"/>
                </a:moveTo>
                <a:lnTo>
                  <a:pt x="594804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39020" y="3393559"/>
            <a:ext cx="210185" cy="293370"/>
          </a:xfrm>
          <a:custGeom>
            <a:avLst/>
            <a:gdLst/>
            <a:ahLst/>
            <a:cxnLst/>
            <a:rect l="l" t="t" r="r" b="b"/>
            <a:pathLst>
              <a:path w="210185" h="293370">
                <a:moveTo>
                  <a:pt x="187182" y="261416"/>
                </a:moveTo>
                <a:lnTo>
                  <a:pt x="55257" y="261416"/>
                </a:lnTo>
                <a:lnTo>
                  <a:pt x="60451" y="269461"/>
                </a:lnTo>
                <a:lnTo>
                  <a:pt x="102054" y="291468"/>
                </a:lnTo>
                <a:lnTo>
                  <a:pt x="123837" y="293281"/>
                </a:lnTo>
                <a:lnTo>
                  <a:pt x="131679" y="292878"/>
                </a:lnTo>
                <a:lnTo>
                  <a:pt x="169467" y="278666"/>
                </a:lnTo>
                <a:lnTo>
                  <a:pt x="187182" y="261416"/>
                </a:lnTo>
                <a:close/>
              </a:path>
              <a:path w="210185" h="293370">
                <a:moveTo>
                  <a:pt x="57277" y="0"/>
                </a:moveTo>
                <a:lnTo>
                  <a:pt x="0" y="0"/>
                </a:lnTo>
                <a:lnTo>
                  <a:pt x="0" y="288035"/>
                </a:lnTo>
                <a:lnTo>
                  <a:pt x="54457" y="288035"/>
                </a:lnTo>
                <a:lnTo>
                  <a:pt x="54457" y="261416"/>
                </a:lnTo>
                <a:lnTo>
                  <a:pt x="187182" y="261416"/>
                </a:lnTo>
                <a:lnTo>
                  <a:pt x="188394" y="259945"/>
                </a:lnTo>
                <a:lnTo>
                  <a:pt x="193676" y="251896"/>
                </a:lnTo>
                <a:lnTo>
                  <a:pt x="194397" y="250520"/>
                </a:lnTo>
                <a:lnTo>
                  <a:pt x="95732" y="250520"/>
                </a:lnTo>
                <a:lnTo>
                  <a:pt x="88468" y="248704"/>
                </a:lnTo>
                <a:lnTo>
                  <a:pt x="59956" y="217042"/>
                </a:lnTo>
                <a:lnTo>
                  <a:pt x="55257" y="192570"/>
                </a:lnTo>
                <a:lnTo>
                  <a:pt x="55268" y="183553"/>
                </a:lnTo>
                <a:lnTo>
                  <a:pt x="62928" y="143357"/>
                </a:lnTo>
                <a:lnTo>
                  <a:pt x="95732" y="116992"/>
                </a:lnTo>
                <a:lnTo>
                  <a:pt x="194597" y="116992"/>
                </a:lnTo>
                <a:lnTo>
                  <a:pt x="193676" y="115233"/>
                </a:lnTo>
                <a:lnTo>
                  <a:pt x="188394" y="107180"/>
                </a:lnTo>
                <a:lnTo>
                  <a:pt x="186508" y="104889"/>
                </a:lnTo>
                <a:lnTo>
                  <a:pt x="57277" y="104889"/>
                </a:lnTo>
                <a:lnTo>
                  <a:pt x="57277" y="0"/>
                </a:lnTo>
                <a:close/>
              </a:path>
              <a:path w="210185" h="293370">
                <a:moveTo>
                  <a:pt x="194597" y="116992"/>
                </a:moveTo>
                <a:lnTo>
                  <a:pt x="112674" y="116992"/>
                </a:lnTo>
                <a:lnTo>
                  <a:pt x="120002" y="118808"/>
                </a:lnTo>
                <a:lnTo>
                  <a:pt x="132105" y="126072"/>
                </a:lnTo>
                <a:lnTo>
                  <a:pt x="151296" y="164678"/>
                </a:lnTo>
                <a:lnTo>
                  <a:pt x="152882" y="192570"/>
                </a:lnTo>
                <a:lnTo>
                  <a:pt x="151942" y="200913"/>
                </a:lnTo>
                <a:lnTo>
                  <a:pt x="137160" y="236550"/>
                </a:lnTo>
                <a:lnTo>
                  <a:pt x="112674" y="250520"/>
                </a:lnTo>
                <a:lnTo>
                  <a:pt x="194397" y="250520"/>
                </a:lnTo>
                <a:lnTo>
                  <a:pt x="208251" y="210235"/>
                </a:lnTo>
                <a:lnTo>
                  <a:pt x="210172" y="183553"/>
                </a:lnTo>
                <a:lnTo>
                  <a:pt x="209691" y="169727"/>
                </a:lnTo>
                <a:lnTo>
                  <a:pt x="208251" y="156883"/>
                </a:lnTo>
                <a:lnTo>
                  <a:pt x="205853" y="145019"/>
                </a:lnTo>
                <a:lnTo>
                  <a:pt x="202501" y="134137"/>
                </a:lnTo>
                <a:lnTo>
                  <a:pt x="198380" y="124219"/>
                </a:lnTo>
                <a:lnTo>
                  <a:pt x="194597" y="116992"/>
                </a:lnTo>
                <a:close/>
              </a:path>
              <a:path w="210185" h="293370">
                <a:moveTo>
                  <a:pt x="123837" y="73825"/>
                </a:moveTo>
                <a:lnTo>
                  <a:pt x="78011" y="85574"/>
                </a:lnTo>
                <a:lnTo>
                  <a:pt x="58077" y="104889"/>
                </a:lnTo>
                <a:lnTo>
                  <a:pt x="186508" y="104889"/>
                </a:lnTo>
                <a:lnTo>
                  <a:pt x="154901" y="80289"/>
                </a:lnTo>
                <a:lnTo>
                  <a:pt x="123837" y="7382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86322" y="3431539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157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78467" y="340474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09" y="0"/>
                </a:lnTo>
              </a:path>
            </a:pathLst>
          </a:custGeom>
          <a:ln w="1921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46640" y="328291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6000" y="537210"/>
                </a:lnTo>
                <a:lnTo>
                  <a:pt x="566000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17824" y="3820121"/>
            <a:ext cx="594995" cy="58419"/>
          </a:xfrm>
          <a:custGeom>
            <a:avLst/>
            <a:gdLst/>
            <a:ahLst/>
            <a:cxnLst/>
            <a:rect l="l" t="t" r="r" b="b"/>
            <a:pathLst>
              <a:path w="594995" h="58420">
                <a:moveTo>
                  <a:pt x="0" y="58419"/>
                </a:moveTo>
                <a:lnTo>
                  <a:pt x="594817" y="58419"/>
                </a:lnTo>
                <a:lnTo>
                  <a:pt x="594817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246640" y="328291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17824" y="325433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817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22414" y="3473043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559"/>
                </a:lnTo>
              </a:path>
            </a:pathLst>
          </a:custGeom>
          <a:ln w="5726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493770" y="3417176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264" y="0"/>
                </a:lnTo>
              </a:path>
            </a:pathLst>
          </a:custGeom>
          <a:ln w="47218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83124" y="3401328"/>
            <a:ext cx="90805" cy="133985"/>
          </a:xfrm>
          <a:custGeom>
            <a:avLst/>
            <a:gdLst/>
            <a:ahLst/>
            <a:cxnLst/>
            <a:rect l="l" t="t" r="r" b="b"/>
            <a:pathLst>
              <a:path w="90804" h="133985">
                <a:moveTo>
                  <a:pt x="46062" y="34188"/>
                </a:moveTo>
                <a:lnTo>
                  <a:pt x="36347" y="34188"/>
                </a:lnTo>
                <a:lnTo>
                  <a:pt x="29971" y="35521"/>
                </a:lnTo>
                <a:lnTo>
                  <a:pt x="888" y="70713"/>
                </a:lnTo>
                <a:lnTo>
                  <a:pt x="0" y="77127"/>
                </a:lnTo>
                <a:lnTo>
                  <a:pt x="0" y="90677"/>
                </a:lnTo>
                <a:lnTo>
                  <a:pt x="19176" y="127203"/>
                </a:lnTo>
                <a:lnTo>
                  <a:pt x="36588" y="133972"/>
                </a:lnTo>
                <a:lnTo>
                  <a:pt x="50634" y="133972"/>
                </a:lnTo>
                <a:lnTo>
                  <a:pt x="56730" y="132816"/>
                </a:lnTo>
                <a:lnTo>
                  <a:pt x="67817" y="128130"/>
                </a:lnTo>
                <a:lnTo>
                  <a:pt x="71881" y="124307"/>
                </a:lnTo>
                <a:lnTo>
                  <a:pt x="73839" y="120307"/>
                </a:lnTo>
                <a:lnTo>
                  <a:pt x="41135" y="120307"/>
                </a:lnTo>
                <a:lnTo>
                  <a:pt x="36741" y="119329"/>
                </a:lnTo>
                <a:lnTo>
                  <a:pt x="16636" y="89446"/>
                </a:lnTo>
                <a:lnTo>
                  <a:pt x="16714" y="79590"/>
                </a:lnTo>
                <a:lnTo>
                  <a:pt x="39966" y="48056"/>
                </a:lnTo>
                <a:lnTo>
                  <a:pt x="73801" y="48056"/>
                </a:lnTo>
                <a:lnTo>
                  <a:pt x="72745" y="46316"/>
                </a:lnTo>
                <a:lnTo>
                  <a:pt x="48729" y="34442"/>
                </a:lnTo>
                <a:lnTo>
                  <a:pt x="46062" y="34188"/>
                </a:lnTo>
                <a:close/>
              </a:path>
              <a:path w="90804" h="133985">
                <a:moveTo>
                  <a:pt x="90538" y="119011"/>
                </a:moveTo>
                <a:lnTo>
                  <a:pt x="74841" y="119011"/>
                </a:lnTo>
                <a:lnTo>
                  <a:pt x="74841" y="131940"/>
                </a:lnTo>
                <a:lnTo>
                  <a:pt x="90538" y="131940"/>
                </a:lnTo>
                <a:lnTo>
                  <a:pt x="90538" y="119011"/>
                </a:lnTo>
                <a:close/>
              </a:path>
              <a:path w="90804" h="133985">
                <a:moveTo>
                  <a:pt x="73801" y="48056"/>
                </a:moveTo>
                <a:lnTo>
                  <a:pt x="50685" y="48056"/>
                </a:lnTo>
                <a:lnTo>
                  <a:pt x="55345" y="49085"/>
                </a:lnTo>
                <a:lnTo>
                  <a:pt x="62953" y="53136"/>
                </a:lnTo>
                <a:lnTo>
                  <a:pt x="75387" y="79590"/>
                </a:lnTo>
                <a:lnTo>
                  <a:pt x="75299" y="89446"/>
                </a:lnTo>
                <a:lnTo>
                  <a:pt x="51498" y="120307"/>
                </a:lnTo>
                <a:lnTo>
                  <a:pt x="73839" y="120307"/>
                </a:lnTo>
                <a:lnTo>
                  <a:pt x="74472" y="119011"/>
                </a:lnTo>
                <a:lnTo>
                  <a:pt x="90538" y="119011"/>
                </a:lnTo>
                <a:lnTo>
                  <a:pt x="90538" y="49161"/>
                </a:lnTo>
                <a:lnTo>
                  <a:pt x="74472" y="49161"/>
                </a:lnTo>
                <a:lnTo>
                  <a:pt x="73801" y="48056"/>
                </a:lnTo>
                <a:close/>
              </a:path>
              <a:path w="90804" h="133985">
                <a:moveTo>
                  <a:pt x="90538" y="0"/>
                </a:moveTo>
                <a:lnTo>
                  <a:pt x="74841" y="0"/>
                </a:lnTo>
                <a:lnTo>
                  <a:pt x="74841" y="49161"/>
                </a:lnTo>
                <a:lnTo>
                  <a:pt x="90538" y="49161"/>
                </a:lnTo>
                <a:lnTo>
                  <a:pt x="9053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41457" y="3282911"/>
            <a:ext cx="566420" cy="537210"/>
          </a:xfrm>
          <a:custGeom>
            <a:avLst/>
            <a:gdLst/>
            <a:ahLst/>
            <a:cxnLst/>
            <a:rect l="l" t="t" r="r" b="b"/>
            <a:pathLst>
              <a:path w="566420" h="537210">
                <a:moveTo>
                  <a:pt x="0" y="537210"/>
                </a:moveTo>
                <a:lnTo>
                  <a:pt x="565937" y="537210"/>
                </a:lnTo>
                <a:lnTo>
                  <a:pt x="565937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12641" y="3820121"/>
            <a:ext cx="652780" cy="58419"/>
          </a:xfrm>
          <a:custGeom>
            <a:avLst/>
            <a:gdLst/>
            <a:ahLst/>
            <a:cxnLst/>
            <a:rect l="l" t="t" r="r" b="b"/>
            <a:pathLst>
              <a:path w="652779" h="58420">
                <a:moveTo>
                  <a:pt x="0" y="58419"/>
                </a:moveTo>
                <a:lnTo>
                  <a:pt x="652386" y="58419"/>
                </a:lnTo>
                <a:lnTo>
                  <a:pt x="652386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41457" y="328291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12641" y="325433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386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36211" y="3283229"/>
            <a:ext cx="0" cy="537845"/>
          </a:xfrm>
          <a:custGeom>
            <a:avLst/>
            <a:gdLst/>
            <a:ahLst/>
            <a:cxnLst/>
            <a:rect l="l" t="t" r="r" b="b"/>
            <a:pathLst>
              <a:path h="537845">
                <a:moveTo>
                  <a:pt x="0" y="0"/>
                </a:moveTo>
                <a:lnTo>
                  <a:pt x="0" y="537222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16823" y="3467390"/>
            <a:ext cx="193675" cy="219710"/>
          </a:xfrm>
          <a:custGeom>
            <a:avLst/>
            <a:gdLst/>
            <a:ahLst/>
            <a:cxnLst/>
            <a:rect l="l" t="t" r="r" b="b"/>
            <a:pathLst>
              <a:path w="193675" h="219710">
                <a:moveTo>
                  <a:pt x="54457" y="146430"/>
                </a:moveTo>
                <a:lnTo>
                  <a:pt x="0" y="146430"/>
                </a:lnTo>
                <a:lnTo>
                  <a:pt x="899" y="156484"/>
                </a:lnTo>
                <a:lnTo>
                  <a:pt x="19357" y="193882"/>
                </a:lnTo>
                <a:lnTo>
                  <a:pt x="54106" y="213704"/>
                </a:lnTo>
                <a:lnTo>
                  <a:pt x="98031" y="219455"/>
                </a:lnTo>
                <a:lnTo>
                  <a:pt x="106863" y="219241"/>
                </a:lnTo>
                <a:lnTo>
                  <a:pt x="149107" y="211334"/>
                </a:lnTo>
                <a:lnTo>
                  <a:pt x="180505" y="188359"/>
                </a:lnTo>
                <a:lnTo>
                  <a:pt x="185062" y="181533"/>
                </a:lnTo>
                <a:lnTo>
                  <a:pt x="92786" y="181533"/>
                </a:lnTo>
                <a:lnTo>
                  <a:pt x="87337" y="180873"/>
                </a:lnTo>
                <a:lnTo>
                  <a:pt x="55740" y="157949"/>
                </a:lnTo>
                <a:lnTo>
                  <a:pt x="54457" y="152628"/>
                </a:lnTo>
                <a:lnTo>
                  <a:pt x="54457" y="146430"/>
                </a:lnTo>
                <a:close/>
              </a:path>
              <a:path w="193675" h="219710">
                <a:moveTo>
                  <a:pt x="95605" y="0"/>
                </a:moveTo>
                <a:lnTo>
                  <a:pt x="54674" y="4815"/>
                </a:lnTo>
                <a:lnTo>
                  <a:pt x="16959" y="27773"/>
                </a:lnTo>
                <a:lnTo>
                  <a:pt x="4872" y="66560"/>
                </a:lnTo>
                <a:lnTo>
                  <a:pt x="4851" y="76111"/>
                </a:lnTo>
                <a:lnTo>
                  <a:pt x="6731" y="83845"/>
                </a:lnTo>
                <a:lnTo>
                  <a:pt x="38658" y="113423"/>
                </a:lnTo>
                <a:lnTo>
                  <a:pt x="85488" y="125861"/>
                </a:lnTo>
                <a:lnTo>
                  <a:pt x="98280" y="129093"/>
                </a:lnTo>
                <a:lnTo>
                  <a:pt x="134880" y="148855"/>
                </a:lnTo>
                <a:lnTo>
                  <a:pt x="135953" y="154901"/>
                </a:lnTo>
                <a:lnTo>
                  <a:pt x="135953" y="160019"/>
                </a:lnTo>
                <a:lnTo>
                  <a:pt x="102463" y="181533"/>
                </a:lnTo>
                <a:lnTo>
                  <a:pt x="185062" y="181533"/>
                </a:lnTo>
                <a:lnTo>
                  <a:pt x="193230" y="137579"/>
                </a:lnTo>
                <a:lnTo>
                  <a:pt x="191338" y="129438"/>
                </a:lnTo>
                <a:lnTo>
                  <a:pt x="159397" y="98297"/>
                </a:lnTo>
                <a:lnTo>
                  <a:pt x="111061" y="85115"/>
                </a:lnTo>
                <a:lnTo>
                  <a:pt x="95465" y="81889"/>
                </a:lnTo>
                <a:lnTo>
                  <a:pt x="88544" y="80073"/>
                </a:lnTo>
                <a:lnTo>
                  <a:pt x="76441" y="76060"/>
                </a:lnTo>
                <a:lnTo>
                  <a:pt x="71551" y="73418"/>
                </a:lnTo>
                <a:lnTo>
                  <a:pt x="63995" y="66967"/>
                </a:lnTo>
                <a:lnTo>
                  <a:pt x="62128" y="62801"/>
                </a:lnTo>
                <a:lnTo>
                  <a:pt x="62128" y="53390"/>
                </a:lnTo>
                <a:lnTo>
                  <a:pt x="90766" y="38315"/>
                </a:lnTo>
                <a:lnTo>
                  <a:pt x="179795" y="38315"/>
                </a:lnTo>
                <a:lnTo>
                  <a:pt x="177698" y="34493"/>
                </a:lnTo>
                <a:lnTo>
                  <a:pt x="143556" y="7569"/>
                </a:lnTo>
                <a:lnTo>
                  <a:pt x="104011" y="202"/>
                </a:lnTo>
                <a:lnTo>
                  <a:pt x="95605" y="0"/>
                </a:lnTo>
                <a:close/>
              </a:path>
              <a:path w="193675" h="219710">
                <a:moveTo>
                  <a:pt x="179795" y="38315"/>
                </a:moveTo>
                <a:lnTo>
                  <a:pt x="93992" y="38315"/>
                </a:lnTo>
                <a:lnTo>
                  <a:pt x="101400" y="38684"/>
                </a:lnTo>
                <a:lnTo>
                  <a:pt x="108305" y="39787"/>
                </a:lnTo>
                <a:lnTo>
                  <a:pt x="133121" y="66560"/>
                </a:lnTo>
                <a:lnTo>
                  <a:pt x="187579" y="66560"/>
                </a:lnTo>
                <a:lnTo>
                  <a:pt x="186353" y="57292"/>
                </a:lnTo>
                <a:lnTo>
                  <a:pt x="184296" y="48860"/>
                </a:lnTo>
                <a:lnTo>
                  <a:pt x="181410" y="41261"/>
                </a:lnTo>
                <a:lnTo>
                  <a:pt x="179795" y="3831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33566" y="3451704"/>
            <a:ext cx="79375" cy="97790"/>
          </a:xfrm>
          <a:custGeom>
            <a:avLst/>
            <a:gdLst/>
            <a:ahLst/>
            <a:cxnLst/>
            <a:rect l="l" t="t" r="r" b="b"/>
            <a:pathLst>
              <a:path w="79375" h="97789">
                <a:moveTo>
                  <a:pt x="15709" y="0"/>
                </a:moveTo>
                <a:lnTo>
                  <a:pt x="0" y="0"/>
                </a:lnTo>
                <a:lnTo>
                  <a:pt x="0" y="67995"/>
                </a:lnTo>
                <a:lnTo>
                  <a:pt x="520" y="72707"/>
                </a:lnTo>
                <a:lnTo>
                  <a:pt x="2603" y="81203"/>
                </a:lnTo>
                <a:lnTo>
                  <a:pt x="4432" y="84886"/>
                </a:lnTo>
                <a:lnTo>
                  <a:pt x="7035" y="87947"/>
                </a:lnTo>
                <a:lnTo>
                  <a:pt x="9613" y="91033"/>
                </a:lnTo>
                <a:lnTo>
                  <a:pt x="12992" y="93408"/>
                </a:lnTo>
                <a:lnTo>
                  <a:pt x="21386" y="96735"/>
                </a:lnTo>
                <a:lnTo>
                  <a:pt x="26606" y="97561"/>
                </a:lnTo>
                <a:lnTo>
                  <a:pt x="39903" y="97561"/>
                </a:lnTo>
                <a:lnTo>
                  <a:pt x="46012" y="96177"/>
                </a:lnTo>
                <a:lnTo>
                  <a:pt x="56349" y="90627"/>
                </a:lnTo>
                <a:lnTo>
                  <a:pt x="60591" y="86296"/>
                </a:lnTo>
                <a:lnTo>
                  <a:pt x="61958" y="83883"/>
                </a:lnTo>
                <a:lnTo>
                  <a:pt x="29070" y="83883"/>
                </a:lnTo>
                <a:lnTo>
                  <a:pt x="24333" y="82156"/>
                </a:lnTo>
                <a:lnTo>
                  <a:pt x="17424" y="75272"/>
                </a:lnTo>
                <a:lnTo>
                  <a:pt x="15709" y="70586"/>
                </a:lnTo>
                <a:lnTo>
                  <a:pt x="15709" y="0"/>
                </a:lnTo>
                <a:close/>
              </a:path>
              <a:path w="79375" h="97789">
                <a:moveTo>
                  <a:pt x="79095" y="80378"/>
                </a:moveTo>
                <a:lnTo>
                  <a:pt x="64300" y="80378"/>
                </a:lnTo>
                <a:lnTo>
                  <a:pt x="64300" y="95529"/>
                </a:lnTo>
                <a:lnTo>
                  <a:pt x="79095" y="95529"/>
                </a:lnTo>
                <a:lnTo>
                  <a:pt x="79095" y="80378"/>
                </a:lnTo>
                <a:close/>
              </a:path>
              <a:path w="79375" h="97789">
                <a:moveTo>
                  <a:pt x="79095" y="0"/>
                </a:moveTo>
                <a:lnTo>
                  <a:pt x="63372" y="0"/>
                </a:lnTo>
                <a:lnTo>
                  <a:pt x="63372" y="58267"/>
                </a:lnTo>
                <a:lnTo>
                  <a:pt x="62801" y="62242"/>
                </a:lnTo>
                <a:lnTo>
                  <a:pt x="39903" y="83883"/>
                </a:lnTo>
                <a:lnTo>
                  <a:pt x="61958" y="83883"/>
                </a:lnTo>
                <a:lnTo>
                  <a:pt x="63944" y="80378"/>
                </a:lnTo>
                <a:lnTo>
                  <a:pt x="79095" y="80378"/>
                </a:lnTo>
                <a:lnTo>
                  <a:pt x="7909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97296" y="2034501"/>
            <a:ext cx="652780" cy="58419"/>
          </a:xfrm>
          <a:custGeom>
            <a:avLst/>
            <a:gdLst/>
            <a:ahLst/>
            <a:cxnLst/>
            <a:rect l="l" t="t" r="r" b="b"/>
            <a:pathLst>
              <a:path w="652779" h="58419">
                <a:moveTo>
                  <a:pt x="0" y="58419"/>
                </a:moveTo>
                <a:lnTo>
                  <a:pt x="652462" y="58419"/>
                </a:lnTo>
                <a:lnTo>
                  <a:pt x="652462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26118" y="149729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4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97296" y="146871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462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20923" y="149762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22"/>
                </a:lnTo>
              </a:path>
            </a:pathLst>
          </a:custGeom>
          <a:ln w="5767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95811" y="1608509"/>
            <a:ext cx="210185" cy="293370"/>
          </a:xfrm>
          <a:custGeom>
            <a:avLst/>
            <a:gdLst/>
            <a:ahLst/>
            <a:cxnLst/>
            <a:rect l="l" t="t" r="r" b="b"/>
            <a:pathLst>
              <a:path w="210185" h="293369">
                <a:moveTo>
                  <a:pt x="187229" y="261404"/>
                </a:moveTo>
                <a:lnTo>
                  <a:pt x="55257" y="261404"/>
                </a:lnTo>
                <a:lnTo>
                  <a:pt x="60461" y="269457"/>
                </a:lnTo>
                <a:lnTo>
                  <a:pt x="102079" y="291449"/>
                </a:lnTo>
                <a:lnTo>
                  <a:pt x="123850" y="293268"/>
                </a:lnTo>
                <a:lnTo>
                  <a:pt x="131694" y="292864"/>
                </a:lnTo>
                <a:lnTo>
                  <a:pt x="169497" y="278653"/>
                </a:lnTo>
                <a:lnTo>
                  <a:pt x="187229" y="261404"/>
                </a:lnTo>
                <a:close/>
              </a:path>
              <a:path w="210185" h="293369">
                <a:moveTo>
                  <a:pt x="57289" y="0"/>
                </a:moveTo>
                <a:lnTo>
                  <a:pt x="0" y="0"/>
                </a:lnTo>
                <a:lnTo>
                  <a:pt x="0" y="288023"/>
                </a:lnTo>
                <a:lnTo>
                  <a:pt x="54495" y="288023"/>
                </a:lnTo>
                <a:lnTo>
                  <a:pt x="54495" y="261404"/>
                </a:lnTo>
                <a:lnTo>
                  <a:pt x="187229" y="261404"/>
                </a:lnTo>
                <a:lnTo>
                  <a:pt x="188417" y="259954"/>
                </a:lnTo>
                <a:lnTo>
                  <a:pt x="193697" y="251890"/>
                </a:lnTo>
                <a:lnTo>
                  <a:pt x="194400" y="250545"/>
                </a:lnTo>
                <a:lnTo>
                  <a:pt x="95719" y="250545"/>
                </a:lnTo>
                <a:lnTo>
                  <a:pt x="88493" y="248691"/>
                </a:lnTo>
                <a:lnTo>
                  <a:pt x="59982" y="217055"/>
                </a:lnTo>
                <a:lnTo>
                  <a:pt x="58115" y="208940"/>
                </a:lnTo>
                <a:lnTo>
                  <a:pt x="56222" y="200901"/>
                </a:lnTo>
                <a:lnTo>
                  <a:pt x="55257" y="192557"/>
                </a:lnTo>
                <a:lnTo>
                  <a:pt x="55268" y="183553"/>
                </a:lnTo>
                <a:lnTo>
                  <a:pt x="55438" y="177379"/>
                </a:lnTo>
                <a:lnTo>
                  <a:pt x="71005" y="130987"/>
                </a:lnTo>
                <a:lnTo>
                  <a:pt x="95719" y="117005"/>
                </a:lnTo>
                <a:lnTo>
                  <a:pt x="194625" y="117005"/>
                </a:lnTo>
                <a:lnTo>
                  <a:pt x="193697" y="115230"/>
                </a:lnTo>
                <a:lnTo>
                  <a:pt x="188417" y="107169"/>
                </a:lnTo>
                <a:lnTo>
                  <a:pt x="186535" y="104876"/>
                </a:lnTo>
                <a:lnTo>
                  <a:pt x="57289" y="104876"/>
                </a:lnTo>
                <a:lnTo>
                  <a:pt x="57289" y="0"/>
                </a:lnTo>
                <a:close/>
              </a:path>
              <a:path w="210185" h="293369">
                <a:moveTo>
                  <a:pt x="194625" y="117005"/>
                </a:moveTo>
                <a:lnTo>
                  <a:pt x="112699" y="117005"/>
                </a:lnTo>
                <a:lnTo>
                  <a:pt x="120027" y="118808"/>
                </a:lnTo>
                <a:lnTo>
                  <a:pt x="132118" y="126072"/>
                </a:lnTo>
                <a:lnTo>
                  <a:pt x="151302" y="164676"/>
                </a:lnTo>
                <a:lnTo>
                  <a:pt x="152882" y="192557"/>
                </a:lnTo>
                <a:lnTo>
                  <a:pt x="151942" y="200901"/>
                </a:lnTo>
                <a:lnTo>
                  <a:pt x="137147" y="236524"/>
                </a:lnTo>
                <a:lnTo>
                  <a:pt x="112699" y="250545"/>
                </a:lnTo>
                <a:lnTo>
                  <a:pt x="194400" y="250545"/>
                </a:lnTo>
                <a:lnTo>
                  <a:pt x="208272" y="210238"/>
                </a:lnTo>
                <a:lnTo>
                  <a:pt x="210197" y="183553"/>
                </a:lnTo>
                <a:lnTo>
                  <a:pt x="209715" y="169720"/>
                </a:lnTo>
                <a:lnTo>
                  <a:pt x="208272" y="156873"/>
                </a:lnTo>
                <a:lnTo>
                  <a:pt x="205873" y="145012"/>
                </a:lnTo>
                <a:lnTo>
                  <a:pt x="202526" y="134137"/>
                </a:lnTo>
                <a:lnTo>
                  <a:pt x="198400" y="124219"/>
                </a:lnTo>
                <a:lnTo>
                  <a:pt x="194625" y="117005"/>
                </a:lnTo>
                <a:close/>
              </a:path>
              <a:path w="210185" h="293369">
                <a:moveTo>
                  <a:pt x="123850" y="73837"/>
                </a:moveTo>
                <a:lnTo>
                  <a:pt x="78026" y="85577"/>
                </a:lnTo>
                <a:lnTo>
                  <a:pt x="58115" y="104876"/>
                </a:lnTo>
                <a:lnTo>
                  <a:pt x="186535" y="104876"/>
                </a:lnTo>
                <a:lnTo>
                  <a:pt x="154927" y="80276"/>
                </a:lnTo>
                <a:lnTo>
                  <a:pt x="123850" y="7383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27201" y="1650466"/>
            <a:ext cx="87630" cy="136525"/>
          </a:xfrm>
          <a:custGeom>
            <a:avLst/>
            <a:gdLst/>
            <a:ahLst/>
            <a:cxnLst/>
            <a:rect l="l" t="t" r="r" b="b"/>
            <a:pathLst>
              <a:path w="87629" h="136525">
                <a:moveTo>
                  <a:pt x="19369" y="108280"/>
                </a:moveTo>
                <a:lnTo>
                  <a:pt x="3659" y="108280"/>
                </a:lnTo>
                <a:lnTo>
                  <a:pt x="3916" y="113512"/>
                </a:lnTo>
                <a:lnTo>
                  <a:pt x="5284" y="117856"/>
                </a:lnTo>
                <a:lnTo>
                  <a:pt x="10187" y="124968"/>
                </a:lnTo>
                <a:lnTo>
                  <a:pt x="13285" y="127863"/>
                </a:lnTo>
                <a:lnTo>
                  <a:pt x="17070" y="130086"/>
                </a:lnTo>
                <a:lnTo>
                  <a:pt x="20804" y="132321"/>
                </a:lnTo>
                <a:lnTo>
                  <a:pt x="24995" y="133921"/>
                </a:lnTo>
                <a:lnTo>
                  <a:pt x="34253" y="135877"/>
                </a:lnTo>
                <a:lnTo>
                  <a:pt x="38762" y="136359"/>
                </a:lnTo>
                <a:lnTo>
                  <a:pt x="43207" y="136359"/>
                </a:lnTo>
                <a:lnTo>
                  <a:pt x="77499" y="123812"/>
                </a:lnTo>
                <a:lnTo>
                  <a:pt x="41517" y="123812"/>
                </a:lnTo>
                <a:lnTo>
                  <a:pt x="38838" y="123532"/>
                </a:lnTo>
                <a:lnTo>
                  <a:pt x="36018" y="122974"/>
                </a:lnTo>
                <a:lnTo>
                  <a:pt x="33161" y="122440"/>
                </a:lnTo>
                <a:lnTo>
                  <a:pt x="30532" y="121539"/>
                </a:lnTo>
                <a:lnTo>
                  <a:pt x="28157" y="120294"/>
                </a:lnTo>
                <a:lnTo>
                  <a:pt x="25731" y="119062"/>
                </a:lnTo>
                <a:lnTo>
                  <a:pt x="23699" y="117462"/>
                </a:lnTo>
                <a:lnTo>
                  <a:pt x="20385" y="113512"/>
                </a:lnTo>
                <a:lnTo>
                  <a:pt x="19483" y="111125"/>
                </a:lnTo>
                <a:lnTo>
                  <a:pt x="19369" y="108280"/>
                </a:lnTo>
                <a:close/>
              </a:path>
              <a:path w="87629" h="136525">
                <a:moveTo>
                  <a:pt x="87555" y="81495"/>
                </a:moveTo>
                <a:lnTo>
                  <a:pt x="72772" y="81495"/>
                </a:lnTo>
                <a:lnTo>
                  <a:pt x="72772" y="93091"/>
                </a:lnTo>
                <a:lnTo>
                  <a:pt x="72239" y="97955"/>
                </a:lnTo>
                <a:lnTo>
                  <a:pt x="49315" y="123812"/>
                </a:lnTo>
                <a:lnTo>
                  <a:pt x="77499" y="123812"/>
                </a:lnTo>
                <a:lnTo>
                  <a:pt x="81533" y="118173"/>
                </a:lnTo>
                <a:lnTo>
                  <a:pt x="84882" y="110134"/>
                </a:lnTo>
                <a:lnTo>
                  <a:pt x="86887" y="100618"/>
                </a:lnTo>
                <a:lnTo>
                  <a:pt x="87555" y="89623"/>
                </a:lnTo>
                <a:lnTo>
                  <a:pt x="87555" y="81495"/>
                </a:lnTo>
                <a:close/>
              </a:path>
              <a:path w="87629" h="136525">
                <a:moveTo>
                  <a:pt x="50153" y="0"/>
                </a:moveTo>
                <a:lnTo>
                  <a:pt x="35879" y="0"/>
                </a:lnTo>
                <a:lnTo>
                  <a:pt x="28906" y="1574"/>
                </a:lnTo>
                <a:lnTo>
                  <a:pt x="23255" y="4737"/>
                </a:lnTo>
                <a:lnTo>
                  <a:pt x="17578" y="7848"/>
                </a:lnTo>
                <a:lnTo>
                  <a:pt x="82" y="43878"/>
                </a:lnTo>
                <a:lnTo>
                  <a:pt x="0" y="57238"/>
                </a:lnTo>
                <a:lnTo>
                  <a:pt x="852" y="63182"/>
                </a:lnTo>
                <a:lnTo>
                  <a:pt x="2655" y="69024"/>
                </a:lnTo>
                <a:lnTo>
                  <a:pt x="4421" y="74879"/>
                </a:lnTo>
                <a:lnTo>
                  <a:pt x="35485" y="98691"/>
                </a:lnTo>
                <a:lnTo>
                  <a:pt x="48795" y="98691"/>
                </a:lnTo>
                <a:lnTo>
                  <a:pt x="54624" y="97307"/>
                </a:lnTo>
                <a:lnTo>
                  <a:pt x="65597" y="91757"/>
                </a:lnTo>
                <a:lnTo>
                  <a:pt x="69686" y="87401"/>
                </a:lnTo>
                <a:lnTo>
                  <a:pt x="70790" y="85013"/>
                </a:lnTo>
                <a:lnTo>
                  <a:pt x="38381" y="85013"/>
                </a:lnTo>
                <a:lnTo>
                  <a:pt x="34088" y="83947"/>
                </a:lnTo>
                <a:lnTo>
                  <a:pt x="16600" y="52908"/>
                </a:lnTo>
                <a:lnTo>
                  <a:pt x="16620" y="43878"/>
                </a:lnTo>
                <a:lnTo>
                  <a:pt x="39828" y="13881"/>
                </a:lnTo>
                <a:lnTo>
                  <a:pt x="71502" y="13881"/>
                </a:lnTo>
                <a:lnTo>
                  <a:pt x="69737" y="10617"/>
                </a:lnTo>
                <a:lnTo>
                  <a:pt x="65800" y="6604"/>
                </a:lnTo>
                <a:lnTo>
                  <a:pt x="55716" y="1320"/>
                </a:lnTo>
                <a:lnTo>
                  <a:pt x="50153" y="0"/>
                </a:lnTo>
                <a:close/>
              </a:path>
              <a:path w="87629" h="136525">
                <a:moveTo>
                  <a:pt x="71502" y="13881"/>
                </a:moveTo>
                <a:lnTo>
                  <a:pt x="49785" y="13881"/>
                </a:lnTo>
                <a:lnTo>
                  <a:pt x="53976" y="14859"/>
                </a:lnTo>
                <a:lnTo>
                  <a:pt x="60872" y="18796"/>
                </a:lnTo>
                <a:lnTo>
                  <a:pt x="72036" y="43878"/>
                </a:lnTo>
                <a:lnTo>
                  <a:pt x="71983" y="52908"/>
                </a:lnTo>
                <a:lnTo>
                  <a:pt x="48756" y="85013"/>
                </a:lnTo>
                <a:lnTo>
                  <a:pt x="70790" y="85013"/>
                </a:lnTo>
                <a:lnTo>
                  <a:pt x="72417" y="81495"/>
                </a:lnTo>
                <a:lnTo>
                  <a:pt x="87555" y="81495"/>
                </a:lnTo>
                <a:lnTo>
                  <a:pt x="87555" y="15900"/>
                </a:lnTo>
                <a:lnTo>
                  <a:pt x="72594" y="15900"/>
                </a:lnTo>
                <a:lnTo>
                  <a:pt x="71502" y="13881"/>
                </a:lnTo>
                <a:close/>
              </a:path>
              <a:path w="87629" h="136525">
                <a:moveTo>
                  <a:pt x="87555" y="2222"/>
                </a:moveTo>
                <a:lnTo>
                  <a:pt x="72772" y="2222"/>
                </a:lnTo>
                <a:lnTo>
                  <a:pt x="72772" y="15900"/>
                </a:lnTo>
                <a:lnTo>
                  <a:pt x="87555" y="15900"/>
                </a:lnTo>
                <a:lnTo>
                  <a:pt x="87555" y="2222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028380" y="2034501"/>
            <a:ext cx="652780" cy="58419"/>
          </a:xfrm>
          <a:custGeom>
            <a:avLst/>
            <a:gdLst/>
            <a:ahLst/>
            <a:cxnLst/>
            <a:rect l="l" t="t" r="r" b="b"/>
            <a:pathLst>
              <a:path w="652780" h="58419">
                <a:moveTo>
                  <a:pt x="0" y="58419"/>
                </a:moveTo>
                <a:lnTo>
                  <a:pt x="652411" y="58419"/>
                </a:lnTo>
                <a:lnTo>
                  <a:pt x="652411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57190" y="149729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1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028380" y="146871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>
                <a:moveTo>
                  <a:pt x="0" y="0"/>
                </a:moveTo>
                <a:lnTo>
                  <a:pt x="652411" y="0"/>
                </a:lnTo>
              </a:path>
            </a:pathLst>
          </a:custGeom>
          <a:ln w="571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651975" y="1497621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576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60512" y="1689751"/>
            <a:ext cx="300990" cy="193675"/>
          </a:xfrm>
          <a:custGeom>
            <a:avLst/>
            <a:gdLst/>
            <a:ahLst/>
            <a:cxnLst/>
            <a:rect l="l" t="t" r="r" b="b"/>
            <a:pathLst>
              <a:path w="300989" h="193675">
                <a:moveTo>
                  <a:pt x="56197" y="0"/>
                </a:moveTo>
                <a:lnTo>
                  <a:pt x="0" y="0"/>
                </a:lnTo>
                <a:lnTo>
                  <a:pt x="61429" y="193662"/>
                </a:lnTo>
                <a:lnTo>
                  <a:pt x="116497" y="193662"/>
                </a:lnTo>
                <a:lnTo>
                  <a:pt x="132266" y="131470"/>
                </a:lnTo>
                <a:lnTo>
                  <a:pt x="91770" y="131470"/>
                </a:lnTo>
                <a:lnTo>
                  <a:pt x="56197" y="0"/>
                </a:lnTo>
                <a:close/>
              </a:path>
              <a:path w="300989" h="193675">
                <a:moveTo>
                  <a:pt x="192445" y="63690"/>
                </a:moveTo>
                <a:lnTo>
                  <a:pt x="150215" y="63690"/>
                </a:lnTo>
                <a:lnTo>
                  <a:pt x="184683" y="193662"/>
                </a:lnTo>
                <a:lnTo>
                  <a:pt x="239356" y="193662"/>
                </a:lnTo>
                <a:lnTo>
                  <a:pt x="259082" y="131102"/>
                </a:lnTo>
                <a:lnTo>
                  <a:pt x="209384" y="131102"/>
                </a:lnTo>
                <a:lnTo>
                  <a:pt x="192445" y="63690"/>
                </a:lnTo>
                <a:close/>
              </a:path>
              <a:path w="300989" h="193675">
                <a:moveTo>
                  <a:pt x="176441" y="0"/>
                </a:moveTo>
                <a:lnTo>
                  <a:pt x="124752" y="0"/>
                </a:lnTo>
                <a:lnTo>
                  <a:pt x="92532" y="131470"/>
                </a:lnTo>
                <a:lnTo>
                  <a:pt x="132266" y="131470"/>
                </a:lnTo>
                <a:lnTo>
                  <a:pt x="149453" y="63690"/>
                </a:lnTo>
                <a:lnTo>
                  <a:pt x="192445" y="63690"/>
                </a:lnTo>
                <a:lnTo>
                  <a:pt x="176441" y="0"/>
                </a:lnTo>
                <a:close/>
              </a:path>
              <a:path w="300989" h="193675">
                <a:moveTo>
                  <a:pt x="300418" y="0"/>
                </a:moveTo>
                <a:lnTo>
                  <a:pt x="245745" y="0"/>
                </a:lnTo>
                <a:lnTo>
                  <a:pt x="210146" y="131102"/>
                </a:lnTo>
                <a:lnTo>
                  <a:pt x="259082" y="131102"/>
                </a:lnTo>
                <a:lnTo>
                  <a:pt x="30041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479201" y="1642655"/>
            <a:ext cx="93345" cy="100330"/>
          </a:xfrm>
          <a:custGeom>
            <a:avLst/>
            <a:gdLst/>
            <a:ahLst/>
            <a:cxnLst/>
            <a:rect l="l" t="t" r="r" b="b"/>
            <a:pathLst>
              <a:path w="93344" h="100330">
                <a:moveTo>
                  <a:pt x="54025" y="0"/>
                </a:moveTo>
                <a:lnTo>
                  <a:pt x="38887" y="0"/>
                </a:lnTo>
                <a:lnTo>
                  <a:pt x="32219" y="1295"/>
                </a:lnTo>
                <a:lnTo>
                  <a:pt x="977" y="36499"/>
                </a:lnTo>
                <a:lnTo>
                  <a:pt x="0" y="43053"/>
                </a:lnTo>
                <a:lnTo>
                  <a:pt x="0" y="57099"/>
                </a:lnTo>
                <a:lnTo>
                  <a:pt x="20650" y="93472"/>
                </a:lnTo>
                <a:lnTo>
                  <a:pt x="38887" y="99783"/>
                </a:lnTo>
                <a:lnTo>
                  <a:pt x="54025" y="99783"/>
                </a:lnTo>
                <a:lnTo>
                  <a:pt x="60718" y="98513"/>
                </a:lnTo>
                <a:lnTo>
                  <a:pt x="72174" y="93472"/>
                </a:lnTo>
                <a:lnTo>
                  <a:pt x="77012" y="89954"/>
                </a:lnTo>
                <a:lnTo>
                  <a:pt x="80392" y="86106"/>
                </a:lnTo>
                <a:lnTo>
                  <a:pt x="42316" y="86106"/>
                </a:lnTo>
                <a:lnTo>
                  <a:pt x="38455" y="85318"/>
                </a:lnTo>
                <a:lnTo>
                  <a:pt x="18961" y="65506"/>
                </a:lnTo>
                <a:lnTo>
                  <a:pt x="17411" y="61010"/>
                </a:lnTo>
                <a:lnTo>
                  <a:pt x="16624" y="55880"/>
                </a:lnTo>
                <a:lnTo>
                  <a:pt x="16624" y="44284"/>
                </a:lnTo>
                <a:lnTo>
                  <a:pt x="42316" y="13868"/>
                </a:lnTo>
                <a:lnTo>
                  <a:pt x="80392" y="13868"/>
                </a:lnTo>
                <a:lnTo>
                  <a:pt x="77012" y="10020"/>
                </a:lnTo>
                <a:lnTo>
                  <a:pt x="72174" y="6464"/>
                </a:lnTo>
                <a:lnTo>
                  <a:pt x="60718" y="1295"/>
                </a:lnTo>
                <a:lnTo>
                  <a:pt x="54025" y="0"/>
                </a:lnTo>
                <a:close/>
              </a:path>
              <a:path w="93344" h="100330">
                <a:moveTo>
                  <a:pt x="80392" y="13868"/>
                </a:moveTo>
                <a:lnTo>
                  <a:pt x="50444" y="13868"/>
                </a:lnTo>
                <a:lnTo>
                  <a:pt x="54305" y="14655"/>
                </a:lnTo>
                <a:lnTo>
                  <a:pt x="61569" y="17868"/>
                </a:lnTo>
                <a:lnTo>
                  <a:pt x="64744" y="20205"/>
                </a:lnTo>
                <a:lnTo>
                  <a:pt x="67449" y="23291"/>
                </a:lnTo>
                <a:lnTo>
                  <a:pt x="70180" y="26365"/>
                </a:lnTo>
                <a:lnTo>
                  <a:pt x="72288" y="30162"/>
                </a:lnTo>
                <a:lnTo>
                  <a:pt x="75374" y="39141"/>
                </a:lnTo>
                <a:lnTo>
                  <a:pt x="76136" y="44284"/>
                </a:lnTo>
                <a:lnTo>
                  <a:pt x="76136" y="55880"/>
                </a:lnTo>
                <a:lnTo>
                  <a:pt x="50444" y="86106"/>
                </a:lnTo>
                <a:lnTo>
                  <a:pt x="80392" y="86106"/>
                </a:lnTo>
                <a:lnTo>
                  <a:pt x="84886" y="80987"/>
                </a:lnTo>
                <a:lnTo>
                  <a:pt x="87845" y="75692"/>
                </a:lnTo>
                <a:lnTo>
                  <a:pt x="91782" y="63627"/>
                </a:lnTo>
                <a:lnTo>
                  <a:pt x="92773" y="57099"/>
                </a:lnTo>
                <a:lnTo>
                  <a:pt x="92773" y="43053"/>
                </a:lnTo>
                <a:lnTo>
                  <a:pt x="91782" y="36499"/>
                </a:lnTo>
                <a:lnTo>
                  <a:pt x="87845" y="24307"/>
                </a:lnTo>
                <a:lnTo>
                  <a:pt x="84886" y="18986"/>
                </a:lnTo>
                <a:lnTo>
                  <a:pt x="80392" y="1386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60899" y="2892245"/>
            <a:ext cx="300990" cy="193675"/>
          </a:xfrm>
          <a:custGeom>
            <a:avLst/>
            <a:gdLst/>
            <a:ahLst/>
            <a:cxnLst/>
            <a:rect l="l" t="t" r="r" b="b"/>
            <a:pathLst>
              <a:path w="300989" h="193675">
                <a:moveTo>
                  <a:pt x="56184" y="0"/>
                </a:moveTo>
                <a:lnTo>
                  <a:pt x="0" y="0"/>
                </a:lnTo>
                <a:lnTo>
                  <a:pt x="61429" y="193649"/>
                </a:lnTo>
                <a:lnTo>
                  <a:pt x="116497" y="193649"/>
                </a:lnTo>
                <a:lnTo>
                  <a:pt x="132257" y="131470"/>
                </a:lnTo>
                <a:lnTo>
                  <a:pt x="91757" y="131470"/>
                </a:lnTo>
                <a:lnTo>
                  <a:pt x="56184" y="0"/>
                </a:lnTo>
                <a:close/>
              </a:path>
              <a:path w="300989" h="193675">
                <a:moveTo>
                  <a:pt x="192437" y="63677"/>
                </a:moveTo>
                <a:lnTo>
                  <a:pt x="150202" y="63677"/>
                </a:lnTo>
                <a:lnTo>
                  <a:pt x="184670" y="193649"/>
                </a:lnTo>
                <a:lnTo>
                  <a:pt x="239344" y="193649"/>
                </a:lnTo>
                <a:lnTo>
                  <a:pt x="259074" y="131089"/>
                </a:lnTo>
                <a:lnTo>
                  <a:pt x="209384" y="131089"/>
                </a:lnTo>
                <a:lnTo>
                  <a:pt x="192437" y="63677"/>
                </a:lnTo>
                <a:close/>
              </a:path>
              <a:path w="300989" h="193675">
                <a:moveTo>
                  <a:pt x="176428" y="0"/>
                </a:moveTo>
                <a:lnTo>
                  <a:pt x="124739" y="0"/>
                </a:lnTo>
                <a:lnTo>
                  <a:pt x="92519" y="131470"/>
                </a:lnTo>
                <a:lnTo>
                  <a:pt x="132257" y="131470"/>
                </a:lnTo>
                <a:lnTo>
                  <a:pt x="149440" y="63677"/>
                </a:lnTo>
                <a:lnTo>
                  <a:pt x="192437" y="63677"/>
                </a:lnTo>
                <a:lnTo>
                  <a:pt x="176428" y="0"/>
                </a:lnTo>
                <a:close/>
              </a:path>
              <a:path w="300989" h="193675">
                <a:moveTo>
                  <a:pt x="300418" y="0"/>
                </a:moveTo>
                <a:lnTo>
                  <a:pt x="245744" y="0"/>
                </a:lnTo>
                <a:lnTo>
                  <a:pt x="210146" y="131089"/>
                </a:lnTo>
                <a:lnTo>
                  <a:pt x="259074" y="131089"/>
                </a:lnTo>
                <a:lnTo>
                  <a:pt x="30041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679573" y="2845136"/>
            <a:ext cx="93345" cy="100330"/>
          </a:xfrm>
          <a:custGeom>
            <a:avLst/>
            <a:gdLst/>
            <a:ahLst/>
            <a:cxnLst/>
            <a:rect l="l" t="t" r="r" b="b"/>
            <a:pathLst>
              <a:path w="93345" h="100330">
                <a:moveTo>
                  <a:pt x="54025" y="0"/>
                </a:moveTo>
                <a:lnTo>
                  <a:pt x="38887" y="0"/>
                </a:lnTo>
                <a:lnTo>
                  <a:pt x="32232" y="1295"/>
                </a:lnTo>
                <a:lnTo>
                  <a:pt x="990" y="36487"/>
                </a:lnTo>
                <a:lnTo>
                  <a:pt x="0" y="43065"/>
                </a:lnTo>
                <a:lnTo>
                  <a:pt x="0" y="57086"/>
                </a:lnTo>
                <a:lnTo>
                  <a:pt x="20662" y="93484"/>
                </a:lnTo>
                <a:lnTo>
                  <a:pt x="38887" y="99783"/>
                </a:lnTo>
                <a:lnTo>
                  <a:pt x="54025" y="99783"/>
                </a:lnTo>
                <a:lnTo>
                  <a:pt x="60731" y="98513"/>
                </a:lnTo>
                <a:lnTo>
                  <a:pt x="72186" y="93484"/>
                </a:lnTo>
                <a:lnTo>
                  <a:pt x="77025" y="89954"/>
                </a:lnTo>
                <a:lnTo>
                  <a:pt x="80384" y="86105"/>
                </a:lnTo>
                <a:lnTo>
                  <a:pt x="42329" y="86105"/>
                </a:lnTo>
                <a:lnTo>
                  <a:pt x="38468" y="85318"/>
                </a:lnTo>
                <a:lnTo>
                  <a:pt x="18973" y="65506"/>
                </a:lnTo>
                <a:lnTo>
                  <a:pt x="17424" y="61010"/>
                </a:lnTo>
                <a:lnTo>
                  <a:pt x="16624" y="55879"/>
                </a:lnTo>
                <a:lnTo>
                  <a:pt x="16624" y="44284"/>
                </a:lnTo>
                <a:lnTo>
                  <a:pt x="17424" y="39141"/>
                </a:lnTo>
                <a:lnTo>
                  <a:pt x="18973" y="34645"/>
                </a:lnTo>
                <a:lnTo>
                  <a:pt x="20485" y="30162"/>
                </a:lnTo>
                <a:lnTo>
                  <a:pt x="42329" y="13868"/>
                </a:lnTo>
                <a:lnTo>
                  <a:pt x="80384" y="13868"/>
                </a:lnTo>
                <a:lnTo>
                  <a:pt x="77025" y="10020"/>
                </a:lnTo>
                <a:lnTo>
                  <a:pt x="72186" y="6476"/>
                </a:lnTo>
                <a:lnTo>
                  <a:pt x="60731" y="1295"/>
                </a:lnTo>
                <a:lnTo>
                  <a:pt x="54025" y="0"/>
                </a:lnTo>
                <a:close/>
              </a:path>
              <a:path w="93345" h="100330">
                <a:moveTo>
                  <a:pt x="80384" y="13868"/>
                </a:moveTo>
                <a:lnTo>
                  <a:pt x="50457" y="13868"/>
                </a:lnTo>
                <a:lnTo>
                  <a:pt x="54317" y="14655"/>
                </a:lnTo>
                <a:lnTo>
                  <a:pt x="61582" y="17868"/>
                </a:lnTo>
                <a:lnTo>
                  <a:pt x="64744" y="20205"/>
                </a:lnTo>
                <a:lnTo>
                  <a:pt x="67449" y="23304"/>
                </a:lnTo>
                <a:lnTo>
                  <a:pt x="70180" y="26365"/>
                </a:lnTo>
                <a:lnTo>
                  <a:pt x="72301" y="30162"/>
                </a:lnTo>
                <a:lnTo>
                  <a:pt x="75399" y="39141"/>
                </a:lnTo>
                <a:lnTo>
                  <a:pt x="76136" y="44284"/>
                </a:lnTo>
                <a:lnTo>
                  <a:pt x="76136" y="55879"/>
                </a:lnTo>
                <a:lnTo>
                  <a:pt x="75399" y="61010"/>
                </a:lnTo>
                <a:lnTo>
                  <a:pt x="73837" y="65506"/>
                </a:lnTo>
                <a:lnTo>
                  <a:pt x="72301" y="70015"/>
                </a:lnTo>
                <a:lnTo>
                  <a:pt x="50457" y="86105"/>
                </a:lnTo>
                <a:lnTo>
                  <a:pt x="80384" y="86105"/>
                </a:lnTo>
                <a:lnTo>
                  <a:pt x="84899" y="80975"/>
                </a:lnTo>
                <a:lnTo>
                  <a:pt x="87858" y="75691"/>
                </a:lnTo>
                <a:lnTo>
                  <a:pt x="91782" y="63614"/>
                </a:lnTo>
                <a:lnTo>
                  <a:pt x="92786" y="57086"/>
                </a:lnTo>
                <a:lnTo>
                  <a:pt x="92786" y="43065"/>
                </a:lnTo>
                <a:lnTo>
                  <a:pt x="91782" y="36487"/>
                </a:lnTo>
                <a:lnTo>
                  <a:pt x="87858" y="24307"/>
                </a:lnTo>
                <a:lnTo>
                  <a:pt x="84899" y="18999"/>
                </a:lnTo>
                <a:lnTo>
                  <a:pt x="80384" y="1386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199" name="object 19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99754" y="2561380"/>
            <a:ext cx="132715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58595B"/>
                </a:solidFill>
                <a:latin typeface="Cambria"/>
                <a:cs typeface="Cambria"/>
              </a:rPr>
              <a:t>map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418" y="3000336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5">
                <a:moveTo>
                  <a:pt x="0" y="0"/>
                </a:moveTo>
                <a:lnTo>
                  <a:pt x="50096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542" y="2565361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750"/>
                </a:lnTo>
              </a:path>
            </a:pathLst>
          </a:custGeom>
          <a:ln w="442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418" y="2543136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5">
                <a:moveTo>
                  <a:pt x="0" y="0"/>
                </a:moveTo>
                <a:lnTo>
                  <a:pt x="50096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253" y="2565183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521"/>
                </a:lnTo>
              </a:path>
            </a:pathLst>
          </a:custGeom>
          <a:ln w="44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3490" y="2710396"/>
            <a:ext cx="227329" cy="153035"/>
          </a:xfrm>
          <a:custGeom>
            <a:avLst/>
            <a:gdLst/>
            <a:ahLst/>
            <a:cxnLst/>
            <a:rect l="l" t="t" r="r" b="b"/>
            <a:pathLst>
              <a:path w="227329" h="153035">
                <a:moveTo>
                  <a:pt x="38544" y="4038"/>
                </a:moveTo>
                <a:lnTo>
                  <a:pt x="0" y="4038"/>
                </a:lnTo>
                <a:lnTo>
                  <a:pt x="0" y="152742"/>
                </a:lnTo>
                <a:lnTo>
                  <a:pt x="40830" y="152742"/>
                </a:lnTo>
                <a:lnTo>
                  <a:pt x="40897" y="58788"/>
                </a:lnTo>
                <a:lnTo>
                  <a:pt x="41897" y="53263"/>
                </a:lnTo>
                <a:lnTo>
                  <a:pt x="66547" y="32219"/>
                </a:lnTo>
                <a:lnTo>
                  <a:pt x="224617" y="32219"/>
                </a:lnTo>
                <a:lnTo>
                  <a:pt x="221672" y="24739"/>
                </a:lnTo>
                <a:lnTo>
                  <a:pt x="128003" y="24739"/>
                </a:lnTo>
                <a:lnTo>
                  <a:pt x="127708" y="24180"/>
                </a:lnTo>
                <a:lnTo>
                  <a:pt x="38544" y="24180"/>
                </a:lnTo>
                <a:lnTo>
                  <a:pt x="38544" y="4038"/>
                </a:lnTo>
                <a:close/>
              </a:path>
              <a:path w="227329" h="153035">
                <a:moveTo>
                  <a:pt x="155613" y="32219"/>
                </a:moveTo>
                <a:lnTo>
                  <a:pt x="74968" y="32219"/>
                </a:lnTo>
                <a:lnTo>
                  <a:pt x="79921" y="33312"/>
                </a:lnTo>
                <a:lnTo>
                  <a:pt x="86626" y="37731"/>
                </a:lnTo>
                <a:lnTo>
                  <a:pt x="93192" y="152742"/>
                </a:lnTo>
                <a:lnTo>
                  <a:pt x="134023" y="152742"/>
                </a:lnTo>
                <a:lnTo>
                  <a:pt x="134023" y="65290"/>
                </a:lnTo>
                <a:lnTo>
                  <a:pt x="134390" y="60566"/>
                </a:lnTo>
                <a:lnTo>
                  <a:pt x="150964" y="33312"/>
                </a:lnTo>
                <a:lnTo>
                  <a:pt x="155613" y="32219"/>
                </a:lnTo>
                <a:close/>
              </a:path>
              <a:path w="227329" h="153035">
                <a:moveTo>
                  <a:pt x="224617" y="32219"/>
                </a:moveTo>
                <a:lnTo>
                  <a:pt x="167106" y="32219"/>
                </a:lnTo>
                <a:lnTo>
                  <a:pt x="171665" y="33185"/>
                </a:lnTo>
                <a:lnTo>
                  <a:pt x="178384" y="37007"/>
                </a:lnTo>
                <a:lnTo>
                  <a:pt x="186385" y="152742"/>
                </a:lnTo>
                <a:lnTo>
                  <a:pt x="227241" y="152742"/>
                </a:lnTo>
                <a:lnTo>
                  <a:pt x="227241" y="43624"/>
                </a:lnTo>
                <a:lnTo>
                  <a:pt x="225882" y="35433"/>
                </a:lnTo>
                <a:lnTo>
                  <a:pt x="224617" y="32219"/>
                </a:lnTo>
                <a:close/>
              </a:path>
              <a:path w="227329" h="153035">
                <a:moveTo>
                  <a:pt x="180720" y="0"/>
                </a:moveTo>
                <a:lnTo>
                  <a:pt x="172872" y="0"/>
                </a:lnTo>
                <a:lnTo>
                  <a:pt x="165361" y="468"/>
                </a:lnTo>
                <a:lnTo>
                  <a:pt x="128003" y="24739"/>
                </a:lnTo>
                <a:lnTo>
                  <a:pt x="221672" y="24739"/>
                </a:lnTo>
                <a:lnTo>
                  <a:pt x="188023" y="965"/>
                </a:lnTo>
                <a:lnTo>
                  <a:pt x="180720" y="0"/>
                </a:lnTo>
                <a:close/>
              </a:path>
              <a:path w="227329" h="153035">
                <a:moveTo>
                  <a:pt x="84569" y="0"/>
                </a:moveTo>
                <a:lnTo>
                  <a:pt x="47998" y="13966"/>
                </a:lnTo>
                <a:lnTo>
                  <a:pt x="39128" y="24180"/>
                </a:lnTo>
                <a:lnTo>
                  <a:pt x="127708" y="24180"/>
                </a:lnTo>
                <a:lnTo>
                  <a:pt x="91463" y="342"/>
                </a:lnTo>
                <a:lnTo>
                  <a:pt x="84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42415" y="2674177"/>
            <a:ext cx="69215" cy="76835"/>
          </a:xfrm>
          <a:custGeom>
            <a:avLst/>
            <a:gdLst/>
            <a:ahLst/>
            <a:cxnLst/>
            <a:rect l="l" t="t" r="r" b="b"/>
            <a:pathLst>
              <a:path w="69215" h="76835">
                <a:moveTo>
                  <a:pt x="59561" y="10655"/>
                </a:moveTo>
                <a:lnTo>
                  <a:pt x="35115" y="10655"/>
                </a:lnTo>
                <a:lnTo>
                  <a:pt x="37020" y="10782"/>
                </a:lnTo>
                <a:lnTo>
                  <a:pt x="40906" y="11353"/>
                </a:lnTo>
                <a:lnTo>
                  <a:pt x="49529" y="25107"/>
                </a:lnTo>
                <a:lnTo>
                  <a:pt x="48882" y="26835"/>
                </a:lnTo>
                <a:lnTo>
                  <a:pt x="31292" y="32473"/>
                </a:lnTo>
                <a:lnTo>
                  <a:pt x="28155" y="32981"/>
                </a:lnTo>
                <a:lnTo>
                  <a:pt x="0" y="52031"/>
                </a:lnTo>
                <a:lnTo>
                  <a:pt x="0" y="59880"/>
                </a:lnTo>
                <a:lnTo>
                  <a:pt x="20967" y="76619"/>
                </a:lnTo>
                <a:lnTo>
                  <a:pt x="29387" y="76619"/>
                </a:lnTo>
                <a:lnTo>
                  <a:pt x="34137" y="75755"/>
                </a:lnTo>
                <a:lnTo>
                  <a:pt x="42938" y="72262"/>
                </a:lnTo>
                <a:lnTo>
                  <a:pt x="46786" y="69380"/>
                </a:lnTo>
                <a:lnTo>
                  <a:pt x="49518" y="66116"/>
                </a:lnTo>
                <a:lnTo>
                  <a:pt x="25171" y="66116"/>
                </a:lnTo>
                <a:lnTo>
                  <a:pt x="23406" y="65951"/>
                </a:lnTo>
                <a:lnTo>
                  <a:pt x="12776" y="57327"/>
                </a:lnTo>
                <a:lnTo>
                  <a:pt x="12856" y="52031"/>
                </a:lnTo>
                <a:lnTo>
                  <a:pt x="38404" y="40601"/>
                </a:lnTo>
                <a:lnTo>
                  <a:pt x="40970" y="40195"/>
                </a:lnTo>
                <a:lnTo>
                  <a:pt x="45897" y="39154"/>
                </a:lnTo>
                <a:lnTo>
                  <a:pt x="47878" y="38315"/>
                </a:lnTo>
                <a:lnTo>
                  <a:pt x="49402" y="37185"/>
                </a:lnTo>
                <a:lnTo>
                  <a:pt x="61455" y="37185"/>
                </a:lnTo>
                <a:lnTo>
                  <a:pt x="61358" y="15493"/>
                </a:lnTo>
                <a:lnTo>
                  <a:pt x="60655" y="12445"/>
                </a:lnTo>
                <a:lnTo>
                  <a:pt x="59561" y="10655"/>
                </a:lnTo>
                <a:close/>
              </a:path>
              <a:path w="69215" h="76835">
                <a:moveTo>
                  <a:pt x="62264" y="65404"/>
                </a:moveTo>
                <a:lnTo>
                  <a:pt x="50114" y="65404"/>
                </a:lnTo>
                <a:lnTo>
                  <a:pt x="50114" y="69380"/>
                </a:lnTo>
                <a:lnTo>
                  <a:pt x="51015" y="72262"/>
                </a:lnTo>
                <a:lnTo>
                  <a:pt x="54711" y="75755"/>
                </a:lnTo>
                <a:lnTo>
                  <a:pt x="57200" y="76619"/>
                </a:lnTo>
                <a:lnTo>
                  <a:pt x="64007" y="76619"/>
                </a:lnTo>
                <a:lnTo>
                  <a:pt x="66903" y="76022"/>
                </a:lnTo>
                <a:lnTo>
                  <a:pt x="68866" y="74853"/>
                </a:lnTo>
                <a:lnTo>
                  <a:pt x="68973" y="66116"/>
                </a:lnTo>
                <a:lnTo>
                  <a:pt x="63398" y="66116"/>
                </a:lnTo>
                <a:lnTo>
                  <a:pt x="62280" y="65468"/>
                </a:lnTo>
                <a:close/>
              </a:path>
              <a:path w="69215" h="76835">
                <a:moveTo>
                  <a:pt x="61455" y="37185"/>
                </a:moveTo>
                <a:lnTo>
                  <a:pt x="49402" y="37185"/>
                </a:lnTo>
                <a:lnTo>
                  <a:pt x="49402" y="51231"/>
                </a:lnTo>
                <a:lnTo>
                  <a:pt x="48971" y="53047"/>
                </a:lnTo>
                <a:lnTo>
                  <a:pt x="30949" y="66116"/>
                </a:lnTo>
                <a:lnTo>
                  <a:pt x="49518" y="66116"/>
                </a:lnTo>
                <a:lnTo>
                  <a:pt x="50114" y="65404"/>
                </a:lnTo>
                <a:lnTo>
                  <a:pt x="62264" y="65404"/>
                </a:lnTo>
                <a:lnTo>
                  <a:pt x="61662" y="63030"/>
                </a:lnTo>
                <a:lnTo>
                  <a:pt x="61550" y="62039"/>
                </a:lnTo>
                <a:lnTo>
                  <a:pt x="61455" y="37185"/>
                </a:lnTo>
                <a:close/>
              </a:path>
              <a:path w="69215" h="76835">
                <a:moveTo>
                  <a:pt x="68973" y="65404"/>
                </a:moveTo>
                <a:lnTo>
                  <a:pt x="67551" y="65887"/>
                </a:lnTo>
                <a:lnTo>
                  <a:pt x="66319" y="66116"/>
                </a:lnTo>
                <a:lnTo>
                  <a:pt x="68973" y="66116"/>
                </a:lnTo>
                <a:lnTo>
                  <a:pt x="68973" y="65404"/>
                </a:lnTo>
                <a:close/>
              </a:path>
              <a:path w="69215" h="76835">
                <a:moveTo>
                  <a:pt x="37236" y="0"/>
                </a:moveTo>
                <a:lnTo>
                  <a:pt x="29870" y="0"/>
                </a:lnTo>
                <a:lnTo>
                  <a:pt x="25971" y="431"/>
                </a:lnTo>
                <a:lnTo>
                  <a:pt x="2857" y="24549"/>
                </a:lnTo>
                <a:lnTo>
                  <a:pt x="14909" y="24549"/>
                </a:lnTo>
                <a:lnTo>
                  <a:pt x="15189" y="19164"/>
                </a:lnTo>
                <a:lnTo>
                  <a:pt x="17030" y="15493"/>
                </a:lnTo>
                <a:lnTo>
                  <a:pt x="23863" y="11633"/>
                </a:lnTo>
                <a:lnTo>
                  <a:pt x="28117" y="10655"/>
                </a:lnTo>
                <a:lnTo>
                  <a:pt x="59561" y="10655"/>
                </a:lnTo>
                <a:lnTo>
                  <a:pt x="57429" y="7162"/>
                </a:lnTo>
                <a:lnTo>
                  <a:pt x="55295" y="5079"/>
                </a:lnTo>
                <a:lnTo>
                  <a:pt x="49999" y="2171"/>
                </a:lnTo>
                <a:lnTo>
                  <a:pt x="47040" y="1193"/>
                </a:lnTo>
                <a:lnTo>
                  <a:pt x="40512" y="241"/>
                </a:lnTo>
                <a:lnTo>
                  <a:pt x="37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10419" y="309473"/>
            <a:ext cx="2112645" cy="118872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R="43815" algn="ctr">
              <a:lnSpc>
                <a:spcPct val="100000"/>
              </a:lnSpc>
              <a:spcBef>
                <a:spcPts val="1245"/>
              </a:spcBef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255270" marR="299085" algn="ctr">
              <a:lnSpc>
                <a:spcPct val="100000"/>
              </a:lnSpc>
              <a:spcBef>
                <a:spcPts val="560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27679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2000" spc="-120" dirty="0">
                <a:solidFill>
                  <a:srgbClr val="58595B"/>
                </a:solidFill>
                <a:latin typeface="Lucida Sans"/>
                <a:cs typeface="Lucida Sans"/>
              </a:rPr>
              <a:t>organisation’s</a:t>
            </a:r>
            <a:r>
              <a:rPr sz="2000" spc="-18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95" dirty="0">
                <a:solidFill>
                  <a:srgbClr val="58595B"/>
                </a:solidFill>
                <a:latin typeface="Lucida Sans"/>
                <a:cs typeface="Lucida Sans"/>
              </a:rPr>
              <a:t>image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539" y="1597126"/>
            <a:ext cx="576707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83200"/>
              </a:lnSpc>
            </a:pP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based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people’s </a:t>
            </a:r>
            <a:r>
              <a:rPr sz="1600" spc="10" dirty="0">
                <a:solidFill>
                  <a:srgbClr val="D71920"/>
                </a:solidFill>
                <a:latin typeface="Arial"/>
                <a:cs typeface="Arial"/>
              </a:rPr>
              <a:t>perceptions 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what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organisation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600" spc="-2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like  </a:t>
            </a: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sz="1600" spc="5" dirty="0">
                <a:solidFill>
                  <a:srgbClr val="D71920"/>
                </a:solidFill>
                <a:latin typeface="Arial"/>
                <a:cs typeface="Arial"/>
              </a:rPr>
              <a:t>influenced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what </a:t>
            </a:r>
            <a:r>
              <a:rPr sz="1600" spc="35" dirty="0">
                <a:solidFill>
                  <a:srgbClr val="58595B"/>
                </a:solidFill>
                <a:latin typeface="Arial"/>
                <a:cs typeface="Arial"/>
              </a:rPr>
              <a:t>people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Arial"/>
                <a:cs typeface="Arial"/>
              </a:rPr>
              <a:t>have: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49827" y="2"/>
            <a:ext cx="0" cy="768985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604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10520" y="18704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61663" y="2291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1663" y="2291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10520" y="23240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6709" y="1252635"/>
            <a:ext cx="3236595" cy="1181100"/>
          </a:xfrm>
          <a:custGeom>
            <a:avLst/>
            <a:gdLst/>
            <a:ahLst/>
            <a:cxnLst/>
            <a:rect l="l" t="t" r="r" b="b"/>
            <a:pathLst>
              <a:path w="3236595" h="1181100">
                <a:moveTo>
                  <a:pt x="0" y="1181100"/>
                </a:moveTo>
                <a:lnTo>
                  <a:pt x="0" y="394309"/>
                </a:lnTo>
                <a:lnTo>
                  <a:pt x="562" y="373494"/>
                </a:lnTo>
                <a:lnTo>
                  <a:pt x="4500" y="362805"/>
                </a:lnTo>
                <a:lnTo>
                  <a:pt x="15189" y="358867"/>
                </a:lnTo>
                <a:lnTo>
                  <a:pt x="36004" y="358305"/>
                </a:lnTo>
                <a:lnTo>
                  <a:pt x="3200044" y="358305"/>
                </a:lnTo>
                <a:lnTo>
                  <a:pt x="3220852" y="357742"/>
                </a:lnTo>
                <a:lnTo>
                  <a:pt x="3231537" y="353804"/>
                </a:lnTo>
                <a:lnTo>
                  <a:pt x="3235473" y="343115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9473" y="2100871"/>
            <a:ext cx="1422400" cy="535305"/>
          </a:xfrm>
          <a:custGeom>
            <a:avLst/>
            <a:gdLst/>
            <a:ahLst/>
            <a:cxnLst/>
            <a:rect l="l" t="t" r="r" b="b"/>
            <a:pathLst>
              <a:path w="1422400" h="535305">
                <a:moveTo>
                  <a:pt x="0" y="0"/>
                </a:moveTo>
                <a:lnTo>
                  <a:pt x="1421892" y="0"/>
                </a:lnTo>
                <a:lnTo>
                  <a:pt x="1421892" y="534924"/>
                </a:lnTo>
                <a:lnTo>
                  <a:pt x="0" y="534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6709" y="1252642"/>
            <a:ext cx="3236595" cy="2491740"/>
          </a:xfrm>
          <a:custGeom>
            <a:avLst/>
            <a:gdLst/>
            <a:ahLst/>
            <a:cxnLst/>
            <a:rect l="l" t="t" r="r" b="b"/>
            <a:pathLst>
              <a:path w="3236595" h="2491740">
                <a:moveTo>
                  <a:pt x="0" y="2491359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9473" y="2100871"/>
            <a:ext cx="1422400" cy="481965"/>
          </a:xfrm>
          <a:custGeom>
            <a:avLst/>
            <a:gdLst/>
            <a:ahLst/>
            <a:cxnLst/>
            <a:rect l="l" t="t" r="r" b="b"/>
            <a:pathLst>
              <a:path w="1422400" h="481964">
                <a:moveTo>
                  <a:pt x="0" y="481418"/>
                </a:moveTo>
                <a:lnTo>
                  <a:pt x="1421892" y="481418"/>
                </a:lnTo>
                <a:lnTo>
                  <a:pt x="1421892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473" y="2582290"/>
            <a:ext cx="1422400" cy="1618615"/>
          </a:xfrm>
          <a:custGeom>
            <a:avLst/>
            <a:gdLst/>
            <a:ahLst/>
            <a:cxnLst/>
            <a:rect l="l" t="t" r="r" b="b"/>
            <a:pathLst>
              <a:path w="1422400" h="1618614">
                <a:moveTo>
                  <a:pt x="0" y="0"/>
                </a:moveTo>
                <a:lnTo>
                  <a:pt x="1421892" y="0"/>
                </a:lnTo>
                <a:lnTo>
                  <a:pt x="1421892" y="1618488"/>
                </a:lnTo>
                <a:lnTo>
                  <a:pt x="0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9300" y="2264910"/>
            <a:ext cx="1022985" cy="177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0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9473" y="2100871"/>
            <a:ext cx="1422400" cy="481965"/>
          </a:xfrm>
          <a:custGeom>
            <a:avLst/>
            <a:gdLst/>
            <a:ahLst/>
            <a:cxnLst/>
            <a:rect l="l" t="t" r="r" b="b"/>
            <a:pathLst>
              <a:path w="1422400" h="481964">
                <a:moveTo>
                  <a:pt x="0" y="481418"/>
                </a:moveTo>
                <a:lnTo>
                  <a:pt x="1421892" y="481418"/>
                </a:lnTo>
                <a:lnTo>
                  <a:pt x="1421892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9300" y="2264910"/>
            <a:ext cx="1022985" cy="241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0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9300" y="3051141"/>
            <a:ext cx="995044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030" y="1252636"/>
            <a:ext cx="626110" cy="1090295"/>
          </a:xfrm>
          <a:custGeom>
            <a:avLst/>
            <a:gdLst/>
            <a:ahLst/>
            <a:cxnLst/>
            <a:rect l="l" t="t" r="r" b="b"/>
            <a:pathLst>
              <a:path w="626110" h="1090295">
                <a:moveTo>
                  <a:pt x="0" y="1090015"/>
                </a:moveTo>
                <a:lnTo>
                  <a:pt x="0" y="730910"/>
                </a:lnTo>
                <a:lnTo>
                  <a:pt x="562" y="710095"/>
                </a:lnTo>
                <a:lnTo>
                  <a:pt x="4500" y="699406"/>
                </a:lnTo>
                <a:lnTo>
                  <a:pt x="15189" y="695468"/>
                </a:lnTo>
                <a:lnTo>
                  <a:pt x="36004" y="694905"/>
                </a:lnTo>
                <a:lnTo>
                  <a:pt x="589915" y="694905"/>
                </a:lnTo>
                <a:lnTo>
                  <a:pt x="610730" y="694343"/>
                </a:lnTo>
                <a:lnTo>
                  <a:pt x="621418" y="690405"/>
                </a:lnTo>
                <a:lnTo>
                  <a:pt x="625356" y="679716"/>
                </a:lnTo>
                <a:lnTo>
                  <a:pt x="625919" y="658901"/>
                </a:lnTo>
                <a:lnTo>
                  <a:pt x="625919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9300" y="3051141"/>
            <a:ext cx="995044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65868" y="2100871"/>
            <a:ext cx="1422400" cy="535305"/>
          </a:xfrm>
          <a:custGeom>
            <a:avLst/>
            <a:gdLst/>
            <a:ahLst/>
            <a:cxnLst/>
            <a:rect l="l" t="t" r="r" b="b"/>
            <a:pathLst>
              <a:path w="1422400" h="535305">
                <a:moveTo>
                  <a:pt x="0" y="0"/>
                </a:moveTo>
                <a:lnTo>
                  <a:pt x="1421892" y="0"/>
                </a:lnTo>
                <a:lnTo>
                  <a:pt x="1421892" y="534924"/>
                </a:lnTo>
                <a:lnTo>
                  <a:pt x="0" y="534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16395" y="2151410"/>
            <a:ext cx="1270635" cy="382905"/>
          </a:xfrm>
          <a:custGeom>
            <a:avLst/>
            <a:gdLst/>
            <a:ahLst/>
            <a:cxnLst/>
            <a:rect l="l" t="t" r="r" b="b"/>
            <a:pathLst>
              <a:path w="1270635" h="38290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6481"/>
                </a:lnTo>
                <a:lnTo>
                  <a:pt x="562" y="367296"/>
                </a:lnTo>
                <a:lnTo>
                  <a:pt x="4500" y="377985"/>
                </a:lnTo>
                <a:lnTo>
                  <a:pt x="15189" y="381923"/>
                </a:lnTo>
                <a:lnTo>
                  <a:pt x="36004" y="382485"/>
                </a:lnTo>
                <a:lnTo>
                  <a:pt x="1234198" y="382485"/>
                </a:lnTo>
                <a:lnTo>
                  <a:pt x="1255013" y="381923"/>
                </a:lnTo>
                <a:lnTo>
                  <a:pt x="1265702" y="377985"/>
                </a:lnTo>
                <a:lnTo>
                  <a:pt x="1269640" y="367296"/>
                </a:lnTo>
                <a:lnTo>
                  <a:pt x="1270203" y="3464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41739" y="2264910"/>
            <a:ext cx="61976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030" y="1252642"/>
            <a:ext cx="626110" cy="1933575"/>
          </a:xfrm>
          <a:custGeom>
            <a:avLst/>
            <a:gdLst/>
            <a:ahLst/>
            <a:cxnLst/>
            <a:rect l="l" t="t" r="r" b="b"/>
            <a:pathLst>
              <a:path w="626110" h="1933575">
                <a:moveTo>
                  <a:pt x="0" y="1933359"/>
                </a:moveTo>
                <a:lnTo>
                  <a:pt x="0" y="730897"/>
                </a:lnTo>
                <a:lnTo>
                  <a:pt x="562" y="710082"/>
                </a:lnTo>
                <a:lnTo>
                  <a:pt x="4500" y="699393"/>
                </a:lnTo>
                <a:lnTo>
                  <a:pt x="15189" y="695455"/>
                </a:lnTo>
                <a:lnTo>
                  <a:pt x="36004" y="694893"/>
                </a:lnTo>
                <a:lnTo>
                  <a:pt x="589915" y="694893"/>
                </a:lnTo>
                <a:lnTo>
                  <a:pt x="610730" y="694330"/>
                </a:lnTo>
                <a:lnTo>
                  <a:pt x="621418" y="690394"/>
                </a:lnTo>
                <a:lnTo>
                  <a:pt x="625356" y="679709"/>
                </a:lnTo>
                <a:lnTo>
                  <a:pt x="625919" y="658901"/>
                </a:lnTo>
                <a:lnTo>
                  <a:pt x="625919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9300" y="3051141"/>
            <a:ext cx="3365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300" y="3188301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65868" y="2635795"/>
            <a:ext cx="1422400" cy="879475"/>
          </a:xfrm>
          <a:custGeom>
            <a:avLst/>
            <a:gdLst/>
            <a:ahLst/>
            <a:cxnLst/>
            <a:rect l="l" t="t" r="r" b="b"/>
            <a:pathLst>
              <a:path w="1422400" h="879475">
                <a:moveTo>
                  <a:pt x="0" y="879182"/>
                </a:moveTo>
                <a:lnTo>
                  <a:pt x="1421892" y="879182"/>
                </a:lnTo>
                <a:lnTo>
                  <a:pt x="1421892" y="0"/>
                </a:lnTo>
                <a:lnTo>
                  <a:pt x="0" y="0"/>
                </a:lnTo>
                <a:lnTo>
                  <a:pt x="0" y="879182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16395" y="2632821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75699" y="2704821"/>
            <a:ext cx="7137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Bullbars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5699" y="2913981"/>
            <a:ext cx="5295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Bullbars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75699" y="3051141"/>
            <a:ext cx="6153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Brushrails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5699" y="3188301"/>
            <a:ext cx="7251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Accessories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19300" y="3599781"/>
            <a:ext cx="995044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65868" y="2100871"/>
            <a:ext cx="1422400" cy="535305"/>
          </a:xfrm>
          <a:custGeom>
            <a:avLst/>
            <a:gdLst/>
            <a:ahLst/>
            <a:cxnLst/>
            <a:rect l="l" t="t" r="r" b="b"/>
            <a:pathLst>
              <a:path w="1422400" h="535305">
                <a:moveTo>
                  <a:pt x="0" y="0"/>
                </a:moveTo>
                <a:lnTo>
                  <a:pt x="1421892" y="0"/>
                </a:lnTo>
                <a:lnTo>
                  <a:pt x="1421892" y="534924"/>
                </a:lnTo>
                <a:lnTo>
                  <a:pt x="0" y="534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6395" y="2151410"/>
            <a:ext cx="1270635" cy="382905"/>
          </a:xfrm>
          <a:custGeom>
            <a:avLst/>
            <a:gdLst/>
            <a:ahLst/>
            <a:cxnLst/>
            <a:rect l="l" t="t" r="r" b="b"/>
            <a:pathLst>
              <a:path w="1270635" h="38290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6481"/>
                </a:lnTo>
                <a:lnTo>
                  <a:pt x="562" y="367296"/>
                </a:lnTo>
                <a:lnTo>
                  <a:pt x="4500" y="377985"/>
                </a:lnTo>
                <a:lnTo>
                  <a:pt x="15189" y="381923"/>
                </a:lnTo>
                <a:lnTo>
                  <a:pt x="36004" y="382485"/>
                </a:lnTo>
                <a:lnTo>
                  <a:pt x="1234198" y="382485"/>
                </a:lnTo>
                <a:lnTo>
                  <a:pt x="1255013" y="381923"/>
                </a:lnTo>
                <a:lnTo>
                  <a:pt x="1265702" y="377985"/>
                </a:lnTo>
                <a:lnTo>
                  <a:pt x="1269640" y="367296"/>
                </a:lnTo>
                <a:lnTo>
                  <a:pt x="1270203" y="3464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441739" y="2264910"/>
            <a:ext cx="61976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030" y="1252635"/>
            <a:ext cx="626110" cy="2865120"/>
          </a:xfrm>
          <a:custGeom>
            <a:avLst/>
            <a:gdLst/>
            <a:ahLst/>
            <a:cxnLst/>
            <a:rect l="l" t="t" r="r" b="b"/>
            <a:pathLst>
              <a:path w="626110" h="2865120">
                <a:moveTo>
                  <a:pt x="0" y="2864612"/>
                </a:moveTo>
                <a:lnTo>
                  <a:pt x="0" y="730910"/>
                </a:lnTo>
                <a:lnTo>
                  <a:pt x="562" y="710095"/>
                </a:lnTo>
                <a:lnTo>
                  <a:pt x="4500" y="699406"/>
                </a:lnTo>
                <a:lnTo>
                  <a:pt x="15189" y="695468"/>
                </a:lnTo>
                <a:lnTo>
                  <a:pt x="36004" y="694905"/>
                </a:lnTo>
                <a:lnTo>
                  <a:pt x="589915" y="694905"/>
                </a:lnTo>
                <a:lnTo>
                  <a:pt x="610730" y="694343"/>
                </a:lnTo>
                <a:lnTo>
                  <a:pt x="621418" y="690405"/>
                </a:lnTo>
                <a:lnTo>
                  <a:pt x="625356" y="679716"/>
                </a:lnTo>
                <a:lnTo>
                  <a:pt x="625919" y="658901"/>
                </a:lnTo>
                <a:lnTo>
                  <a:pt x="625919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9300" y="3051141"/>
            <a:ext cx="3365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300" y="3188301"/>
            <a:ext cx="79057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9300" y="3462621"/>
            <a:ext cx="7607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300" y="3599781"/>
            <a:ext cx="4222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9300" y="3736941"/>
            <a:ext cx="99504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65868" y="2635795"/>
            <a:ext cx="1422400" cy="854710"/>
          </a:xfrm>
          <a:custGeom>
            <a:avLst/>
            <a:gdLst/>
            <a:ahLst/>
            <a:cxnLst/>
            <a:rect l="l" t="t" r="r" b="b"/>
            <a:pathLst>
              <a:path w="1422400" h="854710">
                <a:moveTo>
                  <a:pt x="0" y="854646"/>
                </a:moveTo>
                <a:lnTo>
                  <a:pt x="1421892" y="854646"/>
                </a:lnTo>
                <a:lnTo>
                  <a:pt x="1421892" y="0"/>
                </a:lnTo>
                <a:lnTo>
                  <a:pt x="0" y="0"/>
                </a:lnTo>
                <a:lnTo>
                  <a:pt x="0" y="854646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6395" y="2632821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175699" y="2704821"/>
            <a:ext cx="7137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Bullbars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75699" y="2913981"/>
            <a:ext cx="5295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Bullbars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75699" y="3051141"/>
            <a:ext cx="6153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Brushrails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75699" y="3188301"/>
            <a:ext cx="7251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Accessories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65868" y="3490442"/>
            <a:ext cx="1422400" cy="932815"/>
          </a:xfrm>
          <a:custGeom>
            <a:avLst/>
            <a:gdLst/>
            <a:ahLst/>
            <a:cxnLst/>
            <a:rect l="l" t="t" r="r" b="b"/>
            <a:pathLst>
              <a:path w="1422400" h="932814">
                <a:moveTo>
                  <a:pt x="0" y="0"/>
                </a:moveTo>
                <a:lnTo>
                  <a:pt x="1421892" y="0"/>
                </a:lnTo>
                <a:lnTo>
                  <a:pt x="1421892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16395" y="3540980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175699" y="3612981"/>
            <a:ext cx="893444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Coatings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Powdercoating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Rhino</a:t>
            </a:r>
            <a:r>
              <a:rPr sz="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lining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Sandblasting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19300" y="4298781"/>
            <a:ext cx="98234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65868" y="2100871"/>
            <a:ext cx="1422400" cy="535305"/>
          </a:xfrm>
          <a:custGeom>
            <a:avLst/>
            <a:gdLst/>
            <a:ahLst/>
            <a:cxnLst/>
            <a:rect l="l" t="t" r="r" b="b"/>
            <a:pathLst>
              <a:path w="1422400" h="535305">
                <a:moveTo>
                  <a:pt x="0" y="0"/>
                </a:moveTo>
                <a:lnTo>
                  <a:pt x="1421892" y="0"/>
                </a:lnTo>
                <a:lnTo>
                  <a:pt x="1421892" y="534924"/>
                </a:lnTo>
                <a:lnTo>
                  <a:pt x="0" y="5349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16395" y="2151410"/>
            <a:ext cx="1270635" cy="382905"/>
          </a:xfrm>
          <a:custGeom>
            <a:avLst/>
            <a:gdLst/>
            <a:ahLst/>
            <a:cxnLst/>
            <a:rect l="l" t="t" r="r" b="b"/>
            <a:pathLst>
              <a:path w="1270635" h="38290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6481"/>
                </a:lnTo>
                <a:lnTo>
                  <a:pt x="562" y="367296"/>
                </a:lnTo>
                <a:lnTo>
                  <a:pt x="4500" y="377985"/>
                </a:lnTo>
                <a:lnTo>
                  <a:pt x="15189" y="381923"/>
                </a:lnTo>
                <a:lnTo>
                  <a:pt x="36004" y="382485"/>
                </a:lnTo>
                <a:lnTo>
                  <a:pt x="1234198" y="382485"/>
                </a:lnTo>
                <a:lnTo>
                  <a:pt x="1255013" y="381923"/>
                </a:lnTo>
                <a:lnTo>
                  <a:pt x="1265702" y="377985"/>
                </a:lnTo>
                <a:lnTo>
                  <a:pt x="1269640" y="367296"/>
                </a:lnTo>
                <a:lnTo>
                  <a:pt x="1270203" y="3464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441739" y="2264910"/>
            <a:ext cx="61976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030" y="1252635"/>
            <a:ext cx="626110" cy="2865120"/>
          </a:xfrm>
          <a:custGeom>
            <a:avLst/>
            <a:gdLst/>
            <a:ahLst/>
            <a:cxnLst/>
            <a:rect l="l" t="t" r="r" b="b"/>
            <a:pathLst>
              <a:path w="626110" h="2865120">
                <a:moveTo>
                  <a:pt x="0" y="2864612"/>
                </a:moveTo>
                <a:lnTo>
                  <a:pt x="0" y="730910"/>
                </a:lnTo>
                <a:lnTo>
                  <a:pt x="562" y="710095"/>
                </a:lnTo>
                <a:lnTo>
                  <a:pt x="4500" y="699406"/>
                </a:lnTo>
                <a:lnTo>
                  <a:pt x="15189" y="695468"/>
                </a:lnTo>
                <a:lnTo>
                  <a:pt x="36004" y="694905"/>
                </a:lnTo>
                <a:lnTo>
                  <a:pt x="589915" y="694905"/>
                </a:lnTo>
                <a:lnTo>
                  <a:pt x="610730" y="694343"/>
                </a:lnTo>
                <a:lnTo>
                  <a:pt x="621418" y="690405"/>
                </a:lnTo>
                <a:lnTo>
                  <a:pt x="625356" y="679716"/>
                </a:lnTo>
                <a:lnTo>
                  <a:pt x="625919" y="658901"/>
                </a:lnTo>
                <a:lnTo>
                  <a:pt x="625919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1945" y="1252646"/>
            <a:ext cx="626110" cy="1489075"/>
          </a:xfrm>
          <a:custGeom>
            <a:avLst/>
            <a:gdLst/>
            <a:ahLst/>
            <a:cxnLst/>
            <a:rect l="l" t="t" r="r" b="b"/>
            <a:pathLst>
              <a:path w="626110" h="1489075">
                <a:moveTo>
                  <a:pt x="625919" y="1488694"/>
                </a:moveTo>
                <a:lnTo>
                  <a:pt x="625919" y="730897"/>
                </a:lnTo>
                <a:lnTo>
                  <a:pt x="625356" y="710082"/>
                </a:lnTo>
                <a:lnTo>
                  <a:pt x="621418" y="699393"/>
                </a:lnTo>
                <a:lnTo>
                  <a:pt x="610730" y="695455"/>
                </a:lnTo>
                <a:lnTo>
                  <a:pt x="589915" y="694893"/>
                </a:lnTo>
                <a:lnTo>
                  <a:pt x="36004" y="694893"/>
                </a:lnTo>
                <a:lnTo>
                  <a:pt x="15189" y="694330"/>
                </a:lnTo>
                <a:lnTo>
                  <a:pt x="4500" y="690392"/>
                </a:lnTo>
                <a:lnTo>
                  <a:pt x="562" y="679703"/>
                </a:lnTo>
                <a:lnTo>
                  <a:pt x="0" y="658888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300" y="3051141"/>
            <a:ext cx="3365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9300" y="3188301"/>
            <a:ext cx="79057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300" y="3462621"/>
            <a:ext cx="7607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9300" y="3599781"/>
            <a:ext cx="4222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300" y="3736941"/>
            <a:ext cx="99504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65868" y="2635795"/>
            <a:ext cx="1422400" cy="854710"/>
          </a:xfrm>
          <a:custGeom>
            <a:avLst/>
            <a:gdLst/>
            <a:ahLst/>
            <a:cxnLst/>
            <a:rect l="l" t="t" r="r" b="b"/>
            <a:pathLst>
              <a:path w="1422400" h="854710">
                <a:moveTo>
                  <a:pt x="0" y="854646"/>
                </a:moveTo>
                <a:lnTo>
                  <a:pt x="1421892" y="854646"/>
                </a:lnTo>
                <a:lnTo>
                  <a:pt x="1421892" y="0"/>
                </a:lnTo>
                <a:lnTo>
                  <a:pt x="0" y="0"/>
                </a:lnTo>
                <a:lnTo>
                  <a:pt x="0" y="854646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16395" y="2632821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175699" y="2704821"/>
            <a:ext cx="7137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Bullbars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75699" y="2913981"/>
            <a:ext cx="5295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Bullbars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75699" y="3051141"/>
            <a:ext cx="6153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Brushrails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75699" y="3188301"/>
            <a:ext cx="7251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Accessories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65868" y="3490442"/>
            <a:ext cx="1422400" cy="932815"/>
          </a:xfrm>
          <a:custGeom>
            <a:avLst/>
            <a:gdLst/>
            <a:ahLst/>
            <a:cxnLst/>
            <a:rect l="l" t="t" r="r" b="b"/>
            <a:pathLst>
              <a:path w="1422400" h="932814">
                <a:moveTo>
                  <a:pt x="0" y="0"/>
                </a:moveTo>
                <a:lnTo>
                  <a:pt x="1421892" y="0"/>
                </a:lnTo>
                <a:lnTo>
                  <a:pt x="1421892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16395" y="3540980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175699" y="3612981"/>
            <a:ext cx="893444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Coatings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Powdercoating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Rhino</a:t>
            </a:r>
            <a:r>
              <a:rPr sz="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lining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Sandblasting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9300" y="4298781"/>
            <a:ext cx="98234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65868" y="2100871"/>
            <a:ext cx="1378585" cy="535305"/>
          </a:xfrm>
          <a:custGeom>
            <a:avLst/>
            <a:gdLst/>
            <a:ahLst/>
            <a:cxnLst/>
            <a:rect l="l" t="t" r="r" b="b"/>
            <a:pathLst>
              <a:path w="1378585" h="535305">
                <a:moveTo>
                  <a:pt x="0" y="534924"/>
                </a:moveTo>
                <a:lnTo>
                  <a:pt x="1378204" y="534924"/>
                </a:lnTo>
                <a:lnTo>
                  <a:pt x="1378204" y="0"/>
                </a:lnTo>
                <a:lnTo>
                  <a:pt x="0" y="0"/>
                </a:lnTo>
                <a:lnTo>
                  <a:pt x="0" y="534924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16395" y="2151410"/>
            <a:ext cx="1270635" cy="382905"/>
          </a:xfrm>
          <a:custGeom>
            <a:avLst/>
            <a:gdLst/>
            <a:ahLst/>
            <a:cxnLst/>
            <a:rect l="l" t="t" r="r" b="b"/>
            <a:pathLst>
              <a:path w="1270635" h="38290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6481"/>
                </a:lnTo>
                <a:lnTo>
                  <a:pt x="562" y="367296"/>
                </a:lnTo>
                <a:lnTo>
                  <a:pt x="4500" y="377985"/>
                </a:lnTo>
                <a:lnTo>
                  <a:pt x="15189" y="381923"/>
                </a:lnTo>
                <a:lnTo>
                  <a:pt x="36004" y="382485"/>
                </a:lnTo>
                <a:lnTo>
                  <a:pt x="1234198" y="382485"/>
                </a:lnTo>
                <a:lnTo>
                  <a:pt x="1255013" y="381923"/>
                </a:lnTo>
                <a:lnTo>
                  <a:pt x="1265702" y="377985"/>
                </a:lnTo>
                <a:lnTo>
                  <a:pt x="1269640" y="367296"/>
                </a:lnTo>
                <a:lnTo>
                  <a:pt x="1270203" y="3464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441739" y="2264910"/>
            <a:ext cx="61976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44072" y="2100465"/>
            <a:ext cx="1422400" cy="978535"/>
          </a:xfrm>
          <a:custGeom>
            <a:avLst/>
            <a:gdLst/>
            <a:ahLst/>
            <a:cxnLst/>
            <a:rect l="l" t="t" r="r" b="b"/>
            <a:pathLst>
              <a:path w="1422400" h="978535">
                <a:moveTo>
                  <a:pt x="0" y="0"/>
                </a:moveTo>
                <a:lnTo>
                  <a:pt x="1421891" y="0"/>
                </a:lnTo>
                <a:lnTo>
                  <a:pt x="1421891" y="978408"/>
                </a:lnTo>
                <a:lnTo>
                  <a:pt x="0" y="97840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94596" y="2151001"/>
            <a:ext cx="1270635" cy="826769"/>
          </a:xfrm>
          <a:custGeom>
            <a:avLst/>
            <a:gdLst/>
            <a:ahLst/>
            <a:cxnLst/>
            <a:rect l="l" t="t" r="r" b="b"/>
            <a:pathLst>
              <a:path w="1270635" h="82676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90486"/>
                </a:lnTo>
                <a:lnTo>
                  <a:pt x="562" y="811293"/>
                </a:lnTo>
                <a:lnTo>
                  <a:pt x="4500" y="821978"/>
                </a:lnTo>
                <a:lnTo>
                  <a:pt x="15189" y="825915"/>
                </a:lnTo>
                <a:lnTo>
                  <a:pt x="36004" y="826477"/>
                </a:lnTo>
                <a:lnTo>
                  <a:pt x="1234198" y="826477"/>
                </a:lnTo>
                <a:lnTo>
                  <a:pt x="1255013" y="825915"/>
                </a:lnTo>
                <a:lnTo>
                  <a:pt x="1265702" y="821978"/>
                </a:lnTo>
                <a:lnTo>
                  <a:pt x="1269640" y="811293"/>
                </a:lnTo>
                <a:lnTo>
                  <a:pt x="1270203" y="79048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589900" y="2271702"/>
            <a:ext cx="969644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Sanki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(Aus)</a:t>
            </a:r>
            <a:endParaRPr sz="900">
              <a:latin typeface="Arial"/>
              <a:cs typeface="Arial"/>
            </a:endParaRPr>
          </a:p>
          <a:p>
            <a:pPr marL="101600" marR="508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Fuel delivery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devices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9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retail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78826" y="2755181"/>
            <a:ext cx="6718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fuel</a:t>
            </a:r>
            <a:r>
              <a:rPr sz="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industry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030" y="1252635"/>
            <a:ext cx="626110" cy="2865120"/>
          </a:xfrm>
          <a:custGeom>
            <a:avLst/>
            <a:gdLst/>
            <a:ahLst/>
            <a:cxnLst/>
            <a:rect l="l" t="t" r="r" b="b"/>
            <a:pathLst>
              <a:path w="626110" h="2865120">
                <a:moveTo>
                  <a:pt x="0" y="2864612"/>
                </a:moveTo>
                <a:lnTo>
                  <a:pt x="0" y="730910"/>
                </a:lnTo>
                <a:lnTo>
                  <a:pt x="562" y="710095"/>
                </a:lnTo>
                <a:lnTo>
                  <a:pt x="4500" y="699406"/>
                </a:lnTo>
                <a:lnTo>
                  <a:pt x="15189" y="695468"/>
                </a:lnTo>
                <a:lnTo>
                  <a:pt x="36004" y="694905"/>
                </a:lnTo>
                <a:lnTo>
                  <a:pt x="589915" y="694905"/>
                </a:lnTo>
                <a:lnTo>
                  <a:pt x="610730" y="694343"/>
                </a:lnTo>
                <a:lnTo>
                  <a:pt x="621418" y="690405"/>
                </a:lnTo>
                <a:lnTo>
                  <a:pt x="625356" y="679716"/>
                </a:lnTo>
                <a:lnTo>
                  <a:pt x="625919" y="658901"/>
                </a:lnTo>
                <a:lnTo>
                  <a:pt x="625919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1945" y="1252646"/>
            <a:ext cx="626110" cy="1489075"/>
          </a:xfrm>
          <a:custGeom>
            <a:avLst/>
            <a:gdLst/>
            <a:ahLst/>
            <a:cxnLst/>
            <a:rect l="l" t="t" r="r" b="b"/>
            <a:pathLst>
              <a:path w="626110" h="1489075">
                <a:moveTo>
                  <a:pt x="625919" y="1488694"/>
                </a:moveTo>
                <a:lnTo>
                  <a:pt x="625919" y="730897"/>
                </a:lnTo>
                <a:lnTo>
                  <a:pt x="625356" y="710082"/>
                </a:lnTo>
                <a:lnTo>
                  <a:pt x="621418" y="699393"/>
                </a:lnTo>
                <a:lnTo>
                  <a:pt x="610730" y="695455"/>
                </a:lnTo>
                <a:lnTo>
                  <a:pt x="589915" y="694893"/>
                </a:lnTo>
                <a:lnTo>
                  <a:pt x="36004" y="694893"/>
                </a:lnTo>
                <a:lnTo>
                  <a:pt x="15189" y="694330"/>
                </a:lnTo>
                <a:lnTo>
                  <a:pt x="4500" y="690392"/>
                </a:lnTo>
                <a:lnTo>
                  <a:pt x="562" y="679703"/>
                </a:lnTo>
                <a:lnTo>
                  <a:pt x="0" y="658888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7497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1929853" y="1171905"/>
                </a:moveTo>
                <a:lnTo>
                  <a:pt x="1929853" y="580656"/>
                </a:lnTo>
                <a:lnTo>
                  <a:pt x="1929291" y="559841"/>
                </a:lnTo>
                <a:lnTo>
                  <a:pt x="1925353" y="549152"/>
                </a:lnTo>
                <a:lnTo>
                  <a:pt x="1914664" y="545214"/>
                </a:lnTo>
                <a:lnTo>
                  <a:pt x="1893849" y="544652"/>
                </a:lnTo>
                <a:lnTo>
                  <a:pt x="36004" y="544652"/>
                </a:lnTo>
                <a:lnTo>
                  <a:pt x="15189" y="544089"/>
                </a:lnTo>
                <a:lnTo>
                  <a:pt x="4500" y="540153"/>
                </a:lnTo>
                <a:lnTo>
                  <a:pt x="562" y="529468"/>
                </a:lnTo>
                <a:lnTo>
                  <a:pt x="0" y="508660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9300" y="3051141"/>
            <a:ext cx="3365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300" y="3188301"/>
            <a:ext cx="79057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9300" y="3462621"/>
            <a:ext cx="7607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300" y="3599781"/>
            <a:ext cx="4222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300" y="3736941"/>
            <a:ext cx="99504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65868" y="2635795"/>
            <a:ext cx="1422400" cy="854710"/>
          </a:xfrm>
          <a:custGeom>
            <a:avLst/>
            <a:gdLst/>
            <a:ahLst/>
            <a:cxnLst/>
            <a:rect l="l" t="t" r="r" b="b"/>
            <a:pathLst>
              <a:path w="1422400" h="854710">
                <a:moveTo>
                  <a:pt x="0" y="854646"/>
                </a:moveTo>
                <a:lnTo>
                  <a:pt x="1421892" y="854646"/>
                </a:lnTo>
                <a:lnTo>
                  <a:pt x="1421892" y="0"/>
                </a:lnTo>
                <a:lnTo>
                  <a:pt x="0" y="0"/>
                </a:lnTo>
                <a:lnTo>
                  <a:pt x="0" y="854646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16395" y="2632821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175699" y="2704821"/>
            <a:ext cx="7137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Bullbars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75699" y="2913981"/>
            <a:ext cx="5295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Bullbars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75699" y="3051141"/>
            <a:ext cx="6153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Brushrails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75699" y="3188301"/>
            <a:ext cx="7251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Accessories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65868" y="3490442"/>
            <a:ext cx="1422400" cy="932815"/>
          </a:xfrm>
          <a:custGeom>
            <a:avLst/>
            <a:gdLst/>
            <a:ahLst/>
            <a:cxnLst/>
            <a:rect l="l" t="t" r="r" b="b"/>
            <a:pathLst>
              <a:path w="1422400" h="932814">
                <a:moveTo>
                  <a:pt x="0" y="0"/>
                </a:moveTo>
                <a:lnTo>
                  <a:pt x="1421892" y="0"/>
                </a:lnTo>
                <a:lnTo>
                  <a:pt x="1421892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16395" y="3540980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75699" y="3612981"/>
            <a:ext cx="893444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Coatings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Powdercoating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Rhino</a:t>
            </a:r>
            <a:r>
              <a:rPr sz="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lining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Sandblasting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19300" y="4298781"/>
            <a:ext cx="98234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65868" y="2100871"/>
            <a:ext cx="1378585" cy="535305"/>
          </a:xfrm>
          <a:custGeom>
            <a:avLst/>
            <a:gdLst/>
            <a:ahLst/>
            <a:cxnLst/>
            <a:rect l="l" t="t" r="r" b="b"/>
            <a:pathLst>
              <a:path w="1378585" h="535305">
                <a:moveTo>
                  <a:pt x="0" y="534924"/>
                </a:moveTo>
                <a:lnTo>
                  <a:pt x="1378204" y="534924"/>
                </a:lnTo>
                <a:lnTo>
                  <a:pt x="1378204" y="0"/>
                </a:lnTo>
                <a:lnTo>
                  <a:pt x="0" y="0"/>
                </a:lnTo>
                <a:lnTo>
                  <a:pt x="0" y="534924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16395" y="2151410"/>
            <a:ext cx="1270635" cy="382905"/>
          </a:xfrm>
          <a:custGeom>
            <a:avLst/>
            <a:gdLst/>
            <a:ahLst/>
            <a:cxnLst/>
            <a:rect l="l" t="t" r="r" b="b"/>
            <a:pathLst>
              <a:path w="1270635" h="38290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6481"/>
                </a:lnTo>
                <a:lnTo>
                  <a:pt x="562" y="367296"/>
                </a:lnTo>
                <a:lnTo>
                  <a:pt x="4500" y="377985"/>
                </a:lnTo>
                <a:lnTo>
                  <a:pt x="15189" y="381923"/>
                </a:lnTo>
                <a:lnTo>
                  <a:pt x="36004" y="382485"/>
                </a:lnTo>
                <a:lnTo>
                  <a:pt x="1234198" y="382485"/>
                </a:lnTo>
                <a:lnTo>
                  <a:pt x="1255013" y="381923"/>
                </a:lnTo>
                <a:lnTo>
                  <a:pt x="1265702" y="377985"/>
                </a:lnTo>
                <a:lnTo>
                  <a:pt x="1269640" y="367296"/>
                </a:lnTo>
                <a:lnTo>
                  <a:pt x="1270203" y="3464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441739" y="2264910"/>
            <a:ext cx="61976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444072" y="2100465"/>
            <a:ext cx="1378585" cy="978535"/>
          </a:xfrm>
          <a:custGeom>
            <a:avLst/>
            <a:gdLst/>
            <a:ahLst/>
            <a:cxnLst/>
            <a:rect l="l" t="t" r="r" b="b"/>
            <a:pathLst>
              <a:path w="1378585" h="978535">
                <a:moveTo>
                  <a:pt x="0" y="978408"/>
                </a:moveTo>
                <a:lnTo>
                  <a:pt x="1378191" y="978408"/>
                </a:lnTo>
                <a:lnTo>
                  <a:pt x="1378191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94596" y="2151001"/>
            <a:ext cx="1270635" cy="826769"/>
          </a:xfrm>
          <a:custGeom>
            <a:avLst/>
            <a:gdLst/>
            <a:ahLst/>
            <a:cxnLst/>
            <a:rect l="l" t="t" r="r" b="b"/>
            <a:pathLst>
              <a:path w="1270635" h="82676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90486"/>
                </a:lnTo>
                <a:lnTo>
                  <a:pt x="562" y="811293"/>
                </a:lnTo>
                <a:lnTo>
                  <a:pt x="4500" y="821978"/>
                </a:lnTo>
                <a:lnTo>
                  <a:pt x="15189" y="825915"/>
                </a:lnTo>
                <a:lnTo>
                  <a:pt x="36004" y="826477"/>
                </a:lnTo>
                <a:lnTo>
                  <a:pt x="1234198" y="826477"/>
                </a:lnTo>
                <a:lnTo>
                  <a:pt x="1255013" y="825915"/>
                </a:lnTo>
                <a:lnTo>
                  <a:pt x="1265702" y="821978"/>
                </a:lnTo>
                <a:lnTo>
                  <a:pt x="1269640" y="811293"/>
                </a:lnTo>
                <a:lnTo>
                  <a:pt x="1270203" y="79048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589900" y="2271702"/>
            <a:ext cx="969644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Sanki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(Aus)</a:t>
            </a:r>
            <a:endParaRPr sz="900">
              <a:latin typeface="Arial"/>
              <a:cs typeface="Arial"/>
            </a:endParaRPr>
          </a:p>
          <a:p>
            <a:pPr marL="101600" marR="508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Fuel delivery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devices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9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retail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78826" y="2755181"/>
            <a:ext cx="6718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fuel</a:t>
            </a:r>
            <a:r>
              <a:rPr sz="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industry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8222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2" y="0"/>
                </a:lnTo>
                <a:lnTo>
                  <a:pt x="1421892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72796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4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382067" y="2271702"/>
            <a:ext cx="25209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968099" y="2480862"/>
            <a:ext cx="8058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Rotating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Disc 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68099" y="2755181"/>
            <a:ext cx="96329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9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treatment 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030" y="1252635"/>
            <a:ext cx="626110" cy="2865120"/>
          </a:xfrm>
          <a:custGeom>
            <a:avLst/>
            <a:gdLst/>
            <a:ahLst/>
            <a:cxnLst/>
            <a:rect l="l" t="t" r="r" b="b"/>
            <a:pathLst>
              <a:path w="626110" h="2865120">
                <a:moveTo>
                  <a:pt x="0" y="2864612"/>
                </a:moveTo>
                <a:lnTo>
                  <a:pt x="0" y="730910"/>
                </a:lnTo>
                <a:lnTo>
                  <a:pt x="562" y="710095"/>
                </a:lnTo>
                <a:lnTo>
                  <a:pt x="4500" y="699406"/>
                </a:lnTo>
                <a:lnTo>
                  <a:pt x="15189" y="695468"/>
                </a:lnTo>
                <a:lnTo>
                  <a:pt x="36004" y="694905"/>
                </a:lnTo>
                <a:lnTo>
                  <a:pt x="589915" y="694905"/>
                </a:lnTo>
                <a:lnTo>
                  <a:pt x="610730" y="694343"/>
                </a:lnTo>
                <a:lnTo>
                  <a:pt x="621418" y="690405"/>
                </a:lnTo>
                <a:lnTo>
                  <a:pt x="625356" y="679716"/>
                </a:lnTo>
                <a:lnTo>
                  <a:pt x="625919" y="658901"/>
                </a:lnTo>
                <a:lnTo>
                  <a:pt x="625919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1945" y="1252646"/>
            <a:ext cx="626110" cy="1489075"/>
          </a:xfrm>
          <a:custGeom>
            <a:avLst/>
            <a:gdLst/>
            <a:ahLst/>
            <a:cxnLst/>
            <a:rect l="l" t="t" r="r" b="b"/>
            <a:pathLst>
              <a:path w="626110" h="1489075">
                <a:moveTo>
                  <a:pt x="625919" y="1488694"/>
                </a:moveTo>
                <a:lnTo>
                  <a:pt x="625919" y="730897"/>
                </a:lnTo>
                <a:lnTo>
                  <a:pt x="625356" y="710082"/>
                </a:lnTo>
                <a:lnTo>
                  <a:pt x="621418" y="699393"/>
                </a:lnTo>
                <a:lnTo>
                  <a:pt x="610730" y="695455"/>
                </a:lnTo>
                <a:lnTo>
                  <a:pt x="589915" y="694893"/>
                </a:lnTo>
                <a:lnTo>
                  <a:pt x="36004" y="694893"/>
                </a:lnTo>
                <a:lnTo>
                  <a:pt x="15189" y="694330"/>
                </a:lnTo>
                <a:lnTo>
                  <a:pt x="4500" y="690392"/>
                </a:lnTo>
                <a:lnTo>
                  <a:pt x="562" y="679703"/>
                </a:lnTo>
                <a:lnTo>
                  <a:pt x="0" y="658888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7497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1929853" y="1171905"/>
                </a:moveTo>
                <a:lnTo>
                  <a:pt x="1929853" y="580656"/>
                </a:lnTo>
                <a:lnTo>
                  <a:pt x="1929291" y="559841"/>
                </a:lnTo>
                <a:lnTo>
                  <a:pt x="1925353" y="549152"/>
                </a:lnTo>
                <a:lnTo>
                  <a:pt x="1914664" y="545214"/>
                </a:lnTo>
                <a:lnTo>
                  <a:pt x="1893849" y="544652"/>
                </a:lnTo>
                <a:lnTo>
                  <a:pt x="36004" y="544652"/>
                </a:lnTo>
                <a:lnTo>
                  <a:pt x="15189" y="544089"/>
                </a:lnTo>
                <a:lnTo>
                  <a:pt x="4500" y="540153"/>
                </a:lnTo>
                <a:lnTo>
                  <a:pt x="562" y="529468"/>
                </a:lnTo>
                <a:lnTo>
                  <a:pt x="0" y="508660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0314" y="1252638"/>
            <a:ext cx="3143250" cy="1238885"/>
          </a:xfrm>
          <a:custGeom>
            <a:avLst/>
            <a:gdLst/>
            <a:ahLst/>
            <a:cxnLst/>
            <a:rect l="l" t="t" r="r" b="b"/>
            <a:pathLst>
              <a:path w="3143250" h="1238885">
                <a:moveTo>
                  <a:pt x="3143224" y="1238402"/>
                </a:moveTo>
                <a:lnTo>
                  <a:pt x="3143224" y="394296"/>
                </a:lnTo>
                <a:lnTo>
                  <a:pt x="3142662" y="373489"/>
                </a:lnTo>
                <a:lnTo>
                  <a:pt x="3138724" y="362804"/>
                </a:lnTo>
                <a:lnTo>
                  <a:pt x="3128035" y="358867"/>
                </a:lnTo>
                <a:lnTo>
                  <a:pt x="3107220" y="358305"/>
                </a:lnTo>
                <a:lnTo>
                  <a:pt x="36004" y="358305"/>
                </a:lnTo>
                <a:lnTo>
                  <a:pt x="15189" y="357742"/>
                </a:lnTo>
                <a:lnTo>
                  <a:pt x="4500" y="353804"/>
                </a:lnTo>
                <a:lnTo>
                  <a:pt x="562" y="343115"/>
                </a:lnTo>
                <a:lnTo>
                  <a:pt x="0" y="322300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300" y="3051141"/>
            <a:ext cx="3365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9300" y="3188301"/>
            <a:ext cx="79057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300" y="3462621"/>
            <a:ext cx="7607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300" y="3599781"/>
            <a:ext cx="4222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9300" y="3736941"/>
            <a:ext cx="99504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65868" y="2635795"/>
            <a:ext cx="1422400" cy="854710"/>
          </a:xfrm>
          <a:custGeom>
            <a:avLst/>
            <a:gdLst/>
            <a:ahLst/>
            <a:cxnLst/>
            <a:rect l="l" t="t" r="r" b="b"/>
            <a:pathLst>
              <a:path w="1422400" h="854710">
                <a:moveTo>
                  <a:pt x="0" y="854646"/>
                </a:moveTo>
                <a:lnTo>
                  <a:pt x="1421892" y="854646"/>
                </a:lnTo>
                <a:lnTo>
                  <a:pt x="1421892" y="0"/>
                </a:lnTo>
                <a:lnTo>
                  <a:pt x="0" y="0"/>
                </a:lnTo>
                <a:lnTo>
                  <a:pt x="0" y="854646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16395" y="2632821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175699" y="2704821"/>
            <a:ext cx="7137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Bullbars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75699" y="2913981"/>
            <a:ext cx="5295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Bullbars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75699" y="3051141"/>
            <a:ext cx="6153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Brushrails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75699" y="3188301"/>
            <a:ext cx="7251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Accessories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65868" y="3490442"/>
            <a:ext cx="1422400" cy="932815"/>
          </a:xfrm>
          <a:custGeom>
            <a:avLst/>
            <a:gdLst/>
            <a:ahLst/>
            <a:cxnLst/>
            <a:rect l="l" t="t" r="r" b="b"/>
            <a:pathLst>
              <a:path w="1422400" h="932814">
                <a:moveTo>
                  <a:pt x="0" y="0"/>
                </a:moveTo>
                <a:lnTo>
                  <a:pt x="1421892" y="0"/>
                </a:lnTo>
                <a:lnTo>
                  <a:pt x="1421892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16395" y="3540980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175699" y="3612981"/>
            <a:ext cx="893444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Coatings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Powdercoating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Rhino</a:t>
            </a:r>
            <a:r>
              <a:rPr sz="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lining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Sandblasting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19300" y="4298781"/>
            <a:ext cx="98234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65868" y="2100871"/>
            <a:ext cx="1378585" cy="535305"/>
          </a:xfrm>
          <a:custGeom>
            <a:avLst/>
            <a:gdLst/>
            <a:ahLst/>
            <a:cxnLst/>
            <a:rect l="l" t="t" r="r" b="b"/>
            <a:pathLst>
              <a:path w="1378585" h="535305">
                <a:moveTo>
                  <a:pt x="0" y="534924"/>
                </a:moveTo>
                <a:lnTo>
                  <a:pt x="1378204" y="534924"/>
                </a:lnTo>
                <a:lnTo>
                  <a:pt x="1378204" y="0"/>
                </a:lnTo>
                <a:lnTo>
                  <a:pt x="0" y="0"/>
                </a:lnTo>
                <a:lnTo>
                  <a:pt x="0" y="534924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16395" y="2151410"/>
            <a:ext cx="1270635" cy="382905"/>
          </a:xfrm>
          <a:custGeom>
            <a:avLst/>
            <a:gdLst/>
            <a:ahLst/>
            <a:cxnLst/>
            <a:rect l="l" t="t" r="r" b="b"/>
            <a:pathLst>
              <a:path w="1270635" h="38290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6481"/>
                </a:lnTo>
                <a:lnTo>
                  <a:pt x="562" y="367296"/>
                </a:lnTo>
                <a:lnTo>
                  <a:pt x="4500" y="377985"/>
                </a:lnTo>
                <a:lnTo>
                  <a:pt x="15189" y="381923"/>
                </a:lnTo>
                <a:lnTo>
                  <a:pt x="36004" y="382485"/>
                </a:lnTo>
                <a:lnTo>
                  <a:pt x="1234198" y="382485"/>
                </a:lnTo>
                <a:lnTo>
                  <a:pt x="1255013" y="381923"/>
                </a:lnTo>
                <a:lnTo>
                  <a:pt x="1265702" y="377985"/>
                </a:lnTo>
                <a:lnTo>
                  <a:pt x="1269640" y="367296"/>
                </a:lnTo>
                <a:lnTo>
                  <a:pt x="1270203" y="3464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441739" y="2264910"/>
            <a:ext cx="61976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194118" y="2094115"/>
            <a:ext cx="1591310" cy="548640"/>
          </a:xfrm>
          <a:custGeom>
            <a:avLst/>
            <a:gdLst/>
            <a:ahLst/>
            <a:cxnLst/>
            <a:rect l="l" t="t" r="r" b="b"/>
            <a:pathLst>
              <a:path w="1591309" h="548639">
                <a:moveTo>
                  <a:pt x="0" y="0"/>
                </a:moveTo>
                <a:lnTo>
                  <a:pt x="1591055" y="0"/>
                </a:lnTo>
                <a:lnTo>
                  <a:pt x="1591055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50995" y="2151001"/>
            <a:ext cx="1427480" cy="383540"/>
          </a:xfrm>
          <a:custGeom>
            <a:avLst/>
            <a:gdLst/>
            <a:ahLst/>
            <a:cxnLst/>
            <a:rect l="l" t="t" r="r" b="b"/>
            <a:pathLst>
              <a:path w="1427479" h="383539">
                <a:moveTo>
                  <a:pt x="139131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294"/>
                </a:lnTo>
                <a:lnTo>
                  <a:pt x="562" y="368109"/>
                </a:lnTo>
                <a:lnTo>
                  <a:pt x="4500" y="378798"/>
                </a:lnTo>
                <a:lnTo>
                  <a:pt x="15189" y="382736"/>
                </a:lnTo>
                <a:lnTo>
                  <a:pt x="36004" y="383298"/>
                </a:lnTo>
                <a:lnTo>
                  <a:pt x="1391310" y="383298"/>
                </a:lnTo>
                <a:lnTo>
                  <a:pt x="1412118" y="382736"/>
                </a:lnTo>
                <a:lnTo>
                  <a:pt x="1422803" y="378798"/>
                </a:lnTo>
                <a:lnTo>
                  <a:pt x="1426739" y="368109"/>
                </a:lnTo>
                <a:lnTo>
                  <a:pt x="1427302" y="347294"/>
                </a:lnTo>
                <a:lnTo>
                  <a:pt x="1427302" y="36004"/>
                </a:lnTo>
                <a:lnTo>
                  <a:pt x="1426739" y="15189"/>
                </a:lnTo>
                <a:lnTo>
                  <a:pt x="1422803" y="4500"/>
                </a:lnTo>
                <a:lnTo>
                  <a:pt x="1412118" y="562"/>
                </a:lnTo>
                <a:lnTo>
                  <a:pt x="139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371723" y="2258151"/>
            <a:ext cx="11861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89CF"/>
                </a:solidFill>
                <a:latin typeface="Arial"/>
                <a:cs typeface="Arial"/>
              </a:rPr>
              <a:t>Future</a:t>
            </a:r>
            <a:r>
              <a:rPr sz="900" b="1" spc="-65" dirty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89CF"/>
                </a:solidFill>
                <a:latin typeface="Arial"/>
                <a:cs typeface="Arial"/>
              </a:rPr>
              <a:t>Acquisitions...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250995" y="2151001"/>
            <a:ext cx="1427480" cy="383540"/>
          </a:xfrm>
          <a:custGeom>
            <a:avLst/>
            <a:gdLst/>
            <a:ahLst/>
            <a:cxnLst/>
            <a:rect l="l" t="t" r="r" b="b"/>
            <a:pathLst>
              <a:path w="1427479" h="38353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294"/>
                </a:lnTo>
                <a:lnTo>
                  <a:pt x="562" y="368109"/>
                </a:lnTo>
                <a:lnTo>
                  <a:pt x="4500" y="378798"/>
                </a:lnTo>
                <a:lnTo>
                  <a:pt x="15189" y="382736"/>
                </a:lnTo>
                <a:lnTo>
                  <a:pt x="36004" y="383298"/>
                </a:lnTo>
                <a:lnTo>
                  <a:pt x="1391310" y="383298"/>
                </a:lnTo>
                <a:lnTo>
                  <a:pt x="1412118" y="382736"/>
                </a:lnTo>
                <a:lnTo>
                  <a:pt x="1422803" y="378798"/>
                </a:lnTo>
                <a:lnTo>
                  <a:pt x="1426739" y="368109"/>
                </a:lnTo>
                <a:lnTo>
                  <a:pt x="1427302" y="347294"/>
                </a:lnTo>
                <a:lnTo>
                  <a:pt x="1427302" y="36004"/>
                </a:lnTo>
                <a:lnTo>
                  <a:pt x="1426739" y="15189"/>
                </a:lnTo>
                <a:lnTo>
                  <a:pt x="1422803" y="4500"/>
                </a:lnTo>
                <a:lnTo>
                  <a:pt x="1412118" y="562"/>
                </a:lnTo>
                <a:lnTo>
                  <a:pt x="139131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8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44072" y="2100465"/>
            <a:ext cx="1378585" cy="978535"/>
          </a:xfrm>
          <a:custGeom>
            <a:avLst/>
            <a:gdLst/>
            <a:ahLst/>
            <a:cxnLst/>
            <a:rect l="l" t="t" r="r" b="b"/>
            <a:pathLst>
              <a:path w="1378585" h="978535">
                <a:moveTo>
                  <a:pt x="0" y="978408"/>
                </a:moveTo>
                <a:lnTo>
                  <a:pt x="1378191" y="978408"/>
                </a:lnTo>
                <a:lnTo>
                  <a:pt x="1378191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94596" y="2151001"/>
            <a:ext cx="1270635" cy="826769"/>
          </a:xfrm>
          <a:custGeom>
            <a:avLst/>
            <a:gdLst/>
            <a:ahLst/>
            <a:cxnLst/>
            <a:rect l="l" t="t" r="r" b="b"/>
            <a:pathLst>
              <a:path w="1270635" h="82676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90486"/>
                </a:lnTo>
                <a:lnTo>
                  <a:pt x="562" y="811293"/>
                </a:lnTo>
                <a:lnTo>
                  <a:pt x="4500" y="821978"/>
                </a:lnTo>
                <a:lnTo>
                  <a:pt x="15189" y="825915"/>
                </a:lnTo>
                <a:lnTo>
                  <a:pt x="36004" y="826477"/>
                </a:lnTo>
                <a:lnTo>
                  <a:pt x="1234198" y="826477"/>
                </a:lnTo>
                <a:lnTo>
                  <a:pt x="1255013" y="825915"/>
                </a:lnTo>
                <a:lnTo>
                  <a:pt x="1265702" y="821978"/>
                </a:lnTo>
                <a:lnTo>
                  <a:pt x="1269640" y="811293"/>
                </a:lnTo>
                <a:lnTo>
                  <a:pt x="1270203" y="79048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589900" y="2271702"/>
            <a:ext cx="969644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Sanki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(Aus)</a:t>
            </a:r>
            <a:endParaRPr sz="900">
              <a:latin typeface="Arial"/>
              <a:cs typeface="Arial"/>
            </a:endParaRPr>
          </a:p>
          <a:p>
            <a:pPr marL="101600" marR="508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Fuel delivery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devices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9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retail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78826" y="2755181"/>
            <a:ext cx="6718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fuel</a:t>
            </a:r>
            <a:r>
              <a:rPr sz="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industry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653092" y="468002"/>
            <a:ext cx="15754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5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8222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2" y="0"/>
                </a:lnTo>
                <a:lnTo>
                  <a:pt x="1421892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72796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4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382067" y="2271702"/>
            <a:ext cx="25209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77" name="object 7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968099" y="2480862"/>
            <a:ext cx="8058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Rotating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Disc 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68099" y="2755181"/>
            <a:ext cx="96329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9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treatment 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27679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rgbClr val="58595B"/>
                </a:solidFill>
                <a:latin typeface="Lucida Sans"/>
                <a:cs typeface="Lucida Sans"/>
              </a:rPr>
              <a:t>the </a:t>
            </a:r>
            <a:r>
              <a:rPr sz="2000" spc="-120" dirty="0">
                <a:solidFill>
                  <a:srgbClr val="58595B"/>
                </a:solidFill>
                <a:latin typeface="Lucida Sans"/>
                <a:cs typeface="Lucida Sans"/>
              </a:rPr>
              <a:t>organisation’s</a:t>
            </a:r>
            <a:r>
              <a:rPr sz="2000" spc="-18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2000" spc="-95" dirty="0">
                <a:solidFill>
                  <a:srgbClr val="58595B"/>
                </a:solidFill>
                <a:latin typeface="Lucida Sans"/>
                <a:cs typeface="Lucida Sans"/>
              </a:rPr>
              <a:t>image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539" y="1597126"/>
            <a:ext cx="6424930" cy="233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62940">
              <a:lnSpc>
                <a:spcPct val="183200"/>
              </a:lnSpc>
            </a:pP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based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people’s </a:t>
            </a:r>
            <a:r>
              <a:rPr sz="1600" spc="10" dirty="0">
                <a:solidFill>
                  <a:srgbClr val="D71920"/>
                </a:solidFill>
                <a:latin typeface="Arial"/>
                <a:cs typeface="Arial"/>
              </a:rPr>
              <a:t>perceptions </a:t>
            </a:r>
            <a:r>
              <a:rPr sz="1600" spc="30" dirty="0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what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organisation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is</a:t>
            </a:r>
            <a:r>
              <a:rPr sz="1600" spc="-2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like  </a:t>
            </a:r>
            <a:r>
              <a:rPr sz="1600" spc="-75" dirty="0">
                <a:solidFill>
                  <a:srgbClr val="58595B"/>
                </a:solidFill>
                <a:latin typeface="Arial"/>
                <a:cs typeface="Arial"/>
              </a:rPr>
              <a:t>Is </a:t>
            </a:r>
            <a:r>
              <a:rPr sz="1600" spc="5" dirty="0">
                <a:solidFill>
                  <a:srgbClr val="D71920"/>
                </a:solidFill>
                <a:latin typeface="Arial"/>
                <a:cs typeface="Arial"/>
              </a:rPr>
              <a:t>influenced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by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what </a:t>
            </a:r>
            <a:r>
              <a:rPr sz="1600" spc="35" dirty="0">
                <a:solidFill>
                  <a:srgbClr val="58595B"/>
                </a:solidFill>
                <a:latin typeface="Arial"/>
                <a:cs typeface="Arial"/>
              </a:rPr>
              <a:t>people</a:t>
            </a:r>
            <a:r>
              <a:rPr sz="16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Arial"/>
                <a:cs typeface="Arial"/>
              </a:rPr>
              <a:t>have:</a:t>
            </a:r>
            <a:endParaRPr sz="1600">
              <a:latin typeface="Arial"/>
              <a:cs typeface="Arial"/>
            </a:endParaRPr>
          </a:p>
          <a:p>
            <a:pPr marL="588645" indent="-288290">
              <a:lnSpc>
                <a:spcPct val="100000"/>
              </a:lnSpc>
              <a:spcBef>
                <a:spcPts val="1595"/>
              </a:spcBef>
              <a:buFont typeface="Arial"/>
              <a:buAutoNum type="alphaLcParenR"/>
              <a:tabLst>
                <a:tab pos="588645" algn="l"/>
                <a:tab pos="589280" algn="l"/>
              </a:tabLst>
            </a:pPr>
            <a:r>
              <a:rPr sz="1600" spc="-55" dirty="0">
                <a:solidFill>
                  <a:srgbClr val="58595B"/>
                </a:solidFill>
                <a:latin typeface="Lucida Sans"/>
                <a:cs typeface="Lucida Sans"/>
              </a:rPr>
              <a:t>seen </a:t>
            </a:r>
            <a:r>
              <a:rPr sz="1600" spc="-25" dirty="0">
                <a:solidFill>
                  <a:srgbClr val="58595B"/>
                </a:solidFill>
                <a:latin typeface="Arial"/>
                <a:cs typeface="Arial"/>
              </a:rPr>
              <a:t>(symbol, 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name </a:t>
            </a:r>
            <a:r>
              <a:rPr sz="1600" spc="145" dirty="0">
                <a:solidFill>
                  <a:srgbClr val="58595B"/>
                </a:solidFill>
                <a:latin typeface="Arial"/>
                <a:cs typeface="Arial"/>
              </a:rPr>
              <a:t>/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colour,</a:t>
            </a:r>
            <a:r>
              <a:rPr sz="1600" spc="-2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typography)</a:t>
            </a:r>
            <a:endParaRPr sz="1600">
              <a:latin typeface="Arial"/>
              <a:cs typeface="Arial"/>
            </a:endParaRPr>
          </a:p>
          <a:p>
            <a:pPr marL="588645" indent="-288290">
              <a:lnSpc>
                <a:spcPct val="100000"/>
              </a:lnSpc>
              <a:spcBef>
                <a:spcPts val="745"/>
              </a:spcBef>
              <a:buFont typeface="Arial"/>
              <a:buAutoNum type="alphaLcParenR"/>
              <a:tabLst>
                <a:tab pos="589280" algn="l"/>
              </a:tabLst>
            </a:pPr>
            <a:r>
              <a:rPr sz="1600" spc="-45" dirty="0">
                <a:solidFill>
                  <a:srgbClr val="58595B"/>
                </a:solidFill>
                <a:latin typeface="Lucida Sans"/>
                <a:cs typeface="Lucida Sans"/>
              </a:rPr>
              <a:t>read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or </a:t>
            </a:r>
            <a:r>
              <a:rPr sz="1600" spc="-60" dirty="0">
                <a:solidFill>
                  <a:srgbClr val="58595B"/>
                </a:solidFill>
                <a:latin typeface="Lucida Sans"/>
                <a:cs typeface="Lucida Sans"/>
              </a:rPr>
              <a:t>heard </a:t>
            </a:r>
            <a:r>
              <a:rPr sz="1600" spc="-15" dirty="0">
                <a:solidFill>
                  <a:srgbClr val="58595B"/>
                </a:solidFill>
                <a:latin typeface="Arial"/>
                <a:cs typeface="Arial"/>
              </a:rPr>
              <a:t>(advertisements,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editorials, 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word-of-mouth,</a:t>
            </a:r>
            <a:r>
              <a:rPr sz="1600" spc="-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media)</a:t>
            </a:r>
            <a:endParaRPr sz="1600">
              <a:latin typeface="Arial"/>
              <a:cs typeface="Arial"/>
            </a:endParaRPr>
          </a:p>
          <a:p>
            <a:pPr marL="588645" marR="393700" indent="-288290">
              <a:lnSpc>
                <a:spcPct val="109400"/>
              </a:lnSpc>
              <a:spcBef>
                <a:spcPts val="565"/>
              </a:spcBef>
              <a:buFont typeface="Arial"/>
              <a:buAutoNum type="alphaLcParenR"/>
              <a:tabLst>
                <a:tab pos="588645" algn="l"/>
                <a:tab pos="589280" algn="l"/>
              </a:tabLst>
            </a:pPr>
            <a:r>
              <a:rPr sz="1600" spc="-50" dirty="0">
                <a:solidFill>
                  <a:srgbClr val="58595B"/>
                </a:solidFill>
                <a:latin typeface="Lucida Sans"/>
                <a:cs typeface="Lucida Sans"/>
              </a:rPr>
              <a:t>experienced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or </a:t>
            </a:r>
            <a:r>
              <a:rPr sz="1600" spc="-40" dirty="0">
                <a:solidFill>
                  <a:srgbClr val="58595B"/>
                </a:solidFill>
                <a:latin typeface="Lucida Sans"/>
                <a:cs typeface="Lucida Sans"/>
              </a:rPr>
              <a:t>observed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dealing 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sz="1600" spc="-40" dirty="0">
                <a:solidFill>
                  <a:srgbClr val="58595B"/>
                </a:solidFill>
                <a:latin typeface="Arial"/>
                <a:cs typeface="Arial"/>
              </a:rPr>
              <a:t>(client’s)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or</a:t>
            </a:r>
            <a:r>
              <a:rPr sz="1600" spc="-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58595B"/>
                </a:solidFill>
                <a:latin typeface="Arial"/>
                <a:cs typeface="Arial"/>
              </a:rPr>
              <a:t>working  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with </a:t>
            </a:r>
            <a:r>
              <a:rPr sz="1600" spc="25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company</a:t>
            </a:r>
            <a:r>
              <a:rPr sz="16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Arial"/>
                <a:cs typeface="Arial"/>
              </a:rPr>
              <a:t>(peers)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49827" y="2"/>
            <a:ext cx="0" cy="768985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604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1663" y="18376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10520" y="18704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61663" y="2291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0"/>
                </a:move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1663" y="2291286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86271" y="172554"/>
                </a:moveTo>
                <a:lnTo>
                  <a:pt x="119853" y="165775"/>
                </a:lnTo>
                <a:lnTo>
                  <a:pt x="147275" y="147288"/>
                </a:lnTo>
                <a:lnTo>
                  <a:pt x="165763" y="119866"/>
                </a:lnTo>
                <a:lnTo>
                  <a:pt x="172542" y="86283"/>
                </a:lnTo>
                <a:lnTo>
                  <a:pt x="165763" y="52699"/>
                </a:lnTo>
                <a:lnTo>
                  <a:pt x="147275" y="25272"/>
                </a:lnTo>
                <a:lnTo>
                  <a:pt x="119853" y="6781"/>
                </a:lnTo>
                <a:lnTo>
                  <a:pt x="86271" y="0"/>
                </a:lnTo>
                <a:lnTo>
                  <a:pt x="52688" y="6781"/>
                </a:lnTo>
                <a:lnTo>
                  <a:pt x="25266" y="25272"/>
                </a:lnTo>
                <a:lnTo>
                  <a:pt x="6779" y="52699"/>
                </a:lnTo>
                <a:lnTo>
                  <a:pt x="0" y="86283"/>
                </a:lnTo>
                <a:lnTo>
                  <a:pt x="6779" y="119866"/>
                </a:lnTo>
                <a:lnTo>
                  <a:pt x="25266" y="147288"/>
                </a:lnTo>
                <a:lnTo>
                  <a:pt x="52688" y="165775"/>
                </a:lnTo>
                <a:lnTo>
                  <a:pt x="86271" y="172554"/>
                </a:lnTo>
                <a:close/>
              </a:path>
            </a:pathLst>
          </a:custGeom>
          <a:ln w="1778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10520" y="2324040"/>
            <a:ext cx="749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030" y="1252635"/>
            <a:ext cx="626110" cy="2865120"/>
          </a:xfrm>
          <a:custGeom>
            <a:avLst/>
            <a:gdLst/>
            <a:ahLst/>
            <a:cxnLst/>
            <a:rect l="l" t="t" r="r" b="b"/>
            <a:pathLst>
              <a:path w="626110" h="2865120">
                <a:moveTo>
                  <a:pt x="0" y="2864612"/>
                </a:moveTo>
                <a:lnTo>
                  <a:pt x="0" y="730910"/>
                </a:lnTo>
                <a:lnTo>
                  <a:pt x="562" y="710095"/>
                </a:lnTo>
                <a:lnTo>
                  <a:pt x="4500" y="699406"/>
                </a:lnTo>
                <a:lnTo>
                  <a:pt x="15189" y="695468"/>
                </a:lnTo>
                <a:lnTo>
                  <a:pt x="36004" y="694905"/>
                </a:lnTo>
                <a:lnTo>
                  <a:pt x="589915" y="694905"/>
                </a:lnTo>
                <a:lnTo>
                  <a:pt x="610730" y="694343"/>
                </a:lnTo>
                <a:lnTo>
                  <a:pt x="621418" y="690405"/>
                </a:lnTo>
                <a:lnTo>
                  <a:pt x="625356" y="679716"/>
                </a:lnTo>
                <a:lnTo>
                  <a:pt x="625919" y="658901"/>
                </a:lnTo>
                <a:lnTo>
                  <a:pt x="625919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1945" y="1252646"/>
            <a:ext cx="626110" cy="1489075"/>
          </a:xfrm>
          <a:custGeom>
            <a:avLst/>
            <a:gdLst/>
            <a:ahLst/>
            <a:cxnLst/>
            <a:rect l="l" t="t" r="r" b="b"/>
            <a:pathLst>
              <a:path w="626110" h="1489075">
                <a:moveTo>
                  <a:pt x="625919" y="1488694"/>
                </a:moveTo>
                <a:lnTo>
                  <a:pt x="625919" y="730897"/>
                </a:lnTo>
                <a:lnTo>
                  <a:pt x="625356" y="710082"/>
                </a:lnTo>
                <a:lnTo>
                  <a:pt x="621418" y="699393"/>
                </a:lnTo>
                <a:lnTo>
                  <a:pt x="610730" y="695455"/>
                </a:lnTo>
                <a:lnTo>
                  <a:pt x="589915" y="694893"/>
                </a:lnTo>
                <a:lnTo>
                  <a:pt x="36004" y="694893"/>
                </a:lnTo>
                <a:lnTo>
                  <a:pt x="15189" y="694330"/>
                </a:lnTo>
                <a:lnTo>
                  <a:pt x="4500" y="690392"/>
                </a:lnTo>
                <a:lnTo>
                  <a:pt x="562" y="679703"/>
                </a:lnTo>
                <a:lnTo>
                  <a:pt x="0" y="658888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2545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0" y="1171905"/>
                </a:moveTo>
                <a:lnTo>
                  <a:pt x="0" y="580656"/>
                </a:lnTo>
                <a:lnTo>
                  <a:pt x="562" y="559841"/>
                </a:lnTo>
                <a:lnTo>
                  <a:pt x="4500" y="549152"/>
                </a:lnTo>
                <a:lnTo>
                  <a:pt x="15189" y="545214"/>
                </a:lnTo>
                <a:lnTo>
                  <a:pt x="36004" y="544652"/>
                </a:lnTo>
                <a:lnTo>
                  <a:pt x="1893849" y="544652"/>
                </a:lnTo>
                <a:lnTo>
                  <a:pt x="1914664" y="544089"/>
                </a:lnTo>
                <a:lnTo>
                  <a:pt x="1925353" y="540153"/>
                </a:lnTo>
                <a:lnTo>
                  <a:pt x="1929291" y="529468"/>
                </a:lnTo>
                <a:lnTo>
                  <a:pt x="1929853" y="508660"/>
                </a:lnTo>
                <a:lnTo>
                  <a:pt x="1929853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7497" y="1252635"/>
            <a:ext cx="1930400" cy="1172210"/>
          </a:xfrm>
          <a:custGeom>
            <a:avLst/>
            <a:gdLst/>
            <a:ahLst/>
            <a:cxnLst/>
            <a:rect l="l" t="t" r="r" b="b"/>
            <a:pathLst>
              <a:path w="1930400" h="1172210">
                <a:moveTo>
                  <a:pt x="1929853" y="1171905"/>
                </a:moveTo>
                <a:lnTo>
                  <a:pt x="1929853" y="580656"/>
                </a:lnTo>
                <a:lnTo>
                  <a:pt x="1929291" y="559841"/>
                </a:lnTo>
                <a:lnTo>
                  <a:pt x="1925353" y="549152"/>
                </a:lnTo>
                <a:lnTo>
                  <a:pt x="1914664" y="545214"/>
                </a:lnTo>
                <a:lnTo>
                  <a:pt x="1893849" y="544652"/>
                </a:lnTo>
                <a:lnTo>
                  <a:pt x="36004" y="544652"/>
                </a:lnTo>
                <a:lnTo>
                  <a:pt x="15189" y="544089"/>
                </a:lnTo>
                <a:lnTo>
                  <a:pt x="4500" y="540153"/>
                </a:lnTo>
                <a:lnTo>
                  <a:pt x="562" y="529468"/>
                </a:lnTo>
                <a:lnTo>
                  <a:pt x="0" y="508660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6709" y="1252644"/>
            <a:ext cx="3236595" cy="3427729"/>
          </a:xfrm>
          <a:custGeom>
            <a:avLst/>
            <a:gdLst/>
            <a:ahLst/>
            <a:cxnLst/>
            <a:rect l="l" t="t" r="r" b="b"/>
            <a:pathLst>
              <a:path w="3236595" h="3427729">
                <a:moveTo>
                  <a:pt x="0" y="3427196"/>
                </a:moveTo>
                <a:lnTo>
                  <a:pt x="0" y="394296"/>
                </a:lnTo>
                <a:lnTo>
                  <a:pt x="562" y="373481"/>
                </a:lnTo>
                <a:lnTo>
                  <a:pt x="4500" y="362792"/>
                </a:lnTo>
                <a:lnTo>
                  <a:pt x="15189" y="358854"/>
                </a:lnTo>
                <a:lnTo>
                  <a:pt x="36004" y="358292"/>
                </a:lnTo>
                <a:lnTo>
                  <a:pt x="3200044" y="358292"/>
                </a:lnTo>
                <a:lnTo>
                  <a:pt x="3220852" y="357730"/>
                </a:lnTo>
                <a:lnTo>
                  <a:pt x="3231537" y="353793"/>
                </a:lnTo>
                <a:lnTo>
                  <a:pt x="3235473" y="343108"/>
                </a:lnTo>
                <a:lnTo>
                  <a:pt x="3236036" y="322300"/>
                </a:lnTo>
                <a:lnTo>
                  <a:pt x="3236036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0314" y="1252638"/>
            <a:ext cx="3143250" cy="1238885"/>
          </a:xfrm>
          <a:custGeom>
            <a:avLst/>
            <a:gdLst/>
            <a:ahLst/>
            <a:cxnLst/>
            <a:rect l="l" t="t" r="r" b="b"/>
            <a:pathLst>
              <a:path w="3143250" h="1238885">
                <a:moveTo>
                  <a:pt x="3143224" y="1238402"/>
                </a:moveTo>
                <a:lnTo>
                  <a:pt x="3143224" y="394296"/>
                </a:lnTo>
                <a:lnTo>
                  <a:pt x="3142662" y="373489"/>
                </a:lnTo>
                <a:lnTo>
                  <a:pt x="3138724" y="362804"/>
                </a:lnTo>
                <a:lnTo>
                  <a:pt x="3128035" y="358867"/>
                </a:lnTo>
                <a:lnTo>
                  <a:pt x="3107220" y="358305"/>
                </a:lnTo>
                <a:lnTo>
                  <a:pt x="36004" y="358305"/>
                </a:lnTo>
                <a:lnTo>
                  <a:pt x="15189" y="357742"/>
                </a:lnTo>
                <a:lnTo>
                  <a:pt x="4500" y="353804"/>
                </a:lnTo>
                <a:lnTo>
                  <a:pt x="562" y="343115"/>
                </a:lnTo>
                <a:lnTo>
                  <a:pt x="0" y="322300"/>
                </a:lnTo>
                <a:lnTo>
                  <a:pt x="0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2683" y="755973"/>
            <a:ext cx="1678305" cy="0"/>
          </a:xfrm>
          <a:custGeom>
            <a:avLst/>
            <a:gdLst/>
            <a:ahLst/>
            <a:cxnLst/>
            <a:rect l="l" t="t" r="r" b="b"/>
            <a:pathLst>
              <a:path w="1678304">
                <a:moveTo>
                  <a:pt x="0" y="0"/>
                </a:moveTo>
                <a:lnTo>
                  <a:pt x="1677784" y="0"/>
                </a:lnTo>
              </a:path>
            </a:pathLst>
          </a:custGeom>
          <a:ln w="6350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473" y="2100871"/>
            <a:ext cx="1378585" cy="481965"/>
          </a:xfrm>
          <a:custGeom>
            <a:avLst/>
            <a:gdLst/>
            <a:ahLst/>
            <a:cxnLst/>
            <a:rect l="l" t="t" r="r" b="b"/>
            <a:pathLst>
              <a:path w="1378585" h="481964">
                <a:moveTo>
                  <a:pt x="0" y="481418"/>
                </a:moveTo>
                <a:lnTo>
                  <a:pt x="1378191" y="481418"/>
                </a:lnTo>
                <a:lnTo>
                  <a:pt x="13781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3650" y="2264910"/>
            <a:ext cx="7829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19300" y="2704821"/>
            <a:ext cx="10229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9300" y="3051141"/>
            <a:ext cx="3365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300" y="3188301"/>
            <a:ext cx="79057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300" y="3462621"/>
            <a:ext cx="7607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9300" y="3599781"/>
            <a:ext cx="4222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9300" y="3736941"/>
            <a:ext cx="995044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65868" y="2635795"/>
            <a:ext cx="1422400" cy="854710"/>
          </a:xfrm>
          <a:custGeom>
            <a:avLst/>
            <a:gdLst/>
            <a:ahLst/>
            <a:cxnLst/>
            <a:rect l="l" t="t" r="r" b="b"/>
            <a:pathLst>
              <a:path w="1422400" h="854710">
                <a:moveTo>
                  <a:pt x="0" y="854646"/>
                </a:moveTo>
                <a:lnTo>
                  <a:pt x="1421892" y="854646"/>
                </a:lnTo>
                <a:lnTo>
                  <a:pt x="1421892" y="0"/>
                </a:lnTo>
                <a:lnTo>
                  <a:pt x="0" y="0"/>
                </a:lnTo>
                <a:lnTo>
                  <a:pt x="0" y="854646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16395" y="2632821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175699" y="2704821"/>
            <a:ext cx="7137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Bullbars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75699" y="2913981"/>
            <a:ext cx="5295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Bullbars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75699" y="3051141"/>
            <a:ext cx="6153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Brushrails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75699" y="3188301"/>
            <a:ext cx="7251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Accessories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65868" y="3490442"/>
            <a:ext cx="1422400" cy="932815"/>
          </a:xfrm>
          <a:custGeom>
            <a:avLst/>
            <a:gdLst/>
            <a:ahLst/>
            <a:cxnLst/>
            <a:rect l="l" t="t" r="r" b="b"/>
            <a:pathLst>
              <a:path w="1422400" h="932814">
                <a:moveTo>
                  <a:pt x="0" y="0"/>
                </a:moveTo>
                <a:lnTo>
                  <a:pt x="1421892" y="0"/>
                </a:lnTo>
                <a:lnTo>
                  <a:pt x="1421892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6395" y="3540980"/>
            <a:ext cx="1270635" cy="777875"/>
          </a:xfrm>
          <a:custGeom>
            <a:avLst/>
            <a:gdLst/>
            <a:ahLst/>
            <a:cxnLst/>
            <a:rect l="l" t="t" r="r" b="b"/>
            <a:pathLst>
              <a:path w="1270635" h="7778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41781"/>
                </a:lnTo>
                <a:lnTo>
                  <a:pt x="562" y="762596"/>
                </a:lnTo>
                <a:lnTo>
                  <a:pt x="4500" y="773285"/>
                </a:lnTo>
                <a:lnTo>
                  <a:pt x="15189" y="777223"/>
                </a:lnTo>
                <a:lnTo>
                  <a:pt x="36004" y="777786"/>
                </a:lnTo>
                <a:lnTo>
                  <a:pt x="1234198" y="777786"/>
                </a:lnTo>
                <a:lnTo>
                  <a:pt x="1255013" y="777223"/>
                </a:lnTo>
                <a:lnTo>
                  <a:pt x="1265702" y="773285"/>
                </a:lnTo>
                <a:lnTo>
                  <a:pt x="1269640" y="762596"/>
                </a:lnTo>
                <a:lnTo>
                  <a:pt x="1270203" y="7417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175699" y="3612981"/>
            <a:ext cx="893444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Coatings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Powdercoating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Rhino</a:t>
            </a:r>
            <a:r>
              <a:rPr sz="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lining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Sandblasting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19300" y="4298781"/>
            <a:ext cx="98234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565"/>
              </a:spcBef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876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1" y="0"/>
                </a:lnTo>
                <a:lnTo>
                  <a:pt x="1421891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8195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5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041211" y="2271702"/>
            <a:ext cx="66611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Fuel 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33500" y="2618022"/>
            <a:ext cx="79057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endParaRPr sz="900">
              <a:latin typeface="Tahoma"/>
              <a:cs typeface="Tahoma"/>
            </a:endParaRPr>
          </a:p>
          <a:p>
            <a:pPr marL="10160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065868" y="2100871"/>
            <a:ext cx="1378585" cy="535305"/>
          </a:xfrm>
          <a:custGeom>
            <a:avLst/>
            <a:gdLst/>
            <a:ahLst/>
            <a:cxnLst/>
            <a:rect l="l" t="t" r="r" b="b"/>
            <a:pathLst>
              <a:path w="1378585" h="535305">
                <a:moveTo>
                  <a:pt x="0" y="534924"/>
                </a:moveTo>
                <a:lnTo>
                  <a:pt x="1378204" y="534924"/>
                </a:lnTo>
                <a:lnTo>
                  <a:pt x="1378204" y="0"/>
                </a:lnTo>
                <a:lnTo>
                  <a:pt x="0" y="0"/>
                </a:lnTo>
                <a:lnTo>
                  <a:pt x="0" y="534924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16395" y="2151410"/>
            <a:ext cx="1270635" cy="382905"/>
          </a:xfrm>
          <a:custGeom>
            <a:avLst/>
            <a:gdLst/>
            <a:ahLst/>
            <a:cxnLst/>
            <a:rect l="l" t="t" r="r" b="b"/>
            <a:pathLst>
              <a:path w="1270635" h="38290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6481"/>
                </a:lnTo>
                <a:lnTo>
                  <a:pt x="562" y="367296"/>
                </a:lnTo>
                <a:lnTo>
                  <a:pt x="4500" y="377985"/>
                </a:lnTo>
                <a:lnTo>
                  <a:pt x="15189" y="381923"/>
                </a:lnTo>
                <a:lnTo>
                  <a:pt x="36004" y="382485"/>
                </a:lnTo>
                <a:lnTo>
                  <a:pt x="1234198" y="382485"/>
                </a:lnTo>
                <a:lnTo>
                  <a:pt x="1255013" y="381923"/>
                </a:lnTo>
                <a:lnTo>
                  <a:pt x="1265702" y="377985"/>
                </a:lnTo>
                <a:lnTo>
                  <a:pt x="1269640" y="367296"/>
                </a:lnTo>
                <a:lnTo>
                  <a:pt x="1270203" y="3464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441739" y="2264910"/>
            <a:ext cx="61976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Tuff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194118" y="2094115"/>
            <a:ext cx="1591310" cy="548640"/>
          </a:xfrm>
          <a:custGeom>
            <a:avLst/>
            <a:gdLst/>
            <a:ahLst/>
            <a:cxnLst/>
            <a:rect l="l" t="t" r="r" b="b"/>
            <a:pathLst>
              <a:path w="1591309" h="548639">
                <a:moveTo>
                  <a:pt x="0" y="0"/>
                </a:moveTo>
                <a:lnTo>
                  <a:pt x="1591055" y="0"/>
                </a:lnTo>
                <a:lnTo>
                  <a:pt x="1591055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50995" y="2151001"/>
            <a:ext cx="1427480" cy="383540"/>
          </a:xfrm>
          <a:custGeom>
            <a:avLst/>
            <a:gdLst/>
            <a:ahLst/>
            <a:cxnLst/>
            <a:rect l="l" t="t" r="r" b="b"/>
            <a:pathLst>
              <a:path w="1427479" h="383539">
                <a:moveTo>
                  <a:pt x="139131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294"/>
                </a:lnTo>
                <a:lnTo>
                  <a:pt x="562" y="368109"/>
                </a:lnTo>
                <a:lnTo>
                  <a:pt x="4500" y="378798"/>
                </a:lnTo>
                <a:lnTo>
                  <a:pt x="15189" y="382736"/>
                </a:lnTo>
                <a:lnTo>
                  <a:pt x="36004" y="383298"/>
                </a:lnTo>
                <a:lnTo>
                  <a:pt x="1391310" y="383298"/>
                </a:lnTo>
                <a:lnTo>
                  <a:pt x="1412118" y="382736"/>
                </a:lnTo>
                <a:lnTo>
                  <a:pt x="1422803" y="378798"/>
                </a:lnTo>
                <a:lnTo>
                  <a:pt x="1426739" y="368109"/>
                </a:lnTo>
                <a:lnTo>
                  <a:pt x="1427302" y="347294"/>
                </a:lnTo>
                <a:lnTo>
                  <a:pt x="1427302" y="36004"/>
                </a:lnTo>
                <a:lnTo>
                  <a:pt x="1426739" y="15189"/>
                </a:lnTo>
                <a:lnTo>
                  <a:pt x="1422803" y="4500"/>
                </a:lnTo>
                <a:lnTo>
                  <a:pt x="1412118" y="562"/>
                </a:lnTo>
                <a:lnTo>
                  <a:pt x="139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371723" y="2258151"/>
            <a:ext cx="11861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89CF"/>
                </a:solidFill>
                <a:latin typeface="Arial"/>
                <a:cs typeface="Arial"/>
              </a:rPr>
              <a:t>Future</a:t>
            </a:r>
            <a:r>
              <a:rPr sz="900" b="1" spc="-65" dirty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89CF"/>
                </a:solidFill>
                <a:latin typeface="Arial"/>
                <a:cs typeface="Arial"/>
              </a:rPr>
              <a:t>Acquisitions...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250995" y="2151001"/>
            <a:ext cx="1427480" cy="383540"/>
          </a:xfrm>
          <a:custGeom>
            <a:avLst/>
            <a:gdLst/>
            <a:ahLst/>
            <a:cxnLst/>
            <a:rect l="l" t="t" r="r" b="b"/>
            <a:pathLst>
              <a:path w="1427479" h="38353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294"/>
                </a:lnTo>
                <a:lnTo>
                  <a:pt x="562" y="368109"/>
                </a:lnTo>
                <a:lnTo>
                  <a:pt x="4500" y="378798"/>
                </a:lnTo>
                <a:lnTo>
                  <a:pt x="15189" y="382736"/>
                </a:lnTo>
                <a:lnTo>
                  <a:pt x="36004" y="383298"/>
                </a:lnTo>
                <a:lnTo>
                  <a:pt x="1391310" y="383298"/>
                </a:lnTo>
                <a:lnTo>
                  <a:pt x="1412118" y="382736"/>
                </a:lnTo>
                <a:lnTo>
                  <a:pt x="1422803" y="378798"/>
                </a:lnTo>
                <a:lnTo>
                  <a:pt x="1426739" y="368109"/>
                </a:lnTo>
                <a:lnTo>
                  <a:pt x="1427302" y="347294"/>
                </a:lnTo>
                <a:lnTo>
                  <a:pt x="1427302" y="36004"/>
                </a:lnTo>
                <a:lnTo>
                  <a:pt x="1426739" y="15189"/>
                </a:lnTo>
                <a:lnTo>
                  <a:pt x="1422803" y="4500"/>
                </a:lnTo>
                <a:lnTo>
                  <a:pt x="1412118" y="562"/>
                </a:lnTo>
                <a:lnTo>
                  <a:pt x="139131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8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00468" y="528916"/>
            <a:ext cx="1422400" cy="512445"/>
          </a:xfrm>
          <a:custGeom>
            <a:avLst/>
            <a:gdLst/>
            <a:ahLst/>
            <a:cxnLst/>
            <a:rect l="l" t="t" r="r" b="b"/>
            <a:pathLst>
              <a:path w="1422400" h="512444">
                <a:moveTo>
                  <a:pt x="0" y="0"/>
                </a:moveTo>
                <a:lnTo>
                  <a:pt x="1421892" y="0"/>
                </a:lnTo>
                <a:lnTo>
                  <a:pt x="1421892" y="512063"/>
                </a:lnTo>
                <a:lnTo>
                  <a:pt x="0" y="512063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50995" y="579450"/>
            <a:ext cx="1270635" cy="359410"/>
          </a:xfrm>
          <a:custGeom>
            <a:avLst/>
            <a:gdLst/>
            <a:ahLst/>
            <a:cxnLst/>
            <a:rect l="l" t="t" r="r" b="b"/>
            <a:pathLst>
              <a:path w="1270634" h="35940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23392"/>
                </a:lnTo>
                <a:lnTo>
                  <a:pt x="562" y="344207"/>
                </a:lnTo>
                <a:lnTo>
                  <a:pt x="4500" y="354896"/>
                </a:lnTo>
                <a:lnTo>
                  <a:pt x="15189" y="358834"/>
                </a:lnTo>
                <a:lnTo>
                  <a:pt x="36004" y="359397"/>
                </a:lnTo>
                <a:lnTo>
                  <a:pt x="1234198" y="359397"/>
                </a:lnTo>
                <a:lnTo>
                  <a:pt x="1255013" y="358834"/>
                </a:lnTo>
                <a:lnTo>
                  <a:pt x="1265702" y="354896"/>
                </a:lnTo>
                <a:lnTo>
                  <a:pt x="1269640" y="344207"/>
                </a:lnTo>
                <a:lnTo>
                  <a:pt x="1270203" y="323392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979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200468" y="528916"/>
            <a:ext cx="1422400" cy="5124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59105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Aviation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444072" y="2100465"/>
            <a:ext cx="1378585" cy="978535"/>
          </a:xfrm>
          <a:custGeom>
            <a:avLst/>
            <a:gdLst/>
            <a:ahLst/>
            <a:cxnLst/>
            <a:rect l="l" t="t" r="r" b="b"/>
            <a:pathLst>
              <a:path w="1378585" h="978535">
                <a:moveTo>
                  <a:pt x="0" y="978408"/>
                </a:moveTo>
                <a:lnTo>
                  <a:pt x="1378191" y="978408"/>
                </a:lnTo>
                <a:lnTo>
                  <a:pt x="1378191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94596" y="2151001"/>
            <a:ext cx="1270635" cy="826769"/>
          </a:xfrm>
          <a:custGeom>
            <a:avLst/>
            <a:gdLst/>
            <a:ahLst/>
            <a:cxnLst/>
            <a:rect l="l" t="t" r="r" b="b"/>
            <a:pathLst>
              <a:path w="1270635" h="82676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90486"/>
                </a:lnTo>
                <a:lnTo>
                  <a:pt x="562" y="811293"/>
                </a:lnTo>
                <a:lnTo>
                  <a:pt x="4500" y="821978"/>
                </a:lnTo>
                <a:lnTo>
                  <a:pt x="15189" y="825915"/>
                </a:lnTo>
                <a:lnTo>
                  <a:pt x="36004" y="826477"/>
                </a:lnTo>
                <a:lnTo>
                  <a:pt x="1234198" y="826477"/>
                </a:lnTo>
                <a:lnTo>
                  <a:pt x="1255013" y="825915"/>
                </a:lnTo>
                <a:lnTo>
                  <a:pt x="1265702" y="821978"/>
                </a:lnTo>
                <a:lnTo>
                  <a:pt x="1269640" y="811293"/>
                </a:lnTo>
                <a:lnTo>
                  <a:pt x="1270203" y="79048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818993" y="2271702"/>
            <a:ext cx="62166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Sanki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(Aus)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589900" y="2480862"/>
            <a:ext cx="969644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Fuel delivery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devices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9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retail 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fuel</a:t>
            </a:r>
            <a:r>
              <a:rPr sz="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industry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410419" y="309473"/>
            <a:ext cx="2112645" cy="1188720"/>
          </a:xfrm>
          <a:custGeom>
            <a:avLst/>
            <a:gdLst/>
            <a:ahLst/>
            <a:cxnLst/>
            <a:rect l="l" t="t" r="r" b="b"/>
            <a:pathLst>
              <a:path w="2112645" h="1188720">
                <a:moveTo>
                  <a:pt x="0" y="0"/>
                </a:moveTo>
                <a:lnTo>
                  <a:pt x="2112264" y="0"/>
                </a:lnTo>
                <a:lnTo>
                  <a:pt x="2112264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60945" y="360001"/>
            <a:ext cx="1959610" cy="1036955"/>
          </a:xfrm>
          <a:custGeom>
            <a:avLst/>
            <a:gdLst/>
            <a:ahLst/>
            <a:cxnLst/>
            <a:rect l="l" t="t" r="r" b="b"/>
            <a:pathLst>
              <a:path w="1959610" h="1036955">
                <a:moveTo>
                  <a:pt x="192330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000798"/>
                </a:lnTo>
                <a:lnTo>
                  <a:pt x="562" y="1021613"/>
                </a:lnTo>
                <a:lnTo>
                  <a:pt x="4500" y="1032302"/>
                </a:lnTo>
                <a:lnTo>
                  <a:pt x="15189" y="1036240"/>
                </a:lnTo>
                <a:lnTo>
                  <a:pt x="36004" y="1036802"/>
                </a:lnTo>
                <a:lnTo>
                  <a:pt x="1923300" y="1036802"/>
                </a:lnTo>
                <a:lnTo>
                  <a:pt x="1944115" y="1036240"/>
                </a:lnTo>
                <a:lnTo>
                  <a:pt x="1954804" y="1032302"/>
                </a:lnTo>
                <a:lnTo>
                  <a:pt x="1958742" y="1021613"/>
                </a:lnTo>
                <a:lnTo>
                  <a:pt x="1959305" y="1000798"/>
                </a:lnTo>
                <a:lnTo>
                  <a:pt x="1959305" y="36004"/>
                </a:lnTo>
                <a:lnTo>
                  <a:pt x="1958742" y="15189"/>
                </a:lnTo>
                <a:lnTo>
                  <a:pt x="1954804" y="4500"/>
                </a:lnTo>
                <a:lnTo>
                  <a:pt x="1944115" y="562"/>
                </a:lnTo>
                <a:lnTo>
                  <a:pt x="19233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410419" y="309473"/>
            <a:ext cx="2112645" cy="118872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R="43815" algn="ctr">
              <a:lnSpc>
                <a:spcPct val="100000"/>
              </a:lnSpc>
              <a:spcBef>
                <a:spcPts val="1245"/>
              </a:spcBef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255270" marR="299085" algn="ctr">
              <a:lnSpc>
                <a:spcPct val="100000"/>
              </a:lnSpc>
              <a:spcBef>
                <a:spcPts val="560"/>
              </a:spcBef>
            </a:pP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“Financial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human 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1100" spc="2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sz="11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business,  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values”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22264" y="2100465"/>
            <a:ext cx="1422400" cy="1115695"/>
          </a:xfrm>
          <a:custGeom>
            <a:avLst/>
            <a:gdLst/>
            <a:ahLst/>
            <a:cxnLst/>
            <a:rect l="l" t="t" r="r" b="b"/>
            <a:pathLst>
              <a:path w="1422400" h="1115695">
                <a:moveTo>
                  <a:pt x="0" y="0"/>
                </a:moveTo>
                <a:lnTo>
                  <a:pt x="1421892" y="0"/>
                </a:lnTo>
                <a:lnTo>
                  <a:pt x="1421892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72796" y="2151001"/>
            <a:ext cx="1270635" cy="963930"/>
          </a:xfrm>
          <a:custGeom>
            <a:avLst/>
            <a:gdLst/>
            <a:ahLst/>
            <a:cxnLst/>
            <a:rect l="l" t="t" r="r" b="b"/>
            <a:pathLst>
              <a:path w="1270634" h="963930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927646"/>
                </a:lnTo>
                <a:lnTo>
                  <a:pt x="562" y="948453"/>
                </a:lnTo>
                <a:lnTo>
                  <a:pt x="4500" y="959138"/>
                </a:lnTo>
                <a:lnTo>
                  <a:pt x="15189" y="963075"/>
                </a:lnTo>
                <a:lnTo>
                  <a:pt x="36004" y="963637"/>
                </a:lnTo>
                <a:lnTo>
                  <a:pt x="1234198" y="963637"/>
                </a:lnTo>
                <a:lnTo>
                  <a:pt x="1255013" y="963075"/>
                </a:lnTo>
                <a:lnTo>
                  <a:pt x="1265702" y="959138"/>
                </a:lnTo>
                <a:lnTo>
                  <a:pt x="1269640" y="948453"/>
                </a:lnTo>
                <a:lnTo>
                  <a:pt x="1270203" y="927646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382067" y="2271702"/>
            <a:ext cx="25209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968099" y="2480862"/>
            <a:ext cx="963294" cy="58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161925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Rotating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Disc 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900">
              <a:latin typeface="Tahoma"/>
              <a:cs typeface="Tahoma"/>
            </a:endParaRPr>
          </a:p>
          <a:p>
            <a:pPr marL="101600" marR="5080" indent="-88900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9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treatment 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473" y="2100871"/>
            <a:ext cx="1422400" cy="481965"/>
          </a:xfrm>
          <a:custGeom>
            <a:avLst/>
            <a:gdLst/>
            <a:ahLst/>
            <a:cxnLst/>
            <a:rect l="l" t="t" r="r" b="b"/>
            <a:pathLst>
              <a:path w="1422400" h="481964">
                <a:moveTo>
                  <a:pt x="0" y="481418"/>
                </a:moveTo>
                <a:lnTo>
                  <a:pt x="1421892" y="481418"/>
                </a:lnTo>
                <a:lnTo>
                  <a:pt x="1421892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473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2" y="1593957"/>
                </a:lnTo>
                <a:lnTo>
                  <a:pt x="1421892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9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473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2" y="0"/>
                </a:lnTo>
                <a:lnTo>
                  <a:pt x="1421892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9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9473" y="2100871"/>
            <a:ext cx="1422400" cy="273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0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5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88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0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4970" y="2100871"/>
            <a:ext cx="1422400" cy="481965"/>
          </a:xfrm>
          <a:custGeom>
            <a:avLst/>
            <a:gdLst/>
            <a:ahLst/>
            <a:cxnLst/>
            <a:rect l="l" t="t" r="r" b="b"/>
            <a:pathLst>
              <a:path w="1422400" h="481964">
                <a:moveTo>
                  <a:pt x="0" y="481418"/>
                </a:moveTo>
                <a:lnTo>
                  <a:pt x="1421891" y="481418"/>
                </a:lnTo>
                <a:lnTo>
                  <a:pt x="14218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054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54970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1" y="1593957"/>
                </a:lnTo>
                <a:lnTo>
                  <a:pt x="1421891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54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54970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1" y="0"/>
                </a:lnTo>
                <a:lnTo>
                  <a:pt x="1421891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54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54970" y="2100871"/>
            <a:ext cx="1422400" cy="273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0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5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88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0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7300" y="2086670"/>
            <a:ext cx="29083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7200"/>
              </a:lnSpc>
            </a:pPr>
            <a:r>
              <a:rPr sz="900" spc="-10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3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900" spc="-45" dirty="0">
                <a:solidFill>
                  <a:srgbClr val="58595B"/>
                </a:solidFill>
                <a:latin typeface="Lucida Sans"/>
                <a:cs typeface="Lucida Sans"/>
              </a:rPr>
              <a:t>u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s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t  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900" spc="-75" dirty="0">
                <a:solidFill>
                  <a:srgbClr val="58595B"/>
                </a:solidFill>
                <a:latin typeface="Lucida Sans"/>
                <a:cs typeface="Lucida Sans"/>
              </a:rPr>
              <a:t>m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7300" y="2692490"/>
            <a:ext cx="81089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Helping</a:t>
            </a:r>
            <a:r>
              <a:rPr sz="900" spc="-11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others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300" y="3031609"/>
            <a:ext cx="5575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Challenge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300" y="3443150"/>
            <a:ext cx="51625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7200"/>
              </a:lnSpc>
            </a:pPr>
            <a:r>
              <a:rPr sz="900" spc="10" dirty="0">
                <a:solidFill>
                  <a:srgbClr val="58595B"/>
                </a:solidFill>
                <a:latin typeface="Lucida Sans"/>
                <a:cs typeface="Lucida Sans"/>
              </a:rPr>
              <a:t>S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ru</a:t>
            </a:r>
            <a:r>
              <a:rPr sz="900" spc="0" dirty="0">
                <a:solidFill>
                  <a:srgbClr val="58595B"/>
                </a:solidFill>
                <a:latin typeface="Lucida Sans"/>
                <a:cs typeface="Lucida Sans"/>
              </a:rPr>
              <a:t>c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95B"/>
                </a:solidFill>
                <a:latin typeface="Lucida Sans"/>
                <a:cs typeface="Lucida Sans"/>
              </a:rPr>
              <a:t>u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e  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Culture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14047" y="2151410"/>
            <a:ext cx="1938655" cy="220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58595B"/>
                </a:solidFill>
                <a:latin typeface="Arial"/>
                <a:cs typeface="Arial"/>
              </a:rPr>
              <a:t>Honesty and</a:t>
            </a: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58595B"/>
                </a:solidFill>
                <a:latin typeface="Arial"/>
                <a:cs typeface="Arial"/>
              </a:rPr>
              <a:t>integrity</a:t>
            </a:r>
            <a:endParaRPr sz="900">
              <a:latin typeface="Arial"/>
              <a:cs typeface="Arial"/>
            </a:endParaRPr>
          </a:p>
          <a:p>
            <a:pPr marL="12700" marR="280670" indent="-635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solidFill>
                  <a:srgbClr val="58595B"/>
                </a:solidFill>
                <a:latin typeface="Arial"/>
                <a:cs typeface="Arial"/>
              </a:rPr>
              <a:t>Lifestyle, </a:t>
            </a:r>
            <a:r>
              <a:rPr sz="900" spc="5" dirty="0">
                <a:solidFill>
                  <a:srgbClr val="58595B"/>
                </a:solidFill>
                <a:latin typeface="Arial"/>
                <a:cs typeface="Arial"/>
              </a:rPr>
              <a:t>fun, well </a:t>
            </a:r>
            <a:r>
              <a:rPr sz="900" spc="20" dirty="0">
                <a:solidFill>
                  <a:srgbClr val="58595B"/>
                </a:solidFill>
                <a:latin typeface="Arial"/>
                <a:cs typeface="Arial"/>
              </a:rPr>
              <a:t>being,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8595B"/>
                </a:solidFill>
                <a:latin typeface="Arial"/>
                <a:cs typeface="Arial"/>
              </a:rPr>
              <a:t>family,  </a:t>
            </a:r>
            <a:r>
              <a:rPr sz="900" spc="10" dirty="0">
                <a:solidFill>
                  <a:srgbClr val="58595B"/>
                </a:solidFill>
                <a:latin typeface="Arial"/>
                <a:cs typeface="Arial"/>
              </a:rPr>
              <a:t>enjoyment,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58595B"/>
                </a:solidFill>
                <a:latin typeface="Arial"/>
                <a:cs typeface="Arial"/>
              </a:rPr>
              <a:t>friendship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9"/>
              </a:spcBef>
            </a:pPr>
            <a:r>
              <a:rPr sz="900" spc="15" dirty="0">
                <a:solidFill>
                  <a:srgbClr val="58595B"/>
                </a:solidFill>
                <a:latin typeface="Arial"/>
                <a:cs typeface="Arial"/>
              </a:rPr>
              <a:t>Collaboration, </a:t>
            </a:r>
            <a:r>
              <a:rPr sz="900" spc="25" dirty="0">
                <a:solidFill>
                  <a:srgbClr val="58595B"/>
                </a:solidFill>
                <a:latin typeface="Arial"/>
                <a:cs typeface="Arial"/>
              </a:rPr>
              <a:t>contribution,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58595B"/>
                </a:solidFill>
                <a:latin typeface="Arial"/>
                <a:cs typeface="Arial"/>
              </a:rPr>
              <a:t>support,  </a:t>
            </a:r>
            <a:r>
              <a:rPr sz="900" spc="50" dirty="0">
                <a:solidFill>
                  <a:srgbClr val="58595B"/>
                </a:solidFill>
                <a:latin typeface="Arial"/>
                <a:cs typeface="Arial"/>
              </a:rPr>
              <a:t>good </a:t>
            </a:r>
            <a:r>
              <a:rPr sz="900" spc="15" dirty="0">
                <a:solidFill>
                  <a:srgbClr val="58595B"/>
                </a:solidFill>
                <a:latin typeface="Arial"/>
                <a:cs typeface="Arial"/>
              </a:rPr>
              <a:t>working </a:t>
            </a:r>
            <a:r>
              <a:rPr sz="900" spc="20" dirty="0">
                <a:solidFill>
                  <a:srgbClr val="58595B"/>
                </a:solidFill>
                <a:latin typeface="Arial"/>
                <a:cs typeface="Arial"/>
              </a:rPr>
              <a:t>group,</a:t>
            </a:r>
            <a:r>
              <a:rPr sz="900" spc="-1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8595B"/>
                </a:solidFill>
                <a:latin typeface="Arial"/>
                <a:cs typeface="Arial"/>
              </a:rPr>
              <a:t>serving</a:t>
            </a:r>
            <a:endParaRPr sz="900">
              <a:latin typeface="Arial"/>
              <a:cs typeface="Arial"/>
            </a:endParaRPr>
          </a:p>
          <a:p>
            <a:pPr marL="12700" marR="39370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solidFill>
                  <a:srgbClr val="58595B"/>
                </a:solidFill>
                <a:latin typeface="Arial"/>
                <a:cs typeface="Arial"/>
              </a:rPr>
              <a:t>Learning, </a:t>
            </a:r>
            <a:r>
              <a:rPr sz="900" spc="25" dirty="0">
                <a:solidFill>
                  <a:srgbClr val="58595B"/>
                </a:solidFill>
                <a:latin typeface="Arial"/>
                <a:cs typeface="Arial"/>
              </a:rPr>
              <a:t>growth, </a:t>
            </a:r>
            <a:r>
              <a:rPr sz="900" spc="10" dirty="0">
                <a:solidFill>
                  <a:srgbClr val="58595B"/>
                </a:solidFill>
                <a:latin typeface="Arial"/>
                <a:cs typeface="Arial"/>
              </a:rPr>
              <a:t>continuos  </a:t>
            </a:r>
            <a:r>
              <a:rPr sz="900" spc="15" dirty="0">
                <a:solidFill>
                  <a:srgbClr val="58595B"/>
                </a:solidFill>
                <a:latin typeface="Arial"/>
                <a:cs typeface="Arial"/>
              </a:rPr>
              <a:t>improvement, </a:t>
            </a:r>
            <a:r>
              <a:rPr sz="900" spc="-5" dirty="0">
                <a:solidFill>
                  <a:srgbClr val="58595B"/>
                </a:solidFill>
                <a:latin typeface="Arial"/>
                <a:cs typeface="Arial"/>
              </a:rPr>
              <a:t>self </a:t>
            </a:r>
            <a:r>
              <a:rPr sz="900" spc="20" dirty="0">
                <a:solidFill>
                  <a:srgbClr val="58595B"/>
                </a:solidFill>
                <a:latin typeface="Arial"/>
                <a:cs typeface="Arial"/>
              </a:rPr>
              <a:t>improvement</a:t>
            </a:r>
            <a:r>
              <a:rPr sz="9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58595B"/>
                </a:solidFill>
                <a:latin typeface="Arial"/>
                <a:cs typeface="Arial"/>
              </a:rPr>
              <a:t>and  </a:t>
            </a:r>
            <a:r>
              <a:rPr sz="900" spc="5" dirty="0">
                <a:solidFill>
                  <a:srgbClr val="58595B"/>
                </a:solidFill>
                <a:latin typeface="Arial"/>
                <a:cs typeface="Arial"/>
              </a:rPr>
              <a:t>advancement, personal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58595B"/>
                </a:solidFill>
                <a:latin typeface="Arial"/>
                <a:cs typeface="Arial"/>
              </a:rPr>
              <a:t>growth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5" dirty="0">
                <a:solidFill>
                  <a:srgbClr val="58595B"/>
                </a:solidFill>
                <a:latin typeface="Arial"/>
                <a:cs typeface="Arial"/>
              </a:rPr>
              <a:t>Leadership</a:t>
            </a:r>
            <a:endParaRPr sz="900">
              <a:latin typeface="Arial"/>
              <a:cs typeface="Arial"/>
            </a:endParaRPr>
          </a:p>
          <a:p>
            <a:pPr marL="12700" marR="112395" indent="-635">
              <a:lnSpc>
                <a:spcPct val="100000"/>
              </a:lnSpc>
              <a:spcBef>
                <a:spcPts val="509"/>
              </a:spcBef>
            </a:pPr>
            <a:r>
              <a:rPr sz="900" spc="-5" dirty="0">
                <a:solidFill>
                  <a:srgbClr val="58595B"/>
                </a:solidFill>
                <a:latin typeface="Arial"/>
                <a:cs typeface="Arial"/>
              </a:rPr>
              <a:t>Loyalty, </a:t>
            </a:r>
            <a:r>
              <a:rPr sz="900" spc="15" dirty="0">
                <a:solidFill>
                  <a:srgbClr val="58595B"/>
                </a:solidFill>
                <a:latin typeface="Arial"/>
                <a:cs typeface="Arial"/>
              </a:rPr>
              <a:t>engagement, </a:t>
            </a:r>
            <a:r>
              <a:rPr sz="900" spc="25" dirty="0">
                <a:solidFill>
                  <a:srgbClr val="58595B"/>
                </a:solidFill>
                <a:latin typeface="Arial"/>
                <a:cs typeface="Arial"/>
              </a:rPr>
              <a:t>open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58595B"/>
                </a:solidFill>
                <a:latin typeface="Arial"/>
                <a:cs typeface="Arial"/>
              </a:rPr>
              <a:t>honest  </a:t>
            </a:r>
            <a:r>
              <a:rPr sz="900" spc="15" dirty="0">
                <a:solidFill>
                  <a:srgbClr val="58595B"/>
                </a:solidFill>
                <a:latin typeface="Arial"/>
                <a:cs typeface="Arial"/>
              </a:rPr>
              <a:t>communication, connection,  </a:t>
            </a:r>
            <a:r>
              <a:rPr sz="900" spc="5" dirty="0">
                <a:solidFill>
                  <a:srgbClr val="58595B"/>
                </a:solidFill>
                <a:latin typeface="Arial"/>
                <a:cs typeface="Arial"/>
              </a:rPr>
              <a:t>relationships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25" dirty="0">
                <a:solidFill>
                  <a:srgbClr val="58595B"/>
                </a:solidFill>
                <a:latin typeface="Arial"/>
                <a:cs typeface="Arial"/>
              </a:rPr>
              <a:t>Doing </a:t>
            </a:r>
            <a:r>
              <a:rPr sz="900" spc="-3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900" spc="20" dirty="0">
                <a:solidFill>
                  <a:srgbClr val="58595B"/>
                </a:solidFill>
                <a:latin typeface="Arial"/>
                <a:cs typeface="Arial"/>
              </a:rPr>
              <a:t>quality</a:t>
            </a: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58595B"/>
                </a:solidFill>
                <a:latin typeface="Arial"/>
                <a:cs typeface="Arial"/>
              </a:rPr>
              <a:t>job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7300" y="4121389"/>
            <a:ext cx="59055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7200"/>
              </a:lnSpc>
            </a:pPr>
            <a:r>
              <a:rPr sz="900" spc="9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900" spc="-90" dirty="0">
                <a:solidFill>
                  <a:srgbClr val="58595B"/>
                </a:solidFill>
                <a:latin typeface="Lucida Sans"/>
                <a:cs typeface="Lucida Sans"/>
              </a:rPr>
              <a:t>x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ce</a:t>
            </a:r>
            <a:r>
              <a:rPr sz="900" spc="-15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l</a:t>
            </a:r>
            <a:r>
              <a:rPr sz="900" spc="5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900" spc="-15" dirty="0">
                <a:solidFill>
                  <a:srgbClr val="58595B"/>
                </a:solidFill>
                <a:latin typeface="Lucida Sans"/>
                <a:cs typeface="Lucida Sans"/>
              </a:rPr>
              <a:t>nce  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Safety  Money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54970" y="2100871"/>
            <a:ext cx="1422400" cy="481965"/>
          </a:xfrm>
          <a:custGeom>
            <a:avLst/>
            <a:gdLst/>
            <a:ahLst/>
            <a:cxnLst/>
            <a:rect l="l" t="t" r="r" b="b"/>
            <a:pathLst>
              <a:path w="1422400" h="481964">
                <a:moveTo>
                  <a:pt x="0" y="481418"/>
                </a:moveTo>
                <a:lnTo>
                  <a:pt x="1421891" y="481418"/>
                </a:lnTo>
                <a:lnTo>
                  <a:pt x="14218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54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54970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1" y="1593957"/>
                </a:lnTo>
                <a:lnTo>
                  <a:pt x="1421891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54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4970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1" y="0"/>
                </a:lnTo>
                <a:lnTo>
                  <a:pt x="1421891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54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54970" y="2100871"/>
            <a:ext cx="1422400" cy="273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0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5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88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0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15539" y="2086670"/>
            <a:ext cx="810895" cy="18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5145">
              <a:lnSpc>
                <a:spcPct val="147200"/>
              </a:lnSpc>
            </a:pPr>
            <a:r>
              <a:rPr sz="900" spc="-10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3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900" spc="-45" dirty="0">
                <a:solidFill>
                  <a:srgbClr val="58595B"/>
                </a:solidFill>
                <a:latin typeface="Lucida Sans"/>
                <a:cs typeface="Lucida Sans"/>
              </a:rPr>
              <a:t>u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s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t  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900" spc="-75" dirty="0">
                <a:solidFill>
                  <a:srgbClr val="58595B"/>
                </a:solidFill>
                <a:latin typeface="Lucida Sans"/>
                <a:cs typeface="Lucida Sans"/>
              </a:rPr>
              <a:t>m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endParaRPr sz="900">
              <a:latin typeface="Lucida Sans"/>
              <a:cs typeface="Lucida Sans"/>
            </a:endParaRPr>
          </a:p>
          <a:p>
            <a:pPr marL="12700" marR="5080">
              <a:lnSpc>
                <a:spcPct val="147200"/>
              </a:lnSpc>
            </a:pP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Helping</a:t>
            </a:r>
            <a:r>
              <a:rPr sz="9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others  Challenge  </a:t>
            </a:r>
            <a:r>
              <a:rPr sz="900" spc="-15" dirty="0">
                <a:solidFill>
                  <a:srgbClr val="58595B"/>
                </a:solidFill>
                <a:latin typeface="Lucida Sans"/>
                <a:cs typeface="Lucida Sans"/>
              </a:rPr>
              <a:t>Structure  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Culture  </a:t>
            </a:r>
            <a:r>
              <a:rPr sz="900" spc="-15" dirty="0">
                <a:solidFill>
                  <a:srgbClr val="58595B"/>
                </a:solidFill>
                <a:latin typeface="Lucida Sans"/>
                <a:cs typeface="Lucida Sans"/>
              </a:rPr>
              <a:t>Excellence  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Safety</a:t>
            </a:r>
            <a:endParaRPr sz="9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Money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5539" y="1769648"/>
            <a:ext cx="10420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Internal</a:t>
            </a:r>
            <a:r>
              <a:rPr sz="1000" spc="-130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D71920"/>
                </a:solidFill>
                <a:latin typeface="Lucida Sans"/>
                <a:cs typeface="Lucida Sans"/>
              </a:rPr>
              <a:t>elements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54970" y="2100871"/>
            <a:ext cx="1422400" cy="481965"/>
          </a:xfrm>
          <a:custGeom>
            <a:avLst/>
            <a:gdLst/>
            <a:ahLst/>
            <a:cxnLst/>
            <a:rect l="l" t="t" r="r" b="b"/>
            <a:pathLst>
              <a:path w="1422400" h="481964">
                <a:moveTo>
                  <a:pt x="0" y="481418"/>
                </a:moveTo>
                <a:lnTo>
                  <a:pt x="1421891" y="481418"/>
                </a:lnTo>
                <a:lnTo>
                  <a:pt x="14218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54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54970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1" y="1593957"/>
                </a:lnTo>
                <a:lnTo>
                  <a:pt x="1421891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54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4970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1" y="0"/>
                </a:lnTo>
                <a:lnTo>
                  <a:pt x="1421891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54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54970" y="2100871"/>
            <a:ext cx="1422400" cy="273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0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5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88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0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74104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map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626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075" y="2646413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156"/>
                </a:lnTo>
              </a:path>
            </a:pathLst>
          </a:custGeom>
          <a:ln w="25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3681" y="2729552"/>
            <a:ext cx="130175" cy="87630"/>
          </a:xfrm>
          <a:custGeom>
            <a:avLst/>
            <a:gdLst/>
            <a:ahLst/>
            <a:cxnLst/>
            <a:rect l="l" t="t" r="r" b="b"/>
            <a:pathLst>
              <a:path w="130175" h="87630">
                <a:moveTo>
                  <a:pt x="22072" y="2311"/>
                </a:moveTo>
                <a:lnTo>
                  <a:pt x="0" y="2311"/>
                </a:lnTo>
                <a:lnTo>
                  <a:pt x="0" y="87439"/>
                </a:lnTo>
                <a:lnTo>
                  <a:pt x="23380" y="87439"/>
                </a:lnTo>
                <a:lnTo>
                  <a:pt x="23419" y="33654"/>
                </a:lnTo>
                <a:lnTo>
                  <a:pt x="23990" y="30492"/>
                </a:lnTo>
                <a:lnTo>
                  <a:pt x="38100" y="18440"/>
                </a:lnTo>
                <a:lnTo>
                  <a:pt x="128587" y="18440"/>
                </a:lnTo>
                <a:lnTo>
                  <a:pt x="126904" y="14160"/>
                </a:lnTo>
                <a:lnTo>
                  <a:pt x="73279" y="14160"/>
                </a:lnTo>
                <a:lnTo>
                  <a:pt x="73140" y="13842"/>
                </a:lnTo>
                <a:lnTo>
                  <a:pt x="22072" y="13842"/>
                </a:lnTo>
                <a:lnTo>
                  <a:pt x="22072" y="2311"/>
                </a:lnTo>
                <a:close/>
              </a:path>
              <a:path w="130175" h="87630">
                <a:moveTo>
                  <a:pt x="89090" y="18440"/>
                </a:moveTo>
                <a:lnTo>
                  <a:pt x="42926" y="18440"/>
                </a:lnTo>
                <a:lnTo>
                  <a:pt x="45758" y="19075"/>
                </a:lnTo>
                <a:lnTo>
                  <a:pt x="49593" y="21589"/>
                </a:lnTo>
                <a:lnTo>
                  <a:pt x="53352" y="87439"/>
                </a:lnTo>
                <a:lnTo>
                  <a:pt x="76733" y="87439"/>
                </a:lnTo>
                <a:lnTo>
                  <a:pt x="76733" y="37376"/>
                </a:lnTo>
                <a:lnTo>
                  <a:pt x="76936" y="34772"/>
                </a:lnTo>
                <a:lnTo>
                  <a:pt x="86436" y="19075"/>
                </a:lnTo>
                <a:lnTo>
                  <a:pt x="89090" y="18440"/>
                </a:lnTo>
                <a:close/>
              </a:path>
              <a:path w="130175" h="87630">
                <a:moveTo>
                  <a:pt x="128587" y="18440"/>
                </a:moveTo>
                <a:lnTo>
                  <a:pt x="95669" y="18440"/>
                </a:lnTo>
                <a:lnTo>
                  <a:pt x="98272" y="18999"/>
                </a:lnTo>
                <a:lnTo>
                  <a:pt x="102120" y="21183"/>
                </a:lnTo>
                <a:lnTo>
                  <a:pt x="106705" y="87439"/>
                </a:lnTo>
                <a:lnTo>
                  <a:pt x="130098" y="87439"/>
                </a:lnTo>
                <a:lnTo>
                  <a:pt x="130098" y="24968"/>
                </a:lnTo>
                <a:lnTo>
                  <a:pt x="129311" y="20281"/>
                </a:lnTo>
                <a:lnTo>
                  <a:pt x="128587" y="18440"/>
                </a:lnTo>
                <a:close/>
              </a:path>
              <a:path w="130175" h="87630">
                <a:moveTo>
                  <a:pt x="103466" y="0"/>
                </a:moveTo>
                <a:lnTo>
                  <a:pt x="93040" y="0"/>
                </a:lnTo>
                <a:lnTo>
                  <a:pt x="87896" y="1435"/>
                </a:lnTo>
                <a:lnTo>
                  <a:pt x="79235" y="7137"/>
                </a:lnTo>
                <a:lnTo>
                  <a:pt x="75806" y="10439"/>
                </a:lnTo>
                <a:lnTo>
                  <a:pt x="73279" y="14160"/>
                </a:lnTo>
                <a:lnTo>
                  <a:pt x="126904" y="14160"/>
                </a:lnTo>
                <a:lnTo>
                  <a:pt x="103466" y="0"/>
                </a:lnTo>
                <a:close/>
              </a:path>
              <a:path w="130175" h="87630">
                <a:moveTo>
                  <a:pt x="53797" y="0"/>
                </a:moveTo>
                <a:lnTo>
                  <a:pt x="42811" y="0"/>
                </a:lnTo>
                <a:lnTo>
                  <a:pt x="37858" y="1206"/>
                </a:lnTo>
                <a:lnTo>
                  <a:pt x="29171" y="6045"/>
                </a:lnTo>
                <a:lnTo>
                  <a:pt x="25476" y="9448"/>
                </a:lnTo>
                <a:lnTo>
                  <a:pt x="22402" y="13842"/>
                </a:lnTo>
                <a:lnTo>
                  <a:pt x="73140" y="13842"/>
                </a:lnTo>
                <a:lnTo>
                  <a:pt x="70980" y="8889"/>
                </a:lnTo>
                <a:lnTo>
                  <a:pt x="67602" y="5219"/>
                </a:lnTo>
                <a:lnTo>
                  <a:pt x="58712" y="1054"/>
                </a:lnTo>
                <a:lnTo>
                  <a:pt x="53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0462" y="2708820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34097" y="6096"/>
                </a:moveTo>
                <a:lnTo>
                  <a:pt x="16090" y="6096"/>
                </a:lnTo>
                <a:lnTo>
                  <a:pt x="21196" y="6172"/>
                </a:lnTo>
                <a:lnTo>
                  <a:pt x="23418" y="6489"/>
                </a:lnTo>
                <a:lnTo>
                  <a:pt x="28359" y="14376"/>
                </a:lnTo>
                <a:lnTo>
                  <a:pt x="27978" y="15354"/>
                </a:lnTo>
                <a:lnTo>
                  <a:pt x="17919" y="18592"/>
                </a:lnTo>
                <a:lnTo>
                  <a:pt x="16116" y="18872"/>
                </a:lnTo>
                <a:lnTo>
                  <a:pt x="0" y="34277"/>
                </a:lnTo>
                <a:lnTo>
                  <a:pt x="354" y="35953"/>
                </a:lnTo>
                <a:lnTo>
                  <a:pt x="12001" y="43853"/>
                </a:lnTo>
                <a:lnTo>
                  <a:pt x="16827" y="43853"/>
                </a:lnTo>
                <a:lnTo>
                  <a:pt x="19545" y="43370"/>
                </a:lnTo>
                <a:lnTo>
                  <a:pt x="24587" y="41363"/>
                </a:lnTo>
                <a:lnTo>
                  <a:pt x="26784" y="39712"/>
                </a:lnTo>
                <a:lnTo>
                  <a:pt x="28348" y="37846"/>
                </a:lnTo>
                <a:lnTo>
                  <a:pt x="17716" y="37846"/>
                </a:lnTo>
                <a:lnTo>
                  <a:pt x="13398" y="37744"/>
                </a:lnTo>
                <a:lnTo>
                  <a:pt x="7315" y="32816"/>
                </a:lnTo>
                <a:lnTo>
                  <a:pt x="7363" y="29781"/>
                </a:lnTo>
                <a:lnTo>
                  <a:pt x="21983" y="23241"/>
                </a:lnTo>
                <a:lnTo>
                  <a:pt x="23456" y="22999"/>
                </a:lnTo>
                <a:lnTo>
                  <a:pt x="26276" y="22415"/>
                </a:lnTo>
                <a:lnTo>
                  <a:pt x="27419" y="21932"/>
                </a:lnTo>
                <a:lnTo>
                  <a:pt x="28282" y="21285"/>
                </a:lnTo>
                <a:lnTo>
                  <a:pt x="35219" y="21285"/>
                </a:lnTo>
                <a:lnTo>
                  <a:pt x="35123" y="8864"/>
                </a:lnTo>
                <a:lnTo>
                  <a:pt x="34721" y="7124"/>
                </a:lnTo>
                <a:lnTo>
                  <a:pt x="34097" y="6096"/>
                </a:lnTo>
                <a:close/>
              </a:path>
              <a:path w="40004" h="44450">
                <a:moveTo>
                  <a:pt x="35639" y="37439"/>
                </a:moveTo>
                <a:lnTo>
                  <a:pt x="28689" y="37439"/>
                </a:lnTo>
                <a:lnTo>
                  <a:pt x="28689" y="39712"/>
                </a:lnTo>
                <a:lnTo>
                  <a:pt x="29209" y="41363"/>
                </a:lnTo>
                <a:lnTo>
                  <a:pt x="31318" y="43370"/>
                </a:lnTo>
                <a:lnTo>
                  <a:pt x="32740" y="43853"/>
                </a:lnTo>
                <a:lnTo>
                  <a:pt x="36639" y="43853"/>
                </a:lnTo>
                <a:lnTo>
                  <a:pt x="38303" y="43510"/>
                </a:lnTo>
                <a:lnTo>
                  <a:pt x="39419" y="42849"/>
                </a:lnTo>
                <a:lnTo>
                  <a:pt x="39484" y="37846"/>
                </a:lnTo>
                <a:lnTo>
                  <a:pt x="36296" y="37846"/>
                </a:lnTo>
                <a:lnTo>
                  <a:pt x="35760" y="37541"/>
                </a:lnTo>
                <a:close/>
              </a:path>
              <a:path w="40004" h="44450">
                <a:moveTo>
                  <a:pt x="35219" y="21285"/>
                </a:moveTo>
                <a:lnTo>
                  <a:pt x="28282" y="21285"/>
                </a:lnTo>
                <a:lnTo>
                  <a:pt x="28171" y="29781"/>
                </a:lnTo>
                <a:lnTo>
                  <a:pt x="28028" y="30365"/>
                </a:lnTo>
                <a:lnTo>
                  <a:pt x="17716" y="37846"/>
                </a:lnTo>
                <a:lnTo>
                  <a:pt x="28348" y="37846"/>
                </a:lnTo>
                <a:lnTo>
                  <a:pt x="28689" y="37439"/>
                </a:lnTo>
                <a:lnTo>
                  <a:pt x="35639" y="37439"/>
                </a:lnTo>
                <a:lnTo>
                  <a:pt x="35350" y="36283"/>
                </a:lnTo>
                <a:lnTo>
                  <a:pt x="35219" y="21285"/>
                </a:lnTo>
                <a:close/>
              </a:path>
              <a:path w="40004" h="44450">
                <a:moveTo>
                  <a:pt x="39484" y="37439"/>
                </a:moveTo>
                <a:lnTo>
                  <a:pt x="38671" y="37706"/>
                </a:lnTo>
                <a:lnTo>
                  <a:pt x="37960" y="37846"/>
                </a:lnTo>
                <a:lnTo>
                  <a:pt x="39484" y="37846"/>
                </a:lnTo>
                <a:lnTo>
                  <a:pt x="39484" y="37439"/>
                </a:lnTo>
                <a:close/>
              </a:path>
              <a:path w="40004" h="44450">
                <a:moveTo>
                  <a:pt x="21310" y="0"/>
                </a:moveTo>
                <a:lnTo>
                  <a:pt x="17094" y="0"/>
                </a:lnTo>
                <a:lnTo>
                  <a:pt x="14871" y="241"/>
                </a:lnTo>
                <a:lnTo>
                  <a:pt x="1638" y="14046"/>
                </a:lnTo>
                <a:lnTo>
                  <a:pt x="8534" y="14046"/>
                </a:lnTo>
                <a:lnTo>
                  <a:pt x="8699" y="10972"/>
                </a:lnTo>
                <a:lnTo>
                  <a:pt x="9753" y="8864"/>
                </a:lnTo>
                <a:lnTo>
                  <a:pt x="13665" y="6654"/>
                </a:lnTo>
                <a:lnTo>
                  <a:pt x="16090" y="6096"/>
                </a:lnTo>
                <a:lnTo>
                  <a:pt x="34097" y="6096"/>
                </a:lnTo>
                <a:lnTo>
                  <a:pt x="32880" y="4089"/>
                </a:lnTo>
                <a:lnTo>
                  <a:pt x="31661" y="2908"/>
                </a:lnTo>
                <a:lnTo>
                  <a:pt x="28587" y="1219"/>
                </a:lnTo>
                <a:lnTo>
                  <a:pt x="26936" y="673"/>
                </a:lnTo>
                <a:lnTo>
                  <a:pt x="23190" y="139"/>
                </a:lnTo>
                <a:lnTo>
                  <a:pt x="2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15539" y="2086670"/>
            <a:ext cx="810895" cy="18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5145">
              <a:lnSpc>
                <a:spcPct val="147200"/>
              </a:lnSpc>
            </a:pPr>
            <a:r>
              <a:rPr sz="900" spc="-10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30" dirty="0">
                <a:solidFill>
                  <a:srgbClr val="58595B"/>
                </a:solidFill>
                <a:latin typeface="Lucida Sans"/>
                <a:cs typeface="Lucida Sans"/>
              </a:rPr>
              <a:t>r</a:t>
            </a:r>
            <a:r>
              <a:rPr sz="900" spc="-45" dirty="0">
                <a:solidFill>
                  <a:srgbClr val="58595B"/>
                </a:solidFill>
                <a:latin typeface="Lucida Sans"/>
                <a:cs typeface="Lucida Sans"/>
              </a:rPr>
              <a:t>u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s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t  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T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i</a:t>
            </a:r>
            <a:r>
              <a:rPr sz="900" spc="-75" dirty="0">
                <a:solidFill>
                  <a:srgbClr val="58595B"/>
                </a:solidFill>
                <a:latin typeface="Lucida Sans"/>
                <a:cs typeface="Lucida Sans"/>
              </a:rPr>
              <a:t>m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endParaRPr sz="900">
              <a:latin typeface="Lucida Sans"/>
              <a:cs typeface="Lucida Sans"/>
            </a:endParaRPr>
          </a:p>
          <a:p>
            <a:pPr marL="12700" marR="5080">
              <a:lnSpc>
                <a:spcPct val="147200"/>
              </a:lnSpc>
            </a:pP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Helping</a:t>
            </a:r>
            <a:r>
              <a:rPr sz="9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others  Challenge  </a:t>
            </a:r>
            <a:r>
              <a:rPr sz="900" spc="-15" dirty="0">
                <a:solidFill>
                  <a:srgbClr val="58595B"/>
                </a:solidFill>
                <a:latin typeface="Lucida Sans"/>
                <a:cs typeface="Lucida Sans"/>
              </a:rPr>
              <a:t>Structure  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Culture  </a:t>
            </a:r>
            <a:r>
              <a:rPr sz="900" spc="-15" dirty="0">
                <a:solidFill>
                  <a:srgbClr val="58595B"/>
                </a:solidFill>
                <a:latin typeface="Lucida Sans"/>
                <a:cs typeface="Lucida Sans"/>
              </a:rPr>
              <a:t>Excellence  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Safety</a:t>
            </a:r>
            <a:endParaRPr sz="9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Money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2762" y="2086670"/>
            <a:ext cx="1104900" cy="158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indent="-38735" algn="r">
              <a:lnSpc>
                <a:spcPct val="147200"/>
              </a:lnSpc>
            </a:pPr>
            <a:r>
              <a:rPr sz="900" spc="-10" dirty="0">
                <a:solidFill>
                  <a:srgbClr val="58595B"/>
                </a:solidFill>
                <a:latin typeface="Lucida Sans"/>
                <a:cs typeface="Lucida Sans"/>
              </a:rPr>
              <a:t>Corporate</a:t>
            </a:r>
            <a:r>
              <a:rPr sz="900" spc="-12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ID  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Technical</a:t>
            </a:r>
            <a:r>
              <a:rPr sz="900" spc="-13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58595B"/>
                </a:solidFill>
                <a:latin typeface="Lucida Sans"/>
                <a:cs typeface="Lucida Sans"/>
              </a:rPr>
              <a:t>ID </a:t>
            </a:r>
            <a:r>
              <a:rPr sz="900" spc="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Visual</a:t>
            </a:r>
            <a:r>
              <a:rPr sz="900" spc="-1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ID  </a:t>
            </a:r>
            <a:r>
              <a:rPr sz="900" spc="15" dirty="0">
                <a:solidFill>
                  <a:srgbClr val="58595B"/>
                </a:solidFill>
                <a:latin typeface="Arial"/>
                <a:cs typeface="Arial"/>
              </a:rPr>
              <a:t>Profile</a:t>
            </a:r>
            <a:r>
              <a:rPr sz="9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58595B"/>
                </a:solidFill>
                <a:latin typeface="Arial"/>
                <a:cs typeface="Arial"/>
              </a:rPr>
              <a:t>ID </a:t>
            </a:r>
            <a:r>
              <a:rPr sz="9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Lucida Sans"/>
                <a:cs typeface="Lucida Sans"/>
              </a:rPr>
              <a:t>Brand</a:t>
            </a:r>
            <a:r>
              <a:rPr sz="900" spc="-1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Lucida Sans"/>
                <a:cs typeface="Lucida Sans"/>
              </a:rPr>
              <a:t>ethics</a:t>
            </a:r>
            <a:endParaRPr sz="900">
              <a:latin typeface="Lucida Sans"/>
              <a:cs typeface="Lucida Sans"/>
            </a:endParaRPr>
          </a:p>
          <a:p>
            <a:pPr marR="6350" algn="r">
              <a:lnSpc>
                <a:spcPct val="100000"/>
              </a:lnSpc>
              <a:spcBef>
                <a:spcPts val="509"/>
              </a:spcBef>
            </a:pPr>
            <a:r>
              <a:rPr sz="900" spc="-5" dirty="0">
                <a:solidFill>
                  <a:srgbClr val="58595B"/>
                </a:solidFill>
                <a:latin typeface="Lucida Sans"/>
                <a:cs typeface="Lucida Sans"/>
              </a:rPr>
              <a:t>Service </a:t>
            </a:r>
            <a:r>
              <a:rPr sz="900" spc="-3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900" spc="-14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Lucida Sans"/>
                <a:cs typeface="Lucida Sans"/>
              </a:rPr>
              <a:t>industry</a:t>
            </a:r>
            <a:endParaRPr sz="900">
              <a:latin typeface="Lucida Sans"/>
              <a:cs typeface="Lucida Sans"/>
            </a:endParaRPr>
          </a:p>
          <a:p>
            <a:pPr marR="6350" algn="r">
              <a:lnSpc>
                <a:spcPct val="100000"/>
              </a:lnSpc>
            </a:pPr>
            <a:r>
              <a:rPr sz="900" spc="-35" dirty="0">
                <a:solidFill>
                  <a:srgbClr val="58595B"/>
                </a:solidFill>
                <a:latin typeface="Lucida Sans"/>
                <a:cs typeface="Lucida Sans"/>
              </a:rPr>
              <a:t>s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tr</a:t>
            </a:r>
            <a:r>
              <a:rPr sz="900" dirty="0">
                <a:solidFill>
                  <a:srgbClr val="58595B"/>
                </a:solidFill>
                <a:latin typeface="Lucida Sans"/>
                <a:cs typeface="Lucida Sans"/>
              </a:rPr>
              <a:t>e</a:t>
            </a:r>
            <a:r>
              <a:rPr sz="900" spc="-15" dirty="0">
                <a:solidFill>
                  <a:srgbClr val="58595B"/>
                </a:solidFill>
                <a:latin typeface="Lucida Sans"/>
                <a:cs typeface="Lucida Sans"/>
              </a:rPr>
              <a:t>a</a:t>
            </a:r>
            <a:r>
              <a:rPr sz="900" spc="-65" dirty="0">
                <a:solidFill>
                  <a:srgbClr val="58595B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95B"/>
                </a:solidFill>
                <a:latin typeface="Lucida Sans"/>
                <a:cs typeface="Lucida Sans"/>
              </a:rPr>
              <a:t>s</a:t>
            </a:r>
            <a:endParaRPr sz="900">
              <a:latin typeface="Lucida Sans"/>
              <a:cs typeface="Lucida Sans"/>
            </a:endParaRPr>
          </a:p>
          <a:p>
            <a:pPr marR="6350" algn="r">
              <a:lnSpc>
                <a:spcPct val="100000"/>
              </a:lnSpc>
              <a:spcBef>
                <a:spcPts val="509"/>
              </a:spcBef>
            </a:pPr>
            <a:r>
              <a:rPr sz="900" spc="-25" dirty="0">
                <a:solidFill>
                  <a:srgbClr val="58595B"/>
                </a:solidFill>
                <a:latin typeface="Lucida Sans"/>
                <a:cs typeface="Lucida Sans"/>
              </a:rPr>
              <a:t>Campaign</a:t>
            </a:r>
            <a:r>
              <a:rPr sz="900" spc="-9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Lucida Sans"/>
                <a:cs typeface="Lucida Sans"/>
              </a:rPr>
              <a:t>voice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5539" y="1769648"/>
            <a:ext cx="10420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D71920"/>
                </a:solidFill>
                <a:latin typeface="Lucida Sans"/>
                <a:cs typeface="Lucida Sans"/>
              </a:rPr>
              <a:t>Internal</a:t>
            </a:r>
            <a:r>
              <a:rPr sz="1000" spc="-130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D71920"/>
                </a:solidFill>
                <a:latin typeface="Lucida Sans"/>
                <a:cs typeface="Lucida Sans"/>
              </a:rPr>
              <a:t>elements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81330" y="1769648"/>
            <a:ext cx="108458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solidFill>
                  <a:srgbClr val="D71920"/>
                </a:solidFill>
                <a:latin typeface="Lucida Sans"/>
                <a:cs typeface="Lucida Sans"/>
              </a:rPr>
              <a:t>External</a:t>
            </a:r>
            <a:r>
              <a:rPr sz="1000" spc="-120" dirty="0">
                <a:solidFill>
                  <a:srgbClr val="D71920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D71920"/>
                </a:solidFill>
                <a:latin typeface="Lucida Sans"/>
                <a:cs typeface="Lucida Sans"/>
              </a:rPr>
              <a:t>elements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54970" y="2100871"/>
            <a:ext cx="1422400" cy="481965"/>
          </a:xfrm>
          <a:custGeom>
            <a:avLst/>
            <a:gdLst/>
            <a:ahLst/>
            <a:cxnLst/>
            <a:rect l="l" t="t" r="r" b="b"/>
            <a:pathLst>
              <a:path w="1422400" h="481964">
                <a:moveTo>
                  <a:pt x="0" y="481418"/>
                </a:moveTo>
                <a:lnTo>
                  <a:pt x="1421891" y="481418"/>
                </a:lnTo>
                <a:lnTo>
                  <a:pt x="1421891" y="0"/>
                </a:lnTo>
                <a:lnTo>
                  <a:pt x="0" y="0"/>
                </a:lnTo>
                <a:lnTo>
                  <a:pt x="0" y="481418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5495" y="2151410"/>
            <a:ext cx="1270635" cy="383540"/>
          </a:xfrm>
          <a:custGeom>
            <a:avLst/>
            <a:gdLst/>
            <a:ahLst/>
            <a:cxnLst/>
            <a:rect l="l" t="t" r="r" b="b"/>
            <a:pathLst>
              <a:path w="1270635" h="383539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347129"/>
                </a:lnTo>
                <a:lnTo>
                  <a:pt x="562" y="367936"/>
                </a:lnTo>
                <a:lnTo>
                  <a:pt x="4500" y="378621"/>
                </a:lnTo>
                <a:lnTo>
                  <a:pt x="15189" y="382558"/>
                </a:lnTo>
                <a:lnTo>
                  <a:pt x="36004" y="383120"/>
                </a:lnTo>
                <a:lnTo>
                  <a:pt x="1234198" y="383120"/>
                </a:lnTo>
                <a:lnTo>
                  <a:pt x="1255013" y="382558"/>
                </a:lnTo>
                <a:lnTo>
                  <a:pt x="1265702" y="378621"/>
                </a:lnTo>
                <a:lnTo>
                  <a:pt x="1269640" y="367936"/>
                </a:lnTo>
                <a:lnTo>
                  <a:pt x="1270203" y="347129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4970" y="2582290"/>
            <a:ext cx="1422400" cy="1594485"/>
          </a:xfrm>
          <a:custGeom>
            <a:avLst/>
            <a:gdLst/>
            <a:ahLst/>
            <a:cxnLst/>
            <a:rect l="l" t="t" r="r" b="b"/>
            <a:pathLst>
              <a:path w="1422400" h="1594485">
                <a:moveTo>
                  <a:pt x="0" y="1593957"/>
                </a:moveTo>
                <a:lnTo>
                  <a:pt x="1421891" y="1593957"/>
                </a:lnTo>
                <a:lnTo>
                  <a:pt x="1421891" y="0"/>
                </a:lnTo>
                <a:lnTo>
                  <a:pt x="0" y="0"/>
                </a:lnTo>
                <a:lnTo>
                  <a:pt x="0" y="1593957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5495" y="2632821"/>
            <a:ext cx="1270635" cy="1463675"/>
          </a:xfrm>
          <a:custGeom>
            <a:avLst/>
            <a:gdLst/>
            <a:ahLst/>
            <a:cxnLst/>
            <a:rect l="l" t="t" r="r" b="b"/>
            <a:pathLst>
              <a:path w="1270635" h="1463675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27581"/>
                </a:lnTo>
                <a:lnTo>
                  <a:pt x="562" y="1448396"/>
                </a:lnTo>
                <a:lnTo>
                  <a:pt x="4500" y="1459085"/>
                </a:lnTo>
                <a:lnTo>
                  <a:pt x="15189" y="1463023"/>
                </a:lnTo>
                <a:lnTo>
                  <a:pt x="36004" y="1463586"/>
                </a:lnTo>
                <a:lnTo>
                  <a:pt x="1234198" y="1463586"/>
                </a:lnTo>
                <a:lnTo>
                  <a:pt x="1255013" y="1463023"/>
                </a:lnTo>
                <a:lnTo>
                  <a:pt x="1265702" y="1459085"/>
                </a:lnTo>
                <a:lnTo>
                  <a:pt x="1269640" y="1448396"/>
                </a:lnTo>
                <a:lnTo>
                  <a:pt x="1270203" y="142758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54970" y="4176242"/>
            <a:ext cx="1422400" cy="658495"/>
          </a:xfrm>
          <a:custGeom>
            <a:avLst/>
            <a:gdLst/>
            <a:ahLst/>
            <a:cxnLst/>
            <a:rect l="l" t="t" r="r" b="b"/>
            <a:pathLst>
              <a:path w="1422400" h="658495">
                <a:moveTo>
                  <a:pt x="0" y="0"/>
                </a:moveTo>
                <a:lnTo>
                  <a:pt x="1421891" y="0"/>
                </a:lnTo>
                <a:lnTo>
                  <a:pt x="1421891" y="658367"/>
                </a:lnTo>
                <a:lnTo>
                  <a:pt x="0" y="65836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5495" y="4226780"/>
            <a:ext cx="1270635" cy="503555"/>
          </a:xfrm>
          <a:custGeom>
            <a:avLst/>
            <a:gdLst/>
            <a:ahLst/>
            <a:cxnLst/>
            <a:rect l="l" t="t" r="r" b="b"/>
            <a:pathLst>
              <a:path w="1270635" h="503554">
                <a:moveTo>
                  <a:pt x="1234198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461"/>
                </a:lnTo>
                <a:lnTo>
                  <a:pt x="562" y="488276"/>
                </a:lnTo>
                <a:lnTo>
                  <a:pt x="4500" y="498965"/>
                </a:lnTo>
                <a:lnTo>
                  <a:pt x="15189" y="502903"/>
                </a:lnTo>
                <a:lnTo>
                  <a:pt x="36004" y="503466"/>
                </a:lnTo>
                <a:lnTo>
                  <a:pt x="1234198" y="503466"/>
                </a:lnTo>
                <a:lnTo>
                  <a:pt x="1255013" y="502903"/>
                </a:lnTo>
                <a:lnTo>
                  <a:pt x="1265702" y="498965"/>
                </a:lnTo>
                <a:lnTo>
                  <a:pt x="1269640" y="488276"/>
                </a:lnTo>
                <a:lnTo>
                  <a:pt x="1270203" y="467461"/>
                </a:lnTo>
                <a:lnTo>
                  <a:pt x="1270203" y="36004"/>
                </a:lnTo>
                <a:lnTo>
                  <a:pt x="1269640" y="15189"/>
                </a:lnTo>
                <a:lnTo>
                  <a:pt x="1265702" y="4500"/>
                </a:lnTo>
                <a:lnTo>
                  <a:pt x="1255013" y="562"/>
                </a:lnTo>
                <a:lnTo>
                  <a:pt x="12341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54970" y="2100871"/>
            <a:ext cx="1422400" cy="273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00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Qld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5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Civil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Maintenance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Fibre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9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coms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M’ment</a:t>
            </a:r>
            <a:endParaRPr sz="900">
              <a:latin typeface="Tahoma"/>
              <a:cs typeface="Tahoma"/>
            </a:endParaRPr>
          </a:p>
          <a:p>
            <a:pPr marL="211454" indent="-89535">
              <a:lnSpc>
                <a:spcPct val="100000"/>
              </a:lnSpc>
              <a:buChar char="•"/>
              <a:tabLst>
                <a:tab pos="211454" algn="l"/>
              </a:tabLst>
            </a:pP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Consultation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880"/>
              </a:spcBef>
            </a:pP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Geiger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Vic</a:t>
            </a:r>
            <a:endParaRPr sz="900">
              <a:latin typeface="Arial"/>
              <a:cs typeface="Arial"/>
            </a:endParaRPr>
          </a:p>
          <a:p>
            <a:pPr marL="211454" indent="-89535">
              <a:lnSpc>
                <a:spcPct val="100000"/>
              </a:lnSpc>
              <a:spcBef>
                <a:spcPts val="560"/>
              </a:spcBef>
              <a:buChar char="•"/>
              <a:tabLst>
                <a:tab pos="211454" algn="l"/>
              </a:tabLst>
            </a:pP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Electrical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18906" y="2523280"/>
            <a:ext cx="141859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14" dirty="0">
                <a:solidFill>
                  <a:srgbClr val="58595B"/>
                </a:solidFill>
                <a:latin typeface="Cambria"/>
                <a:cs typeface="Cambria"/>
              </a:rPr>
              <a:t>w</a:t>
            </a: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o</a:t>
            </a:r>
            <a:r>
              <a:rPr sz="2300" spc="-170" dirty="0">
                <a:solidFill>
                  <a:srgbClr val="58595B"/>
                </a:solidFill>
                <a:latin typeface="Cambria"/>
                <a:cs typeface="Cambria"/>
              </a:rPr>
              <a:t>r</a:t>
            </a:r>
            <a:r>
              <a:rPr sz="2300" spc="-120" dirty="0">
                <a:solidFill>
                  <a:srgbClr val="58595B"/>
                </a:solidFill>
                <a:latin typeface="Cambria"/>
                <a:cs typeface="Cambria"/>
              </a:rPr>
              <a:t>d</a:t>
            </a:r>
            <a:r>
              <a:rPr sz="2300" spc="-75" dirty="0">
                <a:solidFill>
                  <a:srgbClr val="58595B"/>
                </a:solidFill>
                <a:latin typeface="Cambria"/>
                <a:cs typeface="Cambria"/>
              </a:rPr>
              <a:t>s</a:t>
            </a:r>
            <a:r>
              <a:rPr sz="2300" spc="-25" dirty="0">
                <a:solidFill>
                  <a:srgbClr val="58595B"/>
                </a:solidFill>
                <a:latin typeface="Cambria"/>
                <a:cs typeface="Cambria"/>
              </a:rPr>
              <a:t>c</a:t>
            </a:r>
            <a:r>
              <a:rPr sz="2300" spc="-80" dirty="0">
                <a:solidFill>
                  <a:srgbClr val="58595B"/>
                </a:solidFill>
                <a:latin typeface="Cambria"/>
                <a:cs typeface="Cambria"/>
              </a:rPr>
              <a:t>o</a:t>
            </a:r>
            <a:r>
              <a:rPr sz="2300" spc="-55" dirty="0">
                <a:solidFill>
                  <a:srgbClr val="58595B"/>
                </a:solidFill>
                <a:latin typeface="Cambria"/>
                <a:cs typeface="Cambria"/>
              </a:rPr>
              <a:t>u</a:t>
            </a:r>
            <a:r>
              <a:rPr sz="2300" spc="-145" dirty="0">
                <a:solidFill>
                  <a:srgbClr val="58595B"/>
                </a:solidFill>
                <a:latin typeface="Cambria"/>
                <a:cs typeface="Cambria"/>
              </a:rPr>
              <a:t>t</a:t>
            </a:r>
            <a:r>
              <a:rPr sz="1275" spc="60" baseline="78431" dirty="0">
                <a:solidFill>
                  <a:srgbClr val="58595B"/>
                </a:solidFill>
                <a:latin typeface="Cambria"/>
                <a:cs typeface="Cambria"/>
              </a:rPr>
              <a:t>TM</a:t>
            </a:r>
            <a:endParaRPr sz="1275" baseline="78431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418" y="3000336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5">
                <a:moveTo>
                  <a:pt x="0" y="0"/>
                </a:moveTo>
                <a:lnTo>
                  <a:pt x="50096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542" y="2565361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750"/>
                </a:lnTo>
              </a:path>
            </a:pathLst>
          </a:custGeom>
          <a:ln w="442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418" y="2543136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5">
                <a:moveTo>
                  <a:pt x="0" y="0"/>
                </a:moveTo>
                <a:lnTo>
                  <a:pt x="50096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253" y="2565171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508"/>
                </a:lnTo>
              </a:path>
            </a:pathLst>
          </a:custGeom>
          <a:ln w="44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91884" y="2712700"/>
            <a:ext cx="231140" cy="149225"/>
          </a:xfrm>
          <a:custGeom>
            <a:avLst/>
            <a:gdLst/>
            <a:ahLst/>
            <a:cxnLst/>
            <a:rect l="l" t="t" r="r" b="b"/>
            <a:pathLst>
              <a:path w="231140" h="149225">
                <a:moveTo>
                  <a:pt x="43154" y="0"/>
                </a:moveTo>
                <a:lnTo>
                  <a:pt x="0" y="0"/>
                </a:lnTo>
                <a:lnTo>
                  <a:pt x="47167" y="148704"/>
                </a:lnTo>
                <a:lnTo>
                  <a:pt x="89458" y="148704"/>
                </a:lnTo>
                <a:lnTo>
                  <a:pt x="101562" y="100952"/>
                </a:lnTo>
                <a:lnTo>
                  <a:pt x="70459" y="100952"/>
                </a:lnTo>
                <a:lnTo>
                  <a:pt x="43154" y="0"/>
                </a:lnTo>
                <a:close/>
              </a:path>
              <a:path w="231140" h="149225">
                <a:moveTo>
                  <a:pt x="147770" y="48895"/>
                </a:moveTo>
                <a:lnTo>
                  <a:pt x="115341" y="48895"/>
                </a:lnTo>
                <a:lnTo>
                  <a:pt x="141808" y="148704"/>
                </a:lnTo>
                <a:lnTo>
                  <a:pt x="183794" y="148704"/>
                </a:lnTo>
                <a:lnTo>
                  <a:pt x="198939" y="100672"/>
                </a:lnTo>
                <a:lnTo>
                  <a:pt x="160782" y="100672"/>
                </a:lnTo>
                <a:lnTo>
                  <a:pt x="147770" y="48895"/>
                </a:lnTo>
                <a:close/>
              </a:path>
              <a:path w="231140" h="149225">
                <a:moveTo>
                  <a:pt x="135483" y="0"/>
                </a:moveTo>
                <a:lnTo>
                  <a:pt x="95783" y="0"/>
                </a:lnTo>
                <a:lnTo>
                  <a:pt x="71043" y="100952"/>
                </a:lnTo>
                <a:lnTo>
                  <a:pt x="101562" y="100952"/>
                </a:lnTo>
                <a:lnTo>
                  <a:pt x="114757" y="48895"/>
                </a:lnTo>
                <a:lnTo>
                  <a:pt x="147770" y="48895"/>
                </a:lnTo>
                <a:lnTo>
                  <a:pt x="135483" y="0"/>
                </a:lnTo>
                <a:close/>
              </a:path>
              <a:path w="231140" h="149225">
                <a:moveTo>
                  <a:pt x="230682" y="0"/>
                </a:moveTo>
                <a:lnTo>
                  <a:pt x="188696" y="0"/>
                </a:lnTo>
                <a:lnTo>
                  <a:pt x="161366" y="100672"/>
                </a:lnTo>
                <a:lnTo>
                  <a:pt x="198939" y="100672"/>
                </a:lnTo>
                <a:lnTo>
                  <a:pt x="230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6581" y="2676531"/>
            <a:ext cx="71755" cy="76835"/>
          </a:xfrm>
          <a:custGeom>
            <a:avLst/>
            <a:gdLst/>
            <a:ahLst/>
            <a:cxnLst/>
            <a:rect l="l" t="t" r="r" b="b"/>
            <a:pathLst>
              <a:path w="71754" h="76835">
                <a:moveTo>
                  <a:pt x="41490" y="0"/>
                </a:moveTo>
                <a:lnTo>
                  <a:pt x="29870" y="0"/>
                </a:lnTo>
                <a:lnTo>
                  <a:pt x="24739" y="1003"/>
                </a:lnTo>
                <a:lnTo>
                  <a:pt x="0" y="33058"/>
                </a:lnTo>
                <a:lnTo>
                  <a:pt x="0" y="43840"/>
                </a:lnTo>
                <a:lnTo>
                  <a:pt x="24739" y="75653"/>
                </a:lnTo>
                <a:lnTo>
                  <a:pt x="29870" y="76619"/>
                </a:lnTo>
                <a:lnTo>
                  <a:pt x="41490" y="76619"/>
                </a:lnTo>
                <a:lnTo>
                  <a:pt x="46634" y="75653"/>
                </a:lnTo>
                <a:lnTo>
                  <a:pt x="55422" y="71780"/>
                </a:lnTo>
                <a:lnTo>
                  <a:pt x="59143" y="69075"/>
                </a:lnTo>
                <a:lnTo>
                  <a:pt x="61742" y="66116"/>
                </a:lnTo>
                <a:lnTo>
                  <a:pt x="32499" y="66116"/>
                </a:lnTo>
                <a:lnTo>
                  <a:pt x="29540" y="65519"/>
                </a:lnTo>
                <a:lnTo>
                  <a:pt x="12776" y="42913"/>
                </a:lnTo>
                <a:lnTo>
                  <a:pt x="12776" y="34010"/>
                </a:lnTo>
                <a:lnTo>
                  <a:pt x="32499" y="10655"/>
                </a:lnTo>
                <a:lnTo>
                  <a:pt x="61737" y="10655"/>
                </a:lnTo>
                <a:lnTo>
                  <a:pt x="59143" y="7696"/>
                </a:lnTo>
                <a:lnTo>
                  <a:pt x="55422" y="4978"/>
                </a:lnTo>
                <a:lnTo>
                  <a:pt x="46634" y="1003"/>
                </a:lnTo>
                <a:lnTo>
                  <a:pt x="41490" y="0"/>
                </a:lnTo>
                <a:close/>
              </a:path>
              <a:path w="71754" h="76835">
                <a:moveTo>
                  <a:pt x="61737" y="10655"/>
                </a:moveTo>
                <a:lnTo>
                  <a:pt x="38747" y="10655"/>
                </a:lnTo>
                <a:lnTo>
                  <a:pt x="41706" y="11264"/>
                </a:lnTo>
                <a:lnTo>
                  <a:pt x="47282" y="13728"/>
                </a:lnTo>
                <a:lnTo>
                  <a:pt x="49720" y="15519"/>
                </a:lnTo>
                <a:lnTo>
                  <a:pt x="51790" y="17894"/>
                </a:lnTo>
                <a:lnTo>
                  <a:pt x="53886" y="20243"/>
                </a:lnTo>
                <a:lnTo>
                  <a:pt x="55511" y="23164"/>
                </a:lnTo>
                <a:lnTo>
                  <a:pt x="57886" y="30060"/>
                </a:lnTo>
                <a:lnTo>
                  <a:pt x="58470" y="34010"/>
                </a:lnTo>
                <a:lnTo>
                  <a:pt x="58470" y="42913"/>
                </a:lnTo>
                <a:lnTo>
                  <a:pt x="38747" y="66116"/>
                </a:lnTo>
                <a:lnTo>
                  <a:pt x="61742" y="66116"/>
                </a:lnTo>
                <a:lnTo>
                  <a:pt x="65189" y="62191"/>
                </a:lnTo>
                <a:lnTo>
                  <a:pt x="67462" y="58127"/>
                </a:lnTo>
                <a:lnTo>
                  <a:pt x="70485" y="48856"/>
                </a:lnTo>
                <a:lnTo>
                  <a:pt x="71247" y="43840"/>
                </a:lnTo>
                <a:lnTo>
                  <a:pt x="71247" y="33058"/>
                </a:lnTo>
                <a:lnTo>
                  <a:pt x="70485" y="28028"/>
                </a:lnTo>
                <a:lnTo>
                  <a:pt x="67462" y="18669"/>
                </a:lnTo>
                <a:lnTo>
                  <a:pt x="65189" y="14592"/>
                </a:lnTo>
                <a:lnTo>
                  <a:pt x="61737" y="10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87611" y="1579201"/>
            <a:ext cx="28892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800" u="sng" dirty="0">
                <a:solidFill>
                  <a:srgbClr val="C9CACC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7300" y="228053"/>
            <a:ext cx="8187055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8100"/>
              </a:lnSpc>
            </a:pP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innovative, </a:t>
            </a:r>
            <a:r>
              <a:rPr sz="1800" spc="-70" dirty="0">
                <a:solidFill>
                  <a:srgbClr val="C9CACC"/>
                </a:solidFill>
                <a:latin typeface="Arial"/>
                <a:cs typeface="Arial"/>
              </a:rPr>
              <a:t>fresh,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high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standard </a:t>
            </a:r>
            <a:r>
              <a:rPr sz="1800" spc="15" dirty="0">
                <a:solidFill>
                  <a:srgbClr val="C9CACC"/>
                </a:solidFill>
                <a:latin typeface="Arial"/>
                <a:cs typeface="Arial"/>
              </a:rPr>
              <a:t>of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excellence,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solid,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stable, recognised,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edgy, </a:t>
            </a:r>
            <a:r>
              <a:rPr sz="1800" spc="-95" dirty="0">
                <a:solidFill>
                  <a:srgbClr val="C9CACC"/>
                </a:solidFill>
                <a:latin typeface="Arial"/>
                <a:cs typeface="Arial"/>
              </a:rPr>
              <a:t>safe, 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high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quality,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nimble,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decisive,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driven, international,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strong </a:t>
            </a:r>
            <a:r>
              <a:rPr sz="1800" spc="-10" dirty="0">
                <a:solidFill>
                  <a:srgbClr val="C9CACC"/>
                </a:solidFill>
                <a:latin typeface="Arial"/>
                <a:cs typeface="Arial"/>
              </a:rPr>
              <a:t>long-term </a:t>
            </a:r>
            <a:r>
              <a:rPr sz="1800" spc="-55" dirty="0">
                <a:solidFill>
                  <a:srgbClr val="C9CACC"/>
                </a:solidFill>
                <a:latin typeface="Arial"/>
                <a:cs typeface="Arial"/>
              </a:rPr>
              <a:t>relationships, 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service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oriented,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down </a:t>
            </a:r>
            <a:r>
              <a:rPr sz="1800" spc="45" dirty="0">
                <a:solidFill>
                  <a:srgbClr val="C9CACC"/>
                </a:solidFill>
                <a:latin typeface="Arial"/>
                <a:cs typeface="Arial"/>
              </a:rPr>
              <a:t>to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earth, </a:t>
            </a:r>
            <a:r>
              <a:rPr sz="1800" dirty="0">
                <a:solidFill>
                  <a:srgbClr val="C9CACC"/>
                </a:solidFill>
                <a:latin typeface="Arial"/>
                <a:cs typeface="Arial"/>
              </a:rPr>
              <a:t>problem </a:t>
            </a:r>
            <a:r>
              <a:rPr sz="1800" spc="-80" dirty="0">
                <a:solidFill>
                  <a:srgbClr val="C9CACC"/>
                </a:solidFill>
                <a:latin typeface="Arial"/>
                <a:cs typeface="Arial"/>
              </a:rPr>
              <a:t>solvers, </a:t>
            </a: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real </a:t>
            </a:r>
            <a:r>
              <a:rPr sz="1800" spc="-10" dirty="0">
                <a:solidFill>
                  <a:srgbClr val="C9CACC"/>
                </a:solidFill>
                <a:latin typeface="Arial"/>
                <a:cs typeface="Arial"/>
              </a:rPr>
              <a:t>world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experience, </a:t>
            </a: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safety 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driven,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reliable,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exciting,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trustworthy,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connected,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loyal,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proud,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fun, </a:t>
            </a:r>
            <a:r>
              <a:rPr sz="1800" spc="-80" dirty="0">
                <a:solidFill>
                  <a:srgbClr val="C9CACC"/>
                </a:solidFill>
                <a:latin typeface="Arial"/>
                <a:cs typeface="Arial"/>
              </a:rPr>
              <a:t>secure,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enjoyable, 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honest,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accountable,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supportive,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C9CACC"/>
                </a:solidFill>
                <a:latin typeface="Arial"/>
                <a:cs typeface="Arial"/>
              </a:rPr>
              <a:t>passionate,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inspired,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genuine,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generous,</a:t>
            </a:r>
            <a:r>
              <a:rPr sz="1800" spc="-155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chameleon,  </a:t>
            </a:r>
            <a:r>
              <a:rPr sz="1800" spc="-75" dirty="0">
                <a:solidFill>
                  <a:srgbClr val="C9CACC"/>
                </a:solidFill>
                <a:latin typeface="Arial"/>
                <a:cs typeface="Arial"/>
              </a:rPr>
              <a:t>awesome,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unstoppable,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annoying,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connectivity, </a:t>
            </a:r>
            <a:r>
              <a:rPr sz="1800" spc="-20" dirty="0">
                <a:solidFill>
                  <a:srgbClr val="C9CACC"/>
                </a:solidFill>
                <a:latin typeface="Arial"/>
                <a:cs typeface="Arial"/>
              </a:rPr>
              <a:t>different, low </a:t>
            </a:r>
            <a:r>
              <a:rPr sz="1800" spc="-70" dirty="0">
                <a:solidFill>
                  <a:srgbClr val="C9CACC"/>
                </a:solidFill>
                <a:latin typeface="Arial"/>
                <a:cs typeface="Arial"/>
              </a:rPr>
              <a:t>risk,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stop </a:t>
            </a:r>
            <a:r>
              <a:rPr sz="1800" spc="-55" dirty="0">
                <a:solidFill>
                  <a:srgbClr val="C9CACC"/>
                </a:solidFill>
                <a:latin typeface="Arial"/>
                <a:cs typeface="Arial"/>
              </a:rPr>
              <a:t>shop, 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experts, </a:t>
            </a:r>
            <a:r>
              <a:rPr sz="1800" spc="-15" dirty="0">
                <a:solidFill>
                  <a:srgbClr val="C9CACC"/>
                </a:solidFill>
                <a:latin typeface="Arial"/>
                <a:cs typeface="Arial"/>
              </a:rPr>
              <a:t>complete integrated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solution, </a:t>
            </a:r>
            <a:r>
              <a:rPr sz="1800" spc="-85" dirty="0">
                <a:solidFill>
                  <a:srgbClr val="C9CACC"/>
                </a:solidFill>
                <a:latin typeface="Arial"/>
                <a:cs typeface="Arial"/>
              </a:rPr>
              <a:t>clever,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experienced,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compliant,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fun,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energetic,  </a:t>
            </a:r>
            <a:r>
              <a:rPr sz="1800" spc="-60" dirty="0">
                <a:solidFill>
                  <a:srgbClr val="C9CACC"/>
                </a:solidFill>
                <a:latin typeface="Arial"/>
                <a:cs typeface="Arial"/>
              </a:rPr>
              <a:t>tenacious,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caring,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committed,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electric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eel,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honey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badger,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ferocious,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simple,</a:t>
            </a:r>
            <a:r>
              <a:rPr sz="1800" spc="-27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transparent,  </a:t>
            </a:r>
            <a:r>
              <a:rPr sz="1800" spc="-80" dirty="0">
                <a:solidFill>
                  <a:srgbClr val="C9CACC"/>
                </a:solidFill>
                <a:latin typeface="Arial"/>
                <a:cs typeface="Arial"/>
              </a:rPr>
              <a:t>everyday, </a:t>
            </a:r>
            <a:r>
              <a:rPr sz="1800" spc="-65" dirty="0">
                <a:solidFill>
                  <a:srgbClr val="C9CACC"/>
                </a:solidFill>
                <a:latin typeface="Arial"/>
                <a:cs typeface="Arial"/>
              </a:rPr>
              <a:t>diverse,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ethical,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competitive,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honest,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family </a:t>
            </a:r>
            <a:r>
              <a:rPr sz="1800" spc="-85" dirty="0">
                <a:solidFill>
                  <a:srgbClr val="C9CACC"/>
                </a:solidFill>
                <a:latin typeface="Arial"/>
                <a:cs typeface="Arial"/>
              </a:rPr>
              <a:t>values,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trusted,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authentic,  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exciting,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push </a:t>
            </a:r>
            <a:r>
              <a:rPr sz="1800" spc="-5" dirty="0">
                <a:solidFill>
                  <a:srgbClr val="C9CACC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boundaries, </a:t>
            </a:r>
            <a:r>
              <a:rPr sz="1800" spc="-40" dirty="0">
                <a:solidFill>
                  <a:srgbClr val="C9CACC"/>
                </a:solidFill>
                <a:latin typeface="Arial"/>
                <a:cs typeface="Arial"/>
              </a:rPr>
              <a:t>well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known, </a:t>
            </a:r>
            <a:r>
              <a:rPr sz="1800" spc="-10" dirty="0">
                <a:solidFill>
                  <a:srgbClr val="C9CACC"/>
                </a:solidFill>
                <a:latin typeface="Arial"/>
                <a:cs typeface="Arial"/>
              </a:rPr>
              <a:t>red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bull, </a:t>
            </a:r>
            <a:r>
              <a:rPr sz="1800" spc="-25" dirty="0">
                <a:solidFill>
                  <a:srgbClr val="C9CACC"/>
                </a:solidFill>
                <a:latin typeface="Arial"/>
                <a:cs typeface="Arial"/>
              </a:rPr>
              <a:t>celebrated </a:t>
            </a:r>
            <a:r>
              <a:rPr sz="1800" spc="-20" dirty="0">
                <a:solidFill>
                  <a:srgbClr val="C9CACC"/>
                </a:solidFill>
                <a:latin typeface="Arial"/>
                <a:cs typeface="Arial"/>
              </a:rPr>
              <a:t>under </a:t>
            </a:r>
            <a:r>
              <a:rPr sz="1800" spc="15" dirty="0">
                <a:solidFill>
                  <a:srgbClr val="C9CACC"/>
                </a:solidFill>
                <a:latin typeface="Arial"/>
                <a:cs typeface="Arial"/>
              </a:rPr>
              <a:t>dog, </a:t>
            </a:r>
            <a:r>
              <a:rPr sz="1800" spc="-50" dirty="0">
                <a:solidFill>
                  <a:srgbClr val="C9CACC"/>
                </a:solidFill>
                <a:latin typeface="Arial"/>
                <a:cs typeface="Arial"/>
              </a:rPr>
              <a:t>solutions, 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infrastructure, </a:t>
            </a:r>
            <a:r>
              <a:rPr sz="1800" spc="-55" dirty="0">
                <a:solidFill>
                  <a:srgbClr val="C9CACC"/>
                </a:solidFill>
                <a:latin typeface="Arial"/>
                <a:cs typeface="Arial"/>
              </a:rPr>
              <a:t>sub-divisions, </a:t>
            </a:r>
            <a:r>
              <a:rPr sz="1800" spc="-45" dirty="0">
                <a:solidFill>
                  <a:srgbClr val="C9CACC"/>
                </a:solidFill>
                <a:latin typeface="Arial"/>
                <a:cs typeface="Arial"/>
              </a:rPr>
              <a:t>energised,</a:t>
            </a:r>
            <a:r>
              <a:rPr sz="1800" spc="-210" dirty="0">
                <a:solidFill>
                  <a:srgbClr val="C9CACC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C9CACC"/>
                </a:solidFill>
                <a:latin typeface="Arial"/>
                <a:cs typeface="Arial"/>
              </a:rPr>
              <a:t>unstoppable.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87611" y="1579201"/>
            <a:ext cx="28892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800" u="sng" dirty="0">
                <a:solidFill>
                  <a:srgbClr val="E2E3E4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7300" y="228053"/>
            <a:ext cx="8187055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8100"/>
              </a:lnSpc>
            </a:pP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innovative,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fresh,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high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standard </a:t>
            </a:r>
            <a:r>
              <a:rPr sz="1800" spc="15" dirty="0">
                <a:solidFill>
                  <a:srgbClr val="E2E3E4"/>
                </a:solidFill>
                <a:latin typeface="Arial"/>
                <a:cs typeface="Arial"/>
              </a:rPr>
              <a:t>of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excellence, </a:t>
            </a:r>
            <a:r>
              <a:rPr sz="1800" spc="-40" dirty="0">
                <a:solidFill>
                  <a:srgbClr val="D71920"/>
                </a:solidFill>
                <a:latin typeface="Arial"/>
                <a:cs typeface="Arial"/>
              </a:rPr>
              <a:t>solid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stable, </a:t>
            </a:r>
            <a:r>
              <a:rPr sz="1800" spc="-45" dirty="0">
                <a:solidFill>
                  <a:srgbClr val="D71920"/>
                </a:solidFill>
                <a:latin typeface="Arial"/>
                <a:cs typeface="Arial"/>
              </a:rPr>
              <a:t>recognised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edgy, </a:t>
            </a:r>
            <a:r>
              <a:rPr sz="1800" spc="-95" dirty="0">
                <a:solidFill>
                  <a:srgbClr val="E2E3E4"/>
                </a:solidFill>
                <a:latin typeface="Arial"/>
                <a:cs typeface="Arial"/>
              </a:rPr>
              <a:t>safe,  </a:t>
            </a:r>
            <a:r>
              <a:rPr sz="1800" spc="-15" dirty="0">
                <a:solidFill>
                  <a:srgbClr val="D71920"/>
                </a:solidFill>
                <a:latin typeface="Arial"/>
                <a:cs typeface="Arial"/>
              </a:rPr>
              <a:t>high </a:t>
            </a:r>
            <a:r>
              <a:rPr sz="1800" spc="-45" dirty="0">
                <a:solidFill>
                  <a:srgbClr val="D71920"/>
                </a:solidFill>
                <a:latin typeface="Arial"/>
                <a:cs typeface="Arial"/>
              </a:rPr>
              <a:t>quality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nimble,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decisive,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driven, international,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strong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long-term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relationships, 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service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oriented,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down </a:t>
            </a:r>
            <a:r>
              <a:rPr sz="1800" spc="4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earth, </a:t>
            </a:r>
            <a:r>
              <a:rPr sz="1800" dirty="0">
                <a:solidFill>
                  <a:srgbClr val="E2E3E4"/>
                </a:solidFill>
                <a:latin typeface="Arial"/>
                <a:cs typeface="Arial"/>
              </a:rPr>
              <a:t>problem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solvers,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real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world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experience,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safety 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driven,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reliable,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exciting,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trustworthy,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connected,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loyal,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proud,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fun,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secure,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enjoyable, 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honest,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accountable,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supportive,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passionate,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inspired,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genuine,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generous,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chameleon,  </a:t>
            </a:r>
            <a:r>
              <a:rPr sz="1800" spc="-75" dirty="0">
                <a:solidFill>
                  <a:srgbClr val="E2E3E4"/>
                </a:solidFill>
                <a:latin typeface="Arial"/>
                <a:cs typeface="Arial"/>
              </a:rPr>
              <a:t>awesome,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unstoppable,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annoying,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connectivity, </a:t>
            </a:r>
            <a:r>
              <a:rPr sz="1800" spc="-20" dirty="0">
                <a:solidFill>
                  <a:srgbClr val="E2E3E4"/>
                </a:solidFill>
                <a:latin typeface="Arial"/>
                <a:cs typeface="Arial"/>
              </a:rPr>
              <a:t>different, low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risk,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stop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shop, 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experts, </a:t>
            </a:r>
            <a:r>
              <a:rPr sz="1800" spc="-15" dirty="0">
                <a:solidFill>
                  <a:srgbClr val="D71920"/>
                </a:solidFill>
                <a:latin typeface="Arial"/>
                <a:cs typeface="Arial"/>
              </a:rPr>
              <a:t>complete integrated </a:t>
            </a:r>
            <a:r>
              <a:rPr sz="1800" spc="-40" dirty="0">
                <a:solidFill>
                  <a:srgbClr val="D71920"/>
                </a:solidFill>
                <a:latin typeface="Arial"/>
                <a:cs typeface="Arial"/>
              </a:rPr>
              <a:t>solution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85" dirty="0">
                <a:solidFill>
                  <a:srgbClr val="E2E3E4"/>
                </a:solidFill>
                <a:latin typeface="Arial"/>
                <a:cs typeface="Arial"/>
              </a:rPr>
              <a:t>clever,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experienced,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compliant,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fun,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energetic, 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tenacious,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caring,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committed,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electric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eel,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honey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badger,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ferocious,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D71920"/>
                </a:solidFill>
                <a:latin typeface="Arial"/>
                <a:cs typeface="Arial"/>
              </a:rPr>
              <a:t>simple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,</a:t>
            </a:r>
            <a:r>
              <a:rPr sz="1800" spc="-2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transparent, 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everyday,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diverse,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ethical,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competitive,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honest,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family </a:t>
            </a:r>
            <a:r>
              <a:rPr sz="1800" spc="-85" dirty="0">
                <a:solidFill>
                  <a:srgbClr val="E2E3E4"/>
                </a:solidFill>
                <a:latin typeface="Arial"/>
                <a:cs typeface="Arial"/>
              </a:rPr>
              <a:t>values, </a:t>
            </a:r>
            <a:r>
              <a:rPr sz="1800" spc="-25" dirty="0">
                <a:solidFill>
                  <a:srgbClr val="D71920"/>
                </a:solidFill>
                <a:latin typeface="Arial"/>
                <a:cs typeface="Arial"/>
              </a:rPr>
              <a:t>trusted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authentic, 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exciting,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push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boundaries,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well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known,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red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bull,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celebrated </a:t>
            </a:r>
            <a:r>
              <a:rPr sz="1800" spc="-20" dirty="0">
                <a:solidFill>
                  <a:srgbClr val="E2E3E4"/>
                </a:solidFill>
                <a:latin typeface="Arial"/>
                <a:cs typeface="Arial"/>
              </a:rPr>
              <a:t>under </a:t>
            </a:r>
            <a:r>
              <a:rPr sz="1800" spc="15" dirty="0">
                <a:solidFill>
                  <a:srgbClr val="E2E3E4"/>
                </a:solidFill>
                <a:latin typeface="Arial"/>
                <a:cs typeface="Arial"/>
              </a:rPr>
              <a:t>dog,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solutions, 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infrastructure,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sub-divisions,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energised,</a:t>
            </a:r>
            <a:r>
              <a:rPr sz="1800" spc="-21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unstoppable.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87611" y="1579201"/>
            <a:ext cx="28892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800" u="sng" dirty="0">
                <a:solidFill>
                  <a:srgbClr val="E2E3E4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7299" y="228053"/>
            <a:ext cx="8187055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8100"/>
              </a:lnSpc>
            </a:pPr>
            <a:r>
              <a:rPr sz="1800" spc="-60" dirty="0">
                <a:solidFill>
                  <a:srgbClr val="D71920"/>
                </a:solidFill>
                <a:latin typeface="Arial"/>
                <a:cs typeface="Arial"/>
              </a:rPr>
              <a:t>innovative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fresh,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high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standard </a:t>
            </a:r>
            <a:r>
              <a:rPr sz="1800" spc="15" dirty="0">
                <a:solidFill>
                  <a:srgbClr val="E2E3E4"/>
                </a:solidFill>
                <a:latin typeface="Arial"/>
                <a:cs typeface="Arial"/>
              </a:rPr>
              <a:t>of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excellence,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solid,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stable, recognised, </a:t>
            </a:r>
            <a:r>
              <a:rPr sz="1800" spc="-40" dirty="0">
                <a:solidFill>
                  <a:srgbClr val="D71920"/>
                </a:solidFill>
                <a:latin typeface="Arial"/>
                <a:cs typeface="Arial"/>
              </a:rPr>
              <a:t>edgy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95" dirty="0">
                <a:solidFill>
                  <a:srgbClr val="E2E3E4"/>
                </a:solidFill>
                <a:latin typeface="Arial"/>
                <a:cs typeface="Arial"/>
              </a:rPr>
              <a:t>safe, 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high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quality,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nimble,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decisive,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driven, international,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strong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long-term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relationships, 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service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oriented,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down </a:t>
            </a:r>
            <a:r>
              <a:rPr sz="1800" spc="4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earth, </a:t>
            </a:r>
            <a:r>
              <a:rPr sz="1800" dirty="0">
                <a:solidFill>
                  <a:srgbClr val="E2E3E4"/>
                </a:solidFill>
                <a:latin typeface="Arial"/>
                <a:cs typeface="Arial"/>
              </a:rPr>
              <a:t>problem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solvers,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real </a:t>
            </a:r>
            <a:r>
              <a:rPr sz="1800" spc="-10" dirty="0">
                <a:solidFill>
                  <a:srgbClr val="E2E3E4"/>
                </a:solidFill>
                <a:latin typeface="Arial"/>
                <a:cs typeface="Arial"/>
              </a:rPr>
              <a:t>world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experience,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safety  </a:t>
            </a:r>
            <a:r>
              <a:rPr sz="1800" spc="-45" dirty="0">
                <a:solidFill>
                  <a:srgbClr val="D71920"/>
                </a:solidFill>
                <a:latin typeface="Arial"/>
                <a:cs typeface="Arial"/>
              </a:rPr>
              <a:t>driven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reliable, 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exciting, trustworthy,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connected,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loyal,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proud,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fun,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secure,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enjoyable, 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honest,</a:t>
            </a:r>
            <a:r>
              <a:rPr sz="1800" spc="-16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accountable,</a:t>
            </a:r>
            <a:r>
              <a:rPr sz="1800" spc="-16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supportive,</a:t>
            </a:r>
            <a:r>
              <a:rPr sz="1800" spc="-15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D71920"/>
                </a:solidFill>
                <a:latin typeface="Arial"/>
                <a:cs typeface="Arial"/>
              </a:rPr>
              <a:t>passionate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,</a:t>
            </a:r>
            <a:r>
              <a:rPr sz="1800" spc="-16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inspired,</a:t>
            </a:r>
            <a:r>
              <a:rPr sz="1800" spc="-16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genuine,</a:t>
            </a:r>
            <a:r>
              <a:rPr sz="1800" spc="-16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generous,</a:t>
            </a:r>
            <a:r>
              <a:rPr sz="1800" spc="-16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chameleon,  </a:t>
            </a:r>
            <a:r>
              <a:rPr sz="1800" spc="-75" dirty="0">
                <a:solidFill>
                  <a:srgbClr val="D71920"/>
                </a:solidFill>
                <a:latin typeface="Arial"/>
                <a:cs typeface="Arial"/>
              </a:rPr>
              <a:t>awesome</a:t>
            </a:r>
            <a:r>
              <a:rPr sz="1800" spc="-75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30" dirty="0">
                <a:solidFill>
                  <a:srgbClr val="D71920"/>
                </a:solidFill>
                <a:latin typeface="Arial"/>
                <a:cs typeface="Arial"/>
              </a:rPr>
              <a:t>unstoppable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annoying,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connectivity, </a:t>
            </a:r>
            <a:r>
              <a:rPr sz="1800" spc="-20" dirty="0">
                <a:solidFill>
                  <a:srgbClr val="E2E3E4"/>
                </a:solidFill>
                <a:latin typeface="Arial"/>
                <a:cs typeface="Arial"/>
              </a:rPr>
              <a:t>different, low </a:t>
            </a:r>
            <a:r>
              <a:rPr sz="1800" spc="-70" dirty="0">
                <a:solidFill>
                  <a:srgbClr val="E2E3E4"/>
                </a:solidFill>
                <a:latin typeface="Arial"/>
                <a:cs typeface="Arial"/>
              </a:rPr>
              <a:t>risk,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stop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shop, 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experts, </a:t>
            </a:r>
            <a:r>
              <a:rPr sz="1800" spc="-15" dirty="0">
                <a:solidFill>
                  <a:srgbClr val="E2E3E4"/>
                </a:solidFill>
                <a:latin typeface="Arial"/>
                <a:cs typeface="Arial"/>
              </a:rPr>
              <a:t>complete integrated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solution, </a:t>
            </a:r>
            <a:r>
              <a:rPr sz="1800" spc="-85" dirty="0">
                <a:solidFill>
                  <a:srgbClr val="E2E3E4"/>
                </a:solidFill>
                <a:latin typeface="Arial"/>
                <a:cs typeface="Arial"/>
              </a:rPr>
              <a:t>clever,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experienced, 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compliant,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fun, </a:t>
            </a:r>
            <a:r>
              <a:rPr sz="1800" spc="-35" dirty="0">
                <a:solidFill>
                  <a:srgbClr val="D71920"/>
                </a:solidFill>
                <a:latin typeface="Arial"/>
                <a:cs typeface="Arial"/>
              </a:rPr>
              <a:t>energetic</a:t>
            </a:r>
            <a:r>
              <a:rPr sz="1800" spc="-35" dirty="0">
                <a:solidFill>
                  <a:srgbClr val="C9CACC"/>
                </a:solidFill>
                <a:latin typeface="Arial"/>
                <a:cs typeface="Arial"/>
              </a:rPr>
              <a:t>,  </a:t>
            </a:r>
            <a:r>
              <a:rPr sz="1800" spc="-60" dirty="0">
                <a:solidFill>
                  <a:srgbClr val="E2E3E4"/>
                </a:solidFill>
                <a:latin typeface="Arial"/>
                <a:cs typeface="Arial"/>
              </a:rPr>
              <a:t>tenacious,</a:t>
            </a:r>
            <a:r>
              <a:rPr sz="18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caring,</a:t>
            </a:r>
            <a:r>
              <a:rPr sz="18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committed,</a:t>
            </a:r>
            <a:r>
              <a:rPr sz="18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D71920"/>
                </a:solidFill>
                <a:latin typeface="Arial"/>
                <a:cs typeface="Arial"/>
              </a:rPr>
              <a:t>electric</a:t>
            </a:r>
            <a:r>
              <a:rPr sz="1800" spc="-265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D71920"/>
                </a:solidFill>
                <a:latin typeface="Arial"/>
                <a:cs typeface="Arial"/>
              </a:rPr>
              <a:t>eel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,</a:t>
            </a:r>
            <a:r>
              <a:rPr sz="18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D71920"/>
                </a:solidFill>
                <a:latin typeface="Arial"/>
                <a:cs typeface="Arial"/>
              </a:rPr>
              <a:t>honey</a:t>
            </a:r>
            <a:r>
              <a:rPr sz="1800" spc="-265" dirty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D71920"/>
                </a:solidFill>
                <a:latin typeface="Arial"/>
                <a:cs typeface="Arial"/>
              </a:rPr>
              <a:t>badger</a:t>
            </a:r>
            <a:r>
              <a:rPr sz="1800" spc="-35" dirty="0">
                <a:solidFill>
                  <a:srgbClr val="E2E3E4"/>
                </a:solidFill>
                <a:latin typeface="Arial"/>
                <a:cs typeface="Arial"/>
              </a:rPr>
              <a:t>,</a:t>
            </a:r>
            <a:r>
              <a:rPr sz="18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D71920"/>
                </a:solidFill>
                <a:latin typeface="Arial"/>
                <a:cs typeface="Arial"/>
              </a:rPr>
              <a:t>ferocious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,</a:t>
            </a:r>
            <a:r>
              <a:rPr sz="18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simple,</a:t>
            </a:r>
            <a:r>
              <a:rPr sz="1800" spc="-26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transparent,  </a:t>
            </a:r>
            <a:r>
              <a:rPr sz="1800" spc="-80" dirty="0">
                <a:solidFill>
                  <a:srgbClr val="E2E3E4"/>
                </a:solidFill>
                <a:latin typeface="Arial"/>
                <a:cs typeface="Arial"/>
              </a:rPr>
              <a:t>everyday, </a:t>
            </a:r>
            <a:r>
              <a:rPr sz="1800" spc="-65" dirty="0">
                <a:solidFill>
                  <a:srgbClr val="E2E3E4"/>
                </a:solidFill>
                <a:latin typeface="Arial"/>
                <a:cs typeface="Arial"/>
              </a:rPr>
              <a:t>diverse,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ethical,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competitive,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honest,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family </a:t>
            </a:r>
            <a:r>
              <a:rPr sz="1800" spc="-85" dirty="0">
                <a:solidFill>
                  <a:srgbClr val="E2E3E4"/>
                </a:solidFill>
                <a:latin typeface="Arial"/>
                <a:cs typeface="Arial"/>
              </a:rPr>
              <a:t>values,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trusted,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authentic,  </a:t>
            </a:r>
            <a:r>
              <a:rPr sz="1800" spc="-40" dirty="0">
                <a:solidFill>
                  <a:srgbClr val="D71920"/>
                </a:solidFill>
                <a:latin typeface="Arial"/>
                <a:cs typeface="Arial"/>
              </a:rPr>
              <a:t>exciting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push </a:t>
            </a:r>
            <a:r>
              <a:rPr sz="1800" spc="-5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boundaries, </a:t>
            </a:r>
            <a:r>
              <a:rPr sz="1800" spc="-40" dirty="0">
                <a:solidFill>
                  <a:srgbClr val="E2E3E4"/>
                </a:solidFill>
                <a:latin typeface="Arial"/>
                <a:cs typeface="Arial"/>
              </a:rPr>
              <a:t>well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known, </a:t>
            </a:r>
            <a:r>
              <a:rPr sz="1800" spc="-10" dirty="0">
                <a:solidFill>
                  <a:srgbClr val="D71920"/>
                </a:solidFill>
                <a:latin typeface="Arial"/>
                <a:cs typeface="Arial"/>
              </a:rPr>
              <a:t>red </a:t>
            </a:r>
            <a:r>
              <a:rPr sz="1800" spc="-30" dirty="0">
                <a:solidFill>
                  <a:srgbClr val="D71920"/>
                </a:solidFill>
                <a:latin typeface="Arial"/>
                <a:cs typeface="Arial"/>
              </a:rPr>
              <a:t>bull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, </a:t>
            </a:r>
            <a:r>
              <a:rPr sz="1800" spc="-25" dirty="0">
                <a:solidFill>
                  <a:srgbClr val="E2E3E4"/>
                </a:solidFill>
                <a:latin typeface="Arial"/>
                <a:cs typeface="Arial"/>
              </a:rPr>
              <a:t>celebrated </a:t>
            </a:r>
            <a:r>
              <a:rPr sz="1800" spc="-20" dirty="0">
                <a:solidFill>
                  <a:srgbClr val="E2E3E4"/>
                </a:solidFill>
                <a:latin typeface="Arial"/>
                <a:cs typeface="Arial"/>
              </a:rPr>
              <a:t>under </a:t>
            </a:r>
            <a:r>
              <a:rPr sz="1800" spc="15" dirty="0">
                <a:solidFill>
                  <a:srgbClr val="E2E3E4"/>
                </a:solidFill>
                <a:latin typeface="Arial"/>
                <a:cs typeface="Arial"/>
              </a:rPr>
              <a:t>dog, </a:t>
            </a:r>
            <a:r>
              <a:rPr sz="1800" spc="-50" dirty="0">
                <a:solidFill>
                  <a:srgbClr val="E2E3E4"/>
                </a:solidFill>
                <a:latin typeface="Arial"/>
                <a:cs typeface="Arial"/>
              </a:rPr>
              <a:t>solutions,  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infrastructure, </a:t>
            </a:r>
            <a:r>
              <a:rPr sz="1800" spc="-55" dirty="0">
                <a:solidFill>
                  <a:srgbClr val="E2E3E4"/>
                </a:solidFill>
                <a:latin typeface="Arial"/>
                <a:cs typeface="Arial"/>
              </a:rPr>
              <a:t>sub-divisions, </a:t>
            </a:r>
            <a:r>
              <a:rPr sz="1800" spc="-45" dirty="0">
                <a:solidFill>
                  <a:srgbClr val="D71920"/>
                </a:solidFill>
                <a:latin typeface="Arial"/>
                <a:cs typeface="Arial"/>
              </a:rPr>
              <a:t>energised</a:t>
            </a:r>
            <a:r>
              <a:rPr sz="1800" spc="-45" dirty="0">
                <a:solidFill>
                  <a:srgbClr val="E2E3E4"/>
                </a:solidFill>
                <a:latin typeface="Arial"/>
                <a:cs typeface="Arial"/>
              </a:rPr>
              <a:t>,</a:t>
            </a:r>
            <a:r>
              <a:rPr sz="18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D71920"/>
                </a:solidFill>
                <a:latin typeface="Arial"/>
                <a:cs typeface="Arial"/>
              </a:rPr>
              <a:t>unstoppable</a:t>
            </a:r>
            <a:r>
              <a:rPr sz="1800" spc="-30" dirty="0">
                <a:solidFill>
                  <a:srgbClr val="E2E3E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9" y="359994"/>
            <a:ext cx="3270600" cy="189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9" y="359994"/>
            <a:ext cx="3270600" cy="189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0597" y="359994"/>
            <a:ext cx="3270605" cy="189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9" y="359994"/>
            <a:ext cx="3270600" cy="189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9999" y="2429992"/>
            <a:ext cx="3270600" cy="189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0597" y="359994"/>
            <a:ext cx="3270605" cy="189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9" y="359994"/>
            <a:ext cx="3270600" cy="189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9999" y="2429992"/>
            <a:ext cx="3270600" cy="189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0597" y="359994"/>
            <a:ext cx="3270605" cy="189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0597" y="2430001"/>
            <a:ext cx="3270605" cy="189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9" y="359994"/>
            <a:ext cx="3270600" cy="189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9999" y="2429992"/>
            <a:ext cx="3270600" cy="189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0597" y="359994"/>
            <a:ext cx="3270605" cy="189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0597" y="2430001"/>
            <a:ext cx="3270605" cy="189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76060" y="4536001"/>
            <a:ext cx="3929379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58595B"/>
                </a:solidFill>
                <a:latin typeface="Arial"/>
                <a:cs typeface="Arial"/>
              </a:rPr>
              <a:t>connection </a:t>
            </a:r>
            <a:r>
              <a:rPr sz="1800" spc="-105" dirty="0">
                <a:solidFill>
                  <a:srgbClr val="58595B"/>
                </a:solidFill>
                <a:latin typeface="Arial"/>
                <a:cs typeface="Arial"/>
              </a:rPr>
              <a:t>– </a:t>
            </a:r>
            <a:r>
              <a:rPr sz="1800" spc="15" dirty="0">
                <a:solidFill>
                  <a:srgbClr val="58595B"/>
                </a:solidFill>
                <a:latin typeface="Arial"/>
                <a:cs typeface="Arial"/>
              </a:rPr>
              <a:t>collaboration </a:t>
            </a:r>
            <a:r>
              <a:rPr sz="1800" spc="-105" dirty="0">
                <a:solidFill>
                  <a:srgbClr val="58595B"/>
                </a:solidFill>
                <a:latin typeface="Arial"/>
                <a:cs typeface="Arial"/>
              </a:rPr>
              <a:t>–</a:t>
            </a:r>
            <a:r>
              <a:rPr sz="18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58595B"/>
                </a:solidFill>
                <a:latin typeface="Arial"/>
                <a:cs typeface="Arial"/>
              </a:rPr>
              <a:t>capability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9995" y="359994"/>
            <a:ext cx="3270604" cy="189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9995" y="2429992"/>
            <a:ext cx="3270604" cy="189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0600" y="359994"/>
            <a:ext cx="2201999" cy="189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0600" y="2429992"/>
            <a:ext cx="2201999" cy="1890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923201" y="4536001"/>
            <a:ext cx="1034415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800" spc="-45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800" spc="95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1800" spc="30" dirty="0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sz="1800" spc="-140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1800" spc="40" dirty="0">
                <a:solidFill>
                  <a:srgbClr val="58595B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848994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wo</a:t>
            </a:r>
            <a:r>
              <a:rPr sz="1200" spc="-50" dirty="0">
                <a:solidFill>
                  <a:srgbClr val="B8BABC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dscout™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6819" y="2731113"/>
            <a:ext cx="132715" cy="85725"/>
          </a:xfrm>
          <a:custGeom>
            <a:avLst/>
            <a:gdLst/>
            <a:ahLst/>
            <a:cxnLst/>
            <a:rect l="l" t="t" r="r" b="b"/>
            <a:pathLst>
              <a:path w="132715" h="85725">
                <a:moveTo>
                  <a:pt x="24764" y="0"/>
                </a:moveTo>
                <a:lnTo>
                  <a:pt x="0" y="0"/>
                </a:lnTo>
                <a:lnTo>
                  <a:pt x="27076" y="85356"/>
                </a:lnTo>
                <a:lnTo>
                  <a:pt x="51346" y="85356"/>
                </a:lnTo>
                <a:lnTo>
                  <a:pt x="58290" y="57950"/>
                </a:lnTo>
                <a:lnTo>
                  <a:pt x="40436" y="57950"/>
                </a:lnTo>
                <a:lnTo>
                  <a:pt x="24764" y="0"/>
                </a:lnTo>
                <a:close/>
              </a:path>
              <a:path w="132715" h="85725">
                <a:moveTo>
                  <a:pt x="84812" y="28067"/>
                </a:moveTo>
                <a:lnTo>
                  <a:pt x="66205" y="28067"/>
                </a:lnTo>
                <a:lnTo>
                  <a:pt x="81394" y="85356"/>
                </a:lnTo>
                <a:lnTo>
                  <a:pt x="105486" y="85356"/>
                </a:lnTo>
                <a:lnTo>
                  <a:pt x="114183" y="57785"/>
                </a:lnTo>
                <a:lnTo>
                  <a:pt x="92278" y="57785"/>
                </a:lnTo>
                <a:lnTo>
                  <a:pt x="84812" y="28067"/>
                </a:lnTo>
                <a:close/>
              </a:path>
              <a:path w="132715" h="85725">
                <a:moveTo>
                  <a:pt x="77762" y="0"/>
                </a:moveTo>
                <a:lnTo>
                  <a:pt x="54978" y="0"/>
                </a:lnTo>
                <a:lnTo>
                  <a:pt x="40779" y="57950"/>
                </a:lnTo>
                <a:lnTo>
                  <a:pt x="58290" y="57950"/>
                </a:lnTo>
                <a:lnTo>
                  <a:pt x="65862" y="28067"/>
                </a:lnTo>
                <a:lnTo>
                  <a:pt x="84812" y="28067"/>
                </a:lnTo>
                <a:lnTo>
                  <a:pt x="77762" y="0"/>
                </a:lnTo>
                <a:close/>
              </a:path>
              <a:path w="132715" h="85725">
                <a:moveTo>
                  <a:pt x="132410" y="0"/>
                </a:moveTo>
                <a:lnTo>
                  <a:pt x="108305" y="0"/>
                </a:lnTo>
                <a:lnTo>
                  <a:pt x="92621" y="57785"/>
                </a:lnTo>
                <a:lnTo>
                  <a:pt x="114183" y="57785"/>
                </a:lnTo>
                <a:lnTo>
                  <a:pt x="132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7276" y="2710360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23812" y="0"/>
                </a:moveTo>
                <a:lnTo>
                  <a:pt x="17132" y="0"/>
                </a:lnTo>
                <a:lnTo>
                  <a:pt x="14198" y="558"/>
                </a:lnTo>
                <a:lnTo>
                  <a:pt x="0" y="18973"/>
                </a:lnTo>
                <a:lnTo>
                  <a:pt x="0" y="25158"/>
                </a:lnTo>
                <a:lnTo>
                  <a:pt x="17132" y="43967"/>
                </a:lnTo>
                <a:lnTo>
                  <a:pt x="23812" y="43967"/>
                </a:lnTo>
                <a:lnTo>
                  <a:pt x="26758" y="43408"/>
                </a:lnTo>
                <a:lnTo>
                  <a:pt x="31813" y="41198"/>
                </a:lnTo>
                <a:lnTo>
                  <a:pt x="33947" y="39649"/>
                </a:lnTo>
                <a:lnTo>
                  <a:pt x="35421" y="37947"/>
                </a:lnTo>
                <a:lnTo>
                  <a:pt x="18656" y="37947"/>
                </a:lnTo>
                <a:lnTo>
                  <a:pt x="16954" y="37591"/>
                </a:lnTo>
                <a:lnTo>
                  <a:pt x="7408" y="25158"/>
                </a:lnTo>
                <a:lnTo>
                  <a:pt x="7410" y="18973"/>
                </a:lnTo>
                <a:lnTo>
                  <a:pt x="18656" y="6108"/>
                </a:lnTo>
                <a:lnTo>
                  <a:pt x="35436" y="6108"/>
                </a:lnTo>
                <a:lnTo>
                  <a:pt x="33947" y="4406"/>
                </a:lnTo>
                <a:lnTo>
                  <a:pt x="31813" y="2844"/>
                </a:lnTo>
                <a:lnTo>
                  <a:pt x="26758" y="558"/>
                </a:lnTo>
                <a:lnTo>
                  <a:pt x="23812" y="0"/>
                </a:lnTo>
                <a:close/>
              </a:path>
              <a:path w="41275" h="44450">
                <a:moveTo>
                  <a:pt x="35436" y="6108"/>
                </a:moveTo>
                <a:lnTo>
                  <a:pt x="22237" y="6108"/>
                </a:lnTo>
                <a:lnTo>
                  <a:pt x="23939" y="6451"/>
                </a:lnTo>
                <a:lnTo>
                  <a:pt x="27139" y="7873"/>
                </a:lnTo>
                <a:lnTo>
                  <a:pt x="33475" y="25158"/>
                </a:lnTo>
                <a:lnTo>
                  <a:pt x="33223" y="26885"/>
                </a:lnTo>
                <a:lnTo>
                  <a:pt x="22237" y="37947"/>
                </a:lnTo>
                <a:lnTo>
                  <a:pt x="35421" y="37947"/>
                </a:lnTo>
                <a:lnTo>
                  <a:pt x="37414" y="35686"/>
                </a:lnTo>
                <a:lnTo>
                  <a:pt x="38722" y="33350"/>
                </a:lnTo>
                <a:lnTo>
                  <a:pt x="40449" y="28041"/>
                </a:lnTo>
                <a:lnTo>
                  <a:pt x="40881" y="25158"/>
                </a:lnTo>
                <a:lnTo>
                  <a:pt x="40881" y="18973"/>
                </a:lnTo>
                <a:lnTo>
                  <a:pt x="40449" y="16078"/>
                </a:lnTo>
                <a:lnTo>
                  <a:pt x="38722" y="10706"/>
                </a:lnTo>
                <a:lnTo>
                  <a:pt x="37414" y="8369"/>
                </a:lnTo>
                <a:lnTo>
                  <a:pt x="35436" y="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1400" y="1745481"/>
            <a:ext cx="2954879" cy="1445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9803" y="1494015"/>
            <a:ext cx="3275996" cy="1768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00779" y="4536001"/>
            <a:ext cx="168021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58595B"/>
                </a:solidFill>
                <a:latin typeface="Arial"/>
                <a:cs typeface="Arial"/>
              </a:rPr>
              <a:t>strategic</a:t>
            </a:r>
            <a:r>
              <a:rPr sz="18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58595B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14354" y="2561380"/>
            <a:ext cx="201930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35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20" dirty="0">
                <a:solidFill>
                  <a:srgbClr val="58595B"/>
                </a:solidFill>
                <a:latin typeface="Cambria"/>
                <a:cs typeface="Cambria"/>
              </a:rPr>
              <a:t>objectives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68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225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68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83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702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33074" y="2702242"/>
            <a:ext cx="166370" cy="169545"/>
          </a:xfrm>
          <a:custGeom>
            <a:avLst/>
            <a:gdLst/>
            <a:ahLst/>
            <a:cxnLst/>
            <a:rect l="l" t="t" r="r" b="b"/>
            <a:pathLst>
              <a:path w="166370" h="169544">
                <a:moveTo>
                  <a:pt x="82931" y="0"/>
                </a:moveTo>
                <a:lnTo>
                  <a:pt x="41434" y="9389"/>
                </a:lnTo>
                <a:lnTo>
                  <a:pt x="13047" y="35323"/>
                </a:lnTo>
                <a:lnTo>
                  <a:pt x="367" y="75384"/>
                </a:lnTo>
                <a:lnTo>
                  <a:pt x="0" y="84785"/>
                </a:lnTo>
                <a:lnTo>
                  <a:pt x="367" y="94188"/>
                </a:lnTo>
                <a:lnTo>
                  <a:pt x="13047" y="133996"/>
                </a:lnTo>
                <a:lnTo>
                  <a:pt x="41434" y="159806"/>
                </a:lnTo>
                <a:lnTo>
                  <a:pt x="82931" y="168973"/>
                </a:lnTo>
                <a:lnTo>
                  <a:pt x="92186" y="168602"/>
                </a:lnTo>
                <a:lnTo>
                  <a:pt x="131514" y="155895"/>
                </a:lnTo>
                <a:lnTo>
                  <a:pt x="151674" y="136055"/>
                </a:lnTo>
                <a:lnTo>
                  <a:pt x="75476" y="136055"/>
                </a:lnTo>
                <a:lnTo>
                  <a:pt x="69278" y="134594"/>
                </a:lnTo>
                <a:lnTo>
                  <a:pt x="44729" y="97485"/>
                </a:lnTo>
                <a:lnTo>
                  <a:pt x="44094" y="91224"/>
                </a:lnTo>
                <a:lnTo>
                  <a:pt x="44094" y="78371"/>
                </a:lnTo>
                <a:lnTo>
                  <a:pt x="59334" y="40728"/>
                </a:lnTo>
                <a:lnTo>
                  <a:pt x="75476" y="33235"/>
                </a:lnTo>
                <a:lnTo>
                  <a:pt x="151660" y="33235"/>
                </a:lnTo>
                <a:lnTo>
                  <a:pt x="148629" y="28937"/>
                </a:lnTo>
                <a:lnTo>
                  <a:pt x="117271" y="6045"/>
                </a:lnTo>
                <a:lnTo>
                  <a:pt x="92186" y="376"/>
                </a:lnTo>
                <a:lnTo>
                  <a:pt x="82931" y="0"/>
                </a:lnTo>
                <a:close/>
              </a:path>
              <a:path w="166370" h="169544">
                <a:moveTo>
                  <a:pt x="151660" y="33235"/>
                </a:moveTo>
                <a:lnTo>
                  <a:pt x="90398" y="33235"/>
                </a:lnTo>
                <a:lnTo>
                  <a:pt x="96672" y="34734"/>
                </a:lnTo>
                <a:lnTo>
                  <a:pt x="106807" y="40728"/>
                </a:lnTo>
                <a:lnTo>
                  <a:pt x="122085" y="78371"/>
                </a:lnTo>
                <a:lnTo>
                  <a:pt x="122085" y="91224"/>
                </a:lnTo>
                <a:lnTo>
                  <a:pt x="106807" y="128790"/>
                </a:lnTo>
                <a:lnTo>
                  <a:pt x="90398" y="136055"/>
                </a:lnTo>
                <a:lnTo>
                  <a:pt x="151674" y="136055"/>
                </a:lnTo>
                <a:lnTo>
                  <a:pt x="165833" y="94188"/>
                </a:lnTo>
                <a:lnTo>
                  <a:pt x="166204" y="84785"/>
                </a:lnTo>
                <a:lnTo>
                  <a:pt x="165833" y="75384"/>
                </a:lnTo>
                <a:lnTo>
                  <a:pt x="153131" y="35323"/>
                </a:lnTo>
                <a:lnTo>
                  <a:pt x="151660" y="3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4373" y="2651357"/>
            <a:ext cx="69850" cy="103505"/>
          </a:xfrm>
          <a:custGeom>
            <a:avLst/>
            <a:gdLst/>
            <a:ahLst/>
            <a:cxnLst/>
            <a:rect l="l" t="t" r="r" b="b"/>
            <a:pathLst>
              <a:path w="69850" h="103505">
                <a:moveTo>
                  <a:pt x="27020" y="91795"/>
                </a:moveTo>
                <a:lnTo>
                  <a:pt x="12382" y="91795"/>
                </a:lnTo>
                <a:lnTo>
                  <a:pt x="13716" y="93980"/>
                </a:lnTo>
                <a:lnTo>
                  <a:pt x="34353" y="103162"/>
                </a:lnTo>
                <a:lnTo>
                  <a:pt x="41744" y="103162"/>
                </a:lnTo>
                <a:lnTo>
                  <a:pt x="46659" y="102171"/>
                </a:lnTo>
                <a:lnTo>
                  <a:pt x="55079" y="98183"/>
                </a:lnTo>
                <a:lnTo>
                  <a:pt x="58597" y="95478"/>
                </a:lnTo>
                <a:lnTo>
                  <a:pt x="60900" y="92633"/>
                </a:lnTo>
                <a:lnTo>
                  <a:pt x="30683" y="92633"/>
                </a:lnTo>
                <a:lnTo>
                  <a:pt x="27139" y="91859"/>
                </a:lnTo>
                <a:close/>
              </a:path>
              <a:path w="69850" h="103505">
                <a:moveTo>
                  <a:pt x="12090" y="0"/>
                </a:moveTo>
                <a:lnTo>
                  <a:pt x="0" y="0"/>
                </a:lnTo>
                <a:lnTo>
                  <a:pt x="0" y="101612"/>
                </a:lnTo>
                <a:lnTo>
                  <a:pt x="12090" y="101612"/>
                </a:lnTo>
                <a:lnTo>
                  <a:pt x="12090" y="91795"/>
                </a:lnTo>
                <a:lnTo>
                  <a:pt x="27020" y="91795"/>
                </a:lnTo>
                <a:lnTo>
                  <a:pt x="12963" y="75196"/>
                </a:lnTo>
                <a:lnTo>
                  <a:pt x="12090" y="71831"/>
                </a:lnTo>
                <a:lnTo>
                  <a:pt x="11658" y="68364"/>
                </a:lnTo>
                <a:lnTo>
                  <a:pt x="11731" y="60756"/>
                </a:lnTo>
                <a:lnTo>
                  <a:pt x="12077" y="57962"/>
                </a:lnTo>
                <a:lnTo>
                  <a:pt x="26282" y="38011"/>
                </a:lnTo>
                <a:lnTo>
                  <a:pt x="12090" y="38011"/>
                </a:lnTo>
                <a:lnTo>
                  <a:pt x="12090" y="0"/>
                </a:lnTo>
                <a:close/>
              </a:path>
              <a:path w="69850" h="103505">
                <a:moveTo>
                  <a:pt x="60546" y="37007"/>
                </a:moveTo>
                <a:lnTo>
                  <a:pt x="38061" y="37007"/>
                </a:lnTo>
                <a:lnTo>
                  <a:pt x="41440" y="37769"/>
                </a:lnTo>
                <a:lnTo>
                  <a:pt x="47218" y="40805"/>
                </a:lnTo>
                <a:lnTo>
                  <a:pt x="56858" y="68364"/>
                </a:lnTo>
                <a:lnTo>
                  <a:pt x="56540" y="71297"/>
                </a:lnTo>
                <a:lnTo>
                  <a:pt x="55016" y="78117"/>
                </a:lnTo>
                <a:lnTo>
                  <a:pt x="53784" y="81178"/>
                </a:lnTo>
                <a:lnTo>
                  <a:pt x="52069" y="83820"/>
                </a:lnTo>
                <a:lnTo>
                  <a:pt x="50380" y="86487"/>
                </a:lnTo>
                <a:lnTo>
                  <a:pt x="48133" y="88607"/>
                </a:lnTo>
                <a:lnTo>
                  <a:pt x="45339" y="90233"/>
                </a:lnTo>
                <a:lnTo>
                  <a:pt x="42519" y="91833"/>
                </a:lnTo>
                <a:lnTo>
                  <a:pt x="39027" y="92633"/>
                </a:lnTo>
                <a:lnTo>
                  <a:pt x="60900" y="92633"/>
                </a:lnTo>
                <a:lnTo>
                  <a:pt x="64211" y="88544"/>
                </a:lnTo>
                <a:lnTo>
                  <a:pt x="66294" y="84493"/>
                </a:lnTo>
                <a:lnTo>
                  <a:pt x="69037" y="75196"/>
                </a:lnTo>
                <a:lnTo>
                  <a:pt x="69735" y="70256"/>
                </a:lnTo>
                <a:lnTo>
                  <a:pt x="69735" y="59829"/>
                </a:lnTo>
                <a:lnTo>
                  <a:pt x="69024" y="54889"/>
                </a:lnTo>
                <a:lnTo>
                  <a:pt x="66179" y="45593"/>
                </a:lnTo>
                <a:lnTo>
                  <a:pt x="64058" y="41478"/>
                </a:lnTo>
                <a:lnTo>
                  <a:pt x="60546" y="37007"/>
                </a:lnTo>
                <a:close/>
              </a:path>
              <a:path w="69850" h="103505">
                <a:moveTo>
                  <a:pt x="41567" y="26327"/>
                </a:moveTo>
                <a:lnTo>
                  <a:pt x="30734" y="26327"/>
                </a:lnTo>
                <a:lnTo>
                  <a:pt x="26047" y="27266"/>
                </a:lnTo>
                <a:lnTo>
                  <a:pt x="17513" y="30962"/>
                </a:lnTo>
                <a:lnTo>
                  <a:pt x="14376" y="33909"/>
                </a:lnTo>
                <a:lnTo>
                  <a:pt x="12382" y="38011"/>
                </a:lnTo>
                <a:lnTo>
                  <a:pt x="26282" y="38011"/>
                </a:lnTo>
                <a:lnTo>
                  <a:pt x="26619" y="37820"/>
                </a:lnTo>
                <a:lnTo>
                  <a:pt x="30086" y="37007"/>
                </a:lnTo>
                <a:lnTo>
                  <a:pt x="60546" y="37007"/>
                </a:lnTo>
                <a:lnTo>
                  <a:pt x="58470" y="34366"/>
                </a:lnTo>
                <a:lnTo>
                  <a:pt x="54952" y="31559"/>
                </a:lnTo>
                <a:lnTo>
                  <a:pt x="46507" y="27368"/>
                </a:lnTo>
                <a:lnTo>
                  <a:pt x="41567" y="26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64262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363918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80"/>
              </a:spcBef>
            </a:pP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Clearly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communicate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capability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capacity 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markets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industries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58595B"/>
                </a:solidFill>
                <a:latin typeface="Arial"/>
                <a:cs typeface="Arial"/>
              </a:rPr>
              <a:t>cover.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3639185" cy="137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80"/>
              </a:spcBef>
            </a:pP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Clearly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communicate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capacity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markets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industries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cover.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respectful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3824604" cy="178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  <a:p>
            <a:pPr marL="12700" marR="190500">
              <a:lnSpc>
                <a:spcPts val="1600"/>
              </a:lnSpc>
              <a:spcBef>
                <a:spcPts val="80"/>
              </a:spcBef>
            </a:pP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Clearly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communicate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capacity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markets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industries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cover.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respectful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75"/>
              </a:spcBef>
            </a:pP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Celebrate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within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brand 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leverage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8595B"/>
                </a:solidFill>
                <a:latin typeface="Arial"/>
                <a:cs typeface="Arial"/>
              </a:rPr>
              <a:t>it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continue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build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that</a:t>
            </a:r>
            <a:r>
              <a:rPr sz="14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equity.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3824604" cy="249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  <a:p>
            <a:pPr marL="12700" marR="190500">
              <a:lnSpc>
                <a:spcPts val="1600"/>
              </a:lnSpc>
              <a:spcBef>
                <a:spcPts val="80"/>
              </a:spcBef>
            </a:pP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Clearly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communicate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capacity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markets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industries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cover.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respectful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75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Celebrate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within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brand 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leverage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continue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build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equity.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19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65" dirty="0">
                <a:solidFill>
                  <a:srgbClr val="58595B"/>
                </a:solidFill>
                <a:latin typeface="Lucida Sans"/>
                <a:cs typeface="Lucida Sans"/>
              </a:rPr>
              <a:t>respected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3976370" cy="310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  <a:p>
            <a:pPr marL="12700" marR="342265">
              <a:lnSpc>
                <a:spcPts val="1600"/>
              </a:lnSpc>
              <a:spcBef>
                <a:spcPts val="80"/>
              </a:spcBef>
            </a:pP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Clearly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communicate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capacity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markets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industries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cover.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respectful</a:t>
            </a:r>
            <a:endParaRPr sz="1400">
              <a:latin typeface="Lucida Sans"/>
              <a:cs typeface="Lucida Sans"/>
            </a:endParaRPr>
          </a:p>
          <a:p>
            <a:pPr marL="12700" marR="156845">
              <a:lnSpc>
                <a:spcPts val="1600"/>
              </a:lnSpc>
              <a:spcBef>
                <a:spcPts val="75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Celebrate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within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brand 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leverage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continue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build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equity.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19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65" dirty="0">
                <a:solidFill>
                  <a:srgbClr val="58595B"/>
                </a:solidFill>
                <a:latin typeface="Lucida Sans"/>
                <a:cs typeface="Lucida Sans"/>
              </a:rPr>
              <a:t>respected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75"/>
              </a:spcBef>
            </a:pP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Position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ourselves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as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more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than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just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‘doers’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 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markets.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Bring </a:t>
            </a:r>
            <a:r>
              <a:rPr sz="1400" spc="35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light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that </a:t>
            </a:r>
            <a:r>
              <a:rPr sz="1400" spc="-35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are also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experts,  practical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problem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95B"/>
                </a:solidFill>
                <a:latin typeface="Arial"/>
                <a:cs typeface="Arial"/>
              </a:rPr>
              <a:t>solvers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r>
              <a:rPr sz="14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95B"/>
                </a:solidFill>
                <a:latin typeface="Arial"/>
                <a:cs typeface="Arial"/>
              </a:rPr>
              <a:t>managers.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3976370" cy="3799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  <a:p>
            <a:pPr marL="12700" marR="342265">
              <a:lnSpc>
                <a:spcPts val="1600"/>
              </a:lnSpc>
              <a:spcBef>
                <a:spcPts val="80"/>
              </a:spcBef>
            </a:pP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Clearly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communicate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capacity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markets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industries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cover.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respectful</a:t>
            </a:r>
            <a:endParaRPr sz="1400">
              <a:latin typeface="Lucida Sans"/>
              <a:cs typeface="Lucida Sans"/>
            </a:endParaRPr>
          </a:p>
          <a:p>
            <a:pPr marL="12700" marR="156845">
              <a:lnSpc>
                <a:spcPts val="1600"/>
              </a:lnSpc>
              <a:spcBef>
                <a:spcPts val="75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Celebrate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within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brand 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leverage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continue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build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equity.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19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Lucida Sans"/>
                <a:cs typeface="Lucida Sans"/>
              </a:rPr>
              <a:t>respected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75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Position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ourselves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as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more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than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just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‘doers’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 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markets.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Bring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light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 also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experts,  practical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problem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solvers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managers.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bold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11176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objectives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0641" y="2724891"/>
            <a:ext cx="95250" cy="97155"/>
          </a:xfrm>
          <a:custGeom>
            <a:avLst/>
            <a:gdLst/>
            <a:ahLst/>
            <a:cxnLst/>
            <a:rect l="l" t="t" r="r" b="b"/>
            <a:pathLst>
              <a:path w="95250" h="97155">
                <a:moveTo>
                  <a:pt x="54686" y="0"/>
                </a:moveTo>
                <a:lnTo>
                  <a:pt x="40233" y="0"/>
                </a:lnTo>
                <a:lnTo>
                  <a:pt x="33718" y="1155"/>
                </a:lnTo>
                <a:lnTo>
                  <a:pt x="1117" y="34518"/>
                </a:lnTo>
                <a:lnTo>
                  <a:pt x="0" y="41186"/>
                </a:lnTo>
                <a:lnTo>
                  <a:pt x="0" y="55880"/>
                </a:lnTo>
                <a:lnTo>
                  <a:pt x="22098" y="91097"/>
                </a:lnTo>
                <a:lnTo>
                  <a:pt x="40233" y="96710"/>
                </a:lnTo>
                <a:lnTo>
                  <a:pt x="54686" y="96710"/>
                </a:lnTo>
                <a:lnTo>
                  <a:pt x="87271" y="77876"/>
                </a:lnTo>
                <a:lnTo>
                  <a:pt x="43192" y="77876"/>
                </a:lnTo>
                <a:lnTo>
                  <a:pt x="39649" y="77038"/>
                </a:lnTo>
                <a:lnTo>
                  <a:pt x="25234" y="52209"/>
                </a:lnTo>
                <a:lnTo>
                  <a:pt x="25234" y="44856"/>
                </a:lnTo>
                <a:lnTo>
                  <a:pt x="43192" y="19024"/>
                </a:lnTo>
                <a:lnTo>
                  <a:pt x="87269" y="19024"/>
                </a:lnTo>
                <a:lnTo>
                  <a:pt x="86283" y="17449"/>
                </a:lnTo>
                <a:lnTo>
                  <a:pt x="77978" y="9029"/>
                </a:lnTo>
                <a:lnTo>
                  <a:pt x="72986" y="5778"/>
                </a:lnTo>
                <a:lnTo>
                  <a:pt x="61252" y="1155"/>
                </a:lnTo>
                <a:lnTo>
                  <a:pt x="54686" y="0"/>
                </a:lnTo>
                <a:close/>
              </a:path>
              <a:path w="95250" h="97155">
                <a:moveTo>
                  <a:pt x="87269" y="19024"/>
                </a:moveTo>
                <a:lnTo>
                  <a:pt x="51739" y="19024"/>
                </a:lnTo>
                <a:lnTo>
                  <a:pt x="55321" y="19888"/>
                </a:lnTo>
                <a:lnTo>
                  <a:pt x="58229" y="21590"/>
                </a:lnTo>
                <a:lnTo>
                  <a:pt x="69875" y="44856"/>
                </a:lnTo>
                <a:lnTo>
                  <a:pt x="69875" y="52209"/>
                </a:lnTo>
                <a:lnTo>
                  <a:pt x="51739" y="77876"/>
                </a:lnTo>
                <a:lnTo>
                  <a:pt x="87271" y="77876"/>
                </a:lnTo>
                <a:lnTo>
                  <a:pt x="89471" y="74371"/>
                </a:lnTo>
                <a:lnTo>
                  <a:pt x="93992" y="62522"/>
                </a:lnTo>
                <a:lnTo>
                  <a:pt x="95123" y="55880"/>
                </a:lnTo>
                <a:lnTo>
                  <a:pt x="95123" y="41186"/>
                </a:lnTo>
                <a:lnTo>
                  <a:pt x="93992" y="34518"/>
                </a:lnTo>
                <a:lnTo>
                  <a:pt x="89471" y="22542"/>
                </a:lnTo>
                <a:lnTo>
                  <a:pt x="87269" y="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402" y="2695778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5">
                <a:moveTo>
                  <a:pt x="15459" y="52527"/>
                </a:moveTo>
                <a:lnTo>
                  <a:pt x="7086" y="52527"/>
                </a:lnTo>
                <a:lnTo>
                  <a:pt x="7848" y="53784"/>
                </a:lnTo>
                <a:lnTo>
                  <a:pt x="23888" y="59042"/>
                </a:lnTo>
                <a:lnTo>
                  <a:pt x="26708" y="58470"/>
                </a:lnTo>
                <a:lnTo>
                  <a:pt x="31534" y="56184"/>
                </a:lnTo>
                <a:lnTo>
                  <a:pt x="33540" y="54635"/>
                </a:lnTo>
                <a:lnTo>
                  <a:pt x="34858" y="53009"/>
                </a:lnTo>
                <a:lnTo>
                  <a:pt x="17564" y="53009"/>
                </a:lnTo>
                <a:lnTo>
                  <a:pt x="15532" y="52565"/>
                </a:lnTo>
                <a:close/>
              </a:path>
              <a:path w="40004" h="59055">
                <a:moveTo>
                  <a:pt x="6921" y="0"/>
                </a:moveTo>
                <a:lnTo>
                  <a:pt x="0" y="0"/>
                </a:lnTo>
                <a:lnTo>
                  <a:pt x="0" y="58153"/>
                </a:lnTo>
                <a:lnTo>
                  <a:pt x="6921" y="58153"/>
                </a:lnTo>
                <a:lnTo>
                  <a:pt x="6921" y="52527"/>
                </a:lnTo>
                <a:lnTo>
                  <a:pt x="15459" y="52527"/>
                </a:lnTo>
                <a:lnTo>
                  <a:pt x="6680" y="39128"/>
                </a:lnTo>
                <a:lnTo>
                  <a:pt x="6782" y="34239"/>
                </a:lnTo>
                <a:lnTo>
                  <a:pt x="15047" y="21742"/>
                </a:lnTo>
                <a:lnTo>
                  <a:pt x="6921" y="21742"/>
                </a:lnTo>
                <a:lnTo>
                  <a:pt x="6921" y="0"/>
                </a:lnTo>
                <a:close/>
              </a:path>
              <a:path w="40004" h="59055">
                <a:moveTo>
                  <a:pt x="34660" y="21183"/>
                </a:moveTo>
                <a:lnTo>
                  <a:pt x="21780" y="21183"/>
                </a:lnTo>
                <a:lnTo>
                  <a:pt x="23710" y="21615"/>
                </a:lnTo>
                <a:lnTo>
                  <a:pt x="27025" y="23342"/>
                </a:lnTo>
                <a:lnTo>
                  <a:pt x="32549" y="39128"/>
                </a:lnTo>
                <a:lnTo>
                  <a:pt x="32359" y="40792"/>
                </a:lnTo>
                <a:lnTo>
                  <a:pt x="22339" y="53009"/>
                </a:lnTo>
                <a:lnTo>
                  <a:pt x="34858" y="53009"/>
                </a:lnTo>
                <a:lnTo>
                  <a:pt x="39916" y="34239"/>
                </a:lnTo>
                <a:lnTo>
                  <a:pt x="39509" y="31407"/>
                </a:lnTo>
                <a:lnTo>
                  <a:pt x="37884" y="26085"/>
                </a:lnTo>
                <a:lnTo>
                  <a:pt x="36664" y="23736"/>
                </a:lnTo>
                <a:lnTo>
                  <a:pt x="34660" y="21183"/>
                </a:lnTo>
                <a:close/>
              </a:path>
              <a:path w="40004" h="59055">
                <a:moveTo>
                  <a:pt x="23787" y="15062"/>
                </a:moveTo>
                <a:lnTo>
                  <a:pt x="17589" y="15062"/>
                </a:lnTo>
                <a:lnTo>
                  <a:pt x="14909" y="15595"/>
                </a:lnTo>
                <a:lnTo>
                  <a:pt x="10020" y="17716"/>
                </a:lnTo>
                <a:lnTo>
                  <a:pt x="8229" y="19405"/>
                </a:lnTo>
                <a:lnTo>
                  <a:pt x="7086" y="21742"/>
                </a:lnTo>
                <a:lnTo>
                  <a:pt x="15047" y="21742"/>
                </a:lnTo>
                <a:lnTo>
                  <a:pt x="15227" y="21640"/>
                </a:lnTo>
                <a:lnTo>
                  <a:pt x="17221" y="21183"/>
                </a:lnTo>
                <a:lnTo>
                  <a:pt x="34660" y="21183"/>
                </a:lnTo>
                <a:lnTo>
                  <a:pt x="33464" y="19659"/>
                </a:lnTo>
                <a:lnTo>
                  <a:pt x="31457" y="18059"/>
                </a:lnTo>
                <a:lnTo>
                  <a:pt x="26619" y="15659"/>
                </a:lnTo>
                <a:lnTo>
                  <a:pt x="23787" y="1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871" y="2568344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7871" y="1434715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5525" y="3891179"/>
            <a:ext cx="4161154" cy="0"/>
          </a:xfrm>
          <a:custGeom>
            <a:avLst/>
            <a:gdLst/>
            <a:ahLst/>
            <a:cxnLst/>
            <a:rect l="l" t="t" r="r" b="b"/>
            <a:pathLst>
              <a:path w="4161154">
                <a:moveTo>
                  <a:pt x="0" y="0"/>
                </a:moveTo>
                <a:lnTo>
                  <a:pt x="4160951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851" y="578794"/>
            <a:ext cx="3976370" cy="420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clear</a:t>
            </a:r>
            <a:endParaRPr sz="1400">
              <a:latin typeface="Lucida Sans"/>
              <a:cs typeface="Lucida Sans"/>
            </a:endParaRPr>
          </a:p>
          <a:p>
            <a:pPr marL="12700" marR="342265">
              <a:lnSpc>
                <a:spcPts val="1600"/>
              </a:lnSpc>
              <a:spcBef>
                <a:spcPts val="80"/>
              </a:spcBef>
            </a:pP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Clearly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communicate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capability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capacity 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markets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industries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Arial"/>
                <a:cs typeface="Arial"/>
              </a:rPr>
              <a:t>cover.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2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respectful</a:t>
            </a:r>
            <a:endParaRPr sz="1400">
              <a:latin typeface="Lucida Sans"/>
              <a:cs typeface="Lucida Sans"/>
            </a:endParaRPr>
          </a:p>
          <a:p>
            <a:pPr marL="12700" marR="156845">
              <a:lnSpc>
                <a:spcPts val="1600"/>
              </a:lnSpc>
              <a:spcBef>
                <a:spcPts val="75"/>
              </a:spcBef>
            </a:pP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Celebrate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heritage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equity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within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brand 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leverage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2E3E4"/>
                </a:solidFill>
                <a:latin typeface="Arial"/>
                <a:cs typeface="Arial"/>
              </a:rPr>
              <a:t>it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continue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build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</a:t>
            </a:r>
            <a:r>
              <a:rPr sz="1400" spc="-9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equity.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20" dirty="0">
                <a:solidFill>
                  <a:srgbClr val="E2E3E4"/>
                </a:solidFill>
                <a:latin typeface="Lucida Sans"/>
                <a:cs typeface="Lucida Sans"/>
              </a:rPr>
              <a:t>Be</a:t>
            </a:r>
            <a:r>
              <a:rPr sz="1400" spc="-19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65" dirty="0">
                <a:solidFill>
                  <a:srgbClr val="E2E3E4"/>
                </a:solidFill>
                <a:latin typeface="Lucida Sans"/>
                <a:cs typeface="Lucida Sans"/>
              </a:rPr>
              <a:t>respected</a:t>
            </a:r>
            <a:endParaRPr sz="1400">
              <a:latin typeface="Lucida Sans"/>
              <a:cs typeface="Lucida Sans"/>
            </a:endParaRPr>
          </a:p>
          <a:p>
            <a:pPr marL="12700" marR="5080">
              <a:lnSpc>
                <a:spcPts val="1600"/>
              </a:lnSpc>
              <a:spcBef>
                <a:spcPts val="75"/>
              </a:spcBef>
            </a:pPr>
            <a:r>
              <a:rPr sz="1400" spc="-45" dirty="0">
                <a:solidFill>
                  <a:srgbClr val="E2E3E4"/>
                </a:solidFill>
                <a:latin typeface="Arial"/>
                <a:cs typeface="Arial"/>
              </a:rPr>
              <a:t>Position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ourselves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E2E3E4"/>
                </a:solidFill>
                <a:latin typeface="Arial"/>
                <a:cs typeface="Arial"/>
              </a:rPr>
              <a:t>as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more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than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just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‘doers’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our 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markets.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Bring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light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that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are also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the </a:t>
            </a:r>
            <a:r>
              <a:rPr sz="1400" spc="-25" dirty="0">
                <a:solidFill>
                  <a:srgbClr val="E2E3E4"/>
                </a:solidFill>
                <a:latin typeface="Arial"/>
                <a:cs typeface="Arial"/>
              </a:rPr>
              <a:t>experts,  practical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problem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E2E3E4"/>
                </a:solidFill>
                <a:latin typeface="Arial"/>
                <a:cs typeface="Arial"/>
              </a:rPr>
              <a:t>solvers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10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Arial"/>
                <a:cs typeface="Arial"/>
              </a:rPr>
              <a:t>managers.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  <a:spcBef>
                <a:spcPts val="1560"/>
              </a:spcBef>
            </a:pPr>
            <a:r>
              <a:rPr sz="1400" spc="20" dirty="0">
                <a:solidFill>
                  <a:srgbClr val="58595B"/>
                </a:solidFill>
                <a:latin typeface="Lucida Sans"/>
                <a:cs typeface="Lucida Sans"/>
              </a:rPr>
              <a:t>Be</a:t>
            </a:r>
            <a:r>
              <a:rPr sz="14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bold</a:t>
            </a:r>
            <a:endParaRPr sz="1400">
              <a:latin typeface="Lucida Sans"/>
              <a:cs typeface="Lucida Sans"/>
            </a:endParaRPr>
          </a:p>
          <a:p>
            <a:pPr marL="12700" marR="24130">
              <a:lnSpc>
                <a:spcPts val="1600"/>
              </a:lnSpc>
              <a:spcBef>
                <a:spcPts val="80"/>
              </a:spcBef>
            </a:pPr>
            <a:r>
              <a:rPr sz="1400" spc="-45" dirty="0">
                <a:solidFill>
                  <a:srgbClr val="58595B"/>
                </a:solidFill>
                <a:latin typeface="Arial"/>
                <a:cs typeface="Arial"/>
              </a:rPr>
              <a:t>Create </a:t>
            </a:r>
            <a:r>
              <a:rPr sz="1400" spc="-5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solid,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memorable and unique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brand that  </a:t>
            </a:r>
            <a:r>
              <a:rPr sz="1400" spc="-40" dirty="0">
                <a:solidFill>
                  <a:srgbClr val="58595B"/>
                </a:solidFill>
                <a:latin typeface="Arial"/>
                <a:cs typeface="Arial"/>
              </a:rPr>
              <a:t>communicates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strength,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ingenuity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expertise.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64338" y="2561380"/>
            <a:ext cx="1669414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>
                <a:solidFill>
                  <a:srgbClr val="58595B"/>
                </a:solidFill>
                <a:latin typeface="Cambria"/>
                <a:cs typeface="Cambria"/>
              </a:rPr>
              <a:t>brand</a:t>
            </a:r>
            <a:r>
              <a:rPr sz="2300" spc="-130" dirty="0">
                <a:solidFill>
                  <a:srgbClr val="58595B"/>
                </a:solidFill>
                <a:latin typeface="Cambria"/>
                <a:cs typeface="Cambria"/>
              </a:rPr>
              <a:t> </a:t>
            </a:r>
            <a:r>
              <a:rPr sz="2300" spc="-15" dirty="0">
                <a:solidFill>
                  <a:srgbClr val="58595B"/>
                </a:solidFill>
                <a:latin typeface="Cambria"/>
                <a:cs typeface="Cambria"/>
              </a:rPr>
              <a:t>agenda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0317" y="300097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2167" y="2565361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43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0317" y="2543136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065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9526" y="2565158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3689"/>
                </a:lnTo>
              </a:path>
            </a:pathLst>
          </a:custGeom>
          <a:ln w="43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1428" y="2695906"/>
            <a:ext cx="156845" cy="169545"/>
          </a:xfrm>
          <a:custGeom>
            <a:avLst/>
            <a:gdLst/>
            <a:ahLst/>
            <a:cxnLst/>
            <a:rect l="l" t="t" r="r" b="b"/>
            <a:pathLst>
              <a:path w="156845" h="169544">
                <a:moveTo>
                  <a:pt x="149194" y="29514"/>
                </a:moveTo>
                <a:lnTo>
                  <a:pt x="82219" y="29514"/>
                </a:lnTo>
                <a:lnTo>
                  <a:pt x="85902" y="29781"/>
                </a:lnTo>
                <a:lnTo>
                  <a:pt x="92722" y="30797"/>
                </a:lnTo>
                <a:lnTo>
                  <a:pt x="106963" y="53746"/>
                </a:lnTo>
                <a:lnTo>
                  <a:pt x="107061" y="55803"/>
                </a:lnTo>
                <a:lnTo>
                  <a:pt x="105727" y="59283"/>
                </a:lnTo>
                <a:lnTo>
                  <a:pt x="102819" y="61645"/>
                </a:lnTo>
                <a:lnTo>
                  <a:pt x="99923" y="64033"/>
                </a:lnTo>
                <a:lnTo>
                  <a:pt x="95999" y="65849"/>
                </a:lnTo>
                <a:lnTo>
                  <a:pt x="86055" y="68351"/>
                </a:lnTo>
                <a:lnTo>
                  <a:pt x="80352" y="69278"/>
                </a:lnTo>
                <a:lnTo>
                  <a:pt x="67500" y="70510"/>
                </a:lnTo>
                <a:lnTo>
                  <a:pt x="60972" y="71335"/>
                </a:lnTo>
                <a:lnTo>
                  <a:pt x="22301" y="80975"/>
                </a:lnTo>
                <a:lnTo>
                  <a:pt x="0" y="129438"/>
                </a:lnTo>
                <a:lnTo>
                  <a:pt x="1384" y="136588"/>
                </a:lnTo>
                <a:lnTo>
                  <a:pt x="4191" y="142570"/>
                </a:lnTo>
                <a:lnTo>
                  <a:pt x="6985" y="148589"/>
                </a:lnTo>
                <a:lnTo>
                  <a:pt x="39852" y="168059"/>
                </a:lnTo>
                <a:lnTo>
                  <a:pt x="47002" y="168960"/>
                </a:lnTo>
                <a:lnTo>
                  <a:pt x="54673" y="168960"/>
                </a:lnTo>
                <a:lnTo>
                  <a:pt x="97223" y="158646"/>
                </a:lnTo>
                <a:lnTo>
                  <a:pt x="108712" y="149415"/>
                </a:lnTo>
                <a:lnTo>
                  <a:pt x="152127" y="149415"/>
                </a:lnTo>
                <a:lnTo>
                  <a:pt x="151384" y="143395"/>
                </a:lnTo>
                <a:lnTo>
                  <a:pt x="151166" y="139801"/>
                </a:lnTo>
                <a:lnTo>
                  <a:pt x="67614" y="139801"/>
                </a:lnTo>
                <a:lnTo>
                  <a:pt x="44094" y="123202"/>
                </a:lnTo>
                <a:lnTo>
                  <a:pt x="44094" y="115138"/>
                </a:lnTo>
                <a:lnTo>
                  <a:pt x="77228" y="94551"/>
                </a:lnTo>
                <a:lnTo>
                  <a:pt x="84289" y="93687"/>
                </a:lnTo>
                <a:lnTo>
                  <a:pt x="87655" y="93179"/>
                </a:lnTo>
                <a:lnTo>
                  <a:pt x="106845" y="86359"/>
                </a:lnTo>
                <a:lnTo>
                  <a:pt x="150964" y="86359"/>
                </a:lnTo>
                <a:lnTo>
                  <a:pt x="150964" y="35928"/>
                </a:lnTo>
                <a:lnTo>
                  <a:pt x="149194" y="29514"/>
                </a:lnTo>
                <a:close/>
              </a:path>
              <a:path w="156845" h="169544">
                <a:moveTo>
                  <a:pt x="152127" y="149415"/>
                </a:moveTo>
                <a:lnTo>
                  <a:pt x="108712" y="149415"/>
                </a:lnTo>
                <a:lnTo>
                  <a:pt x="108927" y="152107"/>
                </a:lnTo>
                <a:lnTo>
                  <a:pt x="109296" y="154749"/>
                </a:lnTo>
                <a:lnTo>
                  <a:pt x="110312" y="159905"/>
                </a:lnTo>
                <a:lnTo>
                  <a:pt x="110985" y="162458"/>
                </a:lnTo>
                <a:lnTo>
                  <a:pt x="111836" y="164934"/>
                </a:lnTo>
                <a:lnTo>
                  <a:pt x="156552" y="164934"/>
                </a:lnTo>
                <a:lnTo>
                  <a:pt x="154482" y="161645"/>
                </a:lnTo>
                <a:lnTo>
                  <a:pt x="153022" y="156654"/>
                </a:lnTo>
                <a:lnTo>
                  <a:pt x="152127" y="149415"/>
                </a:lnTo>
                <a:close/>
              </a:path>
              <a:path w="156845" h="169544">
                <a:moveTo>
                  <a:pt x="150964" y="86359"/>
                </a:moveTo>
                <a:lnTo>
                  <a:pt x="106845" y="86359"/>
                </a:lnTo>
                <a:lnTo>
                  <a:pt x="106765" y="106337"/>
                </a:lnTo>
                <a:lnTo>
                  <a:pt x="106591" y="108597"/>
                </a:lnTo>
                <a:lnTo>
                  <a:pt x="106070" y="112750"/>
                </a:lnTo>
                <a:lnTo>
                  <a:pt x="105575" y="116916"/>
                </a:lnTo>
                <a:lnTo>
                  <a:pt x="104165" y="120992"/>
                </a:lnTo>
                <a:lnTo>
                  <a:pt x="99618" y="129057"/>
                </a:lnTo>
                <a:lnTo>
                  <a:pt x="96075" y="132511"/>
                </a:lnTo>
                <a:lnTo>
                  <a:pt x="86563" y="138328"/>
                </a:lnTo>
                <a:lnTo>
                  <a:pt x="79832" y="139801"/>
                </a:lnTo>
                <a:lnTo>
                  <a:pt x="151166" y="139801"/>
                </a:lnTo>
                <a:lnTo>
                  <a:pt x="151072" y="138239"/>
                </a:lnTo>
                <a:lnTo>
                  <a:pt x="150964" y="86359"/>
                </a:lnTo>
                <a:close/>
              </a:path>
              <a:path w="156845" h="169544">
                <a:moveTo>
                  <a:pt x="88544" y="0"/>
                </a:moveTo>
                <a:lnTo>
                  <a:pt x="80454" y="0"/>
                </a:lnTo>
                <a:lnTo>
                  <a:pt x="73785" y="164"/>
                </a:lnTo>
                <a:lnTo>
                  <a:pt x="23075" y="15633"/>
                </a:lnTo>
                <a:lnTo>
                  <a:pt x="4965" y="53746"/>
                </a:lnTo>
                <a:lnTo>
                  <a:pt x="49085" y="53746"/>
                </a:lnTo>
                <a:lnTo>
                  <a:pt x="49911" y="45034"/>
                </a:lnTo>
                <a:lnTo>
                  <a:pt x="52806" y="38836"/>
                </a:lnTo>
                <a:lnTo>
                  <a:pt x="62750" y="31381"/>
                </a:lnTo>
                <a:lnTo>
                  <a:pt x="69583" y="29514"/>
                </a:lnTo>
                <a:lnTo>
                  <a:pt x="149194" y="29514"/>
                </a:lnTo>
                <a:lnTo>
                  <a:pt x="148805" y="28105"/>
                </a:lnTo>
                <a:lnTo>
                  <a:pt x="113258" y="2844"/>
                </a:lnTo>
                <a:lnTo>
                  <a:pt x="96710" y="571"/>
                </a:lnTo>
                <a:lnTo>
                  <a:pt x="88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4943" y="2671362"/>
            <a:ext cx="67945" cy="105410"/>
          </a:xfrm>
          <a:custGeom>
            <a:avLst/>
            <a:gdLst/>
            <a:ahLst/>
            <a:cxnLst/>
            <a:rect l="l" t="t" r="r" b="b"/>
            <a:pathLst>
              <a:path w="67945" h="105410">
                <a:moveTo>
                  <a:pt x="14920" y="83375"/>
                </a:moveTo>
                <a:lnTo>
                  <a:pt x="2830" y="83375"/>
                </a:lnTo>
                <a:lnTo>
                  <a:pt x="3011" y="87414"/>
                </a:lnTo>
                <a:lnTo>
                  <a:pt x="29842" y="105003"/>
                </a:lnTo>
                <a:lnTo>
                  <a:pt x="33271" y="105003"/>
                </a:lnTo>
                <a:lnTo>
                  <a:pt x="59675" y="95338"/>
                </a:lnTo>
                <a:lnTo>
                  <a:pt x="31989" y="95338"/>
                </a:lnTo>
                <a:lnTo>
                  <a:pt x="29906" y="95122"/>
                </a:lnTo>
                <a:lnTo>
                  <a:pt x="15009" y="85572"/>
                </a:lnTo>
                <a:lnTo>
                  <a:pt x="14920" y="83375"/>
                </a:lnTo>
                <a:close/>
              </a:path>
              <a:path w="67945" h="105410">
                <a:moveTo>
                  <a:pt x="67422" y="62750"/>
                </a:moveTo>
                <a:lnTo>
                  <a:pt x="56043" y="62750"/>
                </a:lnTo>
                <a:lnTo>
                  <a:pt x="55923" y="72783"/>
                </a:lnTo>
                <a:lnTo>
                  <a:pt x="55636" y="75425"/>
                </a:lnTo>
                <a:lnTo>
                  <a:pt x="37970" y="95338"/>
                </a:lnTo>
                <a:lnTo>
                  <a:pt x="59675" y="95338"/>
                </a:lnTo>
                <a:lnTo>
                  <a:pt x="62777" y="90996"/>
                </a:lnTo>
                <a:lnTo>
                  <a:pt x="65356" y="84807"/>
                </a:lnTo>
                <a:lnTo>
                  <a:pt x="66905" y="77479"/>
                </a:lnTo>
                <a:lnTo>
                  <a:pt x="67300" y="71005"/>
                </a:lnTo>
                <a:lnTo>
                  <a:pt x="67422" y="62750"/>
                </a:lnTo>
                <a:close/>
              </a:path>
              <a:path w="67945" h="105410">
                <a:moveTo>
                  <a:pt x="38618" y="0"/>
                </a:moveTo>
                <a:lnTo>
                  <a:pt x="27633" y="0"/>
                </a:lnTo>
                <a:lnTo>
                  <a:pt x="22261" y="1206"/>
                </a:lnTo>
                <a:lnTo>
                  <a:pt x="63" y="33781"/>
                </a:lnTo>
                <a:lnTo>
                  <a:pt x="0" y="44068"/>
                </a:lnTo>
                <a:lnTo>
                  <a:pt x="658" y="48640"/>
                </a:lnTo>
                <a:lnTo>
                  <a:pt x="27328" y="75984"/>
                </a:lnTo>
                <a:lnTo>
                  <a:pt x="37589" y="75984"/>
                </a:lnTo>
                <a:lnTo>
                  <a:pt x="42073" y="74929"/>
                </a:lnTo>
                <a:lnTo>
                  <a:pt x="50518" y="70662"/>
                </a:lnTo>
                <a:lnTo>
                  <a:pt x="53655" y="67297"/>
                </a:lnTo>
                <a:lnTo>
                  <a:pt x="54509" y="65455"/>
                </a:lnTo>
                <a:lnTo>
                  <a:pt x="29563" y="65455"/>
                </a:lnTo>
                <a:lnTo>
                  <a:pt x="26248" y="64630"/>
                </a:lnTo>
                <a:lnTo>
                  <a:pt x="12774" y="40728"/>
                </a:lnTo>
                <a:lnTo>
                  <a:pt x="12789" y="33781"/>
                </a:lnTo>
                <a:lnTo>
                  <a:pt x="30668" y="10680"/>
                </a:lnTo>
                <a:lnTo>
                  <a:pt x="55053" y="10680"/>
                </a:lnTo>
                <a:lnTo>
                  <a:pt x="53706" y="8166"/>
                </a:lnTo>
                <a:lnTo>
                  <a:pt x="50670" y="5092"/>
                </a:lnTo>
                <a:lnTo>
                  <a:pt x="42898" y="1015"/>
                </a:lnTo>
                <a:lnTo>
                  <a:pt x="38618" y="0"/>
                </a:lnTo>
                <a:close/>
              </a:path>
              <a:path w="67945" h="105410">
                <a:moveTo>
                  <a:pt x="55053" y="10680"/>
                </a:moveTo>
                <a:lnTo>
                  <a:pt x="38339" y="10680"/>
                </a:lnTo>
                <a:lnTo>
                  <a:pt x="41565" y="11442"/>
                </a:lnTo>
                <a:lnTo>
                  <a:pt x="46873" y="14477"/>
                </a:lnTo>
                <a:lnTo>
                  <a:pt x="55484" y="33781"/>
                </a:lnTo>
                <a:lnTo>
                  <a:pt x="55445" y="40728"/>
                </a:lnTo>
                <a:lnTo>
                  <a:pt x="37539" y="65455"/>
                </a:lnTo>
                <a:lnTo>
                  <a:pt x="54509" y="65455"/>
                </a:lnTo>
                <a:lnTo>
                  <a:pt x="55763" y="62750"/>
                </a:lnTo>
                <a:lnTo>
                  <a:pt x="67422" y="62750"/>
                </a:lnTo>
                <a:lnTo>
                  <a:pt x="67422" y="12242"/>
                </a:lnTo>
                <a:lnTo>
                  <a:pt x="55890" y="12242"/>
                </a:lnTo>
                <a:lnTo>
                  <a:pt x="55053" y="10680"/>
                </a:lnTo>
                <a:close/>
              </a:path>
              <a:path w="67945" h="105410">
                <a:moveTo>
                  <a:pt x="67422" y="1714"/>
                </a:moveTo>
                <a:lnTo>
                  <a:pt x="56043" y="1714"/>
                </a:lnTo>
                <a:lnTo>
                  <a:pt x="56043" y="12242"/>
                </a:lnTo>
                <a:lnTo>
                  <a:pt x="67422" y="12242"/>
                </a:lnTo>
                <a:lnTo>
                  <a:pt x="67422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774001"/>
            <a:ext cx="2480398" cy="240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200400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team</a:t>
            </a:r>
            <a:r>
              <a:rPr sz="11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"/>
                <a:cs typeface="Lucida Sans"/>
              </a:rPr>
              <a:t>players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5800" y="3060503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378615" y="2662716"/>
            <a:ext cx="16681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L2  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corporate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774001"/>
            <a:ext cx="2480398" cy="240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87700" y="3372126"/>
            <a:ext cx="242189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spc="-15" dirty="0">
                <a:solidFill>
                  <a:srgbClr val="58595B"/>
                </a:solidFill>
                <a:latin typeface="Lucida Sans"/>
                <a:cs typeface="Lucida Sans"/>
              </a:rPr>
              <a:t>At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core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Lucida Sans"/>
                <a:cs typeface="Lucida Sans"/>
              </a:rPr>
              <a:t>is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authentic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commitment 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to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colleagues, our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communities,</a:t>
            </a:r>
            <a:r>
              <a:rPr sz="1100" spc="-25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families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craft.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200400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team</a:t>
            </a:r>
            <a:r>
              <a:rPr sz="11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"/>
                <a:cs typeface="Lucida Sans"/>
              </a:rPr>
              <a:t>players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774001"/>
            <a:ext cx="2480398" cy="240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87700" y="3372126"/>
            <a:ext cx="242189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spc="-15" dirty="0">
                <a:solidFill>
                  <a:srgbClr val="58595B"/>
                </a:solidFill>
                <a:latin typeface="Lucida Sans"/>
                <a:cs typeface="Lucida Sans"/>
              </a:rPr>
              <a:t>At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core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Lucida Sans"/>
                <a:cs typeface="Lucida Sans"/>
              </a:rPr>
              <a:t>is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authentic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commitment 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to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colleagues, our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communities,</a:t>
            </a:r>
            <a:r>
              <a:rPr sz="1100" spc="-25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families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craft.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40805" y="774001"/>
            <a:ext cx="2480398" cy="240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00400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team</a:t>
            </a:r>
            <a:r>
              <a:rPr sz="11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"/>
                <a:cs typeface="Lucida Sans"/>
              </a:rPr>
              <a:t>players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40805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driven</a:t>
            </a:r>
            <a:r>
              <a:rPr sz="11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excellence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774001"/>
            <a:ext cx="2480398" cy="240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87700" y="3372126"/>
            <a:ext cx="242189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spc="-15" dirty="0">
                <a:solidFill>
                  <a:srgbClr val="58595B"/>
                </a:solidFill>
                <a:latin typeface="Lucida Sans"/>
                <a:cs typeface="Lucida Sans"/>
              </a:rPr>
              <a:t>At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core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Lucida Sans"/>
                <a:cs typeface="Lucida Sans"/>
              </a:rPr>
              <a:t>is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authentic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commitment 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to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colleagues, our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communities,</a:t>
            </a:r>
            <a:r>
              <a:rPr sz="1100" spc="-25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families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craft.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28100" y="3372126"/>
            <a:ext cx="245046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2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competitive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58595B"/>
                </a:solidFill>
                <a:latin typeface="Arial"/>
                <a:cs typeface="Arial"/>
              </a:rPr>
              <a:t>spirit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drives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us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58595B"/>
                </a:solidFill>
                <a:latin typeface="Arial"/>
                <a:cs typeface="Arial"/>
              </a:rPr>
              <a:t>find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a  </a:t>
            </a:r>
            <a:r>
              <a:rPr sz="1100" spc="-30" dirty="0">
                <a:solidFill>
                  <a:srgbClr val="58595B"/>
                </a:solidFill>
                <a:latin typeface="Lucida Sans"/>
                <a:cs typeface="Lucida Sans"/>
              </a:rPr>
              <a:t>better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way,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smarter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solution,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faster  route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always,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outstanding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result.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40805" y="774001"/>
            <a:ext cx="2480398" cy="240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00400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team</a:t>
            </a:r>
            <a:r>
              <a:rPr sz="11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"/>
                <a:cs typeface="Lucida Sans"/>
              </a:rPr>
              <a:t>players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40805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driven</a:t>
            </a:r>
            <a:r>
              <a:rPr sz="11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excellence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774001"/>
            <a:ext cx="2480398" cy="240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2366" y="4298915"/>
            <a:ext cx="63182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capable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0000" y="4332043"/>
            <a:ext cx="192405" cy="197485"/>
          </a:xfrm>
          <a:custGeom>
            <a:avLst/>
            <a:gdLst/>
            <a:ahLst/>
            <a:cxnLst/>
            <a:rect l="l" t="t" r="r" b="b"/>
            <a:pathLst>
              <a:path w="192404" h="197485">
                <a:moveTo>
                  <a:pt x="0" y="0"/>
                </a:moveTo>
                <a:lnTo>
                  <a:pt x="0" y="20789"/>
                </a:lnTo>
                <a:lnTo>
                  <a:pt x="168592" y="98666"/>
                </a:lnTo>
                <a:lnTo>
                  <a:pt x="0" y="176530"/>
                </a:lnTo>
                <a:lnTo>
                  <a:pt x="0" y="196938"/>
                </a:lnTo>
                <a:lnTo>
                  <a:pt x="192036" y="108864"/>
                </a:lnTo>
                <a:lnTo>
                  <a:pt x="192036" y="88455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87700" y="3372126"/>
            <a:ext cx="242189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spc="-15" dirty="0">
                <a:solidFill>
                  <a:srgbClr val="58595B"/>
                </a:solidFill>
                <a:latin typeface="Lucida Sans"/>
                <a:cs typeface="Lucida Sans"/>
              </a:rPr>
              <a:t>At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core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Lucida Sans"/>
                <a:cs typeface="Lucida Sans"/>
              </a:rPr>
              <a:t>is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authentic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commitment 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to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colleagues, our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communities,</a:t>
            </a:r>
            <a:r>
              <a:rPr sz="1100" spc="-25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families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craft.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28100" y="3372126"/>
            <a:ext cx="245046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2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competitive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58595B"/>
                </a:solidFill>
                <a:latin typeface="Arial"/>
                <a:cs typeface="Arial"/>
              </a:rPr>
              <a:t>spirit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drives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us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58595B"/>
                </a:solidFill>
                <a:latin typeface="Arial"/>
                <a:cs typeface="Arial"/>
              </a:rPr>
              <a:t>find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a  </a:t>
            </a:r>
            <a:r>
              <a:rPr sz="1100" spc="-30" dirty="0">
                <a:solidFill>
                  <a:srgbClr val="58595B"/>
                </a:solidFill>
                <a:latin typeface="Lucida Sans"/>
                <a:cs typeface="Lucida Sans"/>
              </a:rPr>
              <a:t>better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way,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smarter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solution,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faster  route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always,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outstanding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result.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40805" y="774001"/>
            <a:ext cx="2480398" cy="240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200400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team</a:t>
            </a:r>
            <a:r>
              <a:rPr sz="11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"/>
                <a:cs typeface="Lucida Sans"/>
              </a:rPr>
              <a:t>players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40805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driven</a:t>
            </a:r>
            <a:r>
              <a:rPr sz="11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excellence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774001"/>
            <a:ext cx="2480398" cy="240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2366" y="4298915"/>
            <a:ext cx="63182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capable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44666" y="4298915"/>
            <a:ext cx="8636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committed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00400" y="4332043"/>
            <a:ext cx="192405" cy="197485"/>
          </a:xfrm>
          <a:custGeom>
            <a:avLst/>
            <a:gdLst/>
            <a:ahLst/>
            <a:cxnLst/>
            <a:rect l="l" t="t" r="r" b="b"/>
            <a:pathLst>
              <a:path w="192404" h="197485">
                <a:moveTo>
                  <a:pt x="0" y="0"/>
                </a:moveTo>
                <a:lnTo>
                  <a:pt x="0" y="20789"/>
                </a:lnTo>
                <a:lnTo>
                  <a:pt x="168592" y="98666"/>
                </a:lnTo>
                <a:lnTo>
                  <a:pt x="0" y="176530"/>
                </a:lnTo>
                <a:lnTo>
                  <a:pt x="0" y="196938"/>
                </a:lnTo>
                <a:lnTo>
                  <a:pt x="192036" y="108864"/>
                </a:lnTo>
                <a:lnTo>
                  <a:pt x="192036" y="88455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000" y="4332043"/>
            <a:ext cx="192405" cy="197485"/>
          </a:xfrm>
          <a:custGeom>
            <a:avLst/>
            <a:gdLst/>
            <a:ahLst/>
            <a:cxnLst/>
            <a:rect l="l" t="t" r="r" b="b"/>
            <a:pathLst>
              <a:path w="192404" h="197485">
                <a:moveTo>
                  <a:pt x="0" y="0"/>
                </a:moveTo>
                <a:lnTo>
                  <a:pt x="0" y="20789"/>
                </a:lnTo>
                <a:lnTo>
                  <a:pt x="168592" y="98666"/>
                </a:lnTo>
                <a:lnTo>
                  <a:pt x="0" y="176530"/>
                </a:lnTo>
                <a:lnTo>
                  <a:pt x="0" y="196938"/>
                </a:lnTo>
                <a:lnTo>
                  <a:pt x="192036" y="108864"/>
                </a:lnTo>
                <a:lnTo>
                  <a:pt x="192036" y="88455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187700" y="3372126"/>
            <a:ext cx="242189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spc="-15" dirty="0">
                <a:solidFill>
                  <a:srgbClr val="58595B"/>
                </a:solidFill>
                <a:latin typeface="Lucida Sans"/>
                <a:cs typeface="Lucida Sans"/>
              </a:rPr>
              <a:t>At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core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Lucida Sans"/>
                <a:cs typeface="Lucida Sans"/>
              </a:rPr>
              <a:t>is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authentic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commitment 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to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colleagues, our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communities,</a:t>
            </a:r>
            <a:r>
              <a:rPr sz="1100" spc="-25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families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craft.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28100" y="3372126"/>
            <a:ext cx="245046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2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competitive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58595B"/>
                </a:solidFill>
                <a:latin typeface="Arial"/>
                <a:cs typeface="Arial"/>
              </a:rPr>
              <a:t>spirit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drives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us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58595B"/>
                </a:solidFill>
                <a:latin typeface="Arial"/>
                <a:cs typeface="Arial"/>
              </a:rPr>
              <a:t>find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a  </a:t>
            </a:r>
            <a:r>
              <a:rPr sz="1100" spc="-30" dirty="0">
                <a:solidFill>
                  <a:srgbClr val="58595B"/>
                </a:solidFill>
                <a:latin typeface="Lucida Sans"/>
                <a:cs typeface="Lucida Sans"/>
              </a:rPr>
              <a:t>better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way,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smarter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solution,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faster  route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always,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outstanding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result.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40805" y="774001"/>
            <a:ext cx="2480398" cy="240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200400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team</a:t>
            </a:r>
            <a:r>
              <a:rPr sz="11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"/>
                <a:cs typeface="Lucida Sans"/>
              </a:rPr>
              <a:t>players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40805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driven</a:t>
            </a:r>
            <a:r>
              <a:rPr sz="11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excellence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5582" y="17546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54" y="0"/>
                </a:moveTo>
                <a:lnTo>
                  <a:pt x="7874" y="0"/>
                </a:lnTo>
                <a:lnTo>
                  <a:pt x="0" y="7899"/>
                </a:lnTo>
                <a:lnTo>
                  <a:pt x="0" y="27304"/>
                </a:lnTo>
                <a:lnTo>
                  <a:pt x="7874" y="35178"/>
                </a:lnTo>
                <a:lnTo>
                  <a:pt x="27254" y="35178"/>
                </a:lnTo>
                <a:lnTo>
                  <a:pt x="30365" y="32067"/>
                </a:lnTo>
                <a:lnTo>
                  <a:pt x="9575" y="32067"/>
                </a:lnTo>
                <a:lnTo>
                  <a:pt x="3124" y="25565"/>
                </a:lnTo>
                <a:lnTo>
                  <a:pt x="3124" y="9601"/>
                </a:lnTo>
                <a:lnTo>
                  <a:pt x="9575" y="3136"/>
                </a:lnTo>
                <a:lnTo>
                  <a:pt x="30381" y="3136"/>
                </a:lnTo>
                <a:lnTo>
                  <a:pt x="27254" y="0"/>
                </a:lnTo>
                <a:close/>
              </a:path>
              <a:path w="35559" h="35560">
                <a:moveTo>
                  <a:pt x="30381" y="3136"/>
                </a:moveTo>
                <a:lnTo>
                  <a:pt x="25552" y="3136"/>
                </a:lnTo>
                <a:lnTo>
                  <a:pt x="32004" y="9601"/>
                </a:lnTo>
                <a:lnTo>
                  <a:pt x="32004" y="25565"/>
                </a:lnTo>
                <a:lnTo>
                  <a:pt x="25552" y="32067"/>
                </a:lnTo>
                <a:lnTo>
                  <a:pt x="30365" y="32067"/>
                </a:lnTo>
                <a:lnTo>
                  <a:pt x="35128" y="27304"/>
                </a:lnTo>
                <a:lnTo>
                  <a:pt x="35128" y="7899"/>
                </a:lnTo>
                <a:lnTo>
                  <a:pt x="30381" y="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774001"/>
            <a:ext cx="2480398" cy="240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94" y="774001"/>
            <a:ext cx="2480398" cy="23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2366" y="4298915"/>
            <a:ext cx="63182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capable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44666" y="4298915"/>
            <a:ext cx="8636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committed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94590" y="4298915"/>
            <a:ext cx="93154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competitive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00400" y="4332043"/>
            <a:ext cx="192405" cy="197485"/>
          </a:xfrm>
          <a:custGeom>
            <a:avLst/>
            <a:gdLst/>
            <a:ahLst/>
            <a:cxnLst/>
            <a:rect l="l" t="t" r="r" b="b"/>
            <a:pathLst>
              <a:path w="192404" h="197485">
                <a:moveTo>
                  <a:pt x="0" y="0"/>
                </a:moveTo>
                <a:lnTo>
                  <a:pt x="0" y="20789"/>
                </a:lnTo>
                <a:lnTo>
                  <a:pt x="168592" y="98666"/>
                </a:lnTo>
                <a:lnTo>
                  <a:pt x="0" y="176530"/>
                </a:lnTo>
                <a:lnTo>
                  <a:pt x="0" y="196938"/>
                </a:lnTo>
                <a:lnTo>
                  <a:pt x="192036" y="108864"/>
                </a:lnTo>
                <a:lnTo>
                  <a:pt x="192036" y="88455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000" y="4332043"/>
            <a:ext cx="192405" cy="197485"/>
          </a:xfrm>
          <a:custGeom>
            <a:avLst/>
            <a:gdLst/>
            <a:ahLst/>
            <a:cxnLst/>
            <a:rect l="l" t="t" r="r" b="b"/>
            <a:pathLst>
              <a:path w="192404" h="197485">
                <a:moveTo>
                  <a:pt x="0" y="0"/>
                </a:moveTo>
                <a:lnTo>
                  <a:pt x="0" y="20789"/>
                </a:lnTo>
                <a:lnTo>
                  <a:pt x="168592" y="98666"/>
                </a:lnTo>
                <a:lnTo>
                  <a:pt x="0" y="176530"/>
                </a:lnTo>
                <a:lnTo>
                  <a:pt x="0" y="196938"/>
                </a:lnTo>
                <a:lnTo>
                  <a:pt x="192036" y="108864"/>
                </a:lnTo>
                <a:lnTo>
                  <a:pt x="192036" y="88455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0799" y="4332043"/>
            <a:ext cx="192405" cy="197485"/>
          </a:xfrm>
          <a:custGeom>
            <a:avLst/>
            <a:gdLst/>
            <a:ahLst/>
            <a:cxnLst/>
            <a:rect l="l" t="t" r="r" b="b"/>
            <a:pathLst>
              <a:path w="192404" h="197485">
                <a:moveTo>
                  <a:pt x="0" y="0"/>
                </a:moveTo>
                <a:lnTo>
                  <a:pt x="0" y="20789"/>
                </a:lnTo>
                <a:lnTo>
                  <a:pt x="168592" y="98666"/>
                </a:lnTo>
                <a:lnTo>
                  <a:pt x="0" y="176530"/>
                </a:lnTo>
                <a:lnTo>
                  <a:pt x="0" y="196938"/>
                </a:lnTo>
                <a:lnTo>
                  <a:pt x="192036" y="108864"/>
                </a:lnTo>
                <a:lnTo>
                  <a:pt x="192036" y="88455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87700" y="3372126"/>
            <a:ext cx="242189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00"/>
              </a:lnSpc>
            </a:pPr>
            <a:r>
              <a:rPr sz="1100" spc="-15" dirty="0">
                <a:solidFill>
                  <a:srgbClr val="58595B"/>
                </a:solidFill>
                <a:latin typeface="Lucida Sans"/>
                <a:cs typeface="Lucida Sans"/>
              </a:rPr>
              <a:t>At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core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Lucida Sans"/>
                <a:cs typeface="Lucida Sans"/>
              </a:rPr>
              <a:t>is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authentic</a:t>
            </a:r>
            <a:r>
              <a:rPr sz="1100" spc="-1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commitment 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to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colleagues, our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communities,</a:t>
            </a:r>
            <a:r>
              <a:rPr sz="1100" spc="-254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 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families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our</a:t>
            </a:r>
            <a:r>
              <a:rPr sz="1100" spc="-21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craft.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28100" y="3372126"/>
            <a:ext cx="245046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2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8595B"/>
                </a:solidFill>
                <a:latin typeface="Arial"/>
                <a:cs typeface="Arial"/>
              </a:rPr>
              <a:t>competitive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58595B"/>
                </a:solidFill>
                <a:latin typeface="Arial"/>
                <a:cs typeface="Arial"/>
              </a:rPr>
              <a:t>spirit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8595B"/>
                </a:solidFill>
                <a:latin typeface="Arial"/>
                <a:cs typeface="Arial"/>
              </a:rPr>
              <a:t>drives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us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58595B"/>
                </a:solidFill>
                <a:latin typeface="Arial"/>
                <a:cs typeface="Arial"/>
              </a:rPr>
              <a:t>find</a:t>
            </a:r>
            <a:r>
              <a:rPr sz="11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8595B"/>
                </a:solidFill>
                <a:latin typeface="Arial"/>
                <a:cs typeface="Arial"/>
              </a:rPr>
              <a:t>a  </a:t>
            </a:r>
            <a:r>
              <a:rPr sz="1100" spc="-30" dirty="0">
                <a:solidFill>
                  <a:srgbClr val="58595B"/>
                </a:solidFill>
                <a:latin typeface="Lucida Sans"/>
                <a:cs typeface="Lucida Sans"/>
              </a:rPr>
              <a:t>better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way,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smarter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solution, </a:t>
            </a:r>
            <a:r>
              <a:rPr sz="1100" spc="-40" dirty="0">
                <a:solidFill>
                  <a:srgbClr val="58595B"/>
                </a:solidFill>
                <a:latin typeface="Lucida Sans"/>
                <a:cs typeface="Lucida Sans"/>
              </a:rPr>
              <a:t>a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faster  route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always,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an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outstanding</a:t>
            </a:r>
            <a:r>
              <a:rPr sz="1100" spc="-1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result.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40805" y="774001"/>
            <a:ext cx="2480398" cy="240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29926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0802" y="783532"/>
            <a:ext cx="0" cy="3185160"/>
          </a:xfrm>
          <a:custGeom>
            <a:avLst/>
            <a:gdLst/>
            <a:ahLst/>
            <a:cxnLst/>
            <a:rect l="l" t="t" r="r" b="b"/>
            <a:pathLst>
              <a:path h="3185160">
                <a:moveTo>
                  <a:pt x="0" y="3184944"/>
                </a:moveTo>
                <a:lnTo>
                  <a:pt x="0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9994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Lucida Sans"/>
                <a:cs typeface="Lucida Sans"/>
              </a:rPr>
              <a:t>practical</a:t>
            </a:r>
            <a:r>
              <a:rPr sz="11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200400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team</a:t>
            </a:r>
            <a:r>
              <a:rPr sz="1100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"/>
                <a:cs typeface="Lucida Sans"/>
              </a:rPr>
              <a:t>players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0805" y="2962795"/>
            <a:ext cx="2480945" cy="21653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driven</a:t>
            </a:r>
            <a:r>
              <a:rPr sz="110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"/>
                <a:cs typeface="Lucida Sans"/>
              </a:rPr>
              <a:t>excellence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300" y="3372126"/>
            <a:ext cx="249301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Unbreakable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reliability and</a:t>
            </a:r>
            <a:r>
              <a:rPr sz="1100" spc="-21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Lucida Sans"/>
                <a:cs typeface="Lucida Sans"/>
              </a:rPr>
              <a:t>performance,  </a:t>
            </a:r>
            <a:r>
              <a:rPr sz="1100" spc="-50" dirty="0">
                <a:solidFill>
                  <a:srgbClr val="58595B"/>
                </a:solidFill>
                <a:latin typeface="Lucida Sans"/>
                <a:cs typeface="Lucida Sans"/>
              </a:rPr>
              <a:t>delivered </a:t>
            </a:r>
            <a:r>
              <a:rPr sz="1100" spc="-55" dirty="0">
                <a:solidFill>
                  <a:srgbClr val="58595B"/>
                </a:solidFill>
                <a:latin typeface="Lucida Sans"/>
                <a:cs typeface="Lucida Sans"/>
              </a:rPr>
              <a:t>with </a:t>
            </a:r>
            <a:r>
              <a:rPr sz="1100" spc="-75" dirty="0">
                <a:solidFill>
                  <a:srgbClr val="58595B"/>
                </a:solidFill>
                <a:latin typeface="Lucida Sans"/>
                <a:cs typeface="Lucida Sans"/>
              </a:rPr>
              <a:t>seamless workmanship  </a:t>
            </a:r>
            <a:r>
              <a:rPr sz="1100" spc="-60" dirty="0">
                <a:solidFill>
                  <a:srgbClr val="58595B"/>
                </a:solidFill>
                <a:latin typeface="Lucida Sans"/>
                <a:cs typeface="Lucida Sans"/>
              </a:rPr>
              <a:t>and</a:t>
            </a:r>
            <a:r>
              <a:rPr sz="1100" spc="-18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Lucida Sans"/>
                <a:cs typeface="Lucida Sans"/>
              </a:rPr>
              <a:t>focus.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700" y="1746000"/>
            <a:ext cx="36455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58595B"/>
                </a:solidFill>
                <a:latin typeface="Lucida Sans"/>
                <a:cs typeface="Lucida Sans"/>
              </a:rPr>
              <a:t>we </a:t>
            </a:r>
            <a:r>
              <a:rPr sz="1400" spc="-45" dirty="0">
                <a:solidFill>
                  <a:srgbClr val="58595B"/>
                </a:solidFill>
                <a:latin typeface="Lucida Sans"/>
                <a:cs typeface="Lucida Sans"/>
              </a:rPr>
              <a:t>see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through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complexity </a:t>
            </a:r>
            <a:r>
              <a:rPr sz="1400" spc="-45" dirty="0">
                <a:solidFill>
                  <a:srgbClr val="58595B"/>
                </a:solidFill>
                <a:latin typeface="Lucida Sans"/>
                <a:cs typeface="Lucida Sans"/>
              </a:rPr>
              <a:t>to</a:t>
            </a:r>
            <a:r>
              <a:rPr sz="1400" spc="-3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simple solutions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700" y="1746000"/>
            <a:ext cx="422275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58595B"/>
                </a:solidFill>
                <a:latin typeface="Lucida Sans"/>
                <a:cs typeface="Lucida Sans"/>
              </a:rPr>
              <a:t>we </a:t>
            </a:r>
            <a:r>
              <a:rPr sz="1400" spc="-45" dirty="0">
                <a:solidFill>
                  <a:srgbClr val="58595B"/>
                </a:solidFill>
                <a:latin typeface="Lucida Sans"/>
                <a:cs typeface="Lucida Sans"/>
              </a:rPr>
              <a:t>see </a:t>
            </a:r>
            <a:r>
              <a:rPr sz="1400" spc="-80" dirty="0">
                <a:solidFill>
                  <a:srgbClr val="58595B"/>
                </a:solidFill>
                <a:latin typeface="Lucida Sans"/>
                <a:cs typeface="Lucida Sans"/>
              </a:rPr>
              <a:t>through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complexity </a:t>
            </a:r>
            <a:r>
              <a:rPr sz="1400" spc="-45" dirty="0">
                <a:solidFill>
                  <a:srgbClr val="58595B"/>
                </a:solidFill>
                <a:latin typeface="Lucida Sans"/>
                <a:cs typeface="Lucida Sans"/>
              </a:rPr>
              <a:t>to</a:t>
            </a:r>
            <a:r>
              <a:rPr sz="1400" spc="-305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simple solutions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down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earth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approach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drives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authentic</a:t>
            </a:r>
            <a:r>
              <a:rPr sz="14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700" y="1746000"/>
            <a:ext cx="4671060" cy="97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see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through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complexity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3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simple solutions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earth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drives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authentic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58595B"/>
                </a:solidFill>
                <a:latin typeface="Lucida Sans"/>
                <a:cs typeface="Lucida Sans"/>
              </a:rPr>
              <a:t>we</a:t>
            </a:r>
            <a:r>
              <a:rPr sz="1400" spc="-32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58595B"/>
                </a:solidFill>
                <a:latin typeface="Lucida Sans"/>
                <a:cs typeface="Lucida Sans"/>
              </a:rPr>
              <a:t>are </a:t>
            </a:r>
            <a:r>
              <a:rPr sz="1400" spc="-65" dirty="0">
                <a:solidFill>
                  <a:srgbClr val="58595B"/>
                </a:solidFill>
                <a:latin typeface="Lucida Sans"/>
                <a:cs typeface="Lucida Sans"/>
              </a:rPr>
              <a:t>invested </a:t>
            </a:r>
            <a:r>
              <a:rPr sz="1400" spc="-95" dirty="0">
                <a:solidFill>
                  <a:srgbClr val="58595B"/>
                </a:solidFill>
                <a:latin typeface="Lucida Sans"/>
                <a:cs typeface="Lucida Sans"/>
              </a:rPr>
              <a:t>in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our </a:t>
            </a:r>
            <a:r>
              <a:rPr sz="1400" spc="-60" dirty="0">
                <a:solidFill>
                  <a:srgbClr val="58595B"/>
                </a:solidFill>
                <a:latin typeface="Lucida Sans"/>
                <a:cs typeface="Lucida Sans"/>
              </a:rPr>
              <a:t>projects, </a:t>
            </a:r>
            <a:r>
              <a:rPr sz="1400" spc="-75" dirty="0">
                <a:solidFill>
                  <a:srgbClr val="58595B"/>
                </a:solidFill>
                <a:latin typeface="Lucida Sans"/>
                <a:cs typeface="Lucida Sans"/>
              </a:rPr>
              <a:t>our </a:t>
            </a:r>
            <a:r>
              <a:rPr sz="1400" spc="-85" dirty="0">
                <a:solidFill>
                  <a:srgbClr val="58595B"/>
                </a:solidFill>
                <a:latin typeface="Lucida Sans"/>
                <a:cs typeface="Lucida Sans"/>
              </a:rPr>
              <a:t>community </a:t>
            </a:r>
            <a:r>
              <a:rPr sz="1400" spc="-70" dirty="0">
                <a:solidFill>
                  <a:srgbClr val="58595B"/>
                </a:solidFill>
                <a:latin typeface="Lucida Sans"/>
                <a:cs typeface="Lucida Sans"/>
              </a:rPr>
              <a:t>and </a:t>
            </a:r>
            <a:r>
              <a:rPr sz="1400" spc="-90" dirty="0">
                <a:solidFill>
                  <a:srgbClr val="58595B"/>
                </a:solidFill>
                <a:latin typeface="Lucida Sans"/>
                <a:cs typeface="Lucida Sans"/>
              </a:rPr>
              <a:t>families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15539" y="520001"/>
            <a:ext cx="496506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58595B"/>
                </a:solidFill>
                <a:latin typeface="Lucida Sans"/>
                <a:cs typeface="Lucida Sans"/>
              </a:rPr>
              <a:t>brand structure </a:t>
            </a:r>
            <a:r>
              <a:rPr sz="2000" spc="20" dirty="0">
                <a:solidFill>
                  <a:srgbClr val="58595B"/>
                </a:solidFill>
                <a:latin typeface="Arial"/>
                <a:cs typeface="Arial"/>
              </a:rPr>
              <a:t>building </a:t>
            </a:r>
            <a:r>
              <a:rPr sz="2000" spc="-7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8595B"/>
                </a:solidFill>
                <a:latin typeface="Arial"/>
                <a:cs typeface="Arial"/>
              </a:rPr>
              <a:t>strong</a:t>
            </a:r>
            <a:r>
              <a:rPr sz="2000" spc="-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95B"/>
                </a:solidFill>
                <a:latin typeface="Arial"/>
                <a:cs typeface="Arial"/>
              </a:rPr>
              <a:t>foundation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9827" y="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5">
                <a:moveTo>
                  <a:pt x="0" y="0"/>
                </a:moveTo>
                <a:lnTo>
                  <a:pt x="0" y="774001"/>
                </a:lnTo>
              </a:path>
            </a:pathLst>
          </a:custGeom>
          <a:ln w="6350">
            <a:solidFill>
              <a:srgbClr val="D71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332" y="580661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582"/>
                </a:lnTo>
              </a:path>
            </a:pathLst>
          </a:custGeom>
          <a:ln w="305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593" y="580667"/>
            <a:ext cx="170180" cy="189230"/>
          </a:xfrm>
          <a:custGeom>
            <a:avLst/>
            <a:gdLst/>
            <a:ahLst/>
            <a:cxnLst/>
            <a:rect l="l" t="t" r="r" b="b"/>
            <a:pathLst>
              <a:path w="170180" h="189229">
                <a:moveTo>
                  <a:pt x="87693" y="0"/>
                </a:moveTo>
                <a:lnTo>
                  <a:pt x="62001" y="0"/>
                </a:lnTo>
                <a:lnTo>
                  <a:pt x="0" y="142455"/>
                </a:lnTo>
                <a:lnTo>
                  <a:pt x="115722" y="142519"/>
                </a:lnTo>
                <a:lnTo>
                  <a:pt x="135089" y="188874"/>
                </a:lnTo>
                <a:lnTo>
                  <a:pt x="169926" y="188874"/>
                </a:lnTo>
                <a:lnTo>
                  <a:pt x="137087" y="113449"/>
                </a:lnTo>
                <a:lnTo>
                  <a:pt x="45961" y="113449"/>
                </a:lnTo>
                <a:lnTo>
                  <a:pt x="74803" y="43789"/>
                </a:lnTo>
                <a:lnTo>
                  <a:pt x="106758" y="43789"/>
                </a:lnTo>
                <a:lnTo>
                  <a:pt x="87693" y="0"/>
                </a:lnTo>
                <a:close/>
              </a:path>
              <a:path w="170180" h="189229">
                <a:moveTo>
                  <a:pt x="106758" y="43789"/>
                </a:moveTo>
                <a:lnTo>
                  <a:pt x="74803" y="43789"/>
                </a:lnTo>
                <a:lnTo>
                  <a:pt x="103479" y="113449"/>
                </a:lnTo>
                <a:lnTo>
                  <a:pt x="137087" y="113449"/>
                </a:lnTo>
                <a:lnTo>
                  <a:pt x="106758" y="437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89" y="580667"/>
            <a:ext cx="163830" cy="189230"/>
          </a:xfrm>
          <a:custGeom>
            <a:avLst/>
            <a:gdLst/>
            <a:ahLst/>
            <a:cxnLst/>
            <a:rect l="l" t="t" r="r" b="b"/>
            <a:pathLst>
              <a:path w="163830" h="189229">
                <a:moveTo>
                  <a:pt x="136010" y="29108"/>
                </a:moveTo>
                <a:lnTo>
                  <a:pt x="59080" y="29108"/>
                </a:lnTo>
                <a:lnTo>
                  <a:pt x="91571" y="34734"/>
                </a:lnTo>
                <a:lnTo>
                  <a:pt x="114166" y="49552"/>
                </a:lnTo>
                <a:lnTo>
                  <a:pt x="127360" y="70470"/>
                </a:lnTo>
                <a:lnTo>
                  <a:pt x="131648" y="94399"/>
                </a:lnTo>
                <a:lnTo>
                  <a:pt x="127360" y="118352"/>
                </a:lnTo>
                <a:lnTo>
                  <a:pt x="114166" y="139299"/>
                </a:lnTo>
                <a:lnTo>
                  <a:pt x="91571" y="154142"/>
                </a:lnTo>
                <a:lnTo>
                  <a:pt x="59080" y="159778"/>
                </a:lnTo>
                <a:lnTo>
                  <a:pt x="56070" y="159778"/>
                </a:lnTo>
                <a:lnTo>
                  <a:pt x="56070" y="188874"/>
                </a:lnTo>
                <a:lnTo>
                  <a:pt x="64757" y="188874"/>
                </a:lnTo>
                <a:lnTo>
                  <a:pt x="100456" y="182738"/>
                </a:lnTo>
                <a:lnTo>
                  <a:pt x="132224" y="164639"/>
                </a:lnTo>
                <a:lnTo>
                  <a:pt x="154998" y="135039"/>
                </a:lnTo>
                <a:lnTo>
                  <a:pt x="163715" y="94399"/>
                </a:lnTo>
                <a:lnTo>
                  <a:pt x="154998" y="53765"/>
                </a:lnTo>
                <a:lnTo>
                  <a:pt x="136010" y="29108"/>
                </a:lnTo>
                <a:close/>
              </a:path>
              <a:path w="163830" h="189229">
                <a:moveTo>
                  <a:pt x="64757" y="0"/>
                </a:moveTo>
                <a:lnTo>
                  <a:pt x="0" y="0"/>
                </a:lnTo>
                <a:lnTo>
                  <a:pt x="0" y="94195"/>
                </a:lnTo>
                <a:lnTo>
                  <a:pt x="30556" y="94195"/>
                </a:lnTo>
                <a:lnTo>
                  <a:pt x="30556" y="29108"/>
                </a:lnTo>
                <a:lnTo>
                  <a:pt x="136010" y="29108"/>
                </a:lnTo>
                <a:lnTo>
                  <a:pt x="132224" y="24191"/>
                </a:lnTo>
                <a:lnTo>
                  <a:pt x="100456" y="6121"/>
                </a:lnTo>
                <a:lnTo>
                  <a:pt x="64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7726" y="576120"/>
            <a:ext cx="122555" cy="198120"/>
          </a:xfrm>
          <a:custGeom>
            <a:avLst/>
            <a:gdLst/>
            <a:ahLst/>
            <a:cxnLst/>
            <a:rect l="l" t="t" r="r" b="b"/>
            <a:pathLst>
              <a:path w="122555" h="198120">
                <a:moveTo>
                  <a:pt x="57492" y="168605"/>
                </a:moveTo>
                <a:lnTo>
                  <a:pt x="57492" y="197827"/>
                </a:lnTo>
                <a:lnTo>
                  <a:pt x="58089" y="197878"/>
                </a:lnTo>
                <a:lnTo>
                  <a:pt x="81458" y="193955"/>
                </a:lnTo>
                <a:lnTo>
                  <a:pt x="102085" y="182637"/>
                </a:lnTo>
                <a:lnTo>
                  <a:pt x="113362" y="168808"/>
                </a:lnTo>
                <a:lnTo>
                  <a:pt x="58331" y="168808"/>
                </a:lnTo>
                <a:lnTo>
                  <a:pt x="57962" y="168630"/>
                </a:lnTo>
                <a:lnTo>
                  <a:pt x="57492" y="168605"/>
                </a:lnTo>
                <a:close/>
              </a:path>
              <a:path w="122555" h="198120">
                <a:moveTo>
                  <a:pt x="63296" y="0"/>
                </a:moveTo>
                <a:lnTo>
                  <a:pt x="40542" y="3361"/>
                </a:lnTo>
                <a:lnTo>
                  <a:pt x="20213" y="13665"/>
                </a:lnTo>
                <a:lnTo>
                  <a:pt x="5602" y="31236"/>
                </a:lnTo>
                <a:lnTo>
                  <a:pt x="0" y="56400"/>
                </a:lnTo>
                <a:lnTo>
                  <a:pt x="5049" y="80514"/>
                </a:lnTo>
                <a:lnTo>
                  <a:pt x="17960" y="96212"/>
                </a:lnTo>
                <a:lnTo>
                  <a:pt x="35382" y="106056"/>
                </a:lnTo>
                <a:lnTo>
                  <a:pt x="69153" y="117925"/>
                </a:lnTo>
                <a:lnTo>
                  <a:pt x="80595" y="123878"/>
                </a:lnTo>
                <a:lnTo>
                  <a:pt x="87811" y="131799"/>
                </a:lnTo>
                <a:lnTo>
                  <a:pt x="90322" y="143014"/>
                </a:lnTo>
                <a:lnTo>
                  <a:pt x="87240" y="154551"/>
                </a:lnTo>
                <a:lnTo>
                  <a:pt x="79478" y="162583"/>
                </a:lnTo>
                <a:lnTo>
                  <a:pt x="69260" y="167280"/>
                </a:lnTo>
                <a:lnTo>
                  <a:pt x="58813" y="168808"/>
                </a:lnTo>
                <a:lnTo>
                  <a:pt x="113362" y="168808"/>
                </a:lnTo>
                <a:lnTo>
                  <a:pt x="116793" y="164601"/>
                </a:lnTo>
                <a:lnTo>
                  <a:pt x="122402" y="140525"/>
                </a:lnTo>
                <a:lnTo>
                  <a:pt x="117307" y="116536"/>
                </a:lnTo>
                <a:lnTo>
                  <a:pt x="104281" y="100776"/>
                </a:lnTo>
                <a:lnTo>
                  <a:pt x="86714" y="90742"/>
                </a:lnTo>
                <a:lnTo>
                  <a:pt x="52962" y="78607"/>
                </a:lnTo>
                <a:lnTo>
                  <a:pt x="41644" y="72780"/>
                </a:lnTo>
                <a:lnTo>
                  <a:pt x="34511" y="65196"/>
                </a:lnTo>
                <a:lnTo>
                  <a:pt x="32029" y="54597"/>
                </a:lnTo>
                <a:lnTo>
                  <a:pt x="34887" y="42676"/>
                </a:lnTo>
                <a:lnTo>
                  <a:pt x="42257" y="34801"/>
                </a:lnTo>
                <a:lnTo>
                  <a:pt x="52330" y="30454"/>
                </a:lnTo>
                <a:lnTo>
                  <a:pt x="63296" y="29121"/>
                </a:lnTo>
                <a:lnTo>
                  <a:pt x="121618" y="29121"/>
                </a:lnTo>
                <a:lnTo>
                  <a:pt x="122237" y="28638"/>
                </a:lnTo>
                <a:lnTo>
                  <a:pt x="117817" y="23621"/>
                </a:lnTo>
                <a:lnTo>
                  <a:pt x="106580" y="13056"/>
                </a:lnTo>
                <a:lnTo>
                  <a:pt x="94014" y="5700"/>
                </a:lnTo>
                <a:lnTo>
                  <a:pt x="79720" y="1399"/>
                </a:lnTo>
                <a:lnTo>
                  <a:pt x="63296" y="0"/>
                </a:lnTo>
                <a:close/>
              </a:path>
              <a:path w="122555" h="198120">
                <a:moveTo>
                  <a:pt x="121618" y="29121"/>
                </a:moveTo>
                <a:lnTo>
                  <a:pt x="63296" y="29121"/>
                </a:lnTo>
                <a:lnTo>
                  <a:pt x="72339" y="30006"/>
                </a:lnTo>
                <a:lnTo>
                  <a:pt x="80124" y="32678"/>
                </a:lnTo>
                <a:lnTo>
                  <a:pt x="86699" y="37163"/>
                </a:lnTo>
                <a:lnTo>
                  <a:pt x="92113" y="43484"/>
                </a:lnTo>
                <a:lnTo>
                  <a:pt x="95961" y="49123"/>
                </a:lnTo>
                <a:lnTo>
                  <a:pt x="121618" y="291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6254" y="53904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3665" y="0"/>
                </a:moveTo>
                <a:lnTo>
                  <a:pt x="0" y="0"/>
                </a:lnTo>
                <a:lnTo>
                  <a:pt x="0" y="24498"/>
                </a:lnTo>
                <a:lnTo>
                  <a:pt x="3479" y="24498"/>
                </a:lnTo>
                <a:lnTo>
                  <a:pt x="3479" y="13627"/>
                </a:lnTo>
                <a:lnTo>
                  <a:pt x="15385" y="13627"/>
                </a:lnTo>
                <a:lnTo>
                  <a:pt x="14554" y="12636"/>
                </a:lnTo>
                <a:lnTo>
                  <a:pt x="12065" y="12407"/>
                </a:lnTo>
                <a:lnTo>
                  <a:pt x="15430" y="11658"/>
                </a:lnTo>
                <a:lnTo>
                  <a:pt x="15629" y="11125"/>
                </a:lnTo>
                <a:lnTo>
                  <a:pt x="3479" y="11125"/>
                </a:lnTo>
                <a:lnTo>
                  <a:pt x="3479" y="2425"/>
                </a:lnTo>
                <a:lnTo>
                  <a:pt x="16484" y="2425"/>
                </a:lnTo>
                <a:lnTo>
                  <a:pt x="16484" y="2260"/>
                </a:lnTo>
                <a:lnTo>
                  <a:pt x="13665" y="0"/>
                </a:lnTo>
                <a:close/>
              </a:path>
              <a:path w="18414" h="24765">
                <a:moveTo>
                  <a:pt x="15385" y="13627"/>
                </a:moveTo>
                <a:lnTo>
                  <a:pt x="10058" y="13627"/>
                </a:lnTo>
                <a:lnTo>
                  <a:pt x="12230" y="13830"/>
                </a:lnTo>
                <a:lnTo>
                  <a:pt x="12687" y="20980"/>
                </a:lnTo>
                <a:lnTo>
                  <a:pt x="12788" y="22199"/>
                </a:lnTo>
                <a:lnTo>
                  <a:pt x="13042" y="24028"/>
                </a:lnTo>
                <a:lnTo>
                  <a:pt x="13665" y="24498"/>
                </a:lnTo>
                <a:lnTo>
                  <a:pt x="17894" y="24498"/>
                </a:lnTo>
                <a:lnTo>
                  <a:pt x="17030" y="24066"/>
                </a:lnTo>
                <a:lnTo>
                  <a:pt x="16535" y="23368"/>
                </a:lnTo>
                <a:lnTo>
                  <a:pt x="16014" y="14376"/>
                </a:lnTo>
                <a:lnTo>
                  <a:pt x="15385" y="13627"/>
                </a:lnTo>
                <a:close/>
              </a:path>
              <a:path w="18414" h="24765">
                <a:moveTo>
                  <a:pt x="16484" y="2425"/>
                </a:moveTo>
                <a:lnTo>
                  <a:pt x="10934" y="2425"/>
                </a:lnTo>
                <a:lnTo>
                  <a:pt x="12852" y="3962"/>
                </a:lnTo>
                <a:lnTo>
                  <a:pt x="12852" y="11125"/>
                </a:lnTo>
                <a:lnTo>
                  <a:pt x="15629" y="11125"/>
                </a:lnTo>
                <a:lnTo>
                  <a:pt x="16484" y="8839"/>
                </a:lnTo>
                <a:lnTo>
                  <a:pt x="16484" y="242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170" y="52777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28" y="0"/>
                </a:moveTo>
                <a:lnTo>
                  <a:pt x="14680" y="1886"/>
                </a:lnTo>
                <a:lnTo>
                  <a:pt x="7042" y="7032"/>
                </a:lnTo>
                <a:lnTo>
                  <a:pt x="1889" y="14669"/>
                </a:lnTo>
                <a:lnTo>
                  <a:pt x="0" y="24028"/>
                </a:lnTo>
                <a:lnTo>
                  <a:pt x="1889" y="33367"/>
                </a:lnTo>
                <a:lnTo>
                  <a:pt x="7042" y="40997"/>
                </a:lnTo>
                <a:lnTo>
                  <a:pt x="14680" y="46143"/>
                </a:lnTo>
                <a:lnTo>
                  <a:pt x="24028" y="48031"/>
                </a:lnTo>
                <a:lnTo>
                  <a:pt x="33389" y="46143"/>
                </a:lnTo>
                <a:lnTo>
                  <a:pt x="36922" y="43764"/>
                </a:lnTo>
                <a:lnTo>
                  <a:pt x="24028" y="43764"/>
                </a:lnTo>
                <a:lnTo>
                  <a:pt x="16334" y="42212"/>
                </a:lnTo>
                <a:lnTo>
                  <a:pt x="10058" y="37982"/>
                </a:lnTo>
                <a:lnTo>
                  <a:pt x="5829" y="31709"/>
                </a:lnTo>
                <a:lnTo>
                  <a:pt x="4279" y="24028"/>
                </a:lnTo>
                <a:lnTo>
                  <a:pt x="5829" y="16329"/>
                </a:lnTo>
                <a:lnTo>
                  <a:pt x="10058" y="10053"/>
                </a:lnTo>
                <a:lnTo>
                  <a:pt x="16334" y="5827"/>
                </a:lnTo>
                <a:lnTo>
                  <a:pt x="24028" y="4279"/>
                </a:lnTo>
                <a:lnTo>
                  <a:pt x="36943" y="4279"/>
                </a:lnTo>
                <a:lnTo>
                  <a:pt x="33389" y="1886"/>
                </a:lnTo>
                <a:lnTo>
                  <a:pt x="24028" y="0"/>
                </a:lnTo>
                <a:close/>
              </a:path>
              <a:path w="48260" h="48259">
                <a:moveTo>
                  <a:pt x="36943" y="4279"/>
                </a:moveTo>
                <a:lnTo>
                  <a:pt x="24028" y="4279"/>
                </a:lnTo>
                <a:lnTo>
                  <a:pt x="31719" y="5827"/>
                </a:lnTo>
                <a:lnTo>
                  <a:pt x="38014" y="10053"/>
                </a:lnTo>
                <a:lnTo>
                  <a:pt x="42266" y="16329"/>
                </a:lnTo>
                <a:lnTo>
                  <a:pt x="43827" y="24028"/>
                </a:lnTo>
                <a:lnTo>
                  <a:pt x="42266" y="31709"/>
                </a:lnTo>
                <a:lnTo>
                  <a:pt x="38014" y="37982"/>
                </a:lnTo>
                <a:lnTo>
                  <a:pt x="31719" y="42212"/>
                </a:lnTo>
                <a:lnTo>
                  <a:pt x="24028" y="43764"/>
                </a:lnTo>
                <a:lnTo>
                  <a:pt x="36922" y="43764"/>
                </a:lnTo>
                <a:lnTo>
                  <a:pt x="41030" y="40997"/>
                </a:lnTo>
                <a:lnTo>
                  <a:pt x="46181" y="33367"/>
                </a:lnTo>
                <a:lnTo>
                  <a:pt x="48069" y="24028"/>
                </a:lnTo>
                <a:lnTo>
                  <a:pt x="46181" y="14669"/>
                </a:lnTo>
                <a:lnTo>
                  <a:pt x="41030" y="7032"/>
                </a:lnTo>
                <a:lnTo>
                  <a:pt x="36943" y="427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1412036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338" y="1838102"/>
            <a:ext cx="1412240" cy="2444115"/>
          </a:xfrm>
          <a:custGeom>
            <a:avLst/>
            <a:gdLst/>
            <a:ahLst/>
            <a:cxnLst/>
            <a:rect l="l" t="t" r="r" b="b"/>
            <a:pathLst>
              <a:path w="1412239" h="2444115">
                <a:moveTo>
                  <a:pt x="216001" y="0"/>
                </a:move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227795"/>
                </a:lnTo>
                <a:lnTo>
                  <a:pt x="3375" y="2352671"/>
                </a:lnTo>
                <a:lnTo>
                  <a:pt x="27000" y="2416797"/>
                </a:lnTo>
                <a:lnTo>
                  <a:pt x="91125" y="2440422"/>
                </a:lnTo>
                <a:lnTo>
                  <a:pt x="216001" y="2443797"/>
                </a:lnTo>
                <a:lnTo>
                  <a:pt x="1412036" y="2443797"/>
                </a:lnTo>
                <a:lnTo>
                  <a:pt x="1412036" y="0"/>
                </a:lnTo>
                <a:lnTo>
                  <a:pt x="216001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0" y="0"/>
                </a:lnTo>
                <a:lnTo>
                  <a:pt x="0" y="2443797"/>
                </a:lnTo>
                <a:lnTo>
                  <a:pt x="1643519" y="2443797"/>
                </a:lnTo>
                <a:lnTo>
                  <a:pt x="1768395" y="2440422"/>
                </a:lnTo>
                <a:lnTo>
                  <a:pt x="1832521" y="2416797"/>
                </a:lnTo>
                <a:lnTo>
                  <a:pt x="1856146" y="2352671"/>
                </a:lnTo>
                <a:lnTo>
                  <a:pt x="1859521" y="2227795"/>
                </a:lnTo>
                <a:lnTo>
                  <a:pt x="1859521" y="216001"/>
                </a:lnTo>
                <a:lnTo>
                  <a:pt x="1856146" y="91125"/>
                </a:lnTo>
                <a:lnTo>
                  <a:pt x="1832521" y="27000"/>
                </a:lnTo>
                <a:lnTo>
                  <a:pt x="1768395" y="3375"/>
                </a:lnTo>
                <a:lnTo>
                  <a:pt x="1643519" y="0"/>
                </a:lnTo>
                <a:close/>
              </a:path>
            </a:pathLst>
          </a:custGeom>
          <a:solidFill>
            <a:srgbClr val="88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100" y="1838102"/>
            <a:ext cx="1859914" cy="2444115"/>
          </a:xfrm>
          <a:custGeom>
            <a:avLst/>
            <a:gdLst/>
            <a:ahLst/>
            <a:cxnLst/>
            <a:rect l="l" t="t" r="r" b="b"/>
            <a:pathLst>
              <a:path w="1859914" h="2444115">
                <a:moveTo>
                  <a:pt x="1643519" y="0"/>
                </a:moveTo>
                <a:lnTo>
                  <a:pt x="1768395" y="3375"/>
                </a:lnTo>
                <a:lnTo>
                  <a:pt x="1832521" y="27000"/>
                </a:lnTo>
                <a:lnTo>
                  <a:pt x="1856146" y="91125"/>
                </a:lnTo>
                <a:lnTo>
                  <a:pt x="1859521" y="216001"/>
                </a:lnTo>
                <a:lnTo>
                  <a:pt x="1859521" y="2227795"/>
                </a:lnTo>
                <a:lnTo>
                  <a:pt x="1856146" y="2352671"/>
                </a:lnTo>
                <a:lnTo>
                  <a:pt x="1832521" y="2416797"/>
                </a:lnTo>
                <a:lnTo>
                  <a:pt x="1768395" y="2440422"/>
                </a:lnTo>
                <a:lnTo>
                  <a:pt x="1643519" y="2443797"/>
                </a:lnTo>
                <a:lnTo>
                  <a:pt x="0" y="2443797"/>
                </a:lnTo>
                <a:lnTo>
                  <a:pt x="0" y="0"/>
                </a:lnTo>
                <a:lnTo>
                  <a:pt x="1643519" y="0"/>
                </a:lnTo>
                <a:close/>
              </a:path>
            </a:pathLst>
          </a:custGeom>
          <a:ln w="762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5800" y="3060503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5800" y="247302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39045" y="20646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9045" y="3240907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0"/>
                </a:move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9045" y="2651508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53" y="246494"/>
                </a:moveTo>
                <a:lnTo>
                  <a:pt x="171229" y="236808"/>
                </a:lnTo>
                <a:lnTo>
                  <a:pt x="210407" y="210394"/>
                </a:lnTo>
                <a:lnTo>
                  <a:pt x="236821" y="171217"/>
                </a:lnTo>
                <a:lnTo>
                  <a:pt x="246506" y="123240"/>
                </a:lnTo>
                <a:lnTo>
                  <a:pt x="236821" y="75271"/>
                </a:lnTo>
                <a:lnTo>
                  <a:pt x="210407" y="36098"/>
                </a:lnTo>
                <a:lnTo>
                  <a:pt x="171229" y="9685"/>
                </a:lnTo>
                <a:lnTo>
                  <a:pt x="123253" y="0"/>
                </a:lnTo>
                <a:lnTo>
                  <a:pt x="75277" y="9685"/>
                </a:lnTo>
                <a:lnTo>
                  <a:pt x="36099" y="36098"/>
                </a:lnTo>
                <a:lnTo>
                  <a:pt x="9685" y="75271"/>
                </a:lnTo>
                <a:lnTo>
                  <a:pt x="0" y="123240"/>
                </a:lnTo>
                <a:lnTo>
                  <a:pt x="9685" y="171217"/>
                </a:lnTo>
                <a:lnTo>
                  <a:pt x="36099" y="210394"/>
                </a:lnTo>
                <a:lnTo>
                  <a:pt x="75277" y="236808"/>
                </a:lnTo>
                <a:lnTo>
                  <a:pt x="123253" y="246494"/>
                </a:lnTo>
                <a:close/>
              </a:path>
            </a:pathLst>
          </a:custGeom>
          <a:ln w="254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89092" y="2077004"/>
            <a:ext cx="13354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5" baseline="2777" dirty="0">
                <a:solidFill>
                  <a:srgbClr val="FFFFFF"/>
                </a:solidFill>
                <a:latin typeface="Lucida Sans"/>
                <a:cs typeface="Lucida Sans"/>
              </a:rPr>
              <a:t>L1    </a:t>
            </a:r>
            <a:r>
              <a:rPr sz="1300" spc="-65" dirty="0">
                <a:solidFill>
                  <a:srgbClr val="FFFFFF"/>
                </a:solidFill>
                <a:latin typeface="Lucida Sans"/>
                <a:cs typeface="Lucida Sans"/>
              </a:rPr>
              <a:t>visual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79104" y="3251414"/>
            <a:ext cx="16103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000" spc="-40" dirty="0">
                <a:solidFill>
                  <a:srgbClr val="FFFFFF"/>
                </a:solidFill>
                <a:latin typeface="Lucida Sans"/>
                <a:cs typeface="Lucida Sans"/>
              </a:rPr>
              <a:t>L3	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technical</a:t>
            </a:r>
            <a:r>
              <a:rPr sz="13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78615" y="2662716"/>
            <a:ext cx="16681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Lucida Sans"/>
                <a:cs typeface="Lucida Sans"/>
              </a:rPr>
              <a:t>L2  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corporate</a:t>
            </a:r>
            <a:r>
              <a:rPr sz="13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Lucida Sans"/>
                <a:cs typeface="Lucida Sans"/>
              </a:rPr>
              <a:t>identity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57326" y="2762252"/>
            <a:ext cx="4184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90010" y="3016252"/>
            <a:ext cx="75692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7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2200" spc="-11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200" spc="-11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2200" spc="-4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75800" y="3647976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1197" y="0"/>
                </a:lnTo>
              </a:path>
            </a:pathLst>
          </a:custGeom>
          <a:ln w="1270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7960">
              <a:lnSpc>
                <a:spcPct val="100000"/>
              </a:lnSpc>
            </a:pPr>
            <a:r>
              <a:rPr spc="-25" dirty="0"/>
              <a:t>we </a:t>
            </a:r>
            <a:r>
              <a:rPr spc="-45" dirty="0"/>
              <a:t>see </a:t>
            </a:r>
            <a:r>
              <a:rPr spc="-80" dirty="0"/>
              <a:t>through </a:t>
            </a:r>
            <a:r>
              <a:rPr spc="-75" dirty="0"/>
              <a:t>complexity </a:t>
            </a:r>
            <a:r>
              <a:rPr spc="-45" dirty="0"/>
              <a:t>to</a:t>
            </a:r>
            <a:r>
              <a:rPr spc="-305" dirty="0"/>
              <a:t> </a:t>
            </a:r>
            <a:r>
              <a:rPr spc="-85" dirty="0"/>
              <a:t>simple solutions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Arial"/>
                <a:cs typeface="Arial"/>
              </a:rPr>
              <a:t>our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down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earth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approach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drives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authentic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outcomes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>
                <a:solidFill>
                  <a:srgbClr val="58595B"/>
                </a:solidFill>
              </a:rPr>
              <a:t>we</a:t>
            </a:r>
            <a:r>
              <a:rPr spc="-320" dirty="0">
                <a:solidFill>
                  <a:srgbClr val="58595B"/>
                </a:solidFill>
              </a:rPr>
              <a:t> </a:t>
            </a:r>
            <a:r>
              <a:rPr spc="-55" dirty="0">
                <a:solidFill>
                  <a:srgbClr val="58595B"/>
                </a:solidFill>
              </a:rPr>
              <a:t>are </a:t>
            </a:r>
            <a:r>
              <a:rPr spc="-65" dirty="0">
                <a:solidFill>
                  <a:srgbClr val="58595B"/>
                </a:solidFill>
              </a:rPr>
              <a:t>invested </a:t>
            </a:r>
            <a:r>
              <a:rPr spc="-95" dirty="0">
                <a:solidFill>
                  <a:srgbClr val="58595B"/>
                </a:solidFill>
              </a:rPr>
              <a:t>in </a:t>
            </a:r>
            <a:r>
              <a:rPr spc="-75" dirty="0">
                <a:solidFill>
                  <a:srgbClr val="58595B"/>
                </a:solidFill>
              </a:rPr>
              <a:t>our </a:t>
            </a:r>
            <a:r>
              <a:rPr spc="-60" dirty="0">
                <a:solidFill>
                  <a:srgbClr val="58595B"/>
                </a:solidFill>
              </a:rPr>
              <a:t>projects, </a:t>
            </a:r>
            <a:r>
              <a:rPr spc="-75" dirty="0">
                <a:solidFill>
                  <a:srgbClr val="58595B"/>
                </a:solidFill>
              </a:rPr>
              <a:t>our </a:t>
            </a:r>
            <a:r>
              <a:rPr spc="-85" dirty="0">
                <a:solidFill>
                  <a:srgbClr val="58595B"/>
                </a:solidFill>
              </a:rPr>
              <a:t>community </a:t>
            </a:r>
            <a:r>
              <a:rPr spc="-70" dirty="0">
                <a:solidFill>
                  <a:srgbClr val="58595B"/>
                </a:solidFill>
              </a:rPr>
              <a:t>and </a:t>
            </a:r>
            <a:r>
              <a:rPr spc="-90" dirty="0">
                <a:solidFill>
                  <a:srgbClr val="58595B"/>
                </a:solidFill>
              </a:rPr>
              <a:t>families</a:t>
            </a:r>
          </a:p>
          <a:p>
            <a:pPr marL="1457960">
              <a:lnSpc>
                <a:spcPct val="100000"/>
              </a:lnSpc>
              <a:spcBef>
                <a:spcPts val="114"/>
              </a:spcBef>
            </a:pPr>
            <a:r>
              <a:rPr spc="-3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58595B"/>
                </a:solidFill>
                <a:latin typeface="Arial"/>
                <a:cs typeface="Arial"/>
              </a:rPr>
              <a:t>focused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58595B"/>
                </a:solidFill>
                <a:latin typeface="Arial"/>
                <a:cs typeface="Arial"/>
              </a:rPr>
              <a:t>present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8595B"/>
                </a:solidFill>
                <a:latin typeface="Arial"/>
                <a:cs typeface="Arial"/>
              </a:rPr>
              <a:t>each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58595B"/>
                </a:solidFill>
                <a:latin typeface="Arial"/>
                <a:cs typeface="Arial"/>
              </a:rPr>
              <a:t>situation</a:t>
            </a: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7960">
              <a:lnSpc>
                <a:spcPct val="100000"/>
              </a:lnSpc>
            </a:pPr>
            <a:r>
              <a:rPr spc="-25" dirty="0"/>
              <a:t>we </a:t>
            </a:r>
            <a:r>
              <a:rPr spc="-45" dirty="0"/>
              <a:t>see </a:t>
            </a:r>
            <a:r>
              <a:rPr spc="-80" dirty="0"/>
              <a:t>through </a:t>
            </a:r>
            <a:r>
              <a:rPr spc="-75" dirty="0"/>
              <a:t>complexity </a:t>
            </a:r>
            <a:r>
              <a:rPr spc="-45" dirty="0"/>
              <a:t>to</a:t>
            </a:r>
            <a:r>
              <a:rPr spc="-305" dirty="0"/>
              <a:t> </a:t>
            </a:r>
            <a:r>
              <a:rPr spc="-85" dirty="0"/>
              <a:t>simple solutions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Arial"/>
                <a:cs typeface="Arial"/>
              </a:rPr>
              <a:t>our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down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earth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approach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drives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authentic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outcomes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/>
              <a:t>we</a:t>
            </a:r>
            <a:r>
              <a:rPr spc="-320" dirty="0"/>
              <a:t> </a:t>
            </a:r>
            <a:r>
              <a:rPr spc="-55" dirty="0"/>
              <a:t>are </a:t>
            </a:r>
            <a:r>
              <a:rPr spc="-65" dirty="0"/>
              <a:t>invested </a:t>
            </a:r>
            <a:r>
              <a:rPr spc="-95" dirty="0"/>
              <a:t>in </a:t>
            </a:r>
            <a:r>
              <a:rPr spc="-75" dirty="0"/>
              <a:t>our </a:t>
            </a:r>
            <a:r>
              <a:rPr spc="-60" dirty="0"/>
              <a:t>projects, </a:t>
            </a:r>
            <a:r>
              <a:rPr spc="-75" dirty="0"/>
              <a:t>our </a:t>
            </a:r>
            <a:r>
              <a:rPr spc="-85" dirty="0"/>
              <a:t>community </a:t>
            </a:r>
            <a:r>
              <a:rPr spc="-70" dirty="0"/>
              <a:t>and </a:t>
            </a:r>
            <a:r>
              <a:rPr spc="-90" dirty="0"/>
              <a:t>families</a:t>
            </a:r>
          </a:p>
          <a:p>
            <a:pPr marL="1457960">
              <a:lnSpc>
                <a:spcPct val="100000"/>
              </a:lnSpc>
              <a:spcBef>
                <a:spcPts val="114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are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focused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present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each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situation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10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pc="-2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pc="-15" dirty="0">
                <a:solidFill>
                  <a:srgbClr val="58595B"/>
                </a:solidFill>
                <a:latin typeface="Arial"/>
                <a:cs typeface="Arial"/>
              </a:rPr>
              <a:t>agile, </a:t>
            </a:r>
            <a:r>
              <a:rPr spc="5" dirty="0">
                <a:solidFill>
                  <a:srgbClr val="58595B"/>
                </a:solidFill>
                <a:latin typeface="Arial"/>
                <a:cs typeface="Arial"/>
              </a:rPr>
              <a:t>flexible </a:t>
            </a:r>
            <a:r>
              <a:rPr spc="-1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pc="-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58595B"/>
                </a:solidFill>
                <a:latin typeface="Arial"/>
                <a:cs typeface="Arial"/>
              </a:rPr>
              <a:t>mobile</a:t>
            </a: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7960">
              <a:lnSpc>
                <a:spcPct val="100000"/>
              </a:lnSpc>
            </a:pPr>
            <a:r>
              <a:rPr spc="-25" dirty="0"/>
              <a:t>we </a:t>
            </a:r>
            <a:r>
              <a:rPr spc="-45" dirty="0"/>
              <a:t>see </a:t>
            </a:r>
            <a:r>
              <a:rPr spc="-80" dirty="0"/>
              <a:t>through </a:t>
            </a:r>
            <a:r>
              <a:rPr spc="-75" dirty="0"/>
              <a:t>complexity </a:t>
            </a:r>
            <a:r>
              <a:rPr spc="-45" dirty="0"/>
              <a:t>to</a:t>
            </a:r>
            <a:r>
              <a:rPr spc="-305" dirty="0"/>
              <a:t> </a:t>
            </a:r>
            <a:r>
              <a:rPr spc="-85" dirty="0"/>
              <a:t>simple solutions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Arial"/>
                <a:cs typeface="Arial"/>
              </a:rPr>
              <a:t>our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down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earth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approach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drives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authentic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outcomes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/>
              <a:t>we</a:t>
            </a:r>
            <a:r>
              <a:rPr spc="-320" dirty="0"/>
              <a:t> </a:t>
            </a:r>
            <a:r>
              <a:rPr spc="-55" dirty="0"/>
              <a:t>are </a:t>
            </a:r>
            <a:r>
              <a:rPr spc="-65" dirty="0"/>
              <a:t>invested </a:t>
            </a:r>
            <a:r>
              <a:rPr spc="-95" dirty="0"/>
              <a:t>in </a:t>
            </a:r>
            <a:r>
              <a:rPr spc="-75" dirty="0"/>
              <a:t>our </a:t>
            </a:r>
            <a:r>
              <a:rPr spc="-60" dirty="0"/>
              <a:t>projects, </a:t>
            </a:r>
            <a:r>
              <a:rPr spc="-75" dirty="0"/>
              <a:t>our </a:t>
            </a:r>
            <a:r>
              <a:rPr spc="-85" dirty="0"/>
              <a:t>community </a:t>
            </a:r>
            <a:r>
              <a:rPr spc="-70" dirty="0"/>
              <a:t>and </a:t>
            </a:r>
            <a:r>
              <a:rPr spc="-90" dirty="0"/>
              <a:t>families</a:t>
            </a:r>
          </a:p>
          <a:p>
            <a:pPr marL="1457960">
              <a:lnSpc>
                <a:spcPct val="100000"/>
              </a:lnSpc>
              <a:spcBef>
                <a:spcPts val="114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are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focused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present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each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situation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10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pc="-20" dirty="0">
                <a:solidFill>
                  <a:srgbClr val="58595B"/>
                </a:solidFill>
                <a:latin typeface="Arial"/>
                <a:cs typeface="Arial"/>
              </a:rPr>
              <a:t>are </a:t>
            </a:r>
            <a:r>
              <a:rPr spc="-15" dirty="0">
                <a:solidFill>
                  <a:srgbClr val="58595B"/>
                </a:solidFill>
                <a:latin typeface="Arial"/>
                <a:cs typeface="Arial"/>
              </a:rPr>
              <a:t>agile, </a:t>
            </a:r>
            <a:r>
              <a:rPr spc="5" dirty="0">
                <a:solidFill>
                  <a:srgbClr val="58595B"/>
                </a:solidFill>
                <a:latin typeface="Arial"/>
                <a:cs typeface="Arial"/>
              </a:rPr>
              <a:t>flexible </a:t>
            </a:r>
            <a:r>
              <a:rPr spc="-1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pc="-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58595B"/>
                </a:solidFill>
                <a:latin typeface="Arial"/>
                <a:cs typeface="Arial"/>
              </a:rPr>
              <a:t>mobile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spc="-3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8595B"/>
                </a:solidFill>
                <a:latin typeface="Arial"/>
                <a:cs typeface="Arial"/>
              </a:rPr>
              <a:t>can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58595B"/>
                </a:solidFill>
                <a:latin typeface="Arial"/>
                <a:cs typeface="Arial"/>
              </a:rPr>
              <a:t>be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58595B"/>
                </a:solidFill>
                <a:latin typeface="Arial"/>
                <a:cs typeface="Arial"/>
              </a:rPr>
              <a:t>whatever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8595B"/>
                </a:solidFill>
                <a:latin typeface="Arial"/>
                <a:cs typeface="Arial"/>
              </a:rPr>
              <a:t>need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58595B"/>
                </a:solidFill>
                <a:latin typeface="Arial"/>
                <a:cs typeface="Arial"/>
              </a:rPr>
              <a:t>be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srgbClr val="58595B"/>
                </a:solidFill>
                <a:latin typeface="Arial"/>
                <a:cs typeface="Arial"/>
              </a:rPr>
              <a:t>get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srgbClr val="58595B"/>
                </a:solidFill>
                <a:latin typeface="Arial"/>
                <a:cs typeface="Arial"/>
              </a:rPr>
              <a:t>job</a:t>
            </a:r>
            <a:r>
              <a:rPr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58595B"/>
                </a:solidFill>
                <a:latin typeface="Arial"/>
                <a:cs typeface="Arial"/>
              </a:rPr>
              <a:t>done</a:t>
            </a: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7960">
              <a:lnSpc>
                <a:spcPct val="100000"/>
              </a:lnSpc>
            </a:pPr>
            <a:r>
              <a:rPr spc="-25" dirty="0"/>
              <a:t>we </a:t>
            </a:r>
            <a:r>
              <a:rPr spc="-45" dirty="0"/>
              <a:t>see </a:t>
            </a:r>
            <a:r>
              <a:rPr spc="-80" dirty="0"/>
              <a:t>through </a:t>
            </a:r>
            <a:r>
              <a:rPr spc="-75" dirty="0"/>
              <a:t>complexity </a:t>
            </a:r>
            <a:r>
              <a:rPr spc="-45" dirty="0"/>
              <a:t>to</a:t>
            </a:r>
            <a:r>
              <a:rPr spc="-305" dirty="0"/>
              <a:t> </a:t>
            </a:r>
            <a:r>
              <a:rPr spc="-85" dirty="0"/>
              <a:t>simple solutions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Arial"/>
                <a:cs typeface="Arial"/>
              </a:rPr>
              <a:t>our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down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earth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approach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drives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authentic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outcomes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/>
              <a:t>we</a:t>
            </a:r>
            <a:r>
              <a:rPr spc="-320" dirty="0"/>
              <a:t> </a:t>
            </a:r>
            <a:r>
              <a:rPr spc="-55" dirty="0"/>
              <a:t>are </a:t>
            </a:r>
            <a:r>
              <a:rPr spc="-65" dirty="0"/>
              <a:t>invested </a:t>
            </a:r>
            <a:r>
              <a:rPr spc="-95" dirty="0"/>
              <a:t>in </a:t>
            </a:r>
            <a:r>
              <a:rPr spc="-75" dirty="0"/>
              <a:t>our </a:t>
            </a:r>
            <a:r>
              <a:rPr spc="-60" dirty="0"/>
              <a:t>projects, </a:t>
            </a:r>
            <a:r>
              <a:rPr spc="-75" dirty="0"/>
              <a:t>our </a:t>
            </a:r>
            <a:r>
              <a:rPr spc="-85" dirty="0"/>
              <a:t>community </a:t>
            </a:r>
            <a:r>
              <a:rPr spc="-70" dirty="0"/>
              <a:t>and </a:t>
            </a:r>
            <a:r>
              <a:rPr spc="-90" dirty="0"/>
              <a:t>families</a:t>
            </a:r>
          </a:p>
          <a:p>
            <a:pPr marL="1457960">
              <a:lnSpc>
                <a:spcPct val="100000"/>
              </a:lnSpc>
              <a:spcBef>
                <a:spcPts val="114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are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focused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present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each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situation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10" dirty="0">
                <a:latin typeface="Arial"/>
                <a:cs typeface="Arial"/>
              </a:rPr>
              <a:t>we </a:t>
            </a:r>
            <a:r>
              <a:rPr spc="-20" dirty="0">
                <a:latin typeface="Arial"/>
                <a:cs typeface="Arial"/>
              </a:rPr>
              <a:t>are </a:t>
            </a:r>
            <a:r>
              <a:rPr spc="-15" dirty="0">
                <a:latin typeface="Arial"/>
                <a:cs typeface="Arial"/>
              </a:rPr>
              <a:t>agile, </a:t>
            </a:r>
            <a:r>
              <a:rPr spc="5" dirty="0">
                <a:latin typeface="Arial"/>
                <a:cs typeface="Arial"/>
              </a:rPr>
              <a:t>flexible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21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mobile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can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whatever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35" dirty="0">
                <a:latin typeface="Arial"/>
                <a:cs typeface="Arial"/>
              </a:rPr>
              <a:t>get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the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35" dirty="0">
                <a:latin typeface="Arial"/>
                <a:cs typeface="Arial"/>
              </a:rPr>
              <a:t>job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done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>
                <a:solidFill>
                  <a:srgbClr val="58595B"/>
                </a:solidFill>
              </a:rPr>
              <a:t>we </a:t>
            </a:r>
            <a:r>
              <a:rPr spc="-85" dirty="0">
                <a:solidFill>
                  <a:srgbClr val="58595B"/>
                </a:solidFill>
              </a:rPr>
              <a:t>commit </a:t>
            </a:r>
            <a:r>
              <a:rPr spc="-75" dirty="0">
                <a:solidFill>
                  <a:srgbClr val="58595B"/>
                </a:solidFill>
              </a:rPr>
              <a:t>our </a:t>
            </a:r>
            <a:r>
              <a:rPr spc="-85" dirty="0">
                <a:solidFill>
                  <a:srgbClr val="58595B"/>
                </a:solidFill>
              </a:rPr>
              <a:t>passion </a:t>
            </a:r>
            <a:r>
              <a:rPr spc="-45" dirty="0">
                <a:solidFill>
                  <a:srgbClr val="58595B"/>
                </a:solidFill>
              </a:rPr>
              <a:t>to </a:t>
            </a:r>
            <a:r>
              <a:rPr spc="-40" dirty="0">
                <a:solidFill>
                  <a:srgbClr val="58595B"/>
                </a:solidFill>
              </a:rPr>
              <a:t>every</a:t>
            </a:r>
            <a:r>
              <a:rPr spc="-330" dirty="0">
                <a:solidFill>
                  <a:srgbClr val="58595B"/>
                </a:solidFill>
              </a:rPr>
              <a:t> </a:t>
            </a:r>
            <a:r>
              <a:rPr spc="-50" dirty="0">
                <a:solidFill>
                  <a:srgbClr val="58595B"/>
                </a:solidFill>
              </a:rPr>
              <a:t>project</a:t>
            </a: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7960">
              <a:lnSpc>
                <a:spcPct val="100000"/>
              </a:lnSpc>
            </a:pPr>
            <a:r>
              <a:rPr spc="-25" dirty="0"/>
              <a:t>we </a:t>
            </a:r>
            <a:r>
              <a:rPr spc="-45" dirty="0"/>
              <a:t>see </a:t>
            </a:r>
            <a:r>
              <a:rPr spc="-80" dirty="0"/>
              <a:t>through </a:t>
            </a:r>
            <a:r>
              <a:rPr spc="-75" dirty="0"/>
              <a:t>complexity </a:t>
            </a:r>
            <a:r>
              <a:rPr spc="-45" dirty="0"/>
              <a:t>to</a:t>
            </a:r>
            <a:r>
              <a:rPr spc="-305" dirty="0"/>
              <a:t> </a:t>
            </a:r>
            <a:r>
              <a:rPr spc="-85" dirty="0"/>
              <a:t>simple solutions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Arial"/>
                <a:cs typeface="Arial"/>
              </a:rPr>
              <a:t>our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down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earth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approach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drives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authentic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outcomes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/>
              <a:t>we</a:t>
            </a:r>
            <a:r>
              <a:rPr spc="-320" dirty="0"/>
              <a:t> </a:t>
            </a:r>
            <a:r>
              <a:rPr spc="-55" dirty="0"/>
              <a:t>are </a:t>
            </a:r>
            <a:r>
              <a:rPr spc="-65" dirty="0"/>
              <a:t>invested </a:t>
            </a:r>
            <a:r>
              <a:rPr spc="-95" dirty="0"/>
              <a:t>in </a:t>
            </a:r>
            <a:r>
              <a:rPr spc="-75" dirty="0"/>
              <a:t>our </a:t>
            </a:r>
            <a:r>
              <a:rPr spc="-60" dirty="0"/>
              <a:t>projects, </a:t>
            </a:r>
            <a:r>
              <a:rPr spc="-75" dirty="0"/>
              <a:t>our </a:t>
            </a:r>
            <a:r>
              <a:rPr spc="-85" dirty="0"/>
              <a:t>community </a:t>
            </a:r>
            <a:r>
              <a:rPr spc="-70" dirty="0"/>
              <a:t>and </a:t>
            </a:r>
            <a:r>
              <a:rPr spc="-90" dirty="0"/>
              <a:t>families</a:t>
            </a:r>
          </a:p>
          <a:p>
            <a:pPr marL="1457960">
              <a:lnSpc>
                <a:spcPct val="100000"/>
              </a:lnSpc>
              <a:spcBef>
                <a:spcPts val="114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are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focused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present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each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situation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10" dirty="0">
                <a:latin typeface="Arial"/>
                <a:cs typeface="Arial"/>
              </a:rPr>
              <a:t>we </a:t>
            </a:r>
            <a:r>
              <a:rPr spc="-20" dirty="0">
                <a:latin typeface="Arial"/>
                <a:cs typeface="Arial"/>
              </a:rPr>
              <a:t>are </a:t>
            </a:r>
            <a:r>
              <a:rPr spc="-15" dirty="0">
                <a:latin typeface="Arial"/>
                <a:cs typeface="Arial"/>
              </a:rPr>
              <a:t>agile, </a:t>
            </a:r>
            <a:r>
              <a:rPr spc="5" dirty="0">
                <a:latin typeface="Arial"/>
                <a:cs typeface="Arial"/>
              </a:rPr>
              <a:t>flexible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21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mobile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can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whatever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35" dirty="0">
                <a:latin typeface="Arial"/>
                <a:cs typeface="Arial"/>
              </a:rPr>
              <a:t>get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the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35" dirty="0">
                <a:latin typeface="Arial"/>
                <a:cs typeface="Arial"/>
              </a:rPr>
              <a:t>job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done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>
                <a:solidFill>
                  <a:srgbClr val="58595B"/>
                </a:solidFill>
              </a:rPr>
              <a:t>we </a:t>
            </a:r>
            <a:r>
              <a:rPr spc="-85" dirty="0">
                <a:solidFill>
                  <a:srgbClr val="58595B"/>
                </a:solidFill>
              </a:rPr>
              <a:t>commit </a:t>
            </a:r>
            <a:r>
              <a:rPr spc="-75" dirty="0">
                <a:solidFill>
                  <a:srgbClr val="58595B"/>
                </a:solidFill>
              </a:rPr>
              <a:t>our </a:t>
            </a:r>
            <a:r>
              <a:rPr spc="-85" dirty="0">
                <a:solidFill>
                  <a:srgbClr val="58595B"/>
                </a:solidFill>
              </a:rPr>
              <a:t>passion </a:t>
            </a:r>
            <a:r>
              <a:rPr spc="-45" dirty="0">
                <a:solidFill>
                  <a:srgbClr val="58595B"/>
                </a:solidFill>
              </a:rPr>
              <a:t>to </a:t>
            </a:r>
            <a:r>
              <a:rPr spc="-40" dirty="0">
                <a:solidFill>
                  <a:srgbClr val="58595B"/>
                </a:solidFill>
              </a:rPr>
              <a:t>every</a:t>
            </a:r>
            <a:r>
              <a:rPr spc="-330" dirty="0">
                <a:solidFill>
                  <a:srgbClr val="58595B"/>
                </a:solidFill>
              </a:rPr>
              <a:t> </a:t>
            </a:r>
            <a:r>
              <a:rPr spc="-50" dirty="0">
                <a:solidFill>
                  <a:srgbClr val="58595B"/>
                </a:solidFill>
              </a:rPr>
              <a:t>project</a:t>
            </a:r>
          </a:p>
          <a:p>
            <a:pPr marL="1457960">
              <a:lnSpc>
                <a:spcPct val="100000"/>
              </a:lnSpc>
              <a:spcBef>
                <a:spcPts val="114"/>
              </a:spcBef>
            </a:pPr>
            <a:r>
              <a:rPr spc="-30" dirty="0">
                <a:solidFill>
                  <a:srgbClr val="58595B"/>
                </a:solidFill>
                <a:latin typeface="Arial"/>
                <a:cs typeface="Arial"/>
              </a:rPr>
              <a:t>we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58595B"/>
                </a:solidFill>
                <a:latin typeface="Arial"/>
                <a:cs typeface="Arial"/>
              </a:rPr>
              <a:t>want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58595B"/>
                </a:solidFill>
                <a:latin typeface="Arial"/>
                <a:cs typeface="Arial"/>
              </a:rPr>
              <a:t>every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58595B"/>
                </a:solidFill>
                <a:latin typeface="Arial"/>
                <a:cs typeface="Arial"/>
              </a:rPr>
              <a:t>project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58595B"/>
                </a:solidFill>
                <a:latin typeface="Arial"/>
                <a:cs typeface="Arial"/>
              </a:rPr>
              <a:t>to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58595B"/>
                </a:solidFill>
                <a:latin typeface="Arial"/>
                <a:cs typeface="Arial"/>
              </a:rPr>
              <a:t>end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58595B"/>
                </a:solidFill>
                <a:latin typeface="Arial"/>
                <a:cs typeface="Arial"/>
              </a:rPr>
              <a:t>in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5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pc="-120" dirty="0">
                <a:solidFill>
                  <a:srgbClr val="58595B"/>
                </a:solidFill>
                <a:latin typeface="Arial"/>
                <a:cs typeface="Arial"/>
              </a:rPr>
              <a:t>PB</a:t>
            </a: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700" y="1746000"/>
            <a:ext cx="422275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see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through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complexity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3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simple solutions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earth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drives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authentic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79007" y="1746000"/>
            <a:ext cx="6743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Lucida Sans"/>
                <a:cs typeface="Lucida Sans"/>
              </a:rPr>
              <a:t>P</a:t>
            </a:r>
            <a:r>
              <a:rPr sz="1400" spc="-100" dirty="0">
                <a:latin typeface="Lucida Sans"/>
                <a:cs typeface="Lucida Sans"/>
              </a:rPr>
              <a:t>r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25" dirty="0">
                <a:latin typeface="Lucida Sans"/>
                <a:cs typeface="Lucida Sans"/>
              </a:rPr>
              <a:t>c</a:t>
            </a:r>
            <a:r>
              <a:rPr sz="1400" spc="-105" dirty="0">
                <a:latin typeface="Lucida Sans"/>
                <a:cs typeface="Lucida Sans"/>
              </a:rPr>
              <a:t>t</a:t>
            </a:r>
            <a:r>
              <a:rPr sz="1400" spc="-75" dirty="0">
                <a:latin typeface="Lucida Sans"/>
                <a:cs typeface="Lucida Sans"/>
              </a:rPr>
              <a:t>i</a:t>
            </a:r>
            <a:r>
              <a:rPr sz="1400" spc="-65" dirty="0">
                <a:latin typeface="Lucida Sans"/>
                <a:cs typeface="Lucida Sans"/>
              </a:rPr>
              <a:t>c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70" dirty="0">
                <a:latin typeface="Lucida Sans"/>
                <a:cs typeface="Lucida Sans"/>
              </a:rPr>
              <a:t>l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24197" rIns="0" bIns="0" rtlCol="0">
            <a:spAutoFit/>
          </a:bodyPr>
          <a:lstStyle/>
          <a:p>
            <a:pPr marL="1457960">
              <a:lnSpc>
                <a:spcPct val="100000"/>
              </a:lnSpc>
            </a:pPr>
            <a:r>
              <a:rPr spc="-25" dirty="0"/>
              <a:t>we</a:t>
            </a:r>
            <a:r>
              <a:rPr spc="-320" dirty="0"/>
              <a:t> </a:t>
            </a:r>
            <a:r>
              <a:rPr spc="-55" dirty="0"/>
              <a:t>are </a:t>
            </a:r>
            <a:r>
              <a:rPr spc="-65" dirty="0"/>
              <a:t>invested </a:t>
            </a:r>
            <a:r>
              <a:rPr spc="-95" dirty="0"/>
              <a:t>in </a:t>
            </a:r>
            <a:r>
              <a:rPr spc="-75" dirty="0"/>
              <a:t>our </a:t>
            </a:r>
            <a:r>
              <a:rPr spc="-60" dirty="0"/>
              <a:t>projects, </a:t>
            </a:r>
            <a:r>
              <a:rPr spc="-75" dirty="0"/>
              <a:t>our </a:t>
            </a:r>
            <a:r>
              <a:rPr spc="-85" dirty="0"/>
              <a:t>community </a:t>
            </a:r>
            <a:r>
              <a:rPr spc="-70" dirty="0"/>
              <a:t>and </a:t>
            </a:r>
            <a:r>
              <a:rPr spc="-90" dirty="0"/>
              <a:t>families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are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focused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present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each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situation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10" dirty="0">
                <a:latin typeface="Arial"/>
                <a:cs typeface="Arial"/>
              </a:rPr>
              <a:t>we </a:t>
            </a:r>
            <a:r>
              <a:rPr spc="-20" dirty="0">
                <a:latin typeface="Arial"/>
                <a:cs typeface="Arial"/>
              </a:rPr>
              <a:t>are </a:t>
            </a:r>
            <a:r>
              <a:rPr spc="-15" dirty="0">
                <a:latin typeface="Arial"/>
                <a:cs typeface="Arial"/>
              </a:rPr>
              <a:t>agile, </a:t>
            </a:r>
            <a:r>
              <a:rPr spc="5" dirty="0">
                <a:latin typeface="Arial"/>
                <a:cs typeface="Arial"/>
              </a:rPr>
              <a:t>flexible </a:t>
            </a:r>
            <a:r>
              <a:rPr spc="-10" dirty="0">
                <a:latin typeface="Arial"/>
                <a:cs typeface="Arial"/>
              </a:rPr>
              <a:t>and</a:t>
            </a:r>
            <a:r>
              <a:rPr spc="-21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mobile</a:t>
            </a:r>
          </a:p>
          <a:p>
            <a:pPr marL="1457960">
              <a:lnSpc>
                <a:spcPct val="100000"/>
              </a:lnSpc>
              <a:spcBef>
                <a:spcPts val="114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can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whatever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be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35" dirty="0">
                <a:latin typeface="Arial"/>
                <a:cs typeface="Arial"/>
              </a:rPr>
              <a:t>get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the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35" dirty="0">
                <a:latin typeface="Arial"/>
                <a:cs typeface="Arial"/>
              </a:rPr>
              <a:t>job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done</a:t>
            </a:r>
          </a:p>
          <a:p>
            <a:pPr marL="1445260"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457960">
              <a:lnSpc>
                <a:spcPct val="100000"/>
              </a:lnSpc>
            </a:pPr>
            <a:r>
              <a:rPr spc="-25" dirty="0"/>
              <a:t>we </a:t>
            </a:r>
            <a:r>
              <a:rPr spc="-85" dirty="0"/>
              <a:t>commit </a:t>
            </a:r>
            <a:r>
              <a:rPr spc="-75" dirty="0"/>
              <a:t>our </a:t>
            </a:r>
            <a:r>
              <a:rPr spc="-85" dirty="0"/>
              <a:t>passion </a:t>
            </a:r>
            <a:r>
              <a:rPr spc="-45" dirty="0"/>
              <a:t>to </a:t>
            </a:r>
            <a:r>
              <a:rPr spc="-40" dirty="0"/>
              <a:t>every</a:t>
            </a:r>
            <a:r>
              <a:rPr spc="-330" dirty="0"/>
              <a:t> </a:t>
            </a:r>
            <a:r>
              <a:rPr spc="-50" dirty="0"/>
              <a:t>project</a:t>
            </a:r>
          </a:p>
          <a:p>
            <a:pPr marL="1457960">
              <a:lnSpc>
                <a:spcPct val="100000"/>
              </a:lnSpc>
              <a:spcBef>
                <a:spcPts val="120"/>
              </a:spcBef>
            </a:pPr>
            <a:r>
              <a:rPr spc="-30" dirty="0">
                <a:latin typeface="Arial"/>
                <a:cs typeface="Arial"/>
              </a:rPr>
              <a:t>we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want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every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project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40" dirty="0">
                <a:latin typeface="Arial"/>
                <a:cs typeface="Arial"/>
              </a:rPr>
              <a:t>to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end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5" dirty="0">
                <a:latin typeface="Arial"/>
                <a:cs typeface="Arial"/>
              </a:rPr>
              <a:t>a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20" dirty="0">
                <a:latin typeface="Arial"/>
                <a:cs typeface="Arial"/>
              </a:rPr>
              <a:t>PB</a:t>
            </a:r>
          </a:p>
        </p:txBody>
      </p:sp>
      <p:sp>
        <p:nvSpPr>
          <p:cNvPr id="20" name="object 20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700" y="1746000"/>
            <a:ext cx="422275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see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through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complexity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3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simple solutions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earth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drives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authentic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79007" y="1746000"/>
            <a:ext cx="6743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Lucida Sans"/>
                <a:cs typeface="Lucida Sans"/>
              </a:rPr>
              <a:t>P</a:t>
            </a:r>
            <a:r>
              <a:rPr sz="1400" spc="-100" dirty="0">
                <a:latin typeface="Lucida Sans"/>
                <a:cs typeface="Lucida Sans"/>
              </a:rPr>
              <a:t>r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25" dirty="0">
                <a:latin typeface="Lucida Sans"/>
                <a:cs typeface="Lucida Sans"/>
              </a:rPr>
              <a:t>c</a:t>
            </a:r>
            <a:r>
              <a:rPr sz="1400" spc="-105" dirty="0">
                <a:latin typeface="Lucida Sans"/>
                <a:cs typeface="Lucida Sans"/>
              </a:rPr>
              <a:t>t</a:t>
            </a:r>
            <a:r>
              <a:rPr sz="1400" spc="-75" dirty="0">
                <a:latin typeface="Lucida Sans"/>
                <a:cs typeface="Lucida Sans"/>
              </a:rPr>
              <a:t>i</a:t>
            </a:r>
            <a:r>
              <a:rPr sz="1400" spc="-65" dirty="0">
                <a:latin typeface="Lucida Sans"/>
                <a:cs typeface="Lucida Sans"/>
              </a:rPr>
              <a:t>c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70" dirty="0">
                <a:latin typeface="Lucida Sans"/>
                <a:cs typeface="Lucida Sans"/>
              </a:rPr>
              <a:t>l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7700" y="2470198"/>
            <a:ext cx="467106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3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 </a:t>
            </a:r>
            <a:r>
              <a:rPr sz="1400" spc="-65" dirty="0">
                <a:solidFill>
                  <a:srgbClr val="E2E3E4"/>
                </a:solidFill>
                <a:latin typeface="Lucida Sans"/>
                <a:cs typeface="Lucida Sans"/>
              </a:rPr>
              <a:t>invested </a:t>
            </a:r>
            <a:r>
              <a:rPr sz="1400" spc="-95" dirty="0">
                <a:solidFill>
                  <a:srgbClr val="E2E3E4"/>
                </a:solidFill>
                <a:latin typeface="Lucida Sans"/>
                <a:cs typeface="Lucida Sans"/>
              </a:rPr>
              <a:t>in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60" dirty="0">
                <a:solidFill>
                  <a:srgbClr val="E2E3E4"/>
                </a:solidFill>
                <a:latin typeface="Lucida Sans"/>
                <a:cs typeface="Lucida Sans"/>
              </a:rPr>
              <a:t>projects,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community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 </a:t>
            </a:r>
            <a:r>
              <a:rPr sz="1400" spc="-90" dirty="0">
                <a:solidFill>
                  <a:srgbClr val="E2E3E4"/>
                </a:solidFill>
                <a:latin typeface="Lucida Sans"/>
                <a:cs typeface="Lucida Sans"/>
              </a:rPr>
              <a:t>families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are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focused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present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situation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0994" y="2470198"/>
            <a:ext cx="8782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latin typeface="Lucida Sans"/>
                <a:cs typeface="Lucida Sans"/>
              </a:rPr>
              <a:t>Connected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7700" y="3194392"/>
            <a:ext cx="421703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agile,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flexible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mobile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can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whatever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need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get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job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E2E3E4"/>
                </a:solidFill>
                <a:latin typeface="Arial"/>
                <a:cs typeface="Arial"/>
              </a:rPr>
              <a:t>done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commit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passion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 </a:t>
            </a:r>
            <a:r>
              <a:rPr sz="1400" spc="-40" dirty="0">
                <a:solidFill>
                  <a:srgbClr val="E2E3E4"/>
                </a:solidFill>
                <a:latin typeface="Lucida Sans"/>
                <a:cs typeface="Lucida Sans"/>
              </a:rPr>
              <a:t>every</a:t>
            </a:r>
            <a:r>
              <a:rPr sz="1400" spc="-3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project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want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end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20" dirty="0">
                <a:solidFill>
                  <a:srgbClr val="E2E3E4"/>
                </a:solidFill>
                <a:latin typeface="Arial"/>
                <a:cs typeface="Arial"/>
              </a:rPr>
              <a:t>PB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700" y="1746000"/>
            <a:ext cx="422275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see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through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complexity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3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simple solutions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earth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drives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authentic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79007" y="1746000"/>
            <a:ext cx="6743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Lucida Sans"/>
                <a:cs typeface="Lucida Sans"/>
              </a:rPr>
              <a:t>P</a:t>
            </a:r>
            <a:r>
              <a:rPr sz="1400" spc="-100" dirty="0">
                <a:latin typeface="Lucida Sans"/>
                <a:cs typeface="Lucida Sans"/>
              </a:rPr>
              <a:t>r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25" dirty="0">
                <a:latin typeface="Lucida Sans"/>
                <a:cs typeface="Lucida Sans"/>
              </a:rPr>
              <a:t>c</a:t>
            </a:r>
            <a:r>
              <a:rPr sz="1400" spc="-105" dirty="0">
                <a:latin typeface="Lucida Sans"/>
                <a:cs typeface="Lucida Sans"/>
              </a:rPr>
              <a:t>t</a:t>
            </a:r>
            <a:r>
              <a:rPr sz="1400" spc="-75" dirty="0">
                <a:latin typeface="Lucida Sans"/>
                <a:cs typeface="Lucida Sans"/>
              </a:rPr>
              <a:t>i</a:t>
            </a:r>
            <a:r>
              <a:rPr sz="1400" spc="-65" dirty="0">
                <a:latin typeface="Lucida Sans"/>
                <a:cs typeface="Lucida Sans"/>
              </a:rPr>
              <a:t>c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70" dirty="0">
                <a:latin typeface="Lucida Sans"/>
                <a:cs typeface="Lucida Sans"/>
              </a:rPr>
              <a:t>l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7700" y="2470198"/>
            <a:ext cx="467106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3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 </a:t>
            </a:r>
            <a:r>
              <a:rPr sz="1400" spc="-65" dirty="0">
                <a:solidFill>
                  <a:srgbClr val="E2E3E4"/>
                </a:solidFill>
                <a:latin typeface="Lucida Sans"/>
                <a:cs typeface="Lucida Sans"/>
              </a:rPr>
              <a:t>invested </a:t>
            </a:r>
            <a:r>
              <a:rPr sz="1400" spc="-95" dirty="0">
                <a:solidFill>
                  <a:srgbClr val="E2E3E4"/>
                </a:solidFill>
                <a:latin typeface="Lucida Sans"/>
                <a:cs typeface="Lucida Sans"/>
              </a:rPr>
              <a:t>in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60" dirty="0">
                <a:solidFill>
                  <a:srgbClr val="E2E3E4"/>
                </a:solidFill>
                <a:latin typeface="Lucida Sans"/>
                <a:cs typeface="Lucida Sans"/>
              </a:rPr>
              <a:t>projects,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community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 </a:t>
            </a:r>
            <a:r>
              <a:rPr sz="1400" spc="-90" dirty="0">
                <a:solidFill>
                  <a:srgbClr val="E2E3E4"/>
                </a:solidFill>
                <a:latin typeface="Lucida Sans"/>
                <a:cs typeface="Lucida Sans"/>
              </a:rPr>
              <a:t>families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are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focused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present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situation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0994" y="2470198"/>
            <a:ext cx="8782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latin typeface="Lucida Sans"/>
                <a:cs typeface="Lucida Sans"/>
              </a:rPr>
              <a:t>Connected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7700" y="3194392"/>
            <a:ext cx="421703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agile,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flexible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mobile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can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whatever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need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get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job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E2E3E4"/>
                </a:solidFill>
                <a:latin typeface="Arial"/>
                <a:cs typeface="Arial"/>
              </a:rPr>
              <a:t>done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9305" y="3194392"/>
            <a:ext cx="8337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Lucida Sans"/>
                <a:cs typeface="Lucida Sans"/>
              </a:rPr>
              <a:t>Adaptable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7700" y="3918588"/>
            <a:ext cx="312293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commit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passion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 </a:t>
            </a:r>
            <a:r>
              <a:rPr sz="1400" spc="-40" dirty="0">
                <a:solidFill>
                  <a:srgbClr val="E2E3E4"/>
                </a:solidFill>
                <a:latin typeface="Lucida Sans"/>
                <a:cs typeface="Lucida Sans"/>
              </a:rPr>
              <a:t>every</a:t>
            </a:r>
            <a:r>
              <a:rPr sz="1400" spc="-3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project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want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end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20" dirty="0">
                <a:solidFill>
                  <a:srgbClr val="E2E3E4"/>
                </a:solidFill>
                <a:latin typeface="Arial"/>
                <a:cs typeface="Arial"/>
              </a:rPr>
              <a:t>PB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700" y="1746000"/>
            <a:ext cx="422275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see </a:t>
            </a:r>
            <a:r>
              <a:rPr sz="1400" spc="-80" dirty="0">
                <a:solidFill>
                  <a:srgbClr val="E2E3E4"/>
                </a:solidFill>
                <a:latin typeface="Lucida Sans"/>
                <a:cs typeface="Lucida Sans"/>
              </a:rPr>
              <a:t>through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complexity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</a:t>
            </a:r>
            <a:r>
              <a:rPr sz="1400" spc="-305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simple solutions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our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down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earth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approach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drives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authentic</a:t>
            </a:r>
            <a:r>
              <a:rPr sz="1400" spc="-7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79007" y="1746000"/>
            <a:ext cx="6743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Lucida Sans"/>
                <a:cs typeface="Lucida Sans"/>
              </a:rPr>
              <a:t>P</a:t>
            </a:r>
            <a:r>
              <a:rPr sz="1400" spc="-100" dirty="0">
                <a:latin typeface="Lucida Sans"/>
                <a:cs typeface="Lucida Sans"/>
              </a:rPr>
              <a:t>r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25" dirty="0">
                <a:latin typeface="Lucida Sans"/>
                <a:cs typeface="Lucida Sans"/>
              </a:rPr>
              <a:t>c</a:t>
            </a:r>
            <a:r>
              <a:rPr sz="1400" spc="-105" dirty="0">
                <a:latin typeface="Lucida Sans"/>
                <a:cs typeface="Lucida Sans"/>
              </a:rPr>
              <a:t>t</a:t>
            </a:r>
            <a:r>
              <a:rPr sz="1400" spc="-75" dirty="0">
                <a:latin typeface="Lucida Sans"/>
                <a:cs typeface="Lucida Sans"/>
              </a:rPr>
              <a:t>i</a:t>
            </a:r>
            <a:r>
              <a:rPr sz="1400" spc="-65" dirty="0">
                <a:latin typeface="Lucida Sans"/>
                <a:cs typeface="Lucida Sans"/>
              </a:rPr>
              <a:t>c</a:t>
            </a:r>
            <a:r>
              <a:rPr sz="1400" spc="-85" dirty="0">
                <a:latin typeface="Lucida Sans"/>
                <a:cs typeface="Lucida Sans"/>
              </a:rPr>
              <a:t>a</a:t>
            </a:r>
            <a:r>
              <a:rPr sz="1400" spc="-70" dirty="0">
                <a:latin typeface="Lucida Sans"/>
                <a:cs typeface="Lucida Sans"/>
              </a:rPr>
              <a:t>l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7700" y="2470198"/>
            <a:ext cx="467106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</a:t>
            </a:r>
            <a:r>
              <a:rPr sz="1400" spc="-32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Lucida Sans"/>
                <a:cs typeface="Lucida Sans"/>
              </a:rPr>
              <a:t>are </a:t>
            </a:r>
            <a:r>
              <a:rPr sz="1400" spc="-65" dirty="0">
                <a:solidFill>
                  <a:srgbClr val="E2E3E4"/>
                </a:solidFill>
                <a:latin typeface="Lucida Sans"/>
                <a:cs typeface="Lucida Sans"/>
              </a:rPr>
              <a:t>invested </a:t>
            </a:r>
            <a:r>
              <a:rPr sz="1400" spc="-95" dirty="0">
                <a:solidFill>
                  <a:srgbClr val="E2E3E4"/>
                </a:solidFill>
                <a:latin typeface="Lucida Sans"/>
                <a:cs typeface="Lucida Sans"/>
              </a:rPr>
              <a:t>in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60" dirty="0">
                <a:solidFill>
                  <a:srgbClr val="E2E3E4"/>
                </a:solidFill>
                <a:latin typeface="Lucida Sans"/>
                <a:cs typeface="Lucida Sans"/>
              </a:rPr>
              <a:t>projects,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community </a:t>
            </a:r>
            <a:r>
              <a:rPr sz="1400" spc="-70" dirty="0">
                <a:solidFill>
                  <a:srgbClr val="E2E3E4"/>
                </a:solidFill>
                <a:latin typeface="Lucida Sans"/>
                <a:cs typeface="Lucida Sans"/>
              </a:rPr>
              <a:t>and </a:t>
            </a:r>
            <a:r>
              <a:rPr sz="1400" spc="-90" dirty="0">
                <a:solidFill>
                  <a:srgbClr val="E2E3E4"/>
                </a:solidFill>
                <a:latin typeface="Lucida Sans"/>
                <a:cs typeface="Lucida Sans"/>
              </a:rPr>
              <a:t>families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are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focused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present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each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situation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0994" y="2470198"/>
            <a:ext cx="8782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latin typeface="Lucida Sans"/>
                <a:cs typeface="Lucida Sans"/>
              </a:rPr>
              <a:t>Connected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7700" y="3194392"/>
            <a:ext cx="421703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we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are </a:t>
            </a:r>
            <a:r>
              <a:rPr sz="1400" spc="-15" dirty="0">
                <a:solidFill>
                  <a:srgbClr val="E2E3E4"/>
                </a:solidFill>
                <a:latin typeface="Arial"/>
                <a:cs typeface="Arial"/>
              </a:rPr>
              <a:t>agile,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flexible </a:t>
            </a:r>
            <a:r>
              <a:rPr sz="1400" spc="-10" dirty="0">
                <a:solidFill>
                  <a:srgbClr val="E2E3E4"/>
                </a:solidFill>
                <a:latin typeface="Arial"/>
                <a:cs typeface="Arial"/>
              </a:rPr>
              <a:t>and</a:t>
            </a:r>
            <a:r>
              <a:rPr sz="1400" spc="-21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mobile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E2E3E4"/>
                </a:solidFill>
                <a:latin typeface="Arial"/>
                <a:cs typeface="Arial"/>
              </a:rPr>
              <a:t>can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whatever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2E3E4"/>
                </a:solidFill>
                <a:latin typeface="Arial"/>
                <a:cs typeface="Arial"/>
              </a:rPr>
              <a:t>need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2E3E4"/>
                </a:solidFill>
                <a:latin typeface="Arial"/>
                <a:cs typeface="Arial"/>
              </a:rPr>
              <a:t>be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get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the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2E3E4"/>
                </a:solidFill>
                <a:latin typeface="Arial"/>
                <a:cs typeface="Arial"/>
              </a:rPr>
              <a:t>job</a:t>
            </a:r>
            <a:r>
              <a:rPr sz="1400" spc="-75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E2E3E4"/>
                </a:solidFill>
                <a:latin typeface="Arial"/>
                <a:cs typeface="Arial"/>
              </a:rPr>
              <a:t>done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9305" y="3194392"/>
            <a:ext cx="8337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latin typeface="Lucida Sans"/>
                <a:cs typeface="Lucida Sans"/>
              </a:rPr>
              <a:t>Adaptable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7700" y="3918588"/>
            <a:ext cx="312293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E2E3E4"/>
                </a:solidFill>
                <a:latin typeface="Lucida Sans"/>
                <a:cs typeface="Lucida Sans"/>
              </a:rPr>
              <a:t>we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commit </a:t>
            </a:r>
            <a:r>
              <a:rPr sz="1400" spc="-75" dirty="0">
                <a:solidFill>
                  <a:srgbClr val="E2E3E4"/>
                </a:solidFill>
                <a:latin typeface="Lucida Sans"/>
                <a:cs typeface="Lucida Sans"/>
              </a:rPr>
              <a:t>our </a:t>
            </a:r>
            <a:r>
              <a:rPr sz="1400" spc="-85" dirty="0">
                <a:solidFill>
                  <a:srgbClr val="E2E3E4"/>
                </a:solidFill>
                <a:latin typeface="Lucida Sans"/>
                <a:cs typeface="Lucida Sans"/>
              </a:rPr>
              <a:t>passion </a:t>
            </a:r>
            <a:r>
              <a:rPr sz="1400" spc="-45" dirty="0">
                <a:solidFill>
                  <a:srgbClr val="E2E3E4"/>
                </a:solidFill>
                <a:latin typeface="Lucida Sans"/>
                <a:cs typeface="Lucida Sans"/>
              </a:rPr>
              <a:t>to </a:t>
            </a:r>
            <a:r>
              <a:rPr sz="1400" spc="-40" dirty="0">
                <a:solidFill>
                  <a:srgbClr val="E2E3E4"/>
                </a:solidFill>
                <a:latin typeface="Lucida Sans"/>
                <a:cs typeface="Lucida Sans"/>
              </a:rPr>
              <a:t>every</a:t>
            </a:r>
            <a:r>
              <a:rPr sz="1400" spc="-330" dirty="0">
                <a:solidFill>
                  <a:srgbClr val="E2E3E4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E2E3E4"/>
                </a:solidFill>
                <a:latin typeface="Lucida Sans"/>
                <a:cs typeface="Lucida Sans"/>
              </a:rPr>
              <a:t>project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solidFill>
                  <a:srgbClr val="E2E3E4"/>
                </a:solidFill>
                <a:latin typeface="Arial"/>
                <a:cs typeface="Arial"/>
              </a:rPr>
              <a:t>we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2E3E4"/>
                </a:solidFill>
                <a:latin typeface="Arial"/>
                <a:cs typeface="Arial"/>
              </a:rPr>
              <a:t>want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E2E3E4"/>
                </a:solidFill>
                <a:latin typeface="Arial"/>
                <a:cs typeface="Arial"/>
              </a:rPr>
              <a:t>every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E2E3E4"/>
                </a:solidFill>
                <a:latin typeface="Arial"/>
                <a:cs typeface="Arial"/>
              </a:rPr>
              <a:t>project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2E3E4"/>
                </a:solidFill>
                <a:latin typeface="Arial"/>
                <a:cs typeface="Arial"/>
              </a:rPr>
              <a:t>to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E2E3E4"/>
                </a:solidFill>
                <a:latin typeface="Arial"/>
                <a:cs typeface="Arial"/>
              </a:rPr>
              <a:t>end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2E3E4"/>
                </a:solidFill>
                <a:latin typeface="Arial"/>
                <a:cs typeface="Arial"/>
              </a:rPr>
              <a:t>in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E2E3E4"/>
                </a:solidFill>
                <a:latin typeface="Arial"/>
                <a:cs typeface="Arial"/>
              </a:rPr>
              <a:t>a</a:t>
            </a:r>
            <a:r>
              <a:rPr sz="1400" spc="-80" dirty="0">
                <a:solidFill>
                  <a:srgbClr val="E2E3E4"/>
                </a:solidFill>
                <a:latin typeface="Arial"/>
                <a:cs typeface="Arial"/>
              </a:rPr>
              <a:t> </a:t>
            </a:r>
            <a:r>
              <a:rPr sz="1400" spc="-120" dirty="0">
                <a:solidFill>
                  <a:srgbClr val="E2E3E4"/>
                </a:solidFill>
                <a:latin typeface="Arial"/>
                <a:cs typeface="Arial"/>
              </a:rPr>
              <a:t>PB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4707" y="3918588"/>
            <a:ext cx="5289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latin typeface="Lucida Sans"/>
                <a:cs typeface="Lucida Sans"/>
              </a:rPr>
              <a:t>Driven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03575" y="1371178"/>
            <a:ext cx="5314950" cy="0"/>
          </a:xfrm>
          <a:custGeom>
            <a:avLst/>
            <a:gdLst/>
            <a:ahLst/>
            <a:cxnLst/>
            <a:rect l="l" t="t" r="r" b="b"/>
            <a:pathLst>
              <a:path w="5314950">
                <a:moveTo>
                  <a:pt x="0" y="0"/>
                </a:moveTo>
                <a:lnTo>
                  <a:pt x="5314454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311" y="184922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34" y="0"/>
                </a:lnTo>
              </a:path>
            </a:pathLst>
          </a:custGeom>
          <a:ln w="33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467" y="1926699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52577" y="0"/>
                </a:moveTo>
                <a:lnTo>
                  <a:pt x="1092" y="0"/>
                </a:lnTo>
                <a:lnTo>
                  <a:pt x="1092" y="4178"/>
                </a:lnTo>
                <a:lnTo>
                  <a:pt x="8127" y="4178"/>
                </a:lnTo>
                <a:lnTo>
                  <a:pt x="8127" y="4330"/>
                </a:lnTo>
                <a:lnTo>
                  <a:pt x="3098" y="6400"/>
                </a:lnTo>
                <a:lnTo>
                  <a:pt x="0" y="11607"/>
                </a:lnTo>
                <a:lnTo>
                  <a:pt x="0" y="17589"/>
                </a:lnTo>
                <a:lnTo>
                  <a:pt x="1595" y="24982"/>
                </a:lnTo>
                <a:lnTo>
                  <a:pt x="5892" y="30200"/>
                </a:lnTo>
                <a:lnTo>
                  <a:pt x="12162" y="33295"/>
                </a:lnTo>
                <a:lnTo>
                  <a:pt x="19672" y="34315"/>
                </a:lnTo>
                <a:lnTo>
                  <a:pt x="27197" y="33295"/>
                </a:lnTo>
                <a:lnTo>
                  <a:pt x="33474" y="30200"/>
                </a:lnTo>
                <a:lnTo>
                  <a:pt x="33819" y="29781"/>
                </a:lnTo>
                <a:lnTo>
                  <a:pt x="11976" y="29781"/>
                </a:lnTo>
                <a:lnTo>
                  <a:pt x="3809" y="26238"/>
                </a:lnTo>
                <a:lnTo>
                  <a:pt x="3809" y="7924"/>
                </a:lnTo>
                <a:lnTo>
                  <a:pt x="11976" y="4546"/>
                </a:lnTo>
                <a:lnTo>
                  <a:pt x="52577" y="4546"/>
                </a:lnTo>
                <a:lnTo>
                  <a:pt x="52577" y="0"/>
                </a:lnTo>
                <a:close/>
              </a:path>
              <a:path w="52704" h="34925">
                <a:moveTo>
                  <a:pt x="31229" y="4546"/>
                </a:moveTo>
                <a:lnTo>
                  <a:pt x="27406" y="4546"/>
                </a:lnTo>
                <a:lnTo>
                  <a:pt x="35547" y="7924"/>
                </a:lnTo>
                <a:lnTo>
                  <a:pt x="35547" y="26238"/>
                </a:lnTo>
                <a:lnTo>
                  <a:pt x="27406" y="29781"/>
                </a:lnTo>
                <a:lnTo>
                  <a:pt x="33819" y="29781"/>
                </a:lnTo>
                <a:lnTo>
                  <a:pt x="37774" y="24982"/>
                </a:lnTo>
                <a:lnTo>
                  <a:pt x="39369" y="17589"/>
                </a:lnTo>
                <a:lnTo>
                  <a:pt x="39369" y="12039"/>
                </a:lnTo>
                <a:lnTo>
                  <a:pt x="36563" y="6629"/>
                </a:lnTo>
                <a:lnTo>
                  <a:pt x="31229" y="4673"/>
                </a:lnTo>
                <a:lnTo>
                  <a:pt x="31229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1551" y="19680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27558" y="4546"/>
                </a:lnTo>
                <a:lnTo>
                  <a:pt x="33604" y="10172"/>
                </a:lnTo>
                <a:lnTo>
                  <a:pt x="33185" y="18389"/>
                </a:lnTo>
                <a:lnTo>
                  <a:pt x="37706" y="18389"/>
                </a:lnTo>
                <a:lnTo>
                  <a:pt x="37998" y="11671"/>
                </a:lnTo>
                <a:lnTo>
                  <a:pt x="34467" y="6642"/>
                </a:lnTo>
                <a:lnTo>
                  <a:pt x="28473" y="4343"/>
                </a:lnTo>
                <a:lnTo>
                  <a:pt x="28473" y="4178"/>
                </a:lnTo>
                <a:lnTo>
                  <a:pt x="37210" y="4178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460" y="198851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74" y="0"/>
                </a:moveTo>
                <a:lnTo>
                  <a:pt x="3403" y="0"/>
                </a:lnTo>
                <a:lnTo>
                  <a:pt x="0" y="5613"/>
                </a:lnTo>
                <a:lnTo>
                  <a:pt x="117" y="19748"/>
                </a:lnTo>
                <a:lnTo>
                  <a:pt x="2743" y="22860"/>
                </a:lnTo>
                <a:lnTo>
                  <a:pt x="7581" y="26022"/>
                </a:lnTo>
                <a:lnTo>
                  <a:pt x="7581" y="26162"/>
                </a:lnTo>
                <a:lnTo>
                  <a:pt x="3683" y="26162"/>
                </a:lnTo>
                <a:lnTo>
                  <a:pt x="1092" y="26885"/>
                </a:lnTo>
                <a:lnTo>
                  <a:pt x="1155" y="33451"/>
                </a:lnTo>
                <a:lnTo>
                  <a:pt x="1358" y="34467"/>
                </a:lnTo>
                <a:lnTo>
                  <a:pt x="5207" y="34467"/>
                </a:lnTo>
                <a:lnTo>
                  <a:pt x="4993" y="33451"/>
                </a:lnTo>
                <a:lnTo>
                  <a:pt x="4902" y="31229"/>
                </a:lnTo>
                <a:lnTo>
                  <a:pt x="5918" y="30353"/>
                </a:lnTo>
                <a:lnTo>
                  <a:pt x="37363" y="30353"/>
                </a:lnTo>
                <a:lnTo>
                  <a:pt x="38630" y="25882"/>
                </a:lnTo>
                <a:lnTo>
                  <a:pt x="8216" y="25882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27" y="4546"/>
                </a:lnTo>
                <a:lnTo>
                  <a:pt x="21374" y="0"/>
                </a:lnTo>
                <a:close/>
              </a:path>
              <a:path w="39370" h="34925">
                <a:moveTo>
                  <a:pt x="21527" y="4546"/>
                </a:moveTo>
                <a:lnTo>
                  <a:pt x="18465" y="4546"/>
                </a:lnTo>
                <a:lnTo>
                  <a:pt x="18389" y="14135"/>
                </a:lnTo>
                <a:lnTo>
                  <a:pt x="20345" y="25095"/>
                </a:lnTo>
                <a:lnTo>
                  <a:pt x="21424" y="25666"/>
                </a:lnTo>
                <a:lnTo>
                  <a:pt x="21424" y="25819"/>
                </a:lnTo>
                <a:lnTo>
                  <a:pt x="8216" y="25882"/>
                </a:lnTo>
                <a:lnTo>
                  <a:pt x="38630" y="25882"/>
                </a:lnTo>
                <a:lnTo>
                  <a:pt x="23812" y="25819"/>
                </a:lnTo>
                <a:lnTo>
                  <a:pt x="23304" y="23723"/>
                </a:lnTo>
                <a:lnTo>
                  <a:pt x="21751" y="10452"/>
                </a:lnTo>
                <a:lnTo>
                  <a:pt x="21649" y="8153"/>
                </a:lnTo>
                <a:lnTo>
                  <a:pt x="21527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21"/>
                </a:lnTo>
                <a:lnTo>
                  <a:pt x="32969" y="6261"/>
                </a:lnTo>
                <a:lnTo>
                  <a:pt x="35560" y="10452"/>
                </a:lnTo>
                <a:lnTo>
                  <a:pt x="35560" y="21412"/>
                </a:lnTo>
                <a:lnTo>
                  <a:pt x="34061" y="25819"/>
                </a:lnTo>
                <a:lnTo>
                  <a:pt x="38648" y="25819"/>
                </a:lnTo>
                <a:lnTo>
                  <a:pt x="39382" y="23228"/>
                </a:lnTo>
                <a:lnTo>
                  <a:pt x="39382" y="8153"/>
                </a:lnTo>
                <a:lnTo>
                  <a:pt x="35636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1551" y="2027958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80">
                <a:moveTo>
                  <a:pt x="30784" y="4546"/>
                </a:moveTo>
                <a:lnTo>
                  <a:pt x="21716" y="4546"/>
                </a:lnTo>
                <a:lnTo>
                  <a:pt x="28994" y="4686"/>
                </a:lnTo>
                <a:lnTo>
                  <a:pt x="34467" y="9017"/>
                </a:lnTo>
                <a:lnTo>
                  <a:pt x="34467" y="23596"/>
                </a:lnTo>
                <a:lnTo>
                  <a:pt x="29641" y="25666"/>
                </a:lnTo>
                <a:lnTo>
                  <a:pt x="0" y="25666"/>
                </a:lnTo>
                <a:lnTo>
                  <a:pt x="0" y="30213"/>
                </a:lnTo>
                <a:lnTo>
                  <a:pt x="32816" y="30213"/>
                </a:lnTo>
                <a:lnTo>
                  <a:pt x="38290" y="27051"/>
                </a:lnTo>
                <a:lnTo>
                  <a:pt x="38290" y="11328"/>
                </a:lnTo>
                <a:lnTo>
                  <a:pt x="35255" y="6350"/>
                </a:lnTo>
                <a:lnTo>
                  <a:pt x="30784" y="4686"/>
                </a:lnTo>
                <a:lnTo>
                  <a:pt x="30784" y="4546"/>
                </a:lnTo>
                <a:close/>
              </a:path>
              <a:path w="38734" h="30480">
                <a:moveTo>
                  <a:pt x="37210" y="0"/>
                </a:moveTo>
                <a:lnTo>
                  <a:pt x="0" y="0"/>
                </a:lnTo>
                <a:lnTo>
                  <a:pt x="0" y="4546"/>
                </a:lnTo>
                <a:lnTo>
                  <a:pt x="37210" y="4546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0465" y="2064957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19672" y="0"/>
                </a:moveTo>
                <a:lnTo>
                  <a:pt x="12162" y="1022"/>
                </a:lnTo>
                <a:lnTo>
                  <a:pt x="5892" y="4121"/>
                </a:lnTo>
                <a:lnTo>
                  <a:pt x="1595" y="9344"/>
                </a:lnTo>
                <a:lnTo>
                  <a:pt x="0" y="16738"/>
                </a:lnTo>
                <a:lnTo>
                  <a:pt x="78" y="22288"/>
                </a:lnTo>
                <a:lnTo>
                  <a:pt x="3314" y="28054"/>
                </a:lnTo>
                <a:lnTo>
                  <a:pt x="8140" y="30010"/>
                </a:lnTo>
                <a:lnTo>
                  <a:pt x="8140" y="30162"/>
                </a:lnTo>
                <a:lnTo>
                  <a:pt x="1092" y="30162"/>
                </a:lnTo>
                <a:lnTo>
                  <a:pt x="1092" y="34340"/>
                </a:lnTo>
                <a:lnTo>
                  <a:pt x="52578" y="34340"/>
                </a:lnTo>
                <a:lnTo>
                  <a:pt x="52578" y="29794"/>
                </a:lnTo>
                <a:lnTo>
                  <a:pt x="11976" y="29794"/>
                </a:lnTo>
                <a:lnTo>
                  <a:pt x="3822" y="26403"/>
                </a:lnTo>
                <a:lnTo>
                  <a:pt x="3822" y="8077"/>
                </a:lnTo>
                <a:lnTo>
                  <a:pt x="11976" y="4546"/>
                </a:lnTo>
                <a:lnTo>
                  <a:pt x="33824" y="4546"/>
                </a:lnTo>
                <a:lnTo>
                  <a:pt x="33474" y="4121"/>
                </a:lnTo>
                <a:lnTo>
                  <a:pt x="27197" y="1022"/>
                </a:lnTo>
                <a:lnTo>
                  <a:pt x="19672" y="0"/>
                </a:lnTo>
                <a:close/>
              </a:path>
              <a:path w="52704" h="34925">
                <a:moveTo>
                  <a:pt x="33824" y="4546"/>
                </a:moveTo>
                <a:lnTo>
                  <a:pt x="27406" y="4546"/>
                </a:lnTo>
                <a:lnTo>
                  <a:pt x="35547" y="8077"/>
                </a:lnTo>
                <a:lnTo>
                  <a:pt x="35547" y="26403"/>
                </a:lnTo>
                <a:lnTo>
                  <a:pt x="27406" y="29794"/>
                </a:lnTo>
                <a:lnTo>
                  <a:pt x="31229" y="29794"/>
                </a:lnTo>
                <a:lnTo>
                  <a:pt x="31229" y="29641"/>
                </a:lnTo>
                <a:lnTo>
                  <a:pt x="36576" y="27698"/>
                </a:lnTo>
                <a:lnTo>
                  <a:pt x="39370" y="22288"/>
                </a:lnTo>
                <a:lnTo>
                  <a:pt x="39370" y="16738"/>
                </a:lnTo>
                <a:lnTo>
                  <a:pt x="37774" y="9344"/>
                </a:lnTo>
                <a:lnTo>
                  <a:pt x="33824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5457" y="1924594"/>
            <a:ext cx="39370" cy="30480"/>
          </a:xfrm>
          <a:custGeom>
            <a:avLst/>
            <a:gdLst/>
            <a:ahLst/>
            <a:cxnLst/>
            <a:rect l="l" t="t" r="r" b="b"/>
            <a:pathLst>
              <a:path w="39370" h="30480">
                <a:moveTo>
                  <a:pt x="13106" y="0"/>
                </a:moveTo>
                <a:lnTo>
                  <a:pt x="4025" y="736"/>
                </a:lnTo>
                <a:lnTo>
                  <a:pt x="0" y="6642"/>
                </a:lnTo>
                <a:lnTo>
                  <a:pt x="0" y="22225"/>
                </a:lnTo>
                <a:lnTo>
                  <a:pt x="3086" y="30238"/>
                </a:lnTo>
                <a:lnTo>
                  <a:pt x="17678" y="30238"/>
                </a:lnTo>
                <a:lnTo>
                  <a:pt x="20207" y="25692"/>
                </a:lnTo>
                <a:lnTo>
                  <a:pt x="5676" y="25692"/>
                </a:lnTo>
                <a:lnTo>
                  <a:pt x="3846" y="19850"/>
                </a:lnTo>
                <a:lnTo>
                  <a:pt x="3822" y="9461"/>
                </a:lnTo>
                <a:lnTo>
                  <a:pt x="6985" y="4914"/>
                </a:lnTo>
                <a:lnTo>
                  <a:pt x="13106" y="4546"/>
                </a:lnTo>
                <a:lnTo>
                  <a:pt x="13106" y="0"/>
                </a:lnTo>
                <a:close/>
              </a:path>
              <a:path w="39370" h="30480">
                <a:moveTo>
                  <a:pt x="38249" y="5842"/>
                </a:moveTo>
                <a:lnTo>
                  <a:pt x="33959" y="5842"/>
                </a:lnTo>
                <a:lnTo>
                  <a:pt x="35496" y="10464"/>
                </a:lnTo>
                <a:lnTo>
                  <a:pt x="35547" y="19850"/>
                </a:lnTo>
                <a:lnTo>
                  <a:pt x="33020" y="24168"/>
                </a:lnTo>
                <a:lnTo>
                  <a:pt x="27393" y="24384"/>
                </a:lnTo>
                <a:lnTo>
                  <a:pt x="27393" y="28930"/>
                </a:lnTo>
                <a:lnTo>
                  <a:pt x="35471" y="28651"/>
                </a:lnTo>
                <a:lnTo>
                  <a:pt x="39370" y="22720"/>
                </a:lnTo>
                <a:lnTo>
                  <a:pt x="39370" y="8724"/>
                </a:lnTo>
                <a:lnTo>
                  <a:pt x="38249" y="5842"/>
                </a:lnTo>
                <a:close/>
              </a:path>
              <a:path w="39370" h="30480">
                <a:moveTo>
                  <a:pt x="36487" y="1308"/>
                </a:moveTo>
                <a:lnTo>
                  <a:pt x="22580" y="1308"/>
                </a:lnTo>
                <a:lnTo>
                  <a:pt x="20540" y="5842"/>
                </a:lnTo>
                <a:lnTo>
                  <a:pt x="18948" y="11696"/>
                </a:lnTo>
                <a:lnTo>
                  <a:pt x="17678" y="17538"/>
                </a:lnTo>
                <a:lnTo>
                  <a:pt x="16637" y="21653"/>
                </a:lnTo>
                <a:lnTo>
                  <a:pt x="15227" y="25692"/>
                </a:lnTo>
                <a:lnTo>
                  <a:pt x="20207" y="25692"/>
                </a:lnTo>
                <a:lnTo>
                  <a:pt x="20688" y="24828"/>
                </a:lnTo>
                <a:lnTo>
                  <a:pt x="21475" y="19621"/>
                </a:lnTo>
                <a:lnTo>
                  <a:pt x="22847" y="13576"/>
                </a:lnTo>
                <a:lnTo>
                  <a:pt x="23647" y="10464"/>
                </a:lnTo>
                <a:lnTo>
                  <a:pt x="25095" y="5842"/>
                </a:lnTo>
                <a:lnTo>
                  <a:pt x="38249" y="5842"/>
                </a:lnTo>
                <a:lnTo>
                  <a:pt x="36487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94" y="1957210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8"/>
                </a:lnTo>
                <a:lnTo>
                  <a:pt x="0" y="15938"/>
                </a:lnTo>
                <a:lnTo>
                  <a:pt x="152" y="17221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297"/>
                </a:lnTo>
                <a:lnTo>
                  <a:pt x="3835" y="14706"/>
                </a:lnTo>
                <a:lnTo>
                  <a:pt x="4051" y="11468"/>
                </a:lnTo>
                <a:lnTo>
                  <a:pt x="5778" y="11023"/>
                </a:lnTo>
                <a:lnTo>
                  <a:pt x="48831" y="11023"/>
                </a:lnTo>
                <a:lnTo>
                  <a:pt x="48831" y="6476"/>
                </a:lnTo>
                <a:lnTo>
                  <a:pt x="33820" y="6476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23"/>
                </a:moveTo>
                <a:lnTo>
                  <a:pt x="33820" y="11023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23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476"/>
                </a:lnTo>
                <a:lnTo>
                  <a:pt x="37642" y="6476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6525" y="198159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37210" y="0"/>
                </a:moveTo>
                <a:lnTo>
                  <a:pt x="0" y="0"/>
                </a:lnTo>
                <a:lnTo>
                  <a:pt x="0" y="4533"/>
                </a:lnTo>
                <a:lnTo>
                  <a:pt x="27558" y="4533"/>
                </a:lnTo>
                <a:lnTo>
                  <a:pt x="33616" y="10160"/>
                </a:lnTo>
                <a:lnTo>
                  <a:pt x="33185" y="18389"/>
                </a:lnTo>
                <a:lnTo>
                  <a:pt x="37731" y="18389"/>
                </a:lnTo>
                <a:lnTo>
                  <a:pt x="38011" y="11671"/>
                </a:lnTo>
                <a:lnTo>
                  <a:pt x="34480" y="6629"/>
                </a:lnTo>
                <a:lnTo>
                  <a:pt x="28498" y="4305"/>
                </a:lnTo>
                <a:lnTo>
                  <a:pt x="28498" y="4165"/>
                </a:lnTo>
                <a:lnTo>
                  <a:pt x="37210" y="4165"/>
                </a:lnTo>
                <a:lnTo>
                  <a:pt x="3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453" y="20020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1348" y="0"/>
                </a:moveTo>
                <a:lnTo>
                  <a:pt x="3378" y="0"/>
                </a:lnTo>
                <a:lnTo>
                  <a:pt x="0" y="5613"/>
                </a:lnTo>
                <a:lnTo>
                  <a:pt x="117" y="19748"/>
                </a:lnTo>
                <a:lnTo>
                  <a:pt x="2730" y="22860"/>
                </a:lnTo>
                <a:lnTo>
                  <a:pt x="7569" y="26034"/>
                </a:lnTo>
                <a:lnTo>
                  <a:pt x="7569" y="26174"/>
                </a:lnTo>
                <a:lnTo>
                  <a:pt x="3683" y="26174"/>
                </a:lnTo>
                <a:lnTo>
                  <a:pt x="1079" y="26911"/>
                </a:lnTo>
                <a:lnTo>
                  <a:pt x="1155" y="33451"/>
                </a:lnTo>
                <a:lnTo>
                  <a:pt x="1371" y="34467"/>
                </a:lnTo>
                <a:lnTo>
                  <a:pt x="5181" y="34467"/>
                </a:lnTo>
                <a:lnTo>
                  <a:pt x="4983" y="33451"/>
                </a:lnTo>
                <a:lnTo>
                  <a:pt x="4902" y="31229"/>
                </a:lnTo>
                <a:lnTo>
                  <a:pt x="5918" y="30365"/>
                </a:lnTo>
                <a:lnTo>
                  <a:pt x="37363" y="30365"/>
                </a:lnTo>
                <a:lnTo>
                  <a:pt x="38628" y="25895"/>
                </a:lnTo>
                <a:lnTo>
                  <a:pt x="8216" y="25895"/>
                </a:lnTo>
                <a:lnTo>
                  <a:pt x="3822" y="19748"/>
                </a:lnTo>
                <a:lnTo>
                  <a:pt x="3822" y="8572"/>
                </a:lnTo>
                <a:lnTo>
                  <a:pt x="6642" y="4546"/>
                </a:lnTo>
                <a:lnTo>
                  <a:pt x="21501" y="4546"/>
                </a:lnTo>
                <a:lnTo>
                  <a:pt x="21348" y="0"/>
                </a:lnTo>
                <a:close/>
              </a:path>
              <a:path w="39370" h="34925">
                <a:moveTo>
                  <a:pt x="21501" y="4546"/>
                </a:moveTo>
                <a:lnTo>
                  <a:pt x="18453" y="4546"/>
                </a:lnTo>
                <a:lnTo>
                  <a:pt x="18389" y="14147"/>
                </a:lnTo>
                <a:lnTo>
                  <a:pt x="20332" y="25095"/>
                </a:lnTo>
                <a:lnTo>
                  <a:pt x="21412" y="25679"/>
                </a:lnTo>
                <a:lnTo>
                  <a:pt x="21412" y="25819"/>
                </a:lnTo>
                <a:lnTo>
                  <a:pt x="8216" y="25895"/>
                </a:lnTo>
                <a:lnTo>
                  <a:pt x="38628" y="25895"/>
                </a:lnTo>
                <a:lnTo>
                  <a:pt x="23787" y="25819"/>
                </a:lnTo>
                <a:lnTo>
                  <a:pt x="23304" y="23723"/>
                </a:lnTo>
                <a:lnTo>
                  <a:pt x="21724" y="10452"/>
                </a:lnTo>
                <a:lnTo>
                  <a:pt x="21623" y="8140"/>
                </a:lnTo>
                <a:lnTo>
                  <a:pt x="21501" y="4546"/>
                </a:lnTo>
                <a:close/>
              </a:path>
              <a:path w="39370" h="34925">
                <a:moveTo>
                  <a:pt x="26898" y="1587"/>
                </a:moveTo>
                <a:lnTo>
                  <a:pt x="26898" y="6134"/>
                </a:lnTo>
                <a:lnTo>
                  <a:pt x="32943" y="6273"/>
                </a:lnTo>
                <a:lnTo>
                  <a:pt x="35560" y="10452"/>
                </a:lnTo>
                <a:lnTo>
                  <a:pt x="35560" y="21424"/>
                </a:lnTo>
                <a:lnTo>
                  <a:pt x="34036" y="25819"/>
                </a:lnTo>
                <a:lnTo>
                  <a:pt x="38649" y="25819"/>
                </a:lnTo>
                <a:lnTo>
                  <a:pt x="39382" y="23228"/>
                </a:lnTo>
                <a:lnTo>
                  <a:pt x="39382" y="8140"/>
                </a:lnTo>
                <a:lnTo>
                  <a:pt x="35610" y="2006"/>
                </a:lnTo>
                <a:lnTo>
                  <a:pt x="26898" y="1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6094" y="203697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2032" y="6413"/>
                </a:moveTo>
                <a:lnTo>
                  <a:pt x="0" y="8509"/>
                </a:lnTo>
                <a:lnTo>
                  <a:pt x="0" y="15938"/>
                </a:lnTo>
                <a:lnTo>
                  <a:pt x="152" y="17246"/>
                </a:lnTo>
                <a:lnTo>
                  <a:pt x="152" y="18605"/>
                </a:lnTo>
                <a:lnTo>
                  <a:pt x="4051" y="18605"/>
                </a:lnTo>
                <a:lnTo>
                  <a:pt x="3886" y="17310"/>
                </a:lnTo>
                <a:lnTo>
                  <a:pt x="3835" y="14706"/>
                </a:lnTo>
                <a:lnTo>
                  <a:pt x="4051" y="11455"/>
                </a:lnTo>
                <a:lnTo>
                  <a:pt x="5778" y="11036"/>
                </a:lnTo>
                <a:lnTo>
                  <a:pt x="48831" y="11036"/>
                </a:lnTo>
                <a:lnTo>
                  <a:pt x="48831" y="6502"/>
                </a:lnTo>
                <a:lnTo>
                  <a:pt x="33820" y="6502"/>
                </a:lnTo>
                <a:lnTo>
                  <a:pt x="2032" y="6413"/>
                </a:lnTo>
                <a:close/>
              </a:path>
              <a:path w="48895" h="19050">
                <a:moveTo>
                  <a:pt x="37642" y="11036"/>
                </a:moveTo>
                <a:lnTo>
                  <a:pt x="33820" y="11036"/>
                </a:lnTo>
                <a:lnTo>
                  <a:pt x="33820" y="18605"/>
                </a:lnTo>
                <a:lnTo>
                  <a:pt x="37642" y="18605"/>
                </a:lnTo>
                <a:lnTo>
                  <a:pt x="37642" y="11036"/>
                </a:lnTo>
                <a:close/>
              </a:path>
              <a:path w="48895" h="19050">
                <a:moveTo>
                  <a:pt x="37642" y="0"/>
                </a:moveTo>
                <a:lnTo>
                  <a:pt x="33820" y="0"/>
                </a:lnTo>
                <a:lnTo>
                  <a:pt x="33820" y="6502"/>
                </a:lnTo>
                <a:lnTo>
                  <a:pt x="37642" y="6502"/>
                </a:lnTo>
                <a:lnTo>
                  <a:pt x="3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5451" y="2058400"/>
            <a:ext cx="39370" cy="33655"/>
          </a:xfrm>
          <a:custGeom>
            <a:avLst/>
            <a:gdLst/>
            <a:ahLst/>
            <a:cxnLst/>
            <a:rect l="l" t="t" r="r" b="b"/>
            <a:pathLst>
              <a:path w="39370" h="33655">
                <a:moveTo>
                  <a:pt x="22275" y="4546"/>
                </a:moveTo>
                <a:lnTo>
                  <a:pt x="18453" y="4546"/>
                </a:lnTo>
                <a:lnTo>
                  <a:pt x="18453" y="33185"/>
                </a:lnTo>
                <a:lnTo>
                  <a:pt x="26138" y="32459"/>
                </a:lnTo>
                <a:lnTo>
                  <a:pt x="32842" y="29617"/>
                </a:lnTo>
                <a:lnTo>
                  <a:pt x="33755" y="28625"/>
                </a:lnTo>
                <a:lnTo>
                  <a:pt x="22275" y="28625"/>
                </a:lnTo>
                <a:lnTo>
                  <a:pt x="22275" y="4546"/>
                </a:lnTo>
                <a:close/>
              </a:path>
              <a:path w="39370" h="33655">
                <a:moveTo>
                  <a:pt x="19684" y="0"/>
                </a:moveTo>
                <a:lnTo>
                  <a:pt x="12135" y="960"/>
                </a:lnTo>
                <a:lnTo>
                  <a:pt x="5865" y="3962"/>
                </a:lnTo>
                <a:lnTo>
                  <a:pt x="1584" y="9183"/>
                </a:lnTo>
                <a:lnTo>
                  <a:pt x="0" y="16802"/>
                </a:lnTo>
                <a:lnTo>
                  <a:pt x="0" y="26187"/>
                </a:lnTo>
                <a:lnTo>
                  <a:pt x="4902" y="31089"/>
                </a:lnTo>
                <a:lnTo>
                  <a:pt x="13322" y="33032"/>
                </a:lnTo>
                <a:lnTo>
                  <a:pt x="13322" y="28498"/>
                </a:lnTo>
                <a:lnTo>
                  <a:pt x="7708" y="27038"/>
                </a:lnTo>
                <a:lnTo>
                  <a:pt x="3822" y="23431"/>
                </a:lnTo>
                <a:lnTo>
                  <a:pt x="3822" y="8064"/>
                </a:lnTo>
                <a:lnTo>
                  <a:pt x="11836" y="4610"/>
                </a:lnTo>
                <a:lnTo>
                  <a:pt x="33711" y="4546"/>
                </a:lnTo>
                <a:lnTo>
                  <a:pt x="33210" y="3962"/>
                </a:lnTo>
                <a:lnTo>
                  <a:pt x="26898" y="960"/>
                </a:lnTo>
                <a:lnTo>
                  <a:pt x="19684" y="0"/>
                </a:lnTo>
                <a:close/>
              </a:path>
              <a:path w="39370" h="33655">
                <a:moveTo>
                  <a:pt x="33711" y="4546"/>
                </a:moveTo>
                <a:lnTo>
                  <a:pt x="22275" y="4546"/>
                </a:lnTo>
                <a:lnTo>
                  <a:pt x="29070" y="5270"/>
                </a:lnTo>
                <a:lnTo>
                  <a:pt x="35559" y="9359"/>
                </a:lnTo>
                <a:lnTo>
                  <a:pt x="35559" y="24168"/>
                </a:lnTo>
                <a:lnTo>
                  <a:pt x="29146" y="28422"/>
                </a:lnTo>
                <a:lnTo>
                  <a:pt x="22275" y="28625"/>
                </a:lnTo>
                <a:lnTo>
                  <a:pt x="33755" y="28625"/>
                </a:lnTo>
                <a:lnTo>
                  <a:pt x="37584" y="24464"/>
                </a:lnTo>
                <a:lnTo>
                  <a:pt x="39382" y="16802"/>
                </a:lnTo>
                <a:lnTo>
                  <a:pt x="37683" y="9183"/>
                </a:lnTo>
                <a:lnTo>
                  <a:pt x="33711" y="4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1669" y="2096051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40" h="33655">
                <a:moveTo>
                  <a:pt x="11252" y="1371"/>
                </a:moveTo>
                <a:lnTo>
                  <a:pt x="3301" y="2019"/>
                </a:lnTo>
                <a:lnTo>
                  <a:pt x="97" y="9156"/>
                </a:lnTo>
                <a:lnTo>
                  <a:pt x="0" y="28994"/>
                </a:lnTo>
                <a:lnTo>
                  <a:pt x="6781" y="33248"/>
                </a:lnTo>
                <a:lnTo>
                  <a:pt x="17894" y="33312"/>
                </a:lnTo>
                <a:lnTo>
                  <a:pt x="52069" y="33312"/>
                </a:lnTo>
                <a:lnTo>
                  <a:pt x="52069" y="28778"/>
                </a:lnTo>
                <a:lnTo>
                  <a:pt x="8801" y="28778"/>
                </a:lnTo>
                <a:lnTo>
                  <a:pt x="3822" y="25171"/>
                </a:lnTo>
                <a:lnTo>
                  <a:pt x="3822" y="11760"/>
                </a:lnTo>
                <a:lnTo>
                  <a:pt x="5765" y="6921"/>
                </a:lnTo>
                <a:lnTo>
                  <a:pt x="11252" y="5918"/>
                </a:lnTo>
                <a:lnTo>
                  <a:pt x="11252" y="1371"/>
                </a:lnTo>
                <a:close/>
              </a:path>
              <a:path w="53340" h="33655">
                <a:moveTo>
                  <a:pt x="44640" y="0"/>
                </a:moveTo>
                <a:lnTo>
                  <a:pt x="34404" y="0"/>
                </a:lnTo>
                <a:lnTo>
                  <a:pt x="26947" y="951"/>
                </a:lnTo>
                <a:lnTo>
                  <a:pt x="20869" y="3938"/>
                </a:lnTo>
                <a:lnTo>
                  <a:pt x="16777" y="9156"/>
                </a:lnTo>
                <a:lnTo>
                  <a:pt x="15278" y="16802"/>
                </a:lnTo>
                <a:lnTo>
                  <a:pt x="15332" y="22212"/>
                </a:lnTo>
                <a:lnTo>
                  <a:pt x="18389" y="26530"/>
                </a:lnTo>
                <a:lnTo>
                  <a:pt x="22923" y="28638"/>
                </a:lnTo>
                <a:lnTo>
                  <a:pt x="22923" y="28778"/>
                </a:lnTo>
                <a:lnTo>
                  <a:pt x="26327" y="28778"/>
                </a:lnTo>
                <a:lnTo>
                  <a:pt x="19100" y="24663"/>
                </a:lnTo>
                <a:lnTo>
                  <a:pt x="19100" y="8432"/>
                </a:lnTo>
                <a:lnTo>
                  <a:pt x="26403" y="4559"/>
                </a:lnTo>
                <a:lnTo>
                  <a:pt x="51067" y="4559"/>
                </a:lnTo>
                <a:lnTo>
                  <a:pt x="44640" y="0"/>
                </a:lnTo>
                <a:close/>
              </a:path>
              <a:path w="53340" h="33655">
                <a:moveTo>
                  <a:pt x="51067" y="4559"/>
                </a:moveTo>
                <a:lnTo>
                  <a:pt x="41617" y="4559"/>
                </a:lnTo>
                <a:lnTo>
                  <a:pt x="49339" y="8140"/>
                </a:lnTo>
                <a:lnTo>
                  <a:pt x="49339" y="25387"/>
                </a:lnTo>
                <a:lnTo>
                  <a:pt x="41186" y="28778"/>
                </a:lnTo>
                <a:lnTo>
                  <a:pt x="45656" y="28778"/>
                </a:lnTo>
                <a:lnTo>
                  <a:pt x="45656" y="28638"/>
                </a:lnTo>
                <a:lnTo>
                  <a:pt x="49758" y="26822"/>
                </a:lnTo>
                <a:lnTo>
                  <a:pt x="53162" y="22212"/>
                </a:lnTo>
                <a:lnTo>
                  <a:pt x="53162" y="6045"/>
                </a:lnTo>
                <a:lnTo>
                  <a:pt x="51067" y="4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2746" y="2133989"/>
            <a:ext cx="51435" cy="33655"/>
          </a:xfrm>
          <a:custGeom>
            <a:avLst/>
            <a:gdLst/>
            <a:ahLst/>
            <a:cxnLst/>
            <a:rect l="l" t="t" r="r" b="b"/>
            <a:pathLst>
              <a:path w="51434" h="33655">
                <a:moveTo>
                  <a:pt x="4190" y="3682"/>
                </a:moveTo>
                <a:lnTo>
                  <a:pt x="368" y="3682"/>
                </a:lnTo>
                <a:lnTo>
                  <a:pt x="76" y="4394"/>
                </a:lnTo>
                <a:lnTo>
                  <a:pt x="0" y="12839"/>
                </a:lnTo>
                <a:lnTo>
                  <a:pt x="1803" y="14363"/>
                </a:lnTo>
                <a:lnTo>
                  <a:pt x="8077" y="16954"/>
                </a:lnTo>
                <a:lnTo>
                  <a:pt x="50990" y="33108"/>
                </a:lnTo>
                <a:lnTo>
                  <a:pt x="50990" y="28562"/>
                </a:lnTo>
                <a:lnTo>
                  <a:pt x="19278" y="17094"/>
                </a:lnTo>
                <a:lnTo>
                  <a:pt x="25062" y="14859"/>
                </a:lnTo>
                <a:lnTo>
                  <a:pt x="13919" y="14859"/>
                </a:lnTo>
                <a:lnTo>
                  <a:pt x="9677" y="13271"/>
                </a:lnTo>
                <a:lnTo>
                  <a:pt x="6197" y="11760"/>
                </a:lnTo>
                <a:lnTo>
                  <a:pt x="3835" y="10807"/>
                </a:lnTo>
                <a:lnTo>
                  <a:pt x="3835" y="5778"/>
                </a:lnTo>
                <a:lnTo>
                  <a:pt x="3964" y="4838"/>
                </a:lnTo>
                <a:lnTo>
                  <a:pt x="4190" y="3682"/>
                </a:lnTo>
                <a:close/>
              </a:path>
              <a:path w="51434" h="33655">
                <a:moveTo>
                  <a:pt x="50990" y="0"/>
                </a:moveTo>
                <a:lnTo>
                  <a:pt x="13919" y="14859"/>
                </a:lnTo>
                <a:lnTo>
                  <a:pt x="25062" y="14859"/>
                </a:lnTo>
                <a:lnTo>
                  <a:pt x="50990" y="4838"/>
                </a:lnTo>
                <a:lnTo>
                  <a:pt x="5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88795" cy="3284854"/>
          </a:xfrm>
          <a:custGeom>
            <a:avLst/>
            <a:gdLst/>
            <a:ahLst/>
            <a:cxnLst/>
            <a:rect l="l" t="t" r="r" b="b"/>
            <a:pathLst>
              <a:path w="1788795" h="3284854">
                <a:moveTo>
                  <a:pt x="958380" y="2764027"/>
                </a:moveTo>
                <a:lnTo>
                  <a:pt x="545655" y="2764027"/>
                </a:lnTo>
                <a:lnTo>
                  <a:pt x="545655" y="3284842"/>
                </a:lnTo>
                <a:lnTo>
                  <a:pt x="958380" y="3284842"/>
                </a:lnTo>
                <a:lnTo>
                  <a:pt x="958380" y="2764027"/>
                </a:lnTo>
                <a:close/>
              </a:path>
              <a:path w="1788795" h="3284854">
                <a:moveTo>
                  <a:pt x="1552980" y="0"/>
                </a:moveTo>
                <a:lnTo>
                  <a:pt x="1010099" y="0"/>
                </a:lnTo>
                <a:lnTo>
                  <a:pt x="1046822" y="12547"/>
                </a:lnTo>
                <a:lnTo>
                  <a:pt x="1096635" y="33687"/>
                </a:lnTo>
                <a:lnTo>
                  <a:pt x="1143902" y="57772"/>
                </a:lnTo>
                <a:lnTo>
                  <a:pt x="1188617" y="84798"/>
                </a:lnTo>
                <a:lnTo>
                  <a:pt x="1230779" y="114763"/>
                </a:lnTo>
                <a:lnTo>
                  <a:pt x="1270381" y="147662"/>
                </a:lnTo>
                <a:lnTo>
                  <a:pt x="1307133" y="183541"/>
                </a:lnTo>
                <a:lnTo>
                  <a:pt x="1340735" y="222366"/>
                </a:lnTo>
                <a:lnTo>
                  <a:pt x="1371192" y="264133"/>
                </a:lnTo>
                <a:lnTo>
                  <a:pt x="1398509" y="308838"/>
                </a:lnTo>
                <a:lnTo>
                  <a:pt x="1422692" y="356476"/>
                </a:lnTo>
                <a:lnTo>
                  <a:pt x="1439939" y="398112"/>
                </a:lnTo>
                <a:lnTo>
                  <a:pt x="1454062" y="441107"/>
                </a:lnTo>
                <a:lnTo>
                  <a:pt x="1465056" y="485463"/>
                </a:lnTo>
                <a:lnTo>
                  <a:pt x="1472914" y="531183"/>
                </a:lnTo>
                <a:lnTo>
                  <a:pt x="1477633" y="578267"/>
                </a:lnTo>
                <a:lnTo>
                  <a:pt x="1479207" y="626719"/>
                </a:lnTo>
                <a:lnTo>
                  <a:pt x="1477350" y="680763"/>
                </a:lnTo>
                <a:lnTo>
                  <a:pt x="1471781" y="733407"/>
                </a:lnTo>
                <a:lnTo>
                  <a:pt x="1462501" y="784648"/>
                </a:lnTo>
                <a:lnTo>
                  <a:pt x="1449512" y="834485"/>
                </a:lnTo>
                <a:lnTo>
                  <a:pt x="1432815" y="882918"/>
                </a:lnTo>
                <a:lnTo>
                  <a:pt x="1412410" y="929944"/>
                </a:lnTo>
                <a:lnTo>
                  <a:pt x="1388300" y="975563"/>
                </a:lnTo>
                <a:lnTo>
                  <a:pt x="1361360" y="1019899"/>
                </a:lnTo>
                <a:lnTo>
                  <a:pt x="1332520" y="1063025"/>
                </a:lnTo>
                <a:lnTo>
                  <a:pt x="1301781" y="1104941"/>
                </a:lnTo>
                <a:lnTo>
                  <a:pt x="1269141" y="1145650"/>
                </a:lnTo>
                <a:lnTo>
                  <a:pt x="1234602" y="1185151"/>
                </a:lnTo>
                <a:lnTo>
                  <a:pt x="1198164" y="1223447"/>
                </a:lnTo>
                <a:lnTo>
                  <a:pt x="1159827" y="1260538"/>
                </a:lnTo>
                <a:lnTo>
                  <a:pt x="1115844" y="1300661"/>
                </a:lnTo>
                <a:lnTo>
                  <a:pt x="1073775" y="1339574"/>
                </a:lnTo>
                <a:lnTo>
                  <a:pt x="1033618" y="1377278"/>
                </a:lnTo>
                <a:lnTo>
                  <a:pt x="995371" y="1413774"/>
                </a:lnTo>
                <a:lnTo>
                  <a:pt x="959031" y="1449063"/>
                </a:lnTo>
                <a:lnTo>
                  <a:pt x="924595" y="1483146"/>
                </a:lnTo>
                <a:lnTo>
                  <a:pt x="892060" y="1516024"/>
                </a:lnTo>
                <a:lnTo>
                  <a:pt x="856434" y="1553992"/>
                </a:lnTo>
                <a:lnTo>
                  <a:pt x="823268" y="1592495"/>
                </a:lnTo>
                <a:lnTo>
                  <a:pt x="792559" y="1631535"/>
                </a:lnTo>
                <a:lnTo>
                  <a:pt x="764308" y="1671111"/>
                </a:lnTo>
                <a:lnTo>
                  <a:pt x="738513" y="1711225"/>
                </a:lnTo>
                <a:lnTo>
                  <a:pt x="715175" y="1751875"/>
                </a:lnTo>
                <a:lnTo>
                  <a:pt x="694087" y="1793651"/>
                </a:lnTo>
                <a:lnTo>
                  <a:pt x="675047" y="1837061"/>
                </a:lnTo>
                <a:lnTo>
                  <a:pt x="658055" y="1882104"/>
                </a:lnTo>
                <a:lnTo>
                  <a:pt x="643110" y="1928780"/>
                </a:lnTo>
                <a:lnTo>
                  <a:pt x="630214" y="1977086"/>
                </a:lnTo>
                <a:lnTo>
                  <a:pt x="619366" y="2027021"/>
                </a:lnTo>
                <a:lnTo>
                  <a:pt x="611642" y="2072052"/>
                </a:lnTo>
                <a:lnTo>
                  <a:pt x="605321" y="2120090"/>
                </a:lnTo>
                <a:lnTo>
                  <a:pt x="600404" y="2171135"/>
                </a:lnTo>
                <a:lnTo>
                  <a:pt x="596892" y="2225183"/>
                </a:lnTo>
                <a:lnTo>
                  <a:pt x="594786" y="2282235"/>
                </a:lnTo>
                <a:lnTo>
                  <a:pt x="594085" y="2342288"/>
                </a:lnTo>
                <a:lnTo>
                  <a:pt x="594791" y="2405341"/>
                </a:lnTo>
                <a:lnTo>
                  <a:pt x="904341" y="2405341"/>
                </a:lnTo>
                <a:lnTo>
                  <a:pt x="905952" y="2342288"/>
                </a:lnTo>
                <a:lnTo>
                  <a:pt x="907930" y="2284849"/>
                </a:lnTo>
                <a:lnTo>
                  <a:pt x="910337" y="2231061"/>
                </a:lnTo>
                <a:lnTo>
                  <a:pt x="913149" y="2181578"/>
                </a:lnTo>
                <a:lnTo>
                  <a:pt x="916364" y="2136401"/>
                </a:lnTo>
                <a:lnTo>
                  <a:pt x="919978" y="2095529"/>
                </a:lnTo>
                <a:lnTo>
                  <a:pt x="933203" y="2001094"/>
                </a:lnTo>
                <a:lnTo>
                  <a:pt x="946103" y="1947824"/>
                </a:lnTo>
                <a:lnTo>
                  <a:pt x="962687" y="1899145"/>
                </a:lnTo>
                <a:lnTo>
                  <a:pt x="982954" y="1855050"/>
                </a:lnTo>
                <a:lnTo>
                  <a:pt x="1007972" y="1813145"/>
                </a:lnTo>
                <a:lnTo>
                  <a:pt x="1038820" y="1770925"/>
                </a:lnTo>
                <a:lnTo>
                  <a:pt x="1075514" y="1728392"/>
                </a:lnTo>
                <a:lnTo>
                  <a:pt x="1118069" y="1685543"/>
                </a:lnTo>
                <a:lnTo>
                  <a:pt x="1145282" y="1659639"/>
                </a:lnTo>
                <a:lnTo>
                  <a:pt x="1207240" y="1599687"/>
                </a:lnTo>
                <a:lnTo>
                  <a:pt x="1319002" y="1489418"/>
                </a:lnTo>
                <a:lnTo>
                  <a:pt x="1361274" y="1447241"/>
                </a:lnTo>
                <a:lnTo>
                  <a:pt x="1401938" y="1407752"/>
                </a:lnTo>
                <a:lnTo>
                  <a:pt x="1440964" y="1367899"/>
                </a:lnTo>
                <a:lnTo>
                  <a:pt x="1478354" y="1327683"/>
                </a:lnTo>
                <a:lnTo>
                  <a:pt x="1514108" y="1287102"/>
                </a:lnTo>
                <a:lnTo>
                  <a:pt x="1548227" y="1246157"/>
                </a:lnTo>
                <a:lnTo>
                  <a:pt x="1580711" y="1204848"/>
                </a:lnTo>
                <a:lnTo>
                  <a:pt x="1611560" y="1163175"/>
                </a:lnTo>
                <a:lnTo>
                  <a:pt x="1640777" y="1121138"/>
                </a:lnTo>
                <a:lnTo>
                  <a:pt x="1668360" y="1078737"/>
                </a:lnTo>
                <a:lnTo>
                  <a:pt x="1691226" y="1039579"/>
                </a:lnTo>
                <a:lnTo>
                  <a:pt x="1711687" y="998752"/>
                </a:lnTo>
                <a:lnTo>
                  <a:pt x="1729743" y="956256"/>
                </a:lnTo>
                <a:lnTo>
                  <a:pt x="1745393" y="912090"/>
                </a:lnTo>
                <a:lnTo>
                  <a:pt x="1758637" y="866254"/>
                </a:lnTo>
                <a:lnTo>
                  <a:pt x="1769474" y="818745"/>
                </a:lnTo>
                <a:lnTo>
                  <a:pt x="1777904" y="769564"/>
                </a:lnTo>
                <a:lnTo>
                  <a:pt x="1783926" y="718709"/>
                </a:lnTo>
                <a:lnTo>
                  <a:pt x="1787539" y="666179"/>
                </a:lnTo>
                <a:lnTo>
                  <a:pt x="1788744" y="611974"/>
                </a:lnTo>
                <a:lnTo>
                  <a:pt x="1787513" y="558701"/>
                </a:lnTo>
                <a:lnTo>
                  <a:pt x="1783824" y="506963"/>
                </a:lnTo>
                <a:lnTo>
                  <a:pt x="1777676" y="456758"/>
                </a:lnTo>
                <a:lnTo>
                  <a:pt x="1769073" y="408087"/>
                </a:lnTo>
                <a:lnTo>
                  <a:pt x="1758015" y="360948"/>
                </a:lnTo>
                <a:lnTo>
                  <a:pt x="1744504" y="315343"/>
                </a:lnTo>
                <a:lnTo>
                  <a:pt x="1728542" y="271269"/>
                </a:lnTo>
                <a:lnTo>
                  <a:pt x="1710131" y="228726"/>
                </a:lnTo>
                <a:lnTo>
                  <a:pt x="1686454" y="182016"/>
                </a:lnTo>
                <a:lnTo>
                  <a:pt x="1660374" y="137301"/>
                </a:lnTo>
                <a:lnTo>
                  <a:pt x="1631889" y="94584"/>
                </a:lnTo>
                <a:lnTo>
                  <a:pt x="1601002" y="53867"/>
                </a:lnTo>
                <a:lnTo>
                  <a:pt x="1567714" y="15154"/>
                </a:lnTo>
                <a:lnTo>
                  <a:pt x="1552980" y="0"/>
                </a:lnTo>
                <a:close/>
              </a:path>
              <a:path w="1788795" h="3284854">
                <a:moveTo>
                  <a:pt x="513915" y="0"/>
                </a:moveTo>
                <a:lnTo>
                  <a:pt x="0" y="0"/>
                </a:lnTo>
                <a:lnTo>
                  <a:pt x="0" y="634124"/>
                </a:lnTo>
                <a:lnTo>
                  <a:pt x="6079" y="598940"/>
                </a:lnTo>
                <a:lnTo>
                  <a:pt x="16812" y="550811"/>
                </a:lnTo>
                <a:lnTo>
                  <a:pt x="29756" y="503885"/>
                </a:lnTo>
                <a:lnTo>
                  <a:pt x="47481" y="450998"/>
                </a:lnTo>
                <a:lnTo>
                  <a:pt x="67942" y="400437"/>
                </a:lnTo>
                <a:lnTo>
                  <a:pt x="91139" y="352197"/>
                </a:lnTo>
                <a:lnTo>
                  <a:pt x="117075" y="306274"/>
                </a:lnTo>
                <a:lnTo>
                  <a:pt x="145750" y="262664"/>
                </a:lnTo>
                <a:lnTo>
                  <a:pt x="177165" y="221360"/>
                </a:lnTo>
                <a:lnTo>
                  <a:pt x="211409" y="182680"/>
                </a:lnTo>
                <a:lnTo>
                  <a:pt x="248661" y="146864"/>
                </a:lnTo>
                <a:lnTo>
                  <a:pt x="288921" y="113909"/>
                </a:lnTo>
                <a:lnTo>
                  <a:pt x="332189" y="83814"/>
                </a:lnTo>
                <a:lnTo>
                  <a:pt x="378465" y="56576"/>
                </a:lnTo>
                <a:lnTo>
                  <a:pt x="427748" y="32194"/>
                </a:lnTo>
                <a:lnTo>
                  <a:pt x="472149" y="13952"/>
                </a:lnTo>
                <a:lnTo>
                  <a:pt x="513915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90875" y="950401"/>
            <a:ext cx="21678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58595B"/>
                </a:solidFill>
                <a:latin typeface="Tahoma"/>
                <a:cs typeface="Tahoma"/>
              </a:rPr>
              <a:t>makes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58595B"/>
                </a:solidFill>
                <a:latin typeface="Tahoma"/>
                <a:cs typeface="Tahoma"/>
              </a:rPr>
              <a:t>us</a:t>
            </a:r>
            <a:r>
              <a:rPr sz="1600" spc="-16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Tahoma"/>
                <a:cs typeface="Tahoma"/>
              </a:rPr>
              <a:t>different?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3575" y="1371178"/>
            <a:ext cx="5300345" cy="0"/>
          </a:xfrm>
          <a:custGeom>
            <a:avLst/>
            <a:gdLst/>
            <a:ahLst/>
            <a:cxnLst/>
            <a:rect l="l" t="t" r="r" b="b"/>
            <a:pathLst>
              <a:path w="5300345">
                <a:moveTo>
                  <a:pt x="0" y="0"/>
                </a:moveTo>
                <a:lnTo>
                  <a:pt x="5299938" y="0"/>
                </a:lnTo>
              </a:path>
            </a:pathLst>
          </a:custGeom>
          <a:ln w="6350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22509" y="3003815"/>
            <a:ext cx="233679" cy="94361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8BABC"/>
                </a:solidFill>
                <a:latin typeface="Arial"/>
                <a:cs typeface="Arial"/>
              </a:rPr>
              <a:t>bran</a:t>
            </a:r>
            <a:r>
              <a:rPr sz="1200" dirty="0">
                <a:solidFill>
                  <a:srgbClr val="B8BABC"/>
                </a:solidFill>
                <a:latin typeface="Arial"/>
                <a:cs typeface="Arial"/>
              </a:rPr>
              <a:t>d</a:t>
            </a:r>
            <a:r>
              <a:rPr sz="1200" spc="-70" dirty="0">
                <a:solidFill>
                  <a:srgbClr val="B8BAB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B8BABC"/>
                </a:solidFill>
                <a:latin typeface="Lucida Sans"/>
                <a:cs typeface="Lucida Sans"/>
              </a:rPr>
              <a:t>agenda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88958" y="2895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01467" y="2646641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250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8958" y="263394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63240" y="264643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778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5447" y="2721275"/>
            <a:ext cx="90170" cy="97155"/>
          </a:xfrm>
          <a:custGeom>
            <a:avLst/>
            <a:gdLst/>
            <a:ahLst/>
            <a:cxnLst/>
            <a:rect l="l" t="t" r="r" b="b"/>
            <a:pathLst>
              <a:path w="90170" h="97155">
                <a:moveTo>
                  <a:pt x="85391" y="16891"/>
                </a:moveTo>
                <a:lnTo>
                  <a:pt x="47053" y="16891"/>
                </a:lnTo>
                <a:lnTo>
                  <a:pt x="49161" y="17030"/>
                </a:lnTo>
                <a:lnTo>
                  <a:pt x="53073" y="17614"/>
                </a:lnTo>
                <a:lnTo>
                  <a:pt x="61277" y="31927"/>
                </a:lnTo>
                <a:lnTo>
                  <a:pt x="60515" y="33921"/>
                </a:lnTo>
                <a:lnTo>
                  <a:pt x="38633" y="40347"/>
                </a:lnTo>
                <a:lnTo>
                  <a:pt x="34899" y="40817"/>
                </a:lnTo>
                <a:lnTo>
                  <a:pt x="927" y="59817"/>
                </a:lnTo>
                <a:lnTo>
                  <a:pt x="0" y="74079"/>
                </a:lnTo>
                <a:lnTo>
                  <a:pt x="800" y="78168"/>
                </a:lnTo>
                <a:lnTo>
                  <a:pt x="26898" y="96697"/>
                </a:lnTo>
                <a:lnTo>
                  <a:pt x="36982" y="96697"/>
                </a:lnTo>
                <a:lnTo>
                  <a:pt x="42557" y="95885"/>
                </a:lnTo>
                <a:lnTo>
                  <a:pt x="53454" y="92557"/>
                </a:lnTo>
                <a:lnTo>
                  <a:pt x="58191" y="89649"/>
                </a:lnTo>
                <a:lnTo>
                  <a:pt x="62217" y="85509"/>
                </a:lnTo>
                <a:lnTo>
                  <a:pt x="87066" y="85509"/>
                </a:lnTo>
                <a:lnTo>
                  <a:pt x="86639" y="82067"/>
                </a:lnTo>
                <a:lnTo>
                  <a:pt x="86521" y="80010"/>
                </a:lnTo>
                <a:lnTo>
                  <a:pt x="38696" y="80010"/>
                </a:lnTo>
                <a:lnTo>
                  <a:pt x="25234" y="70510"/>
                </a:lnTo>
                <a:lnTo>
                  <a:pt x="25234" y="65887"/>
                </a:lnTo>
                <a:lnTo>
                  <a:pt x="48247" y="53619"/>
                </a:lnTo>
                <a:lnTo>
                  <a:pt x="50164" y="53327"/>
                </a:lnTo>
                <a:lnTo>
                  <a:pt x="61163" y="49415"/>
                </a:lnTo>
                <a:lnTo>
                  <a:pt x="86410" y="49415"/>
                </a:lnTo>
                <a:lnTo>
                  <a:pt x="86410" y="20561"/>
                </a:lnTo>
                <a:lnTo>
                  <a:pt x="85391" y="16891"/>
                </a:lnTo>
                <a:close/>
              </a:path>
              <a:path w="90170" h="97155">
                <a:moveTo>
                  <a:pt x="87066" y="85509"/>
                </a:moveTo>
                <a:lnTo>
                  <a:pt x="62217" y="85509"/>
                </a:lnTo>
                <a:lnTo>
                  <a:pt x="62344" y="87045"/>
                </a:lnTo>
                <a:lnTo>
                  <a:pt x="62560" y="88569"/>
                </a:lnTo>
                <a:lnTo>
                  <a:pt x="63144" y="91516"/>
                </a:lnTo>
                <a:lnTo>
                  <a:pt x="63525" y="92976"/>
                </a:lnTo>
                <a:lnTo>
                  <a:pt x="64007" y="94399"/>
                </a:lnTo>
                <a:lnTo>
                  <a:pt x="89611" y="94399"/>
                </a:lnTo>
                <a:lnTo>
                  <a:pt x="88449" y="92557"/>
                </a:lnTo>
                <a:lnTo>
                  <a:pt x="88380" y="92379"/>
                </a:lnTo>
                <a:lnTo>
                  <a:pt x="87579" y="89649"/>
                </a:lnTo>
                <a:lnTo>
                  <a:pt x="87066" y="85509"/>
                </a:lnTo>
                <a:close/>
              </a:path>
              <a:path w="90170" h="97155">
                <a:moveTo>
                  <a:pt x="86410" y="49415"/>
                </a:moveTo>
                <a:lnTo>
                  <a:pt x="61163" y="49415"/>
                </a:lnTo>
                <a:lnTo>
                  <a:pt x="61115" y="60858"/>
                </a:lnTo>
                <a:lnTo>
                  <a:pt x="61010" y="62153"/>
                </a:lnTo>
                <a:lnTo>
                  <a:pt x="45694" y="80010"/>
                </a:lnTo>
                <a:lnTo>
                  <a:pt x="86521" y="80010"/>
                </a:lnTo>
                <a:lnTo>
                  <a:pt x="86410" y="49415"/>
                </a:lnTo>
                <a:close/>
              </a:path>
              <a:path w="90170" h="97155">
                <a:moveTo>
                  <a:pt x="50672" y="0"/>
                </a:moveTo>
                <a:lnTo>
                  <a:pt x="40957" y="0"/>
                </a:lnTo>
                <a:lnTo>
                  <a:pt x="35877" y="495"/>
                </a:lnTo>
                <a:lnTo>
                  <a:pt x="3200" y="24828"/>
                </a:lnTo>
                <a:lnTo>
                  <a:pt x="2844" y="30746"/>
                </a:lnTo>
                <a:lnTo>
                  <a:pt x="28092" y="30746"/>
                </a:lnTo>
                <a:lnTo>
                  <a:pt x="28562" y="25768"/>
                </a:lnTo>
                <a:lnTo>
                  <a:pt x="30225" y="22225"/>
                </a:lnTo>
                <a:lnTo>
                  <a:pt x="35915" y="17957"/>
                </a:lnTo>
                <a:lnTo>
                  <a:pt x="39827" y="16891"/>
                </a:lnTo>
                <a:lnTo>
                  <a:pt x="85391" y="16891"/>
                </a:lnTo>
                <a:lnTo>
                  <a:pt x="85166" y="16078"/>
                </a:lnTo>
                <a:lnTo>
                  <a:pt x="55346" y="317"/>
                </a:lnTo>
                <a:lnTo>
                  <a:pt x="50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74748" y="2707218"/>
            <a:ext cx="38735" cy="60325"/>
          </a:xfrm>
          <a:custGeom>
            <a:avLst/>
            <a:gdLst/>
            <a:ahLst/>
            <a:cxnLst/>
            <a:rect l="l" t="t" r="r" b="b"/>
            <a:pathLst>
              <a:path w="38734" h="60325">
                <a:moveTo>
                  <a:pt x="8544" y="47726"/>
                </a:moveTo>
                <a:lnTo>
                  <a:pt x="1623" y="47726"/>
                </a:lnTo>
                <a:lnTo>
                  <a:pt x="1732" y="50037"/>
                </a:lnTo>
                <a:lnTo>
                  <a:pt x="17091" y="60096"/>
                </a:lnTo>
                <a:lnTo>
                  <a:pt x="25791" y="60096"/>
                </a:lnTo>
                <a:lnTo>
                  <a:pt x="30718" y="58407"/>
                </a:lnTo>
                <a:lnTo>
                  <a:pt x="34243" y="54571"/>
                </a:lnTo>
                <a:lnTo>
                  <a:pt x="18323" y="54571"/>
                </a:lnTo>
                <a:lnTo>
                  <a:pt x="17129" y="54444"/>
                </a:lnTo>
                <a:lnTo>
                  <a:pt x="8595" y="48983"/>
                </a:lnTo>
                <a:lnTo>
                  <a:pt x="8544" y="47726"/>
                </a:lnTo>
                <a:close/>
              </a:path>
              <a:path w="38734" h="60325">
                <a:moveTo>
                  <a:pt x="38592" y="35915"/>
                </a:moveTo>
                <a:lnTo>
                  <a:pt x="32090" y="35915"/>
                </a:lnTo>
                <a:lnTo>
                  <a:pt x="32020" y="41655"/>
                </a:lnTo>
                <a:lnTo>
                  <a:pt x="31880" y="42887"/>
                </a:lnTo>
                <a:lnTo>
                  <a:pt x="21739" y="54571"/>
                </a:lnTo>
                <a:lnTo>
                  <a:pt x="34243" y="54571"/>
                </a:lnTo>
                <a:lnTo>
                  <a:pt x="37018" y="51561"/>
                </a:lnTo>
                <a:lnTo>
                  <a:pt x="38592" y="46393"/>
                </a:lnTo>
                <a:lnTo>
                  <a:pt x="38592" y="35915"/>
                </a:lnTo>
                <a:close/>
              </a:path>
              <a:path w="38734" h="60325">
                <a:moveTo>
                  <a:pt x="22120" y="0"/>
                </a:moveTo>
                <a:lnTo>
                  <a:pt x="15821" y="0"/>
                </a:lnTo>
                <a:lnTo>
                  <a:pt x="12748" y="698"/>
                </a:lnTo>
                <a:lnTo>
                  <a:pt x="0" y="25222"/>
                </a:lnTo>
                <a:lnTo>
                  <a:pt x="391" y="27838"/>
                </a:lnTo>
                <a:lnTo>
                  <a:pt x="15656" y="43497"/>
                </a:lnTo>
                <a:lnTo>
                  <a:pt x="21524" y="43497"/>
                </a:lnTo>
                <a:lnTo>
                  <a:pt x="24089" y="42887"/>
                </a:lnTo>
                <a:lnTo>
                  <a:pt x="26502" y="41655"/>
                </a:lnTo>
                <a:lnTo>
                  <a:pt x="28928" y="40449"/>
                </a:lnTo>
                <a:lnTo>
                  <a:pt x="30718" y="38519"/>
                </a:lnTo>
                <a:lnTo>
                  <a:pt x="31207" y="37464"/>
                </a:lnTo>
                <a:lnTo>
                  <a:pt x="16926" y="37464"/>
                </a:lnTo>
                <a:lnTo>
                  <a:pt x="15034" y="36995"/>
                </a:lnTo>
                <a:lnTo>
                  <a:pt x="7325" y="23317"/>
                </a:lnTo>
                <a:lnTo>
                  <a:pt x="7332" y="19342"/>
                </a:lnTo>
                <a:lnTo>
                  <a:pt x="17561" y="6121"/>
                </a:lnTo>
                <a:lnTo>
                  <a:pt x="31523" y="6121"/>
                </a:lnTo>
                <a:lnTo>
                  <a:pt x="30744" y="4673"/>
                </a:lnTo>
                <a:lnTo>
                  <a:pt x="29004" y="2920"/>
                </a:lnTo>
                <a:lnTo>
                  <a:pt x="24559" y="584"/>
                </a:lnTo>
                <a:lnTo>
                  <a:pt x="22120" y="0"/>
                </a:lnTo>
                <a:close/>
              </a:path>
              <a:path w="38734" h="60325">
                <a:moveTo>
                  <a:pt x="31523" y="6121"/>
                </a:moveTo>
                <a:lnTo>
                  <a:pt x="21955" y="6121"/>
                </a:lnTo>
                <a:lnTo>
                  <a:pt x="23797" y="6553"/>
                </a:lnTo>
                <a:lnTo>
                  <a:pt x="26845" y="8293"/>
                </a:lnTo>
                <a:lnTo>
                  <a:pt x="31760" y="19342"/>
                </a:lnTo>
                <a:lnTo>
                  <a:pt x="31738" y="23317"/>
                </a:lnTo>
                <a:lnTo>
                  <a:pt x="21498" y="37464"/>
                </a:lnTo>
                <a:lnTo>
                  <a:pt x="31207" y="37464"/>
                </a:lnTo>
                <a:lnTo>
                  <a:pt x="31925" y="35915"/>
                </a:lnTo>
                <a:lnTo>
                  <a:pt x="38592" y="35915"/>
                </a:lnTo>
                <a:lnTo>
                  <a:pt x="38592" y="7010"/>
                </a:lnTo>
                <a:lnTo>
                  <a:pt x="32001" y="7010"/>
                </a:lnTo>
                <a:lnTo>
                  <a:pt x="31523" y="6121"/>
                </a:lnTo>
                <a:close/>
              </a:path>
              <a:path w="38734" h="60325">
                <a:moveTo>
                  <a:pt x="38592" y="977"/>
                </a:moveTo>
                <a:lnTo>
                  <a:pt x="32090" y="977"/>
                </a:lnTo>
                <a:lnTo>
                  <a:pt x="32001" y="7010"/>
                </a:lnTo>
                <a:lnTo>
                  <a:pt x="38592" y="7010"/>
                </a:lnTo>
                <a:lnTo>
                  <a:pt x="38592" y="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91193" y="1705462"/>
            <a:ext cx="4441190" cy="105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</a:pPr>
            <a:r>
              <a:rPr sz="1400" spc="25" dirty="0">
                <a:solidFill>
                  <a:srgbClr val="58595B"/>
                </a:solidFill>
                <a:latin typeface="Arial"/>
                <a:cs typeface="Arial"/>
              </a:rPr>
              <a:t>Our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practical approach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comes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from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real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world</a:t>
            </a:r>
            <a:r>
              <a:rPr sz="1400" spc="-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expertise 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experienced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solution </a:t>
            </a:r>
            <a:r>
              <a:rPr sz="1400" spc="20" dirty="0">
                <a:solidFill>
                  <a:srgbClr val="58595B"/>
                </a:solidFill>
                <a:latin typeface="Arial"/>
                <a:cs typeface="Arial"/>
              </a:rPr>
              <a:t>building. </a:t>
            </a:r>
            <a:r>
              <a:rPr sz="1400" spc="-25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connect with</a:t>
            </a:r>
            <a:r>
              <a:rPr sz="1400" spc="-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our 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clients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58595B"/>
                </a:solidFill>
                <a:latin typeface="Arial"/>
                <a:cs typeface="Arial"/>
              </a:rPr>
              <a:t>remain </a:t>
            </a:r>
            <a:r>
              <a:rPr sz="1400" spc="-5" dirty="0">
                <a:solidFill>
                  <a:srgbClr val="58595B"/>
                </a:solidFill>
                <a:latin typeface="Arial"/>
                <a:cs typeface="Arial"/>
              </a:rPr>
              <a:t>invested </a:t>
            </a:r>
            <a:r>
              <a:rPr sz="1400" spc="5" dirty="0">
                <a:solidFill>
                  <a:srgbClr val="58595B"/>
                </a:solidFill>
                <a:latin typeface="Arial"/>
                <a:cs typeface="Arial"/>
              </a:rPr>
              <a:t>in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their projects beyond </a:t>
            </a:r>
            <a:r>
              <a:rPr sz="1400" dirty="0">
                <a:solidFill>
                  <a:srgbClr val="58595B"/>
                </a:solidFill>
                <a:latin typeface="Arial"/>
                <a:cs typeface="Arial"/>
              </a:rPr>
              <a:t>just  those </a:t>
            </a:r>
            <a:r>
              <a:rPr sz="1400" spc="10" dirty="0">
                <a:solidFill>
                  <a:srgbClr val="58595B"/>
                </a:solidFill>
                <a:latin typeface="Arial"/>
                <a:cs typeface="Arial"/>
              </a:rPr>
              <a:t>parts </a:t>
            </a:r>
            <a:r>
              <a:rPr sz="1400" spc="-20" dirty="0">
                <a:solidFill>
                  <a:srgbClr val="58595B"/>
                </a:solidFill>
                <a:latin typeface="Arial"/>
                <a:cs typeface="Arial"/>
              </a:rPr>
              <a:t>we </a:t>
            </a:r>
            <a:r>
              <a:rPr sz="1400" spc="-30" dirty="0">
                <a:solidFill>
                  <a:srgbClr val="58595B"/>
                </a:solidFill>
                <a:latin typeface="Arial"/>
                <a:cs typeface="Arial"/>
              </a:rPr>
              <a:t>are</a:t>
            </a:r>
            <a:r>
              <a:rPr sz="14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8595B"/>
                </a:solidFill>
                <a:latin typeface="Arial"/>
                <a:cs typeface="Arial"/>
              </a:rPr>
              <a:t>providing.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&gt;</a:t>
            </a:r>
            <a:r>
              <a:rPr spc="-75" dirty="0"/>
              <a:t> </a:t>
            </a:r>
            <a:r>
              <a:rPr dirty="0"/>
              <a:t>dais.com.au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© </a:t>
            </a:r>
            <a:r>
              <a:rPr spc="-15" dirty="0"/>
              <a:t>All </a:t>
            </a:r>
            <a:r>
              <a:rPr spc="-25" dirty="0"/>
              <a:t>materials </a:t>
            </a:r>
            <a:r>
              <a:rPr spc="-15" dirty="0"/>
              <a:t>provided </a:t>
            </a:r>
            <a:r>
              <a:rPr spc="-20" dirty="0"/>
              <a:t>are </a:t>
            </a:r>
            <a:r>
              <a:rPr spc="-25" dirty="0"/>
              <a:t>commercial </a:t>
            </a:r>
            <a:r>
              <a:rPr spc="-20" dirty="0"/>
              <a:t>and </a:t>
            </a:r>
            <a:r>
              <a:rPr spc="-30" dirty="0"/>
              <a:t>in </a:t>
            </a:r>
            <a:r>
              <a:rPr spc="-20" dirty="0"/>
              <a:t>confidence. </a:t>
            </a:r>
            <a:r>
              <a:rPr spc="-15" dirty="0"/>
              <a:t>All </a:t>
            </a:r>
            <a:r>
              <a:rPr spc="-25" dirty="0"/>
              <a:t>rights </a:t>
            </a:r>
            <a:r>
              <a:rPr spc="-20" dirty="0"/>
              <a:t>reserved </a:t>
            </a:r>
            <a:r>
              <a:rPr spc="-5" dirty="0"/>
              <a:t>DAIS </a:t>
            </a:r>
            <a:r>
              <a:rPr spc="-15" dirty="0"/>
              <a:t>Studio </a:t>
            </a:r>
            <a:r>
              <a:rPr spc="-5" dirty="0"/>
              <a:t>Pty</a:t>
            </a:r>
            <a:r>
              <a:rPr spc="30" dirty="0"/>
              <a:t> </a:t>
            </a:r>
            <a:r>
              <a:rPr spc="-15" dirty="0"/>
              <a:t>Ltd.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11362</Words>
  <Application>Microsoft Office PowerPoint</Application>
  <PresentationFormat>Custom</PresentationFormat>
  <Paragraphs>2730</Paragraphs>
  <Slides>220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220</vt:i4>
      </vt:variant>
    </vt:vector>
  </HeadingPairs>
  <TitlesOfParts>
    <vt:vector size="233" baseType="lpstr">
      <vt:lpstr>Arial</vt:lpstr>
      <vt:lpstr>Berlin Sans FB Demi</vt:lpstr>
      <vt:lpstr>Bookman Old Style</vt:lpstr>
      <vt:lpstr>Calibri</vt:lpstr>
      <vt:lpstr>Cambria</vt:lpstr>
      <vt:lpstr>Century</vt:lpstr>
      <vt:lpstr>Gill Sans MT</vt:lpstr>
      <vt:lpstr>Lucida Sans</vt:lpstr>
      <vt:lpstr>Lucida Sans Unicode</vt:lpstr>
      <vt:lpstr>Tahoma</vt:lpstr>
      <vt:lpstr>Times New Roman</vt:lpstr>
      <vt:lpstr>Trebuchet MS</vt:lpstr>
      <vt:lpstr>Office Theme</vt:lpstr>
      <vt:lpstr>PowerPoint Presentation</vt:lpstr>
      <vt:lpstr>the organisation’s image</vt:lpstr>
      <vt:lpstr>the organisation’s image</vt:lpstr>
      <vt:lpstr>the organisation’s image</vt:lpstr>
      <vt:lpstr>the organisation’s image</vt:lpstr>
      <vt:lpstr>brand structure building a strong foundation</vt:lpstr>
      <vt:lpstr>brand structure building a strong foundation</vt:lpstr>
      <vt:lpstr>brand structure building a strong foundation</vt:lpstr>
      <vt:lpstr>brand structure building a strong foundation</vt:lpstr>
      <vt:lpstr>brand structure building a strong foundation</vt:lpstr>
      <vt:lpstr>brand structure building a strong foundation</vt:lpstr>
      <vt:lpstr>brand structure building a strong foundation</vt:lpstr>
      <vt:lpstr>brand structure building a strong foundation</vt:lpstr>
      <vt:lpstr>brand structure building a strong foundation</vt:lpstr>
      <vt:lpstr>brand success</vt:lpstr>
      <vt:lpstr>brand success</vt:lpstr>
      <vt:lpstr>brand success</vt:lpstr>
      <vt:lpstr>brand success</vt:lpstr>
      <vt:lpstr>brand success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brand culture the big picture</vt:lpstr>
      <vt:lpstr>PowerPoint Presentation</vt:lpstr>
      <vt:lpstr>PowerPoint Presentation</vt:lpstr>
      <vt:lpstr>table of brand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what makes us different?</vt:lpstr>
      <vt:lpstr>PowerPoint Presentation</vt:lpstr>
      <vt:lpstr>common  word/concept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Connection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Gconnex</vt:lpstr>
      <vt:lpstr>PowerPoint Presentation</vt:lpstr>
      <vt:lpstr>PowerPoint Presentation</vt:lpstr>
      <vt:lpstr>energising</vt:lpstr>
      <vt:lpstr>Gconnex</vt:lpstr>
      <vt:lpstr>PowerPoint Presentation</vt:lpstr>
      <vt:lpstr>PowerPoint Presentation</vt:lpstr>
      <vt:lpstr>PowerPoint Presentation</vt:lpstr>
      <vt:lpstr>PowerPoint Presentation</vt:lpstr>
      <vt:lpstr>integrity</vt:lpstr>
      <vt:lpstr>PowerPoint Presentation</vt:lpstr>
      <vt:lpstr>PowerPoint Presentation</vt:lpstr>
      <vt:lpstr>visibility 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STRUCTURED  SAFE DIRECT</vt:lpstr>
      <vt:lpstr>STRUCTURED  SAFE DIRECT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CONSULT  MANAGE DELIVER ELECTRICAL  CIVIL INDUSTRIAL</vt:lpstr>
      <vt:lpstr>CONSULT  MANAGE DELIVER ELECTRICAL  CIVIL INDUSTRIAL</vt:lpstr>
      <vt:lpstr>CONSULT  MANAGE DELIVER ELECTRICAL  CIVIL INDUSTRIAL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Coetzee</dc:creator>
  <cp:lastModifiedBy>Craig Coetzee</cp:lastModifiedBy>
  <cp:revision>11</cp:revision>
  <dcterms:created xsi:type="dcterms:W3CDTF">2017-01-30T13:17:02Z</dcterms:created>
  <dcterms:modified xsi:type="dcterms:W3CDTF">2017-02-20T00:22:21Z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2016-02-25T00:00:00Z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2017-01-30T00:00:00Z</vt:filetime>
  </property>
</Properties>
</file>