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57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4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A2FBC81-6367-4D0C-B9DF-05102E74E40E}" type="doc">
      <dgm:prSet loTypeId="urn:microsoft.com/office/officeart/2005/8/layout/venn2" loCatId="relationship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en-US"/>
        </a:p>
      </dgm:t>
    </dgm:pt>
    <dgm:pt modelId="{D5004F4F-C773-476A-929C-D77C8E175DC8}">
      <dgm:prSet phldrT="[Text]"/>
      <dgm:spPr>
        <a:solidFill>
          <a:schemeClr val="accent4">
            <a:lumMod val="20000"/>
            <a:lumOff val="80000"/>
          </a:schemeClr>
        </a:solidFill>
      </dgm:spPr>
      <dgm:t>
        <a:bodyPr/>
        <a:lstStyle/>
        <a:p>
          <a:r>
            <a:rPr lang="en-US" smtClean="0"/>
            <a:t>Peace of mind</a:t>
          </a:r>
          <a:endParaRPr lang="en-US" dirty="0"/>
        </a:p>
      </dgm:t>
    </dgm:pt>
    <dgm:pt modelId="{42E8DD46-51C2-4CE9-85CC-980B375C2CCD}" type="parTrans" cxnId="{BB9FE0C2-F636-4CE8-816C-C790483B0C68}">
      <dgm:prSet/>
      <dgm:spPr/>
      <dgm:t>
        <a:bodyPr/>
        <a:lstStyle/>
        <a:p>
          <a:endParaRPr lang="en-US"/>
        </a:p>
      </dgm:t>
    </dgm:pt>
    <dgm:pt modelId="{E242D11B-DFA8-47A7-9C8B-144925571B52}" type="sibTrans" cxnId="{BB9FE0C2-F636-4CE8-816C-C790483B0C68}">
      <dgm:prSet/>
      <dgm:spPr/>
      <dgm:t>
        <a:bodyPr/>
        <a:lstStyle/>
        <a:p>
          <a:endParaRPr lang="en-US"/>
        </a:p>
      </dgm:t>
    </dgm:pt>
    <dgm:pt modelId="{F36A53A7-E036-4CA5-96DF-794AC0588C62}">
      <dgm:prSet phldrT="[Text]"/>
      <dgm:spPr>
        <a:solidFill>
          <a:schemeClr val="tx2">
            <a:lumMod val="10000"/>
            <a:lumOff val="90000"/>
          </a:schemeClr>
        </a:solidFill>
      </dgm:spPr>
      <dgm:t>
        <a:bodyPr/>
        <a:lstStyle/>
        <a:p>
          <a:r>
            <a:rPr lang="en-US" smtClean="0"/>
            <a:t>Client focus</a:t>
          </a:r>
          <a:endParaRPr lang="en-US" dirty="0"/>
        </a:p>
      </dgm:t>
    </dgm:pt>
    <dgm:pt modelId="{CBDECF79-A90A-4D8A-8713-3C2B9EB4A9EF}" type="parTrans" cxnId="{2E080646-AB8B-4CB8-89E3-E2C35D24DF4E}">
      <dgm:prSet/>
      <dgm:spPr/>
      <dgm:t>
        <a:bodyPr/>
        <a:lstStyle/>
        <a:p>
          <a:endParaRPr lang="en-US"/>
        </a:p>
      </dgm:t>
    </dgm:pt>
    <dgm:pt modelId="{1BDD798C-19BA-43BA-A185-F730AABE560A}" type="sibTrans" cxnId="{2E080646-AB8B-4CB8-89E3-E2C35D24DF4E}">
      <dgm:prSet/>
      <dgm:spPr/>
      <dgm:t>
        <a:bodyPr/>
        <a:lstStyle/>
        <a:p>
          <a:endParaRPr lang="en-US"/>
        </a:p>
      </dgm:t>
    </dgm:pt>
    <dgm:pt modelId="{CF253670-55C2-462F-80CB-DB3CA349AE83}">
      <dgm:prSet phldrT="[Text]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n-US" dirty="0" smtClean="0"/>
            <a:t>Caring touch</a:t>
          </a:r>
          <a:endParaRPr lang="en-US" dirty="0"/>
        </a:p>
      </dgm:t>
    </dgm:pt>
    <dgm:pt modelId="{0B45686B-8F32-4700-BCCD-990EA76CE60F}" type="parTrans" cxnId="{240D1192-883D-4BAA-9AF5-DBEE8A3AFD0D}">
      <dgm:prSet/>
      <dgm:spPr/>
      <dgm:t>
        <a:bodyPr/>
        <a:lstStyle/>
        <a:p>
          <a:endParaRPr lang="en-US"/>
        </a:p>
      </dgm:t>
    </dgm:pt>
    <dgm:pt modelId="{A4D915D8-5326-408A-A10D-DEF328E2C59D}" type="sibTrans" cxnId="{240D1192-883D-4BAA-9AF5-DBEE8A3AFD0D}">
      <dgm:prSet/>
      <dgm:spPr/>
      <dgm:t>
        <a:bodyPr/>
        <a:lstStyle/>
        <a:p>
          <a:endParaRPr lang="en-US"/>
        </a:p>
      </dgm:t>
    </dgm:pt>
    <dgm:pt modelId="{709BFB64-832C-4987-A7B1-C1A4F7A67AFE}">
      <dgm:prSet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en-US" dirty="0" smtClean="0"/>
            <a:t>Long term relationships</a:t>
          </a:r>
          <a:endParaRPr lang="en-US" dirty="0"/>
        </a:p>
      </dgm:t>
    </dgm:pt>
    <dgm:pt modelId="{A4A467FF-FDF1-4BF6-9AA4-E00503D8A693}" type="parTrans" cxnId="{D6186796-B3CE-473E-ABA8-3C8FF1C11F8C}">
      <dgm:prSet/>
      <dgm:spPr/>
      <dgm:t>
        <a:bodyPr/>
        <a:lstStyle/>
        <a:p>
          <a:endParaRPr lang="en-US"/>
        </a:p>
      </dgm:t>
    </dgm:pt>
    <dgm:pt modelId="{27D10E50-E831-4CA4-8689-873E00280984}" type="sibTrans" cxnId="{D6186796-B3CE-473E-ABA8-3C8FF1C11F8C}">
      <dgm:prSet/>
      <dgm:spPr/>
      <dgm:t>
        <a:bodyPr/>
        <a:lstStyle/>
        <a:p>
          <a:endParaRPr lang="en-US"/>
        </a:p>
      </dgm:t>
    </dgm:pt>
    <dgm:pt modelId="{C66FBA30-6690-4382-BD98-651443E80719}" type="pres">
      <dgm:prSet presAssocID="{BA2FBC81-6367-4D0C-B9DF-05102E74E40E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CF311B9-4BBA-4324-B337-819143E10A64}" type="pres">
      <dgm:prSet presAssocID="{BA2FBC81-6367-4D0C-B9DF-05102E74E40E}" presName="comp1" presStyleCnt="0"/>
      <dgm:spPr/>
    </dgm:pt>
    <dgm:pt modelId="{D82BB6FF-813C-46F6-86A5-DA0998E68116}" type="pres">
      <dgm:prSet presAssocID="{BA2FBC81-6367-4D0C-B9DF-05102E74E40E}" presName="circle1" presStyleLbl="node1" presStyleIdx="0" presStyleCnt="4"/>
      <dgm:spPr/>
      <dgm:t>
        <a:bodyPr/>
        <a:lstStyle/>
        <a:p>
          <a:endParaRPr lang="en-US"/>
        </a:p>
      </dgm:t>
    </dgm:pt>
    <dgm:pt modelId="{D1859B86-E6F1-4D63-84F4-DAD7E6E3DC74}" type="pres">
      <dgm:prSet presAssocID="{BA2FBC81-6367-4D0C-B9DF-05102E74E40E}" presName="c1text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B1F1EB1-7ED0-4465-8F62-F9460BB243FA}" type="pres">
      <dgm:prSet presAssocID="{BA2FBC81-6367-4D0C-B9DF-05102E74E40E}" presName="comp2" presStyleCnt="0"/>
      <dgm:spPr/>
    </dgm:pt>
    <dgm:pt modelId="{0F9EF61D-D41F-4B8F-B65E-829DB9296933}" type="pres">
      <dgm:prSet presAssocID="{BA2FBC81-6367-4D0C-B9DF-05102E74E40E}" presName="circle2" presStyleLbl="node1" presStyleIdx="1" presStyleCnt="4"/>
      <dgm:spPr/>
      <dgm:t>
        <a:bodyPr/>
        <a:lstStyle/>
        <a:p>
          <a:endParaRPr lang="en-US"/>
        </a:p>
      </dgm:t>
    </dgm:pt>
    <dgm:pt modelId="{CEB5CD35-CB86-4640-BE19-BD3BEAE69D75}" type="pres">
      <dgm:prSet presAssocID="{BA2FBC81-6367-4D0C-B9DF-05102E74E40E}" presName="c2text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685DD3B-2490-4852-8D06-AF5669CEC716}" type="pres">
      <dgm:prSet presAssocID="{BA2FBC81-6367-4D0C-B9DF-05102E74E40E}" presName="comp3" presStyleCnt="0"/>
      <dgm:spPr/>
    </dgm:pt>
    <dgm:pt modelId="{8A2F3C60-1FCC-4367-886D-FD51CE87F200}" type="pres">
      <dgm:prSet presAssocID="{BA2FBC81-6367-4D0C-B9DF-05102E74E40E}" presName="circle3" presStyleLbl="node1" presStyleIdx="2" presStyleCnt="4"/>
      <dgm:spPr/>
      <dgm:t>
        <a:bodyPr/>
        <a:lstStyle/>
        <a:p>
          <a:endParaRPr lang="en-US"/>
        </a:p>
      </dgm:t>
    </dgm:pt>
    <dgm:pt modelId="{205C8A12-818C-43BC-BB4A-D3ECDDD4C0E2}" type="pres">
      <dgm:prSet presAssocID="{BA2FBC81-6367-4D0C-B9DF-05102E74E40E}" presName="c3text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8399114-DEB1-4CFA-B7E5-6BF7A281E65F}" type="pres">
      <dgm:prSet presAssocID="{BA2FBC81-6367-4D0C-B9DF-05102E74E40E}" presName="comp4" presStyleCnt="0"/>
      <dgm:spPr/>
    </dgm:pt>
    <dgm:pt modelId="{E17122E8-7F0F-4206-BF0D-5F5F034D73FA}" type="pres">
      <dgm:prSet presAssocID="{BA2FBC81-6367-4D0C-B9DF-05102E74E40E}" presName="circle4" presStyleLbl="node1" presStyleIdx="3" presStyleCnt="4"/>
      <dgm:spPr/>
      <dgm:t>
        <a:bodyPr/>
        <a:lstStyle/>
        <a:p>
          <a:endParaRPr lang="en-US"/>
        </a:p>
      </dgm:t>
    </dgm:pt>
    <dgm:pt modelId="{108BC986-818A-4866-AE00-B711EFEE8B35}" type="pres">
      <dgm:prSet presAssocID="{BA2FBC81-6367-4D0C-B9DF-05102E74E40E}" presName="c4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A863F86-781C-4090-9699-D0D9E43977FC}" type="presOf" srcId="{709BFB64-832C-4987-A7B1-C1A4F7A67AFE}" destId="{108BC986-818A-4866-AE00-B711EFEE8B35}" srcOrd="1" destOrd="0" presId="urn:microsoft.com/office/officeart/2005/8/layout/venn2"/>
    <dgm:cxn modelId="{D2B95276-E323-4FA2-A5F0-06F225704A4D}" type="presOf" srcId="{BA2FBC81-6367-4D0C-B9DF-05102E74E40E}" destId="{C66FBA30-6690-4382-BD98-651443E80719}" srcOrd="0" destOrd="0" presId="urn:microsoft.com/office/officeart/2005/8/layout/venn2"/>
    <dgm:cxn modelId="{BB9FE0C2-F636-4CE8-816C-C790483B0C68}" srcId="{BA2FBC81-6367-4D0C-B9DF-05102E74E40E}" destId="{D5004F4F-C773-476A-929C-D77C8E175DC8}" srcOrd="0" destOrd="0" parTransId="{42E8DD46-51C2-4CE9-85CC-980B375C2CCD}" sibTransId="{E242D11B-DFA8-47A7-9C8B-144925571B52}"/>
    <dgm:cxn modelId="{240D1192-883D-4BAA-9AF5-DBEE8A3AFD0D}" srcId="{BA2FBC81-6367-4D0C-B9DF-05102E74E40E}" destId="{CF253670-55C2-462F-80CB-DB3CA349AE83}" srcOrd="2" destOrd="0" parTransId="{0B45686B-8F32-4700-BCCD-990EA76CE60F}" sibTransId="{A4D915D8-5326-408A-A10D-DEF328E2C59D}"/>
    <dgm:cxn modelId="{D6186796-B3CE-473E-ABA8-3C8FF1C11F8C}" srcId="{BA2FBC81-6367-4D0C-B9DF-05102E74E40E}" destId="{709BFB64-832C-4987-A7B1-C1A4F7A67AFE}" srcOrd="3" destOrd="0" parTransId="{A4A467FF-FDF1-4BF6-9AA4-E00503D8A693}" sibTransId="{27D10E50-E831-4CA4-8689-873E00280984}"/>
    <dgm:cxn modelId="{0B623618-B3E3-41B1-8B04-78BAC9855DB7}" type="presOf" srcId="{CF253670-55C2-462F-80CB-DB3CA349AE83}" destId="{205C8A12-818C-43BC-BB4A-D3ECDDD4C0E2}" srcOrd="1" destOrd="0" presId="urn:microsoft.com/office/officeart/2005/8/layout/venn2"/>
    <dgm:cxn modelId="{C54141D0-7E12-4B36-B4ED-712C7DAF23BA}" type="presOf" srcId="{D5004F4F-C773-476A-929C-D77C8E175DC8}" destId="{D82BB6FF-813C-46F6-86A5-DA0998E68116}" srcOrd="0" destOrd="0" presId="urn:microsoft.com/office/officeart/2005/8/layout/venn2"/>
    <dgm:cxn modelId="{13B9E48B-021F-4C70-86C3-3B3EBDA85036}" type="presOf" srcId="{709BFB64-832C-4987-A7B1-C1A4F7A67AFE}" destId="{E17122E8-7F0F-4206-BF0D-5F5F034D73FA}" srcOrd="0" destOrd="0" presId="urn:microsoft.com/office/officeart/2005/8/layout/venn2"/>
    <dgm:cxn modelId="{8348FC27-86CB-4A32-B16B-990AD3606AC7}" type="presOf" srcId="{F36A53A7-E036-4CA5-96DF-794AC0588C62}" destId="{CEB5CD35-CB86-4640-BE19-BD3BEAE69D75}" srcOrd="1" destOrd="0" presId="urn:microsoft.com/office/officeart/2005/8/layout/venn2"/>
    <dgm:cxn modelId="{03876305-A1B6-44BE-8978-7CF8AF9B2F8F}" type="presOf" srcId="{F36A53A7-E036-4CA5-96DF-794AC0588C62}" destId="{0F9EF61D-D41F-4B8F-B65E-829DB9296933}" srcOrd="0" destOrd="0" presId="urn:microsoft.com/office/officeart/2005/8/layout/venn2"/>
    <dgm:cxn modelId="{2E080646-AB8B-4CB8-89E3-E2C35D24DF4E}" srcId="{BA2FBC81-6367-4D0C-B9DF-05102E74E40E}" destId="{F36A53A7-E036-4CA5-96DF-794AC0588C62}" srcOrd="1" destOrd="0" parTransId="{CBDECF79-A90A-4D8A-8713-3C2B9EB4A9EF}" sibTransId="{1BDD798C-19BA-43BA-A185-F730AABE560A}"/>
    <dgm:cxn modelId="{B493191D-3830-4CCE-85A8-4D010D10D491}" type="presOf" srcId="{CF253670-55C2-462F-80CB-DB3CA349AE83}" destId="{8A2F3C60-1FCC-4367-886D-FD51CE87F200}" srcOrd="0" destOrd="0" presId="urn:microsoft.com/office/officeart/2005/8/layout/venn2"/>
    <dgm:cxn modelId="{FBD85FA9-BD1A-418A-838C-F2D9FEF3D2C6}" type="presOf" srcId="{D5004F4F-C773-476A-929C-D77C8E175DC8}" destId="{D1859B86-E6F1-4D63-84F4-DAD7E6E3DC74}" srcOrd="1" destOrd="0" presId="urn:microsoft.com/office/officeart/2005/8/layout/venn2"/>
    <dgm:cxn modelId="{A7F0A591-78A2-4845-A242-7282F099F4DC}" type="presParOf" srcId="{C66FBA30-6690-4382-BD98-651443E80719}" destId="{CCF311B9-4BBA-4324-B337-819143E10A64}" srcOrd="0" destOrd="0" presId="urn:microsoft.com/office/officeart/2005/8/layout/venn2"/>
    <dgm:cxn modelId="{C74F1C53-231A-43E5-99F9-7628235894B8}" type="presParOf" srcId="{CCF311B9-4BBA-4324-B337-819143E10A64}" destId="{D82BB6FF-813C-46F6-86A5-DA0998E68116}" srcOrd="0" destOrd="0" presId="urn:microsoft.com/office/officeart/2005/8/layout/venn2"/>
    <dgm:cxn modelId="{3FD5C013-C2E4-4056-9524-92694699C33F}" type="presParOf" srcId="{CCF311B9-4BBA-4324-B337-819143E10A64}" destId="{D1859B86-E6F1-4D63-84F4-DAD7E6E3DC74}" srcOrd="1" destOrd="0" presId="urn:microsoft.com/office/officeart/2005/8/layout/venn2"/>
    <dgm:cxn modelId="{A2F7B918-89E0-4608-8F58-AE8DA4B92EAD}" type="presParOf" srcId="{C66FBA30-6690-4382-BD98-651443E80719}" destId="{BB1F1EB1-7ED0-4465-8F62-F9460BB243FA}" srcOrd="1" destOrd="0" presId="urn:microsoft.com/office/officeart/2005/8/layout/venn2"/>
    <dgm:cxn modelId="{A7615BD8-11AE-45AE-B41D-55E5C3E35D07}" type="presParOf" srcId="{BB1F1EB1-7ED0-4465-8F62-F9460BB243FA}" destId="{0F9EF61D-D41F-4B8F-B65E-829DB9296933}" srcOrd="0" destOrd="0" presId="urn:microsoft.com/office/officeart/2005/8/layout/venn2"/>
    <dgm:cxn modelId="{ECDFE408-14EA-425D-9778-BE747F563F7E}" type="presParOf" srcId="{BB1F1EB1-7ED0-4465-8F62-F9460BB243FA}" destId="{CEB5CD35-CB86-4640-BE19-BD3BEAE69D75}" srcOrd="1" destOrd="0" presId="urn:microsoft.com/office/officeart/2005/8/layout/venn2"/>
    <dgm:cxn modelId="{B8B56910-4F2A-4C6D-BBAB-C0D9D598B6E7}" type="presParOf" srcId="{C66FBA30-6690-4382-BD98-651443E80719}" destId="{4685DD3B-2490-4852-8D06-AF5669CEC716}" srcOrd="2" destOrd="0" presId="urn:microsoft.com/office/officeart/2005/8/layout/venn2"/>
    <dgm:cxn modelId="{EACEAB01-8206-4685-807D-06E64CEE9C11}" type="presParOf" srcId="{4685DD3B-2490-4852-8D06-AF5669CEC716}" destId="{8A2F3C60-1FCC-4367-886D-FD51CE87F200}" srcOrd="0" destOrd="0" presId="urn:microsoft.com/office/officeart/2005/8/layout/venn2"/>
    <dgm:cxn modelId="{F8BAF996-A910-4851-AAA6-4D7608E4737F}" type="presParOf" srcId="{4685DD3B-2490-4852-8D06-AF5669CEC716}" destId="{205C8A12-818C-43BC-BB4A-D3ECDDD4C0E2}" srcOrd="1" destOrd="0" presId="urn:microsoft.com/office/officeart/2005/8/layout/venn2"/>
    <dgm:cxn modelId="{6F0B2010-7478-4652-8E12-B623650087D0}" type="presParOf" srcId="{C66FBA30-6690-4382-BD98-651443E80719}" destId="{58399114-DEB1-4CFA-B7E5-6BF7A281E65F}" srcOrd="3" destOrd="0" presId="urn:microsoft.com/office/officeart/2005/8/layout/venn2"/>
    <dgm:cxn modelId="{AE580F2C-D55C-435A-9FCE-23D982572555}" type="presParOf" srcId="{58399114-DEB1-4CFA-B7E5-6BF7A281E65F}" destId="{E17122E8-7F0F-4206-BF0D-5F5F034D73FA}" srcOrd="0" destOrd="0" presId="urn:microsoft.com/office/officeart/2005/8/layout/venn2"/>
    <dgm:cxn modelId="{712B85BB-A1C4-454B-9CE7-6EB15515DC15}" type="presParOf" srcId="{58399114-DEB1-4CFA-B7E5-6BF7A281E65F}" destId="{108BC986-818A-4866-AE00-B711EFEE8B35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B94399B-2D99-45EA-B560-A75C6C2EF128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188C62AC-0761-4FF6-BEBB-53555737B2AD}">
      <dgm:prSet phldrT="[Text]"/>
      <dgm:spPr/>
      <dgm:t>
        <a:bodyPr/>
        <a:lstStyle/>
        <a:p>
          <a:r>
            <a:rPr lang="en-US" dirty="0" smtClean="0"/>
            <a:t>Client Focus</a:t>
          </a:r>
          <a:endParaRPr lang="en-US" dirty="0"/>
        </a:p>
      </dgm:t>
    </dgm:pt>
    <dgm:pt modelId="{8065E958-D59E-48CF-BA91-F9215B900297}" type="parTrans" cxnId="{33B3CA17-3EFA-4F2A-8AAA-54C49D0EC63D}">
      <dgm:prSet/>
      <dgm:spPr/>
      <dgm:t>
        <a:bodyPr/>
        <a:lstStyle/>
        <a:p>
          <a:endParaRPr lang="en-US"/>
        </a:p>
      </dgm:t>
    </dgm:pt>
    <dgm:pt modelId="{8F334851-9AED-42A1-B835-CEF053C2E3EF}" type="sibTrans" cxnId="{33B3CA17-3EFA-4F2A-8AAA-54C49D0EC63D}">
      <dgm:prSet/>
      <dgm:spPr/>
      <dgm:t>
        <a:bodyPr/>
        <a:lstStyle/>
        <a:p>
          <a:endParaRPr lang="en-US"/>
        </a:p>
      </dgm:t>
    </dgm:pt>
    <dgm:pt modelId="{252D2EF3-07D9-49AF-A4ED-A1521A7DC5F9}">
      <dgm:prSet phldrT="[Text]"/>
      <dgm:spPr/>
      <dgm:t>
        <a:bodyPr/>
        <a:lstStyle/>
        <a:p>
          <a:r>
            <a:rPr lang="en-US" dirty="0" smtClean="0"/>
            <a:t>Peace of Mind</a:t>
          </a:r>
          <a:endParaRPr lang="en-US" dirty="0"/>
        </a:p>
      </dgm:t>
    </dgm:pt>
    <dgm:pt modelId="{6AB349A1-D6F5-4992-B73A-36A443DEFDCC}" type="parTrans" cxnId="{B22FE093-2A5F-4678-9704-7F555ED02F81}">
      <dgm:prSet/>
      <dgm:spPr/>
      <dgm:t>
        <a:bodyPr/>
        <a:lstStyle/>
        <a:p>
          <a:endParaRPr lang="en-US"/>
        </a:p>
      </dgm:t>
    </dgm:pt>
    <dgm:pt modelId="{3A140C46-D0AE-441F-B27E-355713D3A19B}" type="sibTrans" cxnId="{B22FE093-2A5F-4678-9704-7F555ED02F81}">
      <dgm:prSet/>
      <dgm:spPr/>
      <dgm:t>
        <a:bodyPr/>
        <a:lstStyle/>
        <a:p>
          <a:endParaRPr lang="en-US"/>
        </a:p>
      </dgm:t>
    </dgm:pt>
    <dgm:pt modelId="{910D6824-CFF1-4EE9-9E8B-447AC4414A28}">
      <dgm:prSet phldrT="[Text]"/>
      <dgm:spPr/>
      <dgm:t>
        <a:bodyPr/>
        <a:lstStyle/>
        <a:p>
          <a:r>
            <a:rPr lang="en-US" dirty="0" smtClean="0"/>
            <a:t>Caring Touch</a:t>
          </a:r>
          <a:endParaRPr lang="en-US" dirty="0"/>
        </a:p>
      </dgm:t>
    </dgm:pt>
    <dgm:pt modelId="{8244A86E-8A2B-4A22-818D-46EB9683B1DA}" type="parTrans" cxnId="{59874209-8B7F-4BA3-9E85-464913D09CDB}">
      <dgm:prSet/>
      <dgm:spPr/>
      <dgm:t>
        <a:bodyPr/>
        <a:lstStyle/>
        <a:p>
          <a:endParaRPr lang="en-US"/>
        </a:p>
      </dgm:t>
    </dgm:pt>
    <dgm:pt modelId="{F0BF5DF5-4A9D-4D6C-B1A9-CF7626252AFD}" type="sibTrans" cxnId="{59874209-8B7F-4BA3-9E85-464913D09CDB}">
      <dgm:prSet/>
      <dgm:spPr/>
      <dgm:t>
        <a:bodyPr/>
        <a:lstStyle/>
        <a:p>
          <a:endParaRPr lang="en-US"/>
        </a:p>
      </dgm:t>
    </dgm:pt>
    <dgm:pt modelId="{26EB6562-FBDC-4A1E-B691-1F0C74D546E5}" type="pres">
      <dgm:prSet presAssocID="{6B94399B-2D99-45EA-B560-A75C6C2EF128}" presName="compositeShape" presStyleCnt="0">
        <dgm:presLayoutVars>
          <dgm:chMax val="7"/>
          <dgm:dir/>
          <dgm:resizeHandles val="exact"/>
        </dgm:presLayoutVars>
      </dgm:prSet>
      <dgm:spPr/>
    </dgm:pt>
    <dgm:pt modelId="{6B1FF3FF-FF3A-4807-8298-11CF85FBD588}" type="pres">
      <dgm:prSet presAssocID="{188C62AC-0761-4FF6-BEBB-53555737B2AD}" presName="circ1" presStyleLbl="vennNode1" presStyleIdx="0" presStyleCnt="3"/>
      <dgm:spPr/>
      <dgm:t>
        <a:bodyPr/>
        <a:lstStyle/>
        <a:p>
          <a:endParaRPr lang="en-US"/>
        </a:p>
      </dgm:t>
    </dgm:pt>
    <dgm:pt modelId="{775C52A0-6FFD-4BB8-8E00-C2EBDDF53F61}" type="pres">
      <dgm:prSet presAssocID="{188C62AC-0761-4FF6-BEBB-53555737B2AD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1094375-1220-48E1-9E18-A4BAA8527134}" type="pres">
      <dgm:prSet presAssocID="{252D2EF3-07D9-49AF-A4ED-A1521A7DC5F9}" presName="circ2" presStyleLbl="vennNode1" presStyleIdx="1" presStyleCnt="3"/>
      <dgm:spPr/>
      <dgm:t>
        <a:bodyPr/>
        <a:lstStyle/>
        <a:p>
          <a:endParaRPr lang="en-US"/>
        </a:p>
      </dgm:t>
    </dgm:pt>
    <dgm:pt modelId="{748A6924-4EDE-4BB9-BDA8-DF5A6603C69E}" type="pres">
      <dgm:prSet presAssocID="{252D2EF3-07D9-49AF-A4ED-A1521A7DC5F9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795F977-9F99-44AC-B811-97D4D1F89841}" type="pres">
      <dgm:prSet presAssocID="{910D6824-CFF1-4EE9-9E8B-447AC4414A28}" presName="circ3" presStyleLbl="vennNode1" presStyleIdx="2" presStyleCnt="3"/>
      <dgm:spPr/>
      <dgm:t>
        <a:bodyPr/>
        <a:lstStyle/>
        <a:p>
          <a:endParaRPr lang="en-US"/>
        </a:p>
      </dgm:t>
    </dgm:pt>
    <dgm:pt modelId="{F3C27310-7C34-462A-AD9A-56DC200E4154}" type="pres">
      <dgm:prSet presAssocID="{910D6824-CFF1-4EE9-9E8B-447AC4414A28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5AA2E3B-9673-448C-8D69-0965965ED642}" type="presOf" srcId="{6B94399B-2D99-45EA-B560-A75C6C2EF128}" destId="{26EB6562-FBDC-4A1E-B691-1F0C74D546E5}" srcOrd="0" destOrd="0" presId="urn:microsoft.com/office/officeart/2005/8/layout/venn1"/>
    <dgm:cxn modelId="{99AA4B25-BE9B-4E94-A103-E6192031EF15}" type="presOf" srcId="{910D6824-CFF1-4EE9-9E8B-447AC4414A28}" destId="{8795F977-9F99-44AC-B811-97D4D1F89841}" srcOrd="0" destOrd="0" presId="urn:microsoft.com/office/officeart/2005/8/layout/venn1"/>
    <dgm:cxn modelId="{33B3CA17-3EFA-4F2A-8AAA-54C49D0EC63D}" srcId="{6B94399B-2D99-45EA-B560-A75C6C2EF128}" destId="{188C62AC-0761-4FF6-BEBB-53555737B2AD}" srcOrd="0" destOrd="0" parTransId="{8065E958-D59E-48CF-BA91-F9215B900297}" sibTransId="{8F334851-9AED-42A1-B835-CEF053C2E3EF}"/>
    <dgm:cxn modelId="{A73B5CD3-E57E-40B9-9F92-02F3A7CC1AF4}" type="presOf" srcId="{252D2EF3-07D9-49AF-A4ED-A1521A7DC5F9}" destId="{A1094375-1220-48E1-9E18-A4BAA8527134}" srcOrd="0" destOrd="0" presId="urn:microsoft.com/office/officeart/2005/8/layout/venn1"/>
    <dgm:cxn modelId="{15A1D79D-8BD1-488E-B79D-11F8D2D28030}" type="presOf" srcId="{252D2EF3-07D9-49AF-A4ED-A1521A7DC5F9}" destId="{748A6924-4EDE-4BB9-BDA8-DF5A6603C69E}" srcOrd="1" destOrd="0" presId="urn:microsoft.com/office/officeart/2005/8/layout/venn1"/>
    <dgm:cxn modelId="{620DDCC4-34C1-4515-99BB-D2DFAC3B9EB8}" type="presOf" srcId="{910D6824-CFF1-4EE9-9E8B-447AC4414A28}" destId="{F3C27310-7C34-462A-AD9A-56DC200E4154}" srcOrd="1" destOrd="0" presId="urn:microsoft.com/office/officeart/2005/8/layout/venn1"/>
    <dgm:cxn modelId="{59874209-8B7F-4BA3-9E85-464913D09CDB}" srcId="{6B94399B-2D99-45EA-B560-A75C6C2EF128}" destId="{910D6824-CFF1-4EE9-9E8B-447AC4414A28}" srcOrd="2" destOrd="0" parTransId="{8244A86E-8A2B-4A22-818D-46EB9683B1DA}" sibTransId="{F0BF5DF5-4A9D-4D6C-B1A9-CF7626252AFD}"/>
    <dgm:cxn modelId="{B22FE093-2A5F-4678-9704-7F555ED02F81}" srcId="{6B94399B-2D99-45EA-B560-A75C6C2EF128}" destId="{252D2EF3-07D9-49AF-A4ED-A1521A7DC5F9}" srcOrd="1" destOrd="0" parTransId="{6AB349A1-D6F5-4992-B73A-36A443DEFDCC}" sibTransId="{3A140C46-D0AE-441F-B27E-355713D3A19B}"/>
    <dgm:cxn modelId="{8253F8F3-3204-4E99-8C91-A283BA5CC544}" type="presOf" srcId="{188C62AC-0761-4FF6-BEBB-53555737B2AD}" destId="{6B1FF3FF-FF3A-4807-8298-11CF85FBD588}" srcOrd="0" destOrd="0" presId="urn:microsoft.com/office/officeart/2005/8/layout/venn1"/>
    <dgm:cxn modelId="{5FAAF07C-1132-4992-9733-FFB673D6791A}" type="presOf" srcId="{188C62AC-0761-4FF6-BEBB-53555737B2AD}" destId="{775C52A0-6FFD-4BB8-8E00-C2EBDDF53F61}" srcOrd="1" destOrd="0" presId="urn:microsoft.com/office/officeart/2005/8/layout/venn1"/>
    <dgm:cxn modelId="{BB6881F1-5E89-4494-B304-40A885773FDD}" type="presParOf" srcId="{26EB6562-FBDC-4A1E-B691-1F0C74D546E5}" destId="{6B1FF3FF-FF3A-4807-8298-11CF85FBD588}" srcOrd="0" destOrd="0" presId="urn:microsoft.com/office/officeart/2005/8/layout/venn1"/>
    <dgm:cxn modelId="{B70CB98F-0747-4FF1-8B6E-3D2AF1C40C7F}" type="presParOf" srcId="{26EB6562-FBDC-4A1E-B691-1F0C74D546E5}" destId="{775C52A0-6FFD-4BB8-8E00-C2EBDDF53F61}" srcOrd="1" destOrd="0" presId="urn:microsoft.com/office/officeart/2005/8/layout/venn1"/>
    <dgm:cxn modelId="{F752E54D-E7B2-4405-9D41-E1E0B9C66ADC}" type="presParOf" srcId="{26EB6562-FBDC-4A1E-B691-1F0C74D546E5}" destId="{A1094375-1220-48E1-9E18-A4BAA8527134}" srcOrd="2" destOrd="0" presId="urn:microsoft.com/office/officeart/2005/8/layout/venn1"/>
    <dgm:cxn modelId="{6D3B924B-242B-42BD-9825-3B156A5C3BC3}" type="presParOf" srcId="{26EB6562-FBDC-4A1E-B691-1F0C74D546E5}" destId="{748A6924-4EDE-4BB9-BDA8-DF5A6603C69E}" srcOrd="3" destOrd="0" presId="urn:microsoft.com/office/officeart/2005/8/layout/venn1"/>
    <dgm:cxn modelId="{2E78719D-3C0C-4CB6-9562-2449E24A1745}" type="presParOf" srcId="{26EB6562-FBDC-4A1E-B691-1F0C74D546E5}" destId="{8795F977-9F99-44AC-B811-97D4D1F89841}" srcOrd="4" destOrd="0" presId="urn:microsoft.com/office/officeart/2005/8/layout/venn1"/>
    <dgm:cxn modelId="{E4F717FA-FAEE-4AE2-B163-94361327B7A9}" type="presParOf" srcId="{26EB6562-FBDC-4A1E-B691-1F0C74D546E5}" destId="{F3C27310-7C34-462A-AD9A-56DC200E4154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A2FBC81-6367-4D0C-B9DF-05102E74E40E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en-US"/>
        </a:p>
      </dgm:t>
    </dgm:pt>
    <dgm:pt modelId="{D5004F4F-C773-476A-929C-D77C8E175DC8}">
      <dgm:prSet phldrT="[Text]"/>
      <dgm:spPr>
        <a:solidFill>
          <a:schemeClr val="accent4">
            <a:lumMod val="20000"/>
            <a:lumOff val="80000"/>
          </a:schemeClr>
        </a:solidFill>
      </dgm:spPr>
      <dgm:t>
        <a:bodyPr/>
        <a:lstStyle/>
        <a:p>
          <a:r>
            <a:rPr lang="en-US" dirty="0" smtClean="0"/>
            <a:t>Philosophical match</a:t>
          </a:r>
          <a:endParaRPr lang="en-US" dirty="0"/>
        </a:p>
      </dgm:t>
    </dgm:pt>
    <dgm:pt modelId="{42E8DD46-51C2-4CE9-85CC-980B375C2CCD}" type="parTrans" cxnId="{BB9FE0C2-F636-4CE8-816C-C790483B0C68}">
      <dgm:prSet/>
      <dgm:spPr/>
      <dgm:t>
        <a:bodyPr/>
        <a:lstStyle/>
        <a:p>
          <a:endParaRPr lang="en-US"/>
        </a:p>
      </dgm:t>
    </dgm:pt>
    <dgm:pt modelId="{E242D11B-DFA8-47A7-9C8B-144925571B52}" type="sibTrans" cxnId="{BB9FE0C2-F636-4CE8-816C-C790483B0C68}">
      <dgm:prSet/>
      <dgm:spPr/>
      <dgm:t>
        <a:bodyPr/>
        <a:lstStyle/>
        <a:p>
          <a:endParaRPr lang="en-US"/>
        </a:p>
      </dgm:t>
    </dgm:pt>
    <dgm:pt modelId="{F36A53A7-E036-4CA5-96DF-794AC0588C62}">
      <dgm:prSet phldrT="[Text]"/>
      <dgm:spPr>
        <a:solidFill>
          <a:schemeClr val="tx2">
            <a:lumMod val="10000"/>
            <a:lumOff val="90000"/>
          </a:schemeClr>
        </a:solidFill>
      </dgm:spPr>
      <dgm:t>
        <a:bodyPr/>
        <a:lstStyle/>
        <a:p>
          <a:r>
            <a:rPr lang="en-US" dirty="0" smtClean="0"/>
            <a:t>Determine your needs</a:t>
          </a:r>
          <a:endParaRPr lang="en-US" dirty="0"/>
        </a:p>
      </dgm:t>
    </dgm:pt>
    <dgm:pt modelId="{CBDECF79-A90A-4D8A-8713-3C2B9EB4A9EF}" type="parTrans" cxnId="{2E080646-AB8B-4CB8-89E3-E2C35D24DF4E}">
      <dgm:prSet/>
      <dgm:spPr/>
      <dgm:t>
        <a:bodyPr/>
        <a:lstStyle/>
        <a:p>
          <a:endParaRPr lang="en-US"/>
        </a:p>
      </dgm:t>
    </dgm:pt>
    <dgm:pt modelId="{1BDD798C-19BA-43BA-A185-F730AABE560A}" type="sibTrans" cxnId="{2E080646-AB8B-4CB8-89E3-E2C35D24DF4E}">
      <dgm:prSet/>
      <dgm:spPr/>
      <dgm:t>
        <a:bodyPr/>
        <a:lstStyle/>
        <a:p>
          <a:endParaRPr lang="en-US"/>
        </a:p>
      </dgm:t>
    </dgm:pt>
    <dgm:pt modelId="{CF253670-55C2-462F-80CB-DB3CA349AE83}">
      <dgm:prSet phldrT="[Text]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n-US" dirty="0" smtClean="0"/>
            <a:t>Assign client service staff</a:t>
          </a:r>
          <a:endParaRPr lang="en-US" dirty="0"/>
        </a:p>
      </dgm:t>
    </dgm:pt>
    <dgm:pt modelId="{0B45686B-8F32-4700-BCCD-990EA76CE60F}" type="parTrans" cxnId="{240D1192-883D-4BAA-9AF5-DBEE8A3AFD0D}">
      <dgm:prSet/>
      <dgm:spPr/>
      <dgm:t>
        <a:bodyPr/>
        <a:lstStyle/>
        <a:p>
          <a:endParaRPr lang="en-US"/>
        </a:p>
      </dgm:t>
    </dgm:pt>
    <dgm:pt modelId="{A4D915D8-5326-408A-A10D-DEF328E2C59D}" type="sibTrans" cxnId="{240D1192-883D-4BAA-9AF5-DBEE8A3AFD0D}">
      <dgm:prSet/>
      <dgm:spPr/>
      <dgm:t>
        <a:bodyPr/>
        <a:lstStyle/>
        <a:p>
          <a:endParaRPr lang="en-US"/>
        </a:p>
      </dgm:t>
    </dgm:pt>
    <dgm:pt modelId="{709BFB64-832C-4987-A7B1-C1A4F7A67AFE}">
      <dgm:prSet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en-US" dirty="0" smtClean="0"/>
            <a:t>Deeper dive into your situation</a:t>
          </a:r>
          <a:endParaRPr lang="en-US" dirty="0"/>
        </a:p>
      </dgm:t>
    </dgm:pt>
    <dgm:pt modelId="{A4A467FF-FDF1-4BF6-9AA4-E00503D8A693}" type="parTrans" cxnId="{D6186796-B3CE-473E-ABA8-3C8FF1C11F8C}">
      <dgm:prSet/>
      <dgm:spPr/>
      <dgm:t>
        <a:bodyPr/>
        <a:lstStyle/>
        <a:p>
          <a:endParaRPr lang="en-US"/>
        </a:p>
      </dgm:t>
    </dgm:pt>
    <dgm:pt modelId="{27D10E50-E831-4CA4-8689-873E00280984}" type="sibTrans" cxnId="{D6186796-B3CE-473E-ABA8-3C8FF1C11F8C}">
      <dgm:prSet/>
      <dgm:spPr/>
      <dgm:t>
        <a:bodyPr/>
        <a:lstStyle/>
        <a:p>
          <a:endParaRPr lang="en-US"/>
        </a:p>
      </dgm:t>
    </dgm:pt>
    <dgm:pt modelId="{16A0EDF5-A24E-41C4-8CE1-9A878C77D6E8}">
      <dgm:prSet/>
      <dgm:spPr/>
      <dgm:t>
        <a:bodyPr/>
        <a:lstStyle/>
        <a:p>
          <a:r>
            <a:rPr lang="en-US" dirty="0" smtClean="0"/>
            <a:t>Initial meeting</a:t>
          </a:r>
          <a:endParaRPr lang="en-US" dirty="0"/>
        </a:p>
      </dgm:t>
    </dgm:pt>
    <dgm:pt modelId="{0E36439B-DD91-48C2-9B5B-374B91982D1D}" type="parTrans" cxnId="{766C1F9F-0112-4C27-BF32-FB2712BDF0BD}">
      <dgm:prSet/>
      <dgm:spPr/>
      <dgm:t>
        <a:bodyPr/>
        <a:lstStyle/>
        <a:p>
          <a:endParaRPr lang="en-US"/>
        </a:p>
      </dgm:t>
    </dgm:pt>
    <dgm:pt modelId="{26E48B07-D5D6-4A76-8D88-1537549C4A5C}" type="sibTrans" cxnId="{766C1F9F-0112-4C27-BF32-FB2712BDF0BD}">
      <dgm:prSet/>
      <dgm:spPr/>
      <dgm:t>
        <a:bodyPr/>
        <a:lstStyle/>
        <a:p>
          <a:endParaRPr lang="en-US"/>
        </a:p>
      </dgm:t>
    </dgm:pt>
    <dgm:pt modelId="{5802E3CD-4359-4267-B950-C61D0B1BB628}">
      <dgm:prSet/>
      <dgm:spPr/>
      <dgm:t>
        <a:bodyPr/>
        <a:lstStyle/>
        <a:p>
          <a:r>
            <a:rPr lang="en-US" dirty="0" smtClean="0"/>
            <a:t>Client onboarding questionnaire</a:t>
          </a:r>
          <a:endParaRPr lang="en-US" dirty="0"/>
        </a:p>
      </dgm:t>
    </dgm:pt>
    <dgm:pt modelId="{068CE30E-070C-496C-BE7C-DCE719408BD8}" type="parTrans" cxnId="{06B897EE-C3B6-4364-BAFB-AD5767C04E2B}">
      <dgm:prSet/>
      <dgm:spPr/>
      <dgm:t>
        <a:bodyPr/>
        <a:lstStyle/>
        <a:p>
          <a:endParaRPr lang="en-US"/>
        </a:p>
      </dgm:t>
    </dgm:pt>
    <dgm:pt modelId="{06407D9F-A2FE-4AAC-AE9A-200F77CF6436}" type="sibTrans" cxnId="{06B897EE-C3B6-4364-BAFB-AD5767C04E2B}">
      <dgm:prSet/>
      <dgm:spPr/>
      <dgm:t>
        <a:bodyPr/>
        <a:lstStyle/>
        <a:p>
          <a:endParaRPr lang="en-US"/>
        </a:p>
      </dgm:t>
    </dgm:pt>
    <dgm:pt modelId="{242589EB-A513-4498-A67B-471A5E7702AC}">
      <dgm:prSet/>
      <dgm:spPr/>
      <dgm:t>
        <a:bodyPr/>
        <a:lstStyle/>
        <a:p>
          <a:r>
            <a:rPr lang="en-US" dirty="0" smtClean="0"/>
            <a:t>Personal contact within 48 hours</a:t>
          </a:r>
          <a:endParaRPr lang="en-US" dirty="0"/>
        </a:p>
      </dgm:t>
    </dgm:pt>
    <dgm:pt modelId="{2ED902FC-77E4-4D02-A6D9-5EBC780F6373}" type="parTrans" cxnId="{31431AA6-89D4-4113-B14F-71108C261E40}">
      <dgm:prSet/>
      <dgm:spPr/>
      <dgm:t>
        <a:bodyPr/>
        <a:lstStyle/>
        <a:p>
          <a:endParaRPr lang="en-US"/>
        </a:p>
      </dgm:t>
    </dgm:pt>
    <dgm:pt modelId="{2614C256-62C1-42EB-9079-6DCDF228B9E5}" type="sibTrans" cxnId="{31431AA6-89D4-4113-B14F-71108C261E40}">
      <dgm:prSet/>
      <dgm:spPr/>
      <dgm:t>
        <a:bodyPr/>
        <a:lstStyle/>
        <a:p>
          <a:endParaRPr lang="en-US"/>
        </a:p>
      </dgm:t>
    </dgm:pt>
    <dgm:pt modelId="{3810E0AF-DC09-4783-9843-1A4F6FDAE4B9}">
      <dgm:prSet/>
      <dgm:spPr/>
      <dgm:t>
        <a:bodyPr/>
        <a:lstStyle/>
        <a:p>
          <a:r>
            <a:rPr lang="en-US" dirty="0" smtClean="0"/>
            <a:t>Request additional data</a:t>
          </a:r>
          <a:endParaRPr lang="en-US" dirty="0"/>
        </a:p>
      </dgm:t>
    </dgm:pt>
    <dgm:pt modelId="{4EEC2028-8816-4187-9B18-A6CE5751E1D3}" type="parTrans" cxnId="{E035B2F8-E4D1-4FDF-97C0-E417F7A8C9D4}">
      <dgm:prSet/>
      <dgm:spPr/>
      <dgm:t>
        <a:bodyPr/>
        <a:lstStyle/>
        <a:p>
          <a:endParaRPr lang="en-US"/>
        </a:p>
      </dgm:t>
    </dgm:pt>
    <dgm:pt modelId="{A560A3A0-6FC2-4DA5-B458-D7E0F66078DE}" type="sibTrans" cxnId="{E035B2F8-E4D1-4FDF-97C0-E417F7A8C9D4}">
      <dgm:prSet/>
      <dgm:spPr/>
      <dgm:t>
        <a:bodyPr/>
        <a:lstStyle/>
        <a:p>
          <a:endParaRPr lang="en-US"/>
        </a:p>
      </dgm:t>
    </dgm:pt>
    <dgm:pt modelId="{A15AB638-C277-4140-9AFD-D2475CCBF8BE}">
      <dgm:prSet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r>
            <a:rPr lang="en-US" dirty="0" smtClean="0"/>
            <a:t>Prepare draft Deliverable	</a:t>
          </a:r>
          <a:endParaRPr lang="en-US" dirty="0"/>
        </a:p>
      </dgm:t>
    </dgm:pt>
    <dgm:pt modelId="{75DED4D0-3D98-4C30-9D28-475115B36410}" type="parTrans" cxnId="{4ED2C899-4C71-4A8D-95DC-3C49FBE63651}">
      <dgm:prSet/>
      <dgm:spPr/>
      <dgm:t>
        <a:bodyPr/>
        <a:lstStyle/>
        <a:p>
          <a:endParaRPr lang="en-US"/>
        </a:p>
      </dgm:t>
    </dgm:pt>
    <dgm:pt modelId="{B12205B2-1E52-48A3-AE3F-67ABBFB88B43}" type="sibTrans" cxnId="{4ED2C899-4C71-4A8D-95DC-3C49FBE63651}">
      <dgm:prSet/>
      <dgm:spPr/>
      <dgm:t>
        <a:bodyPr/>
        <a:lstStyle/>
        <a:p>
          <a:endParaRPr lang="en-US"/>
        </a:p>
      </dgm:t>
    </dgm:pt>
    <dgm:pt modelId="{91644DB2-5409-4E17-93DD-913C7C61F753}">
      <dgm:prSet/>
      <dgm:spPr/>
      <dgm:t>
        <a:bodyPr/>
        <a:lstStyle/>
        <a:p>
          <a:r>
            <a:rPr lang="en-US" dirty="0" smtClean="0"/>
            <a:t>For tax returns, turnaround is generally 10 business days</a:t>
          </a:r>
          <a:endParaRPr lang="en-US" dirty="0"/>
        </a:p>
      </dgm:t>
    </dgm:pt>
    <dgm:pt modelId="{05DAC6E5-CBB3-4AED-A2D8-B7F766D022F3}" type="parTrans" cxnId="{735DCCDC-C9F8-47E7-9052-B838EF3DAC5D}">
      <dgm:prSet/>
      <dgm:spPr/>
      <dgm:t>
        <a:bodyPr/>
        <a:lstStyle/>
        <a:p>
          <a:endParaRPr lang="en-US"/>
        </a:p>
      </dgm:t>
    </dgm:pt>
    <dgm:pt modelId="{F87B79CD-988F-4F88-9541-9455FE070AAA}" type="sibTrans" cxnId="{735DCCDC-C9F8-47E7-9052-B838EF3DAC5D}">
      <dgm:prSet/>
      <dgm:spPr/>
      <dgm:t>
        <a:bodyPr/>
        <a:lstStyle/>
        <a:p>
          <a:endParaRPr lang="en-US"/>
        </a:p>
      </dgm:t>
    </dgm:pt>
    <dgm:pt modelId="{131F0377-7E3B-4753-9B8C-E728E08CDB4C}">
      <dgm:prSet/>
      <dgm:spPr>
        <a:solidFill>
          <a:schemeClr val="bg2">
            <a:lumMod val="85000"/>
          </a:schemeClr>
        </a:solidFill>
      </dgm:spPr>
      <dgm:t>
        <a:bodyPr/>
        <a:lstStyle/>
        <a:p>
          <a:r>
            <a:rPr lang="en-US" dirty="0" smtClean="0"/>
            <a:t>Execute final </a:t>
          </a:r>
          <a:r>
            <a:rPr lang="en-US" dirty="0" err="1" smtClean="0"/>
            <a:t>deliiverable</a:t>
          </a:r>
          <a:endParaRPr lang="en-US" dirty="0"/>
        </a:p>
      </dgm:t>
    </dgm:pt>
    <dgm:pt modelId="{A38B4C9C-8B37-458B-B9CC-8A9C726E3DF9}" type="parTrans" cxnId="{2F0E7156-4B43-4E8E-9B3A-867D69B990CA}">
      <dgm:prSet/>
      <dgm:spPr/>
      <dgm:t>
        <a:bodyPr/>
        <a:lstStyle/>
        <a:p>
          <a:endParaRPr lang="en-US"/>
        </a:p>
      </dgm:t>
    </dgm:pt>
    <dgm:pt modelId="{B4358F5D-53D2-4FCA-A59D-76E976ECCFB2}" type="sibTrans" cxnId="{2F0E7156-4B43-4E8E-9B3A-867D69B990CA}">
      <dgm:prSet/>
      <dgm:spPr/>
      <dgm:t>
        <a:bodyPr/>
        <a:lstStyle/>
        <a:p>
          <a:endParaRPr lang="en-US"/>
        </a:p>
      </dgm:t>
    </dgm:pt>
    <dgm:pt modelId="{6909D443-5EEB-4CB2-95E3-A336C47C1F66}">
      <dgm:prSet/>
      <dgm:spPr/>
      <dgm:t>
        <a:bodyPr/>
        <a:lstStyle/>
        <a:p>
          <a:r>
            <a:rPr lang="en-US" dirty="0" smtClean="0"/>
            <a:t>File tax return</a:t>
          </a:r>
          <a:endParaRPr lang="en-US" dirty="0"/>
        </a:p>
      </dgm:t>
    </dgm:pt>
    <dgm:pt modelId="{C5769E7F-514B-4CF8-8B90-E734E0A1C46D}" type="parTrans" cxnId="{D6AFD1B9-D8CF-4778-98AE-46C2FBC0F00F}">
      <dgm:prSet/>
      <dgm:spPr/>
      <dgm:t>
        <a:bodyPr/>
        <a:lstStyle/>
        <a:p>
          <a:endParaRPr lang="en-US"/>
        </a:p>
      </dgm:t>
    </dgm:pt>
    <dgm:pt modelId="{B42307EB-E320-4690-A1B6-544496479A93}" type="sibTrans" cxnId="{D6AFD1B9-D8CF-4778-98AE-46C2FBC0F00F}">
      <dgm:prSet/>
      <dgm:spPr/>
      <dgm:t>
        <a:bodyPr/>
        <a:lstStyle/>
        <a:p>
          <a:endParaRPr lang="en-US"/>
        </a:p>
      </dgm:t>
    </dgm:pt>
    <dgm:pt modelId="{3CF35709-5F53-4468-8E1E-43562F10251D}">
      <dgm:prSet/>
      <dgm:spPr>
        <a:solidFill>
          <a:schemeClr val="accent1">
            <a:lumMod val="75000"/>
            <a:lumOff val="25000"/>
          </a:schemeClr>
        </a:solidFill>
      </dgm:spPr>
      <dgm:t>
        <a:bodyPr/>
        <a:lstStyle/>
        <a:p>
          <a:r>
            <a:rPr lang="en-US" dirty="0" smtClean="0"/>
            <a:t>Complete feedback loop	</a:t>
          </a:r>
          <a:endParaRPr lang="en-US" dirty="0"/>
        </a:p>
      </dgm:t>
    </dgm:pt>
    <dgm:pt modelId="{5B29679D-54CF-4515-A0D8-8657484FEBC2}" type="parTrans" cxnId="{192BB94C-23EB-439A-B1BB-B8A153013E79}">
      <dgm:prSet/>
      <dgm:spPr/>
      <dgm:t>
        <a:bodyPr/>
        <a:lstStyle/>
        <a:p>
          <a:endParaRPr lang="en-US"/>
        </a:p>
      </dgm:t>
    </dgm:pt>
    <dgm:pt modelId="{8555B13F-33E3-43CB-99B3-8217CB7A183F}" type="sibTrans" cxnId="{192BB94C-23EB-439A-B1BB-B8A153013E79}">
      <dgm:prSet/>
      <dgm:spPr/>
      <dgm:t>
        <a:bodyPr/>
        <a:lstStyle/>
        <a:p>
          <a:endParaRPr lang="en-US"/>
        </a:p>
      </dgm:t>
    </dgm:pt>
    <dgm:pt modelId="{2E9ABF6C-1081-409E-B774-9193763ED19B}">
      <dgm:prSet/>
      <dgm:spPr/>
      <dgm:t>
        <a:bodyPr/>
        <a:lstStyle/>
        <a:p>
          <a:r>
            <a:rPr lang="en-US" dirty="0" smtClean="0"/>
            <a:t>Were your expectations met?  How can we improve? </a:t>
          </a:r>
          <a:endParaRPr lang="en-US" dirty="0"/>
        </a:p>
      </dgm:t>
    </dgm:pt>
    <dgm:pt modelId="{8805ED2D-AD17-4C4E-A18D-71B8A9F92D65}" type="parTrans" cxnId="{1B495F1E-136C-48BF-BE85-9F2E55A68384}">
      <dgm:prSet/>
      <dgm:spPr/>
      <dgm:t>
        <a:bodyPr/>
        <a:lstStyle/>
        <a:p>
          <a:endParaRPr lang="en-US"/>
        </a:p>
      </dgm:t>
    </dgm:pt>
    <dgm:pt modelId="{7B327973-1718-41D7-B849-FECA0512EA22}" type="sibTrans" cxnId="{1B495F1E-136C-48BF-BE85-9F2E55A68384}">
      <dgm:prSet/>
      <dgm:spPr/>
      <dgm:t>
        <a:bodyPr/>
        <a:lstStyle/>
        <a:p>
          <a:endParaRPr lang="en-US"/>
        </a:p>
      </dgm:t>
    </dgm:pt>
    <dgm:pt modelId="{89C8BA78-6458-4CD5-A1C3-70B58DDB02D0}" type="pres">
      <dgm:prSet presAssocID="{BA2FBC81-6367-4D0C-B9DF-05102E74E40E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39E03AF8-33CD-4688-A174-6A45FF5FD0A3}" type="pres">
      <dgm:prSet presAssocID="{D5004F4F-C773-476A-929C-D77C8E175DC8}" presName="composite" presStyleCnt="0"/>
      <dgm:spPr/>
    </dgm:pt>
    <dgm:pt modelId="{C2AC1802-E597-4659-958D-64D91E586441}" type="pres">
      <dgm:prSet presAssocID="{D5004F4F-C773-476A-929C-D77C8E175DC8}" presName="bentUpArrow1" presStyleLbl="alignImgPlace1" presStyleIdx="0" presStyleCnt="6"/>
      <dgm:spPr/>
    </dgm:pt>
    <dgm:pt modelId="{3F5DCFC5-74BB-45A6-AE34-B45BA78DA8C4}" type="pres">
      <dgm:prSet presAssocID="{D5004F4F-C773-476A-929C-D77C8E175DC8}" presName="ParentText" presStyleLbl="node1" presStyleIdx="0" presStyleCnt="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9085988-BB93-4D27-BFA2-E18B81364D01}" type="pres">
      <dgm:prSet presAssocID="{D5004F4F-C773-476A-929C-D77C8E175DC8}" presName="ChildText" presStyleLbl="revTx" presStyleIdx="0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4C3AC21-4C5F-4C3F-AAFE-4CBA5DD6FAC1}" type="pres">
      <dgm:prSet presAssocID="{E242D11B-DFA8-47A7-9C8B-144925571B52}" presName="sibTrans" presStyleCnt="0"/>
      <dgm:spPr/>
    </dgm:pt>
    <dgm:pt modelId="{895367E9-8DAE-4ED8-B020-E3A7747E884E}" type="pres">
      <dgm:prSet presAssocID="{F36A53A7-E036-4CA5-96DF-794AC0588C62}" presName="composite" presStyleCnt="0"/>
      <dgm:spPr/>
    </dgm:pt>
    <dgm:pt modelId="{10D6DA05-8007-40D8-939D-8381A2733457}" type="pres">
      <dgm:prSet presAssocID="{F36A53A7-E036-4CA5-96DF-794AC0588C62}" presName="bentUpArrow1" presStyleLbl="alignImgPlace1" presStyleIdx="1" presStyleCnt="6"/>
      <dgm:spPr/>
    </dgm:pt>
    <dgm:pt modelId="{34638D5F-1AF0-4C96-B99B-94E561128022}" type="pres">
      <dgm:prSet presAssocID="{F36A53A7-E036-4CA5-96DF-794AC0588C62}" presName="ParentText" presStyleLbl="node1" presStyleIdx="1" presStyleCnt="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A2097B2-EEEB-403E-9418-567F6DD61194}" type="pres">
      <dgm:prSet presAssocID="{F36A53A7-E036-4CA5-96DF-794AC0588C62}" presName="ChildText" presStyleLbl="revTx" presStyleIdx="1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733346E-583E-4BCC-AF95-6CB2C7712A97}" type="pres">
      <dgm:prSet presAssocID="{1BDD798C-19BA-43BA-A185-F730AABE560A}" presName="sibTrans" presStyleCnt="0"/>
      <dgm:spPr/>
    </dgm:pt>
    <dgm:pt modelId="{BC9B8457-A703-4C40-8335-92CFAA9D46FE}" type="pres">
      <dgm:prSet presAssocID="{CF253670-55C2-462F-80CB-DB3CA349AE83}" presName="composite" presStyleCnt="0"/>
      <dgm:spPr/>
    </dgm:pt>
    <dgm:pt modelId="{B186768B-FB65-4423-BE24-8A3E05A10BA8}" type="pres">
      <dgm:prSet presAssocID="{CF253670-55C2-462F-80CB-DB3CA349AE83}" presName="bentUpArrow1" presStyleLbl="alignImgPlace1" presStyleIdx="2" presStyleCnt="6"/>
      <dgm:spPr/>
    </dgm:pt>
    <dgm:pt modelId="{0D09AA5C-59BE-4A6A-9719-A231FB57BEB9}" type="pres">
      <dgm:prSet presAssocID="{CF253670-55C2-462F-80CB-DB3CA349AE83}" presName="ParentText" presStyleLbl="node1" presStyleIdx="2" presStyleCnt="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5AE4823-FFC2-43FE-8A4D-982164D9532D}" type="pres">
      <dgm:prSet presAssocID="{CF253670-55C2-462F-80CB-DB3CA349AE83}" presName="ChildText" presStyleLbl="revTx" presStyleIdx="2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2E19DBA-3501-4CFF-BB7F-B38A8C169482}" type="pres">
      <dgm:prSet presAssocID="{A4D915D8-5326-408A-A10D-DEF328E2C59D}" presName="sibTrans" presStyleCnt="0"/>
      <dgm:spPr/>
    </dgm:pt>
    <dgm:pt modelId="{4868D76E-F8BD-4C46-AA8C-DEFB68E94781}" type="pres">
      <dgm:prSet presAssocID="{709BFB64-832C-4987-A7B1-C1A4F7A67AFE}" presName="composite" presStyleCnt="0"/>
      <dgm:spPr/>
    </dgm:pt>
    <dgm:pt modelId="{4D5B7CC5-44C8-4E32-A655-6CFF2E99D9A3}" type="pres">
      <dgm:prSet presAssocID="{709BFB64-832C-4987-A7B1-C1A4F7A67AFE}" presName="bentUpArrow1" presStyleLbl="alignImgPlace1" presStyleIdx="3" presStyleCnt="6"/>
      <dgm:spPr/>
    </dgm:pt>
    <dgm:pt modelId="{C2B76243-49B6-4924-8D8C-92D3C29579F8}" type="pres">
      <dgm:prSet presAssocID="{709BFB64-832C-4987-A7B1-C1A4F7A67AFE}" presName="ParentText" presStyleLbl="node1" presStyleIdx="3" presStyleCnt="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9A3D69F-4D11-42B3-B897-CA0F67861C6D}" type="pres">
      <dgm:prSet presAssocID="{709BFB64-832C-4987-A7B1-C1A4F7A67AFE}" presName="ChildText" presStyleLbl="revTx" presStyleIdx="3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464246-37FD-45D8-95EB-9B5196D32D4B}" type="pres">
      <dgm:prSet presAssocID="{27D10E50-E831-4CA4-8689-873E00280984}" presName="sibTrans" presStyleCnt="0"/>
      <dgm:spPr/>
    </dgm:pt>
    <dgm:pt modelId="{50F73E59-B72F-472E-8BBC-93BD7CE8C424}" type="pres">
      <dgm:prSet presAssocID="{A15AB638-C277-4140-9AFD-D2475CCBF8BE}" presName="composite" presStyleCnt="0"/>
      <dgm:spPr/>
    </dgm:pt>
    <dgm:pt modelId="{32D32C6B-C6E5-42FA-9B3C-A393CD0B83FD}" type="pres">
      <dgm:prSet presAssocID="{A15AB638-C277-4140-9AFD-D2475CCBF8BE}" presName="bentUpArrow1" presStyleLbl="alignImgPlace1" presStyleIdx="4" presStyleCnt="6"/>
      <dgm:spPr/>
    </dgm:pt>
    <dgm:pt modelId="{10FB84B7-3D34-47A9-B74C-CA8B6371FC31}" type="pres">
      <dgm:prSet presAssocID="{A15AB638-C277-4140-9AFD-D2475CCBF8BE}" presName="ParentText" presStyleLbl="node1" presStyleIdx="4" presStyleCnt="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7166FDB-88E2-46DC-8CA4-24366A7BB682}" type="pres">
      <dgm:prSet presAssocID="{A15AB638-C277-4140-9AFD-D2475CCBF8BE}" presName="ChildText" presStyleLbl="revTx" presStyleIdx="4" presStyleCnt="7">
        <dgm:presLayoutVars>
          <dgm:chMax val="0"/>
          <dgm:chPref val="0"/>
          <dgm:bulletEnabled val="1"/>
        </dgm:presLayoutVars>
      </dgm:prSet>
      <dgm:spPr/>
    </dgm:pt>
    <dgm:pt modelId="{E15D6895-1FD7-4A58-855D-1C5DA85456BB}" type="pres">
      <dgm:prSet presAssocID="{B12205B2-1E52-48A3-AE3F-67ABBFB88B43}" presName="sibTrans" presStyleCnt="0"/>
      <dgm:spPr/>
    </dgm:pt>
    <dgm:pt modelId="{29742FE5-A013-4BBE-B4F7-CF115E199C3F}" type="pres">
      <dgm:prSet presAssocID="{131F0377-7E3B-4753-9B8C-E728E08CDB4C}" presName="composite" presStyleCnt="0"/>
      <dgm:spPr/>
    </dgm:pt>
    <dgm:pt modelId="{EBF76755-5301-4DC9-8FDF-838E1A6F732E}" type="pres">
      <dgm:prSet presAssocID="{131F0377-7E3B-4753-9B8C-E728E08CDB4C}" presName="bentUpArrow1" presStyleLbl="alignImgPlace1" presStyleIdx="5" presStyleCnt="6"/>
      <dgm:spPr/>
    </dgm:pt>
    <dgm:pt modelId="{479B892B-2328-4966-9771-E0D25CEC0422}" type="pres">
      <dgm:prSet presAssocID="{131F0377-7E3B-4753-9B8C-E728E08CDB4C}" presName="ParentText" presStyleLbl="node1" presStyleIdx="5" presStyleCnt="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1B5040-1D5F-4DBF-BF51-5BC201F55FD1}" type="pres">
      <dgm:prSet presAssocID="{131F0377-7E3B-4753-9B8C-E728E08CDB4C}" presName="ChildText" presStyleLbl="revTx" presStyleIdx="5" presStyleCnt="7">
        <dgm:presLayoutVars>
          <dgm:chMax val="0"/>
          <dgm:chPref val="0"/>
          <dgm:bulletEnabled val="1"/>
        </dgm:presLayoutVars>
      </dgm:prSet>
      <dgm:spPr/>
    </dgm:pt>
    <dgm:pt modelId="{C886D55D-0849-4F10-AC5D-F854E8298B9B}" type="pres">
      <dgm:prSet presAssocID="{B4358F5D-53D2-4FCA-A59D-76E976ECCFB2}" presName="sibTrans" presStyleCnt="0"/>
      <dgm:spPr/>
    </dgm:pt>
    <dgm:pt modelId="{890B5800-0116-4BE1-8B1B-915B76E857BC}" type="pres">
      <dgm:prSet presAssocID="{3CF35709-5F53-4468-8E1E-43562F10251D}" presName="composite" presStyleCnt="0"/>
      <dgm:spPr/>
    </dgm:pt>
    <dgm:pt modelId="{EFA44D88-3366-4475-AE84-1C37F8A42C9D}" type="pres">
      <dgm:prSet presAssocID="{3CF35709-5F53-4468-8E1E-43562F10251D}" presName="ParentText" presStyleLbl="node1" presStyleIdx="6" presStyleCnt="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653026-59E0-46D8-93ED-C9BE46A825EB}" type="pres">
      <dgm:prSet presAssocID="{3CF35709-5F53-4468-8E1E-43562F10251D}" presName="FinalChildText" presStyleLbl="revTx" presStyleIdx="6" presStyleCnt="7">
        <dgm:presLayoutVars>
          <dgm:chMax val="0"/>
          <dgm:chPref val="0"/>
          <dgm:bulletEnabled val="1"/>
        </dgm:presLayoutVars>
      </dgm:prSet>
      <dgm:spPr/>
    </dgm:pt>
  </dgm:ptLst>
  <dgm:cxnLst>
    <dgm:cxn modelId="{ECB3721A-8B25-4CD7-BEF3-7F9BA1BD2567}" type="presOf" srcId="{3CF35709-5F53-4468-8E1E-43562F10251D}" destId="{EFA44D88-3366-4475-AE84-1C37F8A42C9D}" srcOrd="0" destOrd="0" presId="urn:microsoft.com/office/officeart/2005/8/layout/StepDownProcess"/>
    <dgm:cxn modelId="{20796518-8A23-4CE9-AE8E-D3B7D5D01FA6}" type="presOf" srcId="{131F0377-7E3B-4753-9B8C-E728E08CDB4C}" destId="{479B892B-2328-4966-9771-E0D25CEC0422}" srcOrd="0" destOrd="0" presId="urn:microsoft.com/office/officeart/2005/8/layout/StepDownProcess"/>
    <dgm:cxn modelId="{31431AA6-89D4-4113-B14F-71108C261E40}" srcId="{CF253670-55C2-462F-80CB-DB3CA349AE83}" destId="{242589EB-A513-4498-A67B-471A5E7702AC}" srcOrd="0" destOrd="0" parTransId="{2ED902FC-77E4-4D02-A6D9-5EBC780F6373}" sibTransId="{2614C256-62C1-42EB-9079-6DCDF228B9E5}"/>
    <dgm:cxn modelId="{D6186796-B3CE-473E-ABA8-3C8FF1C11F8C}" srcId="{BA2FBC81-6367-4D0C-B9DF-05102E74E40E}" destId="{709BFB64-832C-4987-A7B1-C1A4F7A67AFE}" srcOrd="3" destOrd="0" parTransId="{A4A467FF-FDF1-4BF6-9AA4-E00503D8A693}" sibTransId="{27D10E50-E831-4CA4-8689-873E00280984}"/>
    <dgm:cxn modelId="{4ED2C899-4C71-4A8D-95DC-3C49FBE63651}" srcId="{BA2FBC81-6367-4D0C-B9DF-05102E74E40E}" destId="{A15AB638-C277-4140-9AFD-D2475CCBF8BE}" srcOrd="4" destOrd="0" parTransId="{75DED4D0-3D98-4C30-9D28-475115B36410}" sibTransId="{B12205B2-1E52-48A3-AE3F-67ABBFB88B43}"/>
    <dgm:cxn modelId="{D6AFD1B9-D8CF-4778-98AE-46C2FBC0F00F}" srcId="{131F0377-7E3B-4753-9B8C-E728E08CDB4C}" destId="{6909D443-5EEB-4CB2-95E3-A336C47C1F66}" srcOrd="0" destOrd="0" parTransId="{C5769E7F-514B-4CF8-8B90-E734E0A1C46D}" sibTransId="{B42307EB-E320-4690-A1B6-544496479A93}"/>
    <dgm:cxn modelId="{62B646CD-629D-4B55-AAEB-5AC501614EE2}" type="presOf" srcId="{CF253670-55C2-462F-80CB-DB3CA349AE83}" destId="{0D09AA5C-59BE-4A6A-9719-A231FB57BEB9}" srcOrd="0" destOrd="0" presId="urn:microsoft.com/office/officeart/2005/8/layout/StepDownProcess"/>
    <dgm:cxn modelId="{06B897EE-C3B6-4364-BAFB-AD5767C04E2B}" srcId="{F36A53A7-E036-4CA5-96DF-794AC0588C62}" destId="{5802E3CD-4359-4267-B950-C61D0B1BB628}" srcOrd="0" destOrd="0" parTransId="{068CE30E-070C-496C-BE7C-DCE719408BD8}" sibTransId="{06407D9F-A2FE-4AAC-AE9A-200F77CF6436}"/>
    <dgm:cxn modelId="{E65B8ECA-865C-4F8C-B7CE-F254EF73B59F}" type="presOf" srcId="{BA2FBC81-6367-4D0C-B9DF-05102E74E40E}" destId="{89C8BA78-6458-4CD5-A1C3-70B58DDB02D0}" srcOrd="0" destOrd="0" presId="urn:microsoft.com/office/officeart/2005/8/layout/StepDownProcess"/>
    <dgm:cxn modelId="{1C8139E0-B488-4DC4-9BED-3B7ECF94505A}" type="presOf" srcId="{6909D443-5EEB-4CB2-95E3-A336C47C1F66}" destId="{C21B5040-1D5F-4DBF-BF51-5BC201F55FD1}" srcOrd="0" destOrd="0" presId="urn:microsoft.com/office/officeart/2005/8/layout/StepDownProcess"/>
    <dgm:cxn modelId="{13076A56-5931-4345-A165-890CCFE175E7}" type="presOf" srcId="{709BFB64-832C-4987-A7B1-C1A4F7A67AFE}" destId="{C2B76243-49B6-4924-8D8C-92D3C29579F8}" srcOrd="0" destOrd="0" presId="urn:microsoft.com/office/officeart/2005/8/layout/StepDownProcess"/>
    <dgm:cxn modelId="{3BA5165A-07D2-4B86-A8B1-3684B7B52969}" type="presOf" srcId="{5802E3CD-4359-4267-B950-C61D0B1BB628}" destId="{7A2097B2-EEEB-403E-9418-567F6DD61194}" srcOrd="0" destOrd="0" presId="urn:microsoft.com/office/officeart/2005/8/layout/StepDownProcess"/>
    <dgm:cxn modelId="{250BDB0F-0CDD-419B-A75F-581446F961C3}" type="presOf" srcId="{D5004F4F-C773-476A-929C-D77C8E175DC8}" destId="{3F5DCFC5-74BB-45A6-AE34-B45BA78DA8C4}" srcOrd="0" destOrd="0" presId="urn:microsoft.com/office/officeart/2005/8/layout/StepDownProcess"/>
    <dgm:cxn modelId="{C9AD65B3-BE79-4332-A762-C351E6B90052}" type="presOf" srcId="{91644DB2-5409-4E17-93DD-913C7C61F753}" destId="{E7166FDB-88E2-46DC-8CA4-24366A7BB682}" srcOrd="0" destOrd="0" presId="urn:microsoft.com/office/officeart/2005/8/layout/StepDownProcess"/>
    <dgm:cxn modelId="{CADC947F-B4C2-454A-921C-80B3993A5C19}" type="presOf" srcId="{242589EB-A513-4498-A67B-471A5E7702AC}" destId="{75AE4823-FFC2-43FE-8A4D-982164D9532D}" srcOrd="0" destOrd="0" presId="urn:microsoft.com/office/officeart/2005/8/layout/StepDownProcess"/>
    <dgm:cxn modelId="{E035B2F8-E4D1-4FDF-97C0-E417F7A8C9D4}" srcId="{709BFB64-832C-4987-A7B1-C1A4F7A67AFE}" destId="{3810E0AF-DC09-4783-9843-1A4F6FDAE4B9}" srcOrd="0" destOrd="0" parTransId="{4EEC2028-8816-4187-9B18-A6CE5751E1D3}" sibTransId="{A560A3A0-6FC2-4DA5-B458-D7E0F66078DE}"/>
    <dgm:cxn modelId="{BB9FE0C2-F636-4CE8-816C-C790483B0C68}" srcId="{BA2FBC81-6367-4D0C-B9DF-05102E74E40E}" destId="{D5004F4F-C773-476A-929C-D77C8E175DC8}" srcOrd="0" destOrd="0" parTransId="{42E8DD46-51C2-4CE9-85CC-980B375C2CCD}" sibTransId="{E242D11B-DFA8-47A7-9C8B-144925571B52}"/>
    <dgm:cxn modelId="{240D1192-883D-4BAA-9AF5-DBEE8A3AFD0D}" srcId="{BA2FBC81-6367-4D0C-B9DF-05102E74E40E}" destId="{CF253670-55C2-462F-80CB-DB3CA349AE83}" srcOrd="2" destOrd="0" parTransId="{0B45686B-8F32-4700-BCCD-990EA76CE60F}" sibTransId="{A4D915D8-5326-408A-A10D-DEF328E2C59D}"/>
    <dgm:cxn modelId="{766C1F9F-0112-4C27-BF32-FB2712BDF0BD}" srcId="{D5004F4F-C773-476A-929C-D77C8E175DC8}" destId="{16A0EDF5-A24E-41C4-8CE1-9A878C77D6E8}" srcOrd="0" destOrd="0" parTransId="{0E36439B-DD91-48C2-9B5B-374B91982D1D}" sibTransId="{26E48B07-D5D6-4A76-8D88-1537549C4A5C}"/>
    <dgm:cxn modelId="{192BB94C-23EB-439A-B1BB-B8A153013E79}" srcId="{BA2FBC81-6367-4D0C-B9DF-05102E74E40E}" destId="{3CF35709-5F53-4468-8E1E-43562F10251D}" srcOrd="6" destOrd="0" parTransId="{5B29679D-54CF-4515-A0D8-8657484FEBC2}" sibTransId="{8555B13F-33E3-43CB-99B3-8217CB7A183F}"/>
    <dgm:cxn modelId="{735DCCDC-C9F8-47E7-9052-B838EF3DAC5D}" srcId="{A15AB638-C277-4140-9AFD-D2475CCBF8BE}" destId="{91644DB2-5409-4E17-93DD-913C7C61F753}" srcOrd="0" destOrd="0" parTransId="{05DAC6E5-CBB3-4AED-A2D8-B7F766D022F3}" sibTransId="{F87B79CD-988F-4F88-9541-9455FE070AAA}"/>
    <dgm:cxn modelId="{B42B0179-F14A-470B-8F46-5E11651DFE72}" type="presOf" srcId="{3810E0AF-DC09-4783-9843-1A4F6FDAE4B9}" destId="{B9A3D69F-4D11-42B3-B897-CA0F67861C6D}" srcOrd="0" destOrd="0" presId="urn:microsoft.com/office/officeart/2005/8/layout/StepDownProcess"/>
    <dgm:cxn modelId="{DA388569-B2DB-42C1-8051-50D3CB233040}" type="presOf" srcId="{F36A53A7-E036-4CA5-96DF-794AC0588C62}" destId="{34638D5F-1AF0-4C96-B99B-94E561128022}" srcOrd="0" destOrd="0" presId="urn:microsoft.com/office/officeart/2005/8/layout/StepDownProcess"/>
    <dgm:cxn modelId="{1341BE48-5667-437B-B44A-D321478C4E73}" type="presOf" srcId="{2E9ABF6C-1081-409E-B774-9193763ED19B}" destId="{FE653026-59E0-46D8-93ED-C9BE46A825EB}" srcOrd="0" destOrd="0" presId="urn:microsoft.com/office/officeart/2005/8/layout/StepDownProcess"/>
    <dgm:cxn modelId="{2E080646-AB8B-4CB8-89E3-E2C35D24DF4E}" srcId="{BA2FBC81-6367-4D0C-B9DF-05102E74E40E}" destId="{F36A53A7-E036-4CA5-96DF-794AC0588C62}" srcOrd="1" destOrd="0" parTransId="{CBDECF79-A90A-4D8A-8713-3C2B9EB4A9EF}" sibTransId="{1BDD798C-19BA-43BA-A185-F730AABE560A}"/>
    <dgm:cxn modelId="{AE7EA05B-EABA-42B4-AB28-6D279AE5DCC5}" type="presOf" srcId="{A15AB638-C277-4140-9AFD-D2475CCBF8BE}" destId="{10FB84B7-3D34-47A9-B74C-CA8B6371FC31}" srcOrd="0" destOrd="0" presId="urn:microsoft.com/office/officeart/2005/8/layout/StepDownProcess"/>
    <dgm:cxn modelId="{A144B673-F568-4278-A6C5-B87608DE8A13}" type="presOf" srcId="{16A0EDF5-A24E-41C4-8CE1-9A878C77D6E8}" destId="{D9085988-BB93-4D27-BFA2-E18B81364D01}" srcOrd="0" destOrd="0" presId="urn:microsoft.com/office/officeart/2005/8/layout/StepDownProcess"/>
    <dgm:cxn modelId="{2F0E7156-4B43-4E8E-9B3A-867D69B990CA}" srcId="{BA2FBC81-6367-4D0C-B9DF-05102E74E40E}" destId="{131F0377-7E3B-4753-9B8C-E728E08CDB4C}" srcOrd="5" destOrd="0" parTransId="{A38B4C9C-8B37-458B-B9CC-8A9C726E3DF9}" sibTransId="{B4358F5D-53D2-4FCA-A59D-76E976ECCFB2}"/>
    <dgm:cxn modelId="{1B495F1E-136C-48BF-BE85-9F2E55A68384}" srcId="{3CF35709-5F53-4468-8E1E-43562F10251D}" destId="{2E9ABF6C-1081-409E-B774-9193763ED19B}" srcOrd="0" destOrd="0" parTransId="{8805ED2D-AD17-4C4E-A18D-71B8A9F92D65}" sibTransId="{7B327973-1718-41D7-B849-FECA0512EA22}"/>
    <dgm:cxn modelId="{D40793C1-0356-4F5D-89FF-94702319E559}" type="presParOf" srcId="{89C8BA78-6458-4CD5-A1C3-70B58DDB02D0}" destId="{39E03AF8-33CD-4688-A174-6A45FF5FD0A3}" srcOrd="0" destOrd="0" presId="urn:microsoft.com/office/officeart/2005/8/layout/StepDownProcess"/>
    <dgm:cxn modelId="{812076E7-6574-4760-BC71-B7A7294D2E53}" type="presParOf" srcId="{39E03AF8-33CD-4688-A174-6A45FF5FD0A3}" destId="{C2AC1802-E597-4659-958D-64D91E586441}" srcOrd="0" destOrd="0" presId="urn:microsoft.com/office/officeart/2005/8/layout/StepDownProcess"/>
    <dgm:cxn modelId="{AE2770DA-B5AD-46B4-9E13-D8C677117558}" type="presParOf" srcId="{39E03AF8-33CD-4688-A174-6A45FF5FD0A3}" destId="{3F5DCFC5-74BB-45A6-AE34-B45BA78DA8C4}" srcOrd="1" destOrd="0" presId="urn:microsoft.com/office/officeart/2005/8/layout/StepDownProcess"/>
    <dgm:cxn modelId="{A98E27BC-C5C4-43C2-8BC7-9788DE32B15F}" type="presParOf" srcId="{39E03AF8-33CD-4688-A174-6A45FF5FD0A3}" destId="{D9085988-BB93-4D27-BFA2-E18B81364D01}" srcOrd="2" destOrd="0" presId="urn:microsoft.com/office/officeart/2005/8/layout/StepDownProcess"/>
    <dgm:cxn modelId="{0E25D3AB-E80B-4937-8267-5A6263F20D97}" type="presParOf" srcId="{89C8BA78-6458-4CD5-A1C3-70B58DDB02D0}" destId="{E4C3AC21-4C5F-4C3F-AAFE-4CBA5DD6FAC1}" srcOrd="1" destOrd="0" presId="urn:microsoft.com/office/officeart/2005/8/layout/StepDownProcess"/>
    <dgm:cxn modelId="{779E07DC-3543-4A6A-89DD-CB943C4D8DEF}" type="presParOf" srcId="{89C8BA78-6458-4CD5-A1C3-70B58DDB02D0}" destId="{895367E9-8DAE-4ED8-B020-E3A7747E884E}" srcOrd="2" destOrd="0" presId="urn:microsoft.com/office/officeart/2005/8/layout/StepDownProcess"/>
    <dgm:cxn modelId="{DFE4C9C3-69AB-4342-8777-BC673799CE6D}" type="presParOf" srcId="{895367E9-8DAE-4ED8-B020-E3A7747E884E}" destId="{10D6DA05-8007-40D8-939D-8381A2733457}" srcOrd="0" destOrd="0" presId="urn:microsoft.com/office/officeart/2005/8/layout/StepDownProcess"/>
    <dgm:cxn modelId="{4BC72588-66B7-42BB-B526-376D6EB7152D}" type="presParOf" srcId="{895367E9-8DAE-4ED8-B020-E3A7747E884E}" destId="{34638D5F-1AF0-4C96-B99B-94E561128022}" srcOrd="1" destOrd="0" presId="urn:microsoft.com/office/officeart/2005/8/layout/StepDownProcess"/>
    <dgm:cxn modelId="{F7E68C7D-8F3C-4EBF-8F3A-DA8C897F0D3D}" type="presParOf" srcId="{895367E9-8DAE-4ED8-B020-E3A7747E884E}" destId="{7A2097B2-EEEB-403E-9418-567F6DD61194}" srcOrd="2" destOrd="0" presId="urn:microsoft.com/office/officeart/2005/8/layout/StepDownProcess"/>
    <dgm:cxn modelId="{A58C9235-E361-4DB6-836D-E79EB4180BA7}" type="presParOf" srcId="{89C8BA78-6458-4CD5-A1C3-70B58DDB02D0}" destId="{F733346E-583E-4BCC-AF95-6CB2C7712A97}" srcOrd="3" destOrd="0" presId="urn:microsoft.com/office/officeart/2005/8/layout/StepDownProcess"/>
    <dgm:cxn modelId="{6D5B5FDD-336B-4E55-B7F4-53C9491F350F}" type="presParOf" srcId="{89C8BA78-6458-4CD5-A1C3-70B58DDB02D0}" destId="{BC9B8457-A703-4C40-8335-92CFAA9D46FE}" srcOrd="4" destOrd="0" presId="urn:microsoft.com/office/officeart/2005/8/layout/StepDownProcess"/>
    <dgm:cxn modelId="{5ECF0803-80C2-4534-8A5B-A3B5670D37ED}" type="presParOf" srcId="{BC9B8457-A703-4C40-8335-92CFAA9D46FE}" destId="{B186768B-FB65-4423-BE24-8A3E05A10BA8}" srcOrd="0" destOrd="0" presId="urn:microsoft.com/office/officeart/2005/8/layout/StepDownProcess"/>
    <dgm:cxn modelId="{C3425B4C-4169-4A6A-B968-97DB6D919352}" type="presParOf" srcId="{BC9B8457-A703-4C40-8335-92CFAA9D46FE}" destId="{0D09AA5C-59BE-4A6A-9719-A231FB57BEB9}" srcOrd="1" destOrd="0" presId="urn:microsoft.com/office/officeart/2005/8/layout/StepDownProcess"/>
    <dgm:cxn modelId="{A28AEC75-D794-483C-A5B7-9F895C24050F}" type="presParOf" srcId="{BC9B8457-A703-4C40-8335-92CFAA9D46FE}" destId="{75AE4823-FFC2-43FE-8A4D-982164D9532D}" srcOrd="2" destOrd="0" presId="urn:microsoft.com/office/officeart/2005/8/layout/StepDownProcess"/>
    <dgm:cxn modelId="{902D579C-4897-47AA-ABC7-9F8E43B13A8C}" type="presParOf" srcId="{89C8BA78-6458-4CD5-A1C3-70B58DDB02D0}" destId="{12E19DBA-3501-4CFF-BB7F-B38A8C169482}" srcOrd="5" destOrd="0" presId="urn:microsoft.com/office/officeart/2005/8/layout/StepDownProcess"/>
    <dgm:cxn modelId="{494A87B3-8FB4-406B-818D-817C93CB7063}" type="presParOf" srcId="{89C8BA78-6458-4CD5-A1C3-70B58DDB02D0}" destId="{4868D76E-F8BD-4C46-AA8C-DEFB68E94781}" srcOrd="6" destOrd="0" presId="urn:microsoft.com/office/officeart/2005/8/layout/StepDownProcess"/>
    <dgm:cxn modelId="{8AA8DD73-5CC5-4CC3-98CA-EE7B65232F44}" type="presParOf" srcId="{4868D76E-F8BD-4C46-AA8C-DEFB68E94781}" destId="{4D5B7CC5-44C8-4E32-A655-6CFF2E99D9A3}" srcOrd="0" destOrd="0" presId="urn:microsoft.com/office/officeart/2005/8/layout/StepDownProcess"/>
    <dgm:cxn modelId="{026743B4-1950-49FB-B304-1A2E3782069D}" type="presParOf" srcId="{4868D76E-F8BD-4C46-AA8C-DEFB68E94781}" destId="{C2B76243-49B6-4924-8D8C-92D3C29579F8}" srcOrd="1" destOrd="0" presId="urn:microsoft.com/office/officeart/2005/8/layout/StepDownProcess"/>
    <dgm:cxn modelId="{CBF5CD19-CBB6-4326-8622-2CDE203BC953}" type="presParOf" srcId="{4868D76E-F8BD-4C46-AA8C-DEFB68E94781}" destId="{B9A3D69F-4D11-42B3-B897-CA0F67861C6D}" srcOrd="2" destOrd="0" presId="urn:microsoft.com/office/officeart/2005/8/layout/StepDownProcess"/>
    <dgm:cxn modelId="{DC7D750C-2BE6-4801-AA07-3677C2AD052C}" type="presParOf" srcId="{89C8BA78-6458-4CD5-A1C3-70B58DDB02D0}" destId="{51464246-37FD-45D8-95EB-9B5196D32D4B}" srcOrd="7" destOrd="0" presId="urn:microsoft.com/office/officeart/2005/8/layout/StepDownProcess"/>
    <dgm:cxn modelId="{93CFA6EC-E360-4AB4-B3A0-B308B5C7FD8F}" type="presParOf" srcId="{89C8BA78-6458-4CD5-A1C3-70B58DDB02D0}" destId="{50F73E59-B72F-472E-8BBC-93BD7CE8C424}" srcOrd="8" destOrd="0" presId="urn:microsoft.com/office/officeart/2005/8/layout/StepDownProcess"/>
    <dgm:cxn modelId="{7A316D8E-BBA9-4AFB-948F-4D5DABBE39E8}" type="presParOf" srcId="{50F73E59-B72F-472E-8BBC-93BD7CE8C424}" destId="{32D32C6B-C6E5-42FA-9B3C-A393CD0B83FD}" srcOrd="0" destOrd="0" presId="urn:microsoft.com/office/officeart/2005/8/layout/StepDownProcess"/>
    <dgm:cxn modelId="{0E0C6913-4FA8-423B-BC5D-6F9C7E622625}" type="presParOf" srcId="{50F73E59-B72F-472E-8BBC-93BD7CE8C424}" destId="{10FB84B7-3D34-47A9-B74C-CA8B6371FC31}" srcOrd="1" destOrd="0" presId="urn:microsoft.com/office/officeart/2005/8/layout/StepDownProcess"/>
    <dgm:cxn modelId="{D679F0FF-14DB-4E54-BD82-E51CE1F5F439}" type="presParOf" srcId="{50F73E59-B72F-472E-8BBC-93BD7CE8C424}" destId="{E7166FDB-88E2-46DC-8CA4-24366A7BB682}" srcOrd="2" destOrd="0" presId="urn:microsoft.com/office/officeart/2005/8/layout/StepDownProcess"/>
    <dgm:cxn modelId="{B01607C2-CF68-47E3-94FF-D91205D45BEB}" type="presParOf" srcId="{89C8BA78-6458-4CD5-A1C3-70B58DDB02D0}" destId="{E15D6895-1FD7-4A58-855D-1C5DA85456BB}" srcOrd="9" destOrd="0" presId="urn:microsoft.com/office/officeart/2005/8/layout/StepDownProcess"/>
    <dgm:cxn modelId="{8638B931-30A4-4CC9-BE49-49D0E4054729}" type="presParOf" srcId="{89C8BA78-6458-4CD5-A1C3-70B58DDB02D0}" destId="{29742FE5-A013-4BBE-B4F7-CF115E199C3F}" srcOrd="10" destOrd="0" presId="urn:microsoft.com/office/officeart/2005/8/layout/StepDownProcess"/>
    <dgm:cxn modelId="{4EA34C6E-580D-4C7F-803C-A0F3C5D4038C}" type="presParOf" srcId="{29742FE5-A013-4BBE-B4F7-CF115E199C3F}" destId="{EBF76755-5301-4DC9-8FDF-838E1A6F732E}" srcOrd="0" destOrd="0" presId="urn:microsoft.com/office/officeart/2005/8/layout/StepDownProcess"/>
    <dgm:cxn modelId="{FED67BBB-C86C-4692-A8C7-712C2035290A}" type="presParOf" srcId="{29742FE5-A013-4BBE-B4F7-CF115E199C3F}" destId="{479B892B-2328-4966-9771-E0D25CEC0422}" srcOrd="1" destOrd="0" presId="urn:microsoft.com/office/officeart/2005/8/layout/StepDownProcess"/>
    <dgm:cxn modelId="{11F91ACD-6028-40A1-83BC-143D23D56D6B}" type="presParOf" srcId="{29742FE5-A013-4BBE-B4F7-CF115E199C3F}" destId="{C21B5040-1D5F-4DBF-BF51-5BC201F55FD1}" srcOrd="2" destOrd="0" presId="urn:microsoft.com/office/officeart/2005/8/layout/StepDownProcess"/>
    <dgm:cxn modelId="{D5B9BAAD-5AE7-421A-BC83-7F64CE326762}" type="presParOf" srcId="{89C8BA78-6458-4CD5-A1C3-70B58DDB02D0}" destId="{C886D55D-0849-4F10-AC5D-F854E8298B9B}" srcOrd="11" destOrd="0" presId="urn:microsoft.com/office/officeart/2005/8/layout/StepDownProcess"/>
    <dgm:cxn modelId="{D0AF9267-9395-41BD-8F8B-FF3CDEBC8BFC}" type="presParOf" srcId="{89C8BA78-6458-4CD5-A1C3-70B58DDB02D0}" destId="{890B5800-0116-4BE1-8B1B-915B76E857BC}" srcOrd="12" destOrd="0" presId="urn:microsoft.com/office/officeart/2005/8/layout/StepDownProcess"/>
    <dgm:cxn modelId="{78F3ACD4-70A7-4F87-9015-E99362E64A93}" type="presParOf" srcId="{890B5800-0116-4BE1-8B1B-915B76E857BC}" destId="{EFA44D88-3366-4475-AE84-1C37F8A42C9D}" srcOrd="0" destOrd="0" presId="urn:microsoft.com/office/officeart/2005/8/layout/StepDownProcess"/>
    <dgm:cxn modelId="{6DD5EF67-5BC2-46F2-8A68-07F620C7EEAF}" type="presParOf" srcId="{890B5800-0116-4BE1-8B1B-915B76E857BC}" destId="{FE653026-59E0-46D8-93ED-C9BE46A825EB}" srcOrd="1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2BB6FF-813C-46F6-86A5-DA0998E68116}">
      <dsp:nvSpPr>
        <dsp:cNvPr id="0" name=""/>
        <dsp:cNvSpPr/>
      </dsp:nvSpPr>
      <dsp:spPr>
        <a:xfrm>
          <a:off x="1600359" y="0"/>
          <a:ext cx="3962082" cy="3962082"/>
        </a:xfrm>
        <a:prstGeom prst="ellipse">
          <a:avLst/>
        </a:prstGeom>
        <a:solidFill>
          <a:schemeClr val="accent4">
            <a:lumMod val="20000"/>
            <a:lumOff val="80000"/>
          </a:schemeClr>
        </a:solidFill>
        <a:ln w="285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smtClean="0"/>
            <a:t>Peace of mind</a:t>
          </a:r>
          <a:endParaRPr lang="en-US" sz="1300" kern="1200" dirty="0"/>
        </a:p>
      </dsp:txBody>
      <dsp:txXfrm>
        <a:off x="3027500" y="198104"/>
        <a:ext cx="1107798" cy="594312"/>
      </dsp:txXfrm>
    </dsp:sp>
    <dsp:sp modelId="{0F9EF61D-D41F-4B8F-B65E-829DB9296933}">
      <dsp:nvSpPr>
        <dsp:cNvPr id="0" name=""/>
        <dsp:cNvSpPr/>
      </dsp:nvSpPr>
      <dsp:spPr>
        <a:xfrm>
          <a:off x="1996567" y="792416"/>
          <a:ext cx="3169665" cy="3169665"/>
        </a:xfrm>
        <a:prstGeom prst="ellipse">
          <a:avLst/>
        </a:prstGeom>
        <a:solidFill>
          <a:schemeClr val="tx2">
            <a:lumMod val="10000"/>
            <a:lumOff val="90000"/>
          </a:schemeClr>
        </a:solidFill>
        <a:ln w="285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smtClean="0"/>
            <a:t>Client focus</a:t>
          </a:r>
          <a:endParaRPr lang="en-US" sz="1300" kern="1200" dirty="0"/>
        </a:p>
      </dsp:txBody>
      <dsp:txXfrm>
        <a:off x="3027500" y="982596"/>
        <a:ext cx="1107798" cy="570539"/>
      </dsp:txXfrm>
    </dsp:sp>
    <dsp:sp modelId="{8A2F3C60-1FCC-4367-886D-FD51CE87F200}">
      <dsp:nvSpPr>
        <dsp:cNvPr id="0" name=""/>
        <dsp:cNvSpPr/>
      </dsp:nvSpPr>
      <dsp:spPr>
        <a:xfrm>
          <a:off x="2392775" y="1584832"/>
          <a:ext cx="2377249" cy="2377249"/>
        </a:xfrm>
        <a:prstGeom prst="ellipse">
          <a:avLst/>
        </a:prstGeom>
        <a:solidFill>
          <a:schemeClr val="accent2">
            <a:lumMod val="75000"/>
          </a:schemeClr>
        </a:solidFill>
        <a:ln w="285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Caring touch</a:t>
          </a:r>
          <a:endParaRPr lang="en-US" sz="1300" kern="1200" dirty="0"/>
        </a:p>
      </dsp:txBody>
      <dsp:txXfrm>
        <a:off x="3027500" y="1763126"/>
        <a:ext cx="1107798" cy="534881"/>
      </dsp:txXfrm>
    </dsp:sp>
    <dsp:sp modelId="{E17122E8-7F0F-4206-BF0D-5F5F034D73FA}">
      <dsp:nvSpPr>
        <dsp:cNvPr id="0" name=""/>
        <dsp:cNvSpPr/>
      </dsp:nvSpPr>
      <dsp:spPr>
        <a:xfrm>
          <a:off x="2788983" y="2377249"/>
          <a:ext cx="1584832" cy="1584832"/>
        </a:xfrm>
        <a:prstGeom prst="ellipse">
          <a:avLst/>
        </a:prstGeom>
        <a:solidFill>
          <a:schemeClr val="accent4">
            <a:lumMod val="60000"/>
            <a:lumOff val="40000"/>
          </a:schemeClr>
        </a:solidFill>
        <a:ln w="285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Long term relationships</a:t>
          </a:r>
          <a:endParaRPr lang="en-US" sz="1300" kern="1200" dirty="0"/>
        </a:p>
      </dsp:txBody>
      <dsp:txXfrm>
        <a:off x="3021076" y="2773457"/>
        <a:ext cx="1120646" cy="79241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1FF3FF-FF3A-4807-8298-11CF85FBD588}">
      <dsp:nvSpPr>
        <dsp:cNvPr id="0" name=""/>
        <dsp:cNvSpPr/>
      </dsp:nvSpPr>
      <dsp:spPr>
        <a:xfrm>
          <a:off x="2599614" y="61545"/>
          <a:ext cx="2954170" cy="295417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200" kern="1200" dirty="0" smtClean="0"/>
            <a:t>Client Focus</a:t>
          </a:r>
          <a:endParaRPr lang="en-US" sz="4200" kern="1200" dirty="0"/>
        </a:p>
      </dsp:txBody>
      <dsp:txXfrm>
        <a:off x="2993504" y="578525"/>
        <a:ext cx="2166391" cy="1329376"/>
      </dsp:txXfrm>
    </dsp:sp>
    <dsp:sp modelId="{A1094375-1220-48E1-9E18-A4BAA8527134}">
      <dsp:nvSpPr>
        <dsp:cNvPr id="0" name=""/>
        <dsp:cNvSpPr/>
      </dsp:nvSpPr>
      <dsp:spPr>
        <a:xfrm>
          <a:off x="3665577" y="1907901"/>
          <a:ext cx="2954170" cy="295417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200" kern="1200" dirty="0" smtClean="0"/>
            <a:t>Peace of Mind</a:t>
          </a:r>
          <a:endParaRPr lang="en-US" sz="4200" kern="1200" dirty="0"/>
        </a:p>
      </dsp:txBody>
      <dsp:txXfrm>
        <a:off x="4569061" y="2671062"/>
        <a:ext cx="1772502" cy="1624793"/>
      </dsp:txXfrm>
    </dsp:sp>
    <dsp:sp modelId="{8795F977-9F99-44AC-B811-97D4D1F89841}">
      <dsp:nvSpPr>
        <dsp:cNvPr id="0" name=""/>
        <dsp:cNvSpPr/>
      </dsp:nvSpPr>
      <dsp:spPr>
        <a:xfrm>
          <a:off x="1533651" y="1907901"/>
          <a:ext cx="2954170" cy="295417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200" kern="1200" dirty="0" smtClean="0"/>
            <a:t>Caring Touch</a:t>
          </a:r>
          <a:endParaRPr lang="en-US" sz="4200" kern="1200" dirty="0"/>
        </a:p>
      </dsp:txBody>
      <dsp:txXfrm>
        <a:off x="1811835" y="2671062"/>
        <a:ext cx="1772502" cy="162479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AC1802-E597-4659-958D-64D91E586441}">
      <dsp:nvSpPr>
        <dsp:cNvPr id="0" name=""/>
        <dsp:cNvSpPr/>
      </dsp:nvSpPr>
      <dsp:spPr>
        <a:xfrm rot="5400000">
          <a:off x="1154013" y="588690"/>
          <a:ext cx="501120" cy="570508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F5DCFC5-74BB-45A6-AE34-B45BA78DA8C4}">
      <dsp:nvSpPr>
        <dsp:cNvPr id="0" name=""/>
        <dsp:cNvSpPr/>
      </dsp:nvSpPr>
      <dsp:spPr>
        <a:xfrm>
          <a:off x="1021247" y="33188"/>
          <a:ext cx="843592" cy="590487"/>
        </a:xfrm>
        <a:prstGeom prst="roundRect">
          <a:avLst>
            <a:gd name="adj" fmla="val 16670"/>
          </a:avLst>
        </a:prstGeom>
        <a:solidFill>
          <a:schemeClr val="accent4">
            <a:lumMod val="20000"/>
            <a:lumOff val="80000"/>
          </a:schemeClr>
        </a:solidFill>
        <a:ln w="285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Philosophical match</a:t>
          </a:r>
          <a:endParaRPr lang="en-US" sz="900" kern="1200" dirty="0"/>
        </a:p>
      </dsp:txBody>
      <dsp:txXfrm>
        <a:off x="1050077" y="62018"/>
        <a:ext cx="785932" cy="532827"/>
      </dsp:txXfrm>
    </dsp:sp>
    <dsp:sp modelId="{D9085988-BB93-4D27-BFA2-E18B81364D01}">
      <dsp:nvSpPr>
        <dsp:cNvPr id="0" name=""/>
        <dsp:cNvSpPr/>
      </dsp:nvSpPr>
      <dsp:spPr>
        <a:xfrm>
          <a:off x="1864839" y="89504"/>
          <a:ext cx="613548" cy="4772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57150" lvl="1" indent="-57150" algn="l" defTabSz="266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600" kern="1200" dirty="0" smtClean="0"/>
            <a:t>Initial meeting</a:t>
          </a:r>
          <a:endParaRPr lang="en-US" sz="600" kern="1200" dirty="0"/>
        </a:p>
      </dsp:txBody>
      <dsp:txXfrm>
        <a:off x="1864839" y="89504"/>
        <a:ext cx="613548" cy="477257"/>
      </dsp:txXfrm>
    </dsp:sp>
    <dsp:sp modelId="{10D6DA05-8007-40D8-939D-8381A2733457}">
      <dsp:nvSpPr>
        <dsp:cNvPr id="0" name=""/>
        <dsp:cNvSpPr/>
      </dsp:nvSpPr>
      <dsp:spPr>
        <a:xfrm rot="5400000">
          <a:off x="1853441" y="1252002"/>
          <a:ext cx="501120" cy="570508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4638D5F-1AF0-4C96-B99B-94E561128022}">
      <dsp:nvSpPr>
        <dsp:cNvPr id="0" name=""/>
        <dsp:cNvSpPr/>
      </dsp:nvSpPr>
      <dsp:spPr>
        <a:xfrm>
          <a:off x="1720674" y="696500"/>
          <a:ext cx="843592" cy="590487"/>
        </a:xfrm>
        <a:prstGeom prst="roundRect">
          <a:avLst>
            <a:gd name="adj" fmla="val 16670"/>
          </a:avLst>
        </a:prstGeom>
        <a:solidFill>
          <a:schemeClr val="tx2">
            <a:lumMod val="10000"/>
            <a:lumOff val="90000"/>
          </a:schemeClr>
        </a:solidFill>
        <a:ln w="285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Determine your needs</a:t>
          </a:r>
          <a:endParaRPr lang="en-US" sz="900" kern="1200" dirty="0"/>
        </a:p>
      </dsp:txBody>
      <dsp:txXfrm>
        <a:off x="1749504" y="725330"/>
        <a:ext cx="785932" cy="532827"/>
      </dsp:txXfrm>
    </dsp:sp>
    <dsp:sp modelId="{7A2097B2-EEEB-403E-9418-567F6DD61194}">
      <dsp:nvSpPr>
        <dsp:cNvPr id="0" name=""/>
        <dsp:cNvSpPr/>
      </dsp:nvSpPr>
      <dsp:spPr>
        <a:xfrm>
          <a:off x="2564266" y="752816"/>
          <a:ext cx="613548" cy="4772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57150" lvl="1" indent="-57150" algn="l" defTabSz="266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600" kern="1200" dirty="0" smtClean="0"/>
            <a:t>Client onboarding questionnaire</a:t>
          </a:r>
          <a:endParaRPr lang="en-US" sz="600" kern="1200" dirty="0"/>
        </a:p>
      </dsp:txBody>
      <dsp:txXfrm>
        <a:off x="2564266" y="752816"/>
        <a:ext cx="613548" cy="477257"/>
      </dsp:txXfrm>
    </dsp:sp>
    <dsp:sp modelId="{B186768B-FB65-4423-BE24-8A3E05A10BA8}">
      <dsp:nvSpPr>
        <dsp:cNvPr id="0" name=""/>
        <dsp:cNvSpPr/>
      </dsp:nvSpPr>
      <dsp:spPr>
        <a:xfrm rot="5400000">
          <a:off x="2552868" y="1915314"/>
          <a:ext cx="501120" cy="570508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D09AA5C-59BE-4A6A-9719-A231FB57BEB9}">
      <dsp:nvSpPr>
        <dsp:cNvPr id="0" name=""/>
        <dsp:cNvSpPr/>
      </dsp:nvSpPr>
      <dsp:spPr>
        <a:xfrm>
          <a:off x="2420102" y="1359812"/>
          <a:ext cx="843592" cy="590487"/>
        </a:xfrm>
        <a:prstGeom prst="roundRect">
          <a:avLst>
            <a:gd name="adj" fmla="val 16670"/>
          </a:avLst>
        </a:prstGeom>
        <a:solidFill>
          <a:schemeClr val="accent2">
            <a:lumMod val="75000"/>
          </a:schemeClr>
        </a:solidFill>
        <a:ln w="285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Assign client service staff</a:t>
          </a:r>
          <a:endParaRPr lang="en-US" sz="900" kern="1200" dirty="0"/>
        </a:p>
      </dsp:txBody>
      <dsp:txXfrm>
        <a:off x="2448932" y="1388642"/>
        <a:ext cx="785932" cy="532827"/>
      </dsp:txXfrm>
    </dsp:sp>
    <dsp:sp modelId="{75AE4823-FFC2-43FE-8A4D-982164D9532D}">
      <dsp:nvSpPr>
        <dsp:cNvPr id="0" name=""/>
        <dsp:cNvSpPr/>
      </dsp:nvSpPr>
      <dsp:spPr>
        <a:xfrm>
          <a:off x="3263694" y="1416128"/>
          <a:ext cx="613548" cy="4772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57150" lvl="1" indent="-57150" algn="l" defTabSz="266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600" kern="1200" dirty="0" smtClean="0"/>
            <a:t>Personal contact within 48 hours</a:t>
          </a:r>
          <a:endParaRPr lang="en-US" sz="600" kern="1200" dirty="0"/>
        </a:p>
      </dsp:txBody>
      <dsp:txXfrm>
        <a:off x="3263694" y="1416128"/>
        <a:ext cx="613548" cy="477257"/>
      </dsp:txXfrm>
    </dsp:sp>
    <dsp:sp modelId="{4D5B7CC5-44C8-4E32-A655-6CFF2E99D9A3}">
      <dsp:nvSpPr>
        <dsp:cNvPr id="0" name=""/>
        <dsp:cNvSpPr/>
      </dsp:nvSpPr>
      <dsp:spPr>
        <a:xfrm rot="5400000">
          <a:off x="3252296" y="2578626"/>
          <a:ext cx="501120" cy="570508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2B76243-49B6-4924-8D8C-92D3C29579F8}">
      <dsp:nvSpPr>
        <dsp:cNvPr id="0" name=""/>
        <dsp:cNvSpPr/>
      </dsp:nvSpPr>
      <dsp:spPr>
        <a:xfrm>
          <a:off x="3119529" y="2023123"/>
          <a:ext cx="843592" cy="590487"/>
        </a:xfrm>
        <a:prstGeom prst="roundRect">
          <a:avLst>
            <a:gd name="adj" fmla="val 16670"/>
          </a:avLst>
        </a:prstGeom>
        <a:solidFill>
          <a:schemeClr val="accent4">
            <a:lumMod val="60000"/>
            <a:lumOff val="40000"/>
          </a:schemeClr>
        </a:solidFill>
        <a:ln w="285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Deeper dive into your situation</a:t>
          </a:r>
          <a:endParaRPr lang="en-US" sz="900" kern="1200" dirty="0"/>
        </a:p>
      </dsp:txBody>
      <dsp:txXfrm>
        <a:off x="3148359" y="2051953"/>
        <a:ext cx="785932" cy="532827"/>
      </dsp:txXfrm>
    </dsp:sp>
    <dsp:sp modelId="{B9A3D69F-4D11-42B3-B897-CA0F67861C6D}">
      <dsp:nvSpPr>
        <dsp:cNvPr id="0" name=""/>
        <dsp:cNvSpPr/>
      </dsp:nvSpPr>
      <dsp:spPr>
        <a:xfrm>
          <a:off x="3963121" y="2079440"/>
          <a:ext cx="613548" cy="4772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57150" lvl="1" indent="-57150" algn="l" defTabSz="266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600" kern="1200" dirty="0" smtClean="0"/>
            <a:t>Request additional data</a:t>
          </a:r>
          <a:endParaRPr lang="en-US" sz="600" kern="1200" dirty="0"/>
        </a:p>
      </dsp:txBody>
      <dsp:txXfrm>
        <a:off x="3963121" y="2079440"/>
        <a:ext cx="613548" cy="477257"/>
      </dsp:txXfrm>
    </dsp:sp>
    <dsp:sp modelId="{32D32C6B-C6E5-42FA-9B3C-A393CD0B83FD}">
      <dsp:nvSpPr>
        <dsp:cNvPr id="0" name=""/>
        <dsp:cNvSpPr/>
      </dsp:nvSpPr>
      <dsp:spPr>
        <a:xfrm rot="5400000">
          <a:off x="3951723" y="3241937"/>
          <a:ext cx="501120" cy="570508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0FB84B7-3D34-47A9-B74C-CA8B6371FC31}">
      <dsp:nvSpPr>
        <dsp:cNvPr id="0" name=""/>
        <dsp:cNvSpPr/>
      </dsp:nvSpPr>
      <dsp:spPr>
        <a:xfrm>
          <a:off x="3818957" y="2686435"/>
          <a:ext cx="843592" cy="590487"/>
        </a:xfrm>
        <a:prstGeom prst="roundRect">
          <a:avLst>
            <a:gd name="adj" fmla="val 16670"/>
          </a:avLst>
        </a:prstGeom>
        <a:solidFill>
          <a:schemeClr val="accent5">
            <a:lumMod val="20000"/>
            <a:lumOff val="80000"/>
          </a:schemeClr>
        </a:solidFill>
        <a:ln w="285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Prepare draft Deliverable	</a:t>
          </a:r>
          <a:endParaRPr lang="en-US" sz="900" kern="1200" dirty="0"/>
        </a:p>
      </dsp:txBody>
      <dsp:txXfrm>
        <a:off x="3847787" y="2715265"/>
        <a:ext cx="785932" cy="532827"/>
      </dsp:txXfrm>
    </dsp:sp>
    <dsp:sp modelId="{E7166FDB-88E2-46DC-8CA4-24366A7BB682}">
      <dsp:nvSpPr>
        <dsp:cNvPr id="0" name=""/>
        <dsp:cNvSpPr/>
      </dsp:nvSpPr>
      <dsp:spPr>
        <a:xfrm>
          <a:off x="4662549" y="2742752"/>
          <a:ext cx="613548" cy="4772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57150" lvl="1" indent="-57150" algn="l" defTabSz="266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600" kern="1200" dirty="0" smtClean="0"/>
            <a:t>For tax returns, turnaround is generally 10 business days</a:t>
          </a:r>
          <a:endParaRPr lang="en-US" sz="600" kern="1200" dirty="0"/>
        </a:p>
      </dsp:txBody>
      <dsp:txXfrm>
        <a:off x="4662549" y="2742752"/>
        <a:ext cx="613548" cy="477257"/>
      </dsp:txXfrm>
    </dsp:sp>
    <dsp:sp modelId="{EBF76755-5301-4DC9-8FDF-838E1A6F732E}">
      <dsp:nvSpPr>
        <dsp:cNvPr id="0" name=""/>
        <dsp:cNvSpPr/>
      </dsp:nvSpPr>
      <dsp:spPr>
        <a:xfrm rot="5400000">
          <a:off x="4651151" y="3905249"/>
          <a:ext cx="501120" cy="570508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79B892B-2328-4966-9771-E0D25CEC0422}">
      <dsp:nvSpPr>
        <dsp:cNvPr id="0" name=""/>
        <dsp:cNvSpPr/>
      </dsp:nvSpPr>
      <dsp:spPr>
        <a:xfrm>
          <a:off x="4518384" y="3349747"/>
          <a:ext cx="843592" cy="590487"/>
        </a:xfrm>
        <a:prstGeom prst="roundRect">
          <a:avLst>
            <a:gd name="adj" fmla="val 16670"/>
          </a:avLst>
        </a:prstGeom>
        <a:solidFill>
          <a:schemeClr val="bg2">
            <a:lumMod val="85000"/>
          </a:schemeClr>
        </a:solidFill>
        <a:ln w="285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Execute final </a:t>
          </a:r>
          <a:r>
            <a:rPr lang="en-US" sz="900" kern="1200" dirty="0" err="1" smtClean="0"/>
            <a:t>deliiverable</a:t>
          </a:r>
          <a:endParaRPr lang="en-US" sz="900" kern="1200" dirty="0"/>
        </a:p>
      </dsp:txBody>
      <dsp:txXfrm>
        <a:off x="4547214" y="3378577"/>
        <a:ext cx="785932" cy="532827"/>
      </dsp:txXfrm>
    </dsp:sp>
    <dsp:sp modelId="{C21B5040-1D5F-4DBF-BF51-5BC201F55FD1}">
      <dsp:nvSpPr>
        <dsp:cNvPr id="0" name=""/>
        <dsp:cNvSpPr/>
      </dsp:nvSpPr>
      <dsp:spPr>
        <a:xfrm>
          <a:off x="5361976" y="3406064"/>
          <a:ext cx="613548" cy="4772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57150" lvl="1" indent="-57150" algn="l" defTabSz="266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600" kern="1200" dirty="0" smtClean="0"/>
            <a:t>File tax return</a:t>
          </a:r>
          <a:endParaRPr lang="en-US" sz="600" kern="1200" dirty="0"/>
        </a:p>
      </dsp:txBody>
      <dsp:txXfrm>
        <a:off x="5361976" y="3406064"/>
        <a:ext cx="613548" cy="477257"/>
      </dsp:txXfrm>
    </dsp:sp>
    <dsp:sp modelId="{EFA44D88-3366-4475-AE84-1C37F8A42C9D}">
      <dsp:nvSpPr>
        <dsp:cNvPr id="0" name=""/>
        <dsp:cNvSpPr/>
      </dsp:nvSpPr>
      <dsp:spPr>
        <a:xfrm>
          <a:off x="5217812" y="4013059"/>
          <a:ext cx="843592" cy="590487"/>
        </a:xfrm>
        <a:prstGeom prst="roundRect">
          <a:avLst>
            <a:gd name="adj" fmla="val 16670"/>
          </a:avLst>
        </a:prstGeom>
        <a:solidFill>
          <a:schemeClr val="accent1">
            <a:lumMod val="75000"/>
            <a:lumOff val="25000"/>
          </a:schemeClr>
        </a:solidFill>
        <a:ln w="285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Complete feedback loop	</a:t>
          </a:r>
          <a:endParaRPr lang="en-US" sz="900" kern="1200" dirty="0"/>
        </a:p>
      </dsp:txBody>
      <dsp:txXfrm>
        <a:off x="5246642" y="4041889"/>
        <a:ext cx="785932" cy="532827"/>
      </dsp:txXfrm>
    </dsp:sp>
    <dsp:sp modelId="{FE653026-59E0-46D8-93ED-C9BE46A825EB}">
      <dsp:nvSpPr>
        <dsp:cNvPr id="0" name=""/>
        <dsp:cNvSpPr/>
      </dsp:nvSpPr>
      <dsp:spPr>
        <a:xfrm>
          <a:off x="6061404" y="4069375"/>
          <a:ext cx="613548" cy="4772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57150" lvl="1" indent="-57150" algn="l" defTabSz="266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600" kern="1200" dirty="0" smtClean="0"/>
            <a:t>Were your expectations met?  How can we improve? </a:t>
          </a:r>
          <a:endParaRPr lang="en-US" sz="600" kern="1200" dirty="0"/>
        </a:p>
      </dsp:txBody>
      <dsp:txXfrm>
        <a:off x="6061404" y="4069375"/>
        <a:ext cx="613548" cy="4772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4F144-5F18-4C0B-83B3-9C247DE07A8C}" type="datetimeFigureOut">
              <a:rPr lang="en-US" smtClean="0"/>
              <a:t>6/13/2016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F21A62F-FA32-4B9B-A8AA-7A70CE743B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4F144-5F18-4C0B-83B3-9C247DE07A8C}" type="datetimeFigureOut">
              <a:rPr lang="en-US" smtClean="0"/>
              <a:t>6/13/2016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1A62F-FA32-4B9B-A8AA-7A70CE743B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4F144-5F18-4C0B-83B3-9C247DE07A8C}" type="datetimeFigureOut">
              <a:rPr lang="en-US" smtClean="0"/>
              <a:t>6/13/2016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1A62F-FA32-4B9B-A8AA-7A70CE743B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4F144-5F18-4C0B-83B3-9C247DE07A8C}" type="datetimeFigureOut">
              <a:rPr lang="en-US" smtClean="0"/>
              <a:t>6/13/2016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1A62F-FA32-4B9B-A8AA-7A70CE743B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4F144-5F18-4C0B-83B3-9C247DE07A8C}" type="datetimeFigureOut">
              <a:rPr lang="en-US" smtClean="0"/>
              <a:t>6/13/2016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F21A62F-FA32-4B9B-A8AA-7A70CE743B7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4F144-5F18-4C0B-83B3-9C247DE07A8C}" type="datetimeFigureOut">
              <a:rPr lang="en-US" smtClean="0"/>
              <a:t>6/13/2016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1A62F-FA32-4B9B-A8AA-7A70CE743B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4F144-5F18-4C0B-83B3-9C247DE07A8C}" type="datetimeFigureOut">
              <a:rPr lang="en-US" smtClean="0"/>
              <a:t>6/13/2016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1A62F-FA32-4B9B-A8AA-7A70CE743B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4F144-5F18-4C0B-83B3-9C247DE07A8C}" type="datetimeFigureOut">
              <a:rPr lang="en-US" smtClean="0"/>
              <a:t>6/13/2016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1A62F-FA32-4B9B-A8AA-7A70CE743B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4F144-5F18-4C0B-83B3-9C247DE07A8C}" type="datetimeFigureOut">
              <a:rPr lang="en-US" smtClean="0"/>
              <a:t>6/13/2016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1A62F-FA32-4B9B-A8AA-7A70CE743B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4F144-5F18-4C0B-83B3-9C247DE07A8C}" type="datetimeFigureOut">
              <a:rPr lang="en-US" smtClean="0"/>
              <a:t>6/13/2016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1A62F-FA32-4B9B-A8AA-7A70CE743B7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4F144-5F18-4C0B-83B3-9C247DE07A8C}" type="datetimeFigureOut">
              <a:rPr lang="en-US" smtClean="0"/>
              <a:t>6/13/2016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F21A62F-FA32-4B9B-A8AA-7A70CE743B7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894F144-5F18-4C0B-83B3-9C247DE07A8C}" type="datetimeFigureOut">
              <a:rPr lang="en-US" smtClean="0"/>
              <a:t>6/13/2016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BF21A62F-FA32-4B9B-A8AA-7A70CE743B7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524000"/>
            <a:ext cx="4724400" cy="3276599"/>
          </a:xfrm>
        </p:spPr>
        <p:txBody>
          <a:bodyPr/>
          <a:lstStyle/>
          <a:p>
            <a:r>
              <a:rPr lang="en-US" sz="7200" dirty="0" smtClean="0"/>
              <a:t>The </a:t>
            </a:r>
            <a:r>
              <a:rPr lang="en-US" sz="7200" dirty="0" err="1" smtClean="0"/>
              <a:t>rma</a:t>
            </a:r>
            <a:r>
              <a:rPr lang="en-US" sz="7200" dirty="0" smtClean="0"/>
              <a:t> way</a:t>
            </a:r>
            <a:endParaRPr lang="en-US" sz="7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Our </a:t>
            </a:r>
            <a:r>
              <a:rPr lang="en-US" smtClean="0"/>
              <a:t>proven process</a:t>
            </a:r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76200"/>
            <a:ext cx="4841875" cy="1477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38801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399" y="5551135"/>
            <a:ext cx="4003675" cy="1128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837882"/>
          </a:xfrm>
        </p:spPr>
        <p:txBody>
          <a:bodyPr>
            <a:normAutofit/>
          </a:bodyPr>
          <a:lstStyle/>
          <a:p>
            <a:r>
              <a:rPr lang="en-US" sz="2000" dirty="0" smtClean="0"/>
              <a:t>Client service approach</a:t>
            </a:r>
            <a:endParaRPr lang="en-US" sz="2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0138276"/>
              </p:ext>
            </p:extLst>
          </p:nvPr>
        </p:nvGraphicFramePr>
        <p:xfrm>
          <a:off x="457200" y="1524318"/>
          <a:ext cx="7162800" cy="39620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59724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76200"/>
            <a:ext cx="4841875" cy="1477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0995390"/>
              </p:ext>
            </p:extLst>
          </p:nvPr>
        </p:nvGraphicFramePr>
        <p:xfrm>
          <a:off x="457200" y="1553382"/>
          <a:ext cx="8153400" cy="49236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07963" y="990600"/>
            <a:ext cx="5791200" cy="1143000"/>
          </a:xfrm>
        </p:spPr>
        <p:txBody>
          <a:bodyPr>
            <a:normAutofit/>
          </a:bodyPr>
          <a:lstStyle/>
          <a:p>
            <a:r>
              <a:rPr lang="en-US" sz="1400" dirty="0" smtClean="0"/>
              <a:t>Client service approach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185042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82800"/>
            <a:ext cx="8229600" cy="622200"/>
          </a:xfrm>
        </p:spPr>
        <p:txBody>
          <a:bodyPr>
            <a:normAutofit fontScale="90000"/>
          </a:bodyPr>
          <a:lstStyle/>
          <a:p>
            <a:r>
              <a:rPr lang="en-US" sz="2000" dirty="0" smtClean="0"/>
              <a:t>List of items for proven process</a:t>
            </a:r>
            <a:r>
              <a:rPr lang="en-US" dirty="0" smtClean="0"/>
              <a:t>	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5359827"/>
              </p:ext>
            </p:extLst>
          </p:nvPr>
        </p:nvGraphicFramePr>
        <p:xfrm>
          <a:off x="457200" y="1935349"/>
          <a:ext cx="8243888" cy="487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21944"/>
                <a:gridCol w="4121944"/>
              </a:tblGrid>
              <a:tr h="448131">
                <a:tc>
                  <a:txBody>
                    <a:bodyPr/>
                    <a:lstStyle/>
                    <a:p>
                      <a:r>
                        <a:rPr lang="en-US" dirty="0" smtClean="0"/>
                        <a:t>Action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Description</a:t>
                      </a:r>
                      <a:endParaRPr lang="en-US" dirty="0"/>
                    </a:p>
                  </a:txBody>
                  <a:tcPr/>
                </a:tc>
              </a:tr>
              <a:tr h="773487">
                <a:tc>
                  <a:txBody>
                    <a:bodyPr/>
                    <a:lstStyle/>
                    <a:p>
                      <a:r>
                        <a:rPr lang="en-US" dirty="0" smtClean="0"/>
                        <a:t>Philosophical</a:t>
                      </a:r>
                      <a:r>
                        <a:rPr lang="en-US" baseline="0" dirty="0" smtClean="0"/>
                        <a:t> match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Initial meeting to determine compatibility</a:t>
                      </a:r>
                      <a:endParaRPr lang="en-US" dirty="0"/>
                    </a:p>
                  </a:txBody>
                  <a:tcPr/>
                </a:tc>
              </a:tr>
              <a:tr h="448131">
                <a:tc>
                  <a:txBody>
                    <a:bodyPr/>
                    <a:lstStyle/>
                    <a:p>
                      <a:r>
                        <a:rPr lang="en-US" dirty="0" smtClean="0"/>
                        <a:t>Under</a:t>
                      </a:r>
                      <a:r>
                        <a:rPr lang="en-US" baseline="0" dirty="0" smtClean="0"/>
                        <a:t>stand your needs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Client questionnaire/</a:t>
                      </a:r>
                      <a:r>
                        <a:rPr lang="en-US" baseline="0" dirty="0" smtClean="0"/>
                        <a:t>initial meeting</a:t>
                      </a:r>
                      <a:endParaRPr lang="en-US" dirty="0"/>
                    </a:p>
                  </a:txBody>
                  <a:tcPr/>
                </a:tc>
              </a:tr>
              <a:tr h="448131">
                <a:tc>
                  <a:txBody>
                    <a:bodyPr/>
                    <a:lstStyle/>
                    <a:p>
                      <a:r>
                        <a:rPr lang="en-US" dirty="0" smtClean="0"/>
                        <a:t>Set expectations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Engagement letter</a:t>
                      </a:r>
                      <a:endParaRPr lang="en-US" dirty="0"/>
                    </a:p>
                  </a:txBody>
                  <a:tcPr/>
                </a:tc>
              </a:tr>
              <a:tr h="448131">
                <a:tc>
                  <a:txBody>
                    <a:bodyPr/>
                    <a:lstStyle/>
                    <a:p>
                      <a:r>
                        <a:rPr lang="en-US" dirty="0" smtClean="0"/>
                        <a:t>Assign</a:t>
                      </a:r>
                      <a:r>
                        <a:rPr lang="en-US" baseline="0" dirty="0" smtClean="0"/>
                        <a:t> client service staff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Personal</a:t>
                      </a:r>
                      <a:r>
                        <a:rPr lang="en-US" baseline="0" dirty="0" smtClean="0"/>
                        <a:t> contact within 48 hours</a:t>
                      </a:r>
                      <a:endParaRPr lang="en-US" dirty="0"/>
                    </a:p>
                  </a:txBody>
                  <a:tcPr/>
                </a:tc>
              </a:tr>
              <a:tr h="448131">
                <a:tc>
                  <a:txBody>
                    <a:bodyPr/>
                    <a:lstStyle/>
                    <a:p>
                      <a:r>
                        <a:rPr lang="en-US" dirty="0" smtClean="0"/>
                        <a:t>Deeper</a:t>
                      </a:r>
                      <a:r>
                        <a:rPr lang="en-US" baseline="0" dirty="0" smtClean="0"/>
                        <a:t> dive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Request</a:t>
                      </a:r>
                      <a:r>
                        <a:rPr lang="en-US" baseline="0" dirty="0" smtClean="0"/>
                        <a:t> additional information</a:t>
                      </a:r>
                      <a:endParaRPr lang="en-US" dirty="0"/>
                    </a:p>
                  </a:txBody>
                  <a:tcPr/>
                </a:tc>
              </a:tr>
              <a:tr h="773487">
                <a:tc>
                  <a:txBody>
                    <a:bodyPr/>
                    <a:lstStyle/>
                    <a:p>
                      <a:r>
                        <a:rPr lang="en-US" dirty="0" smtClean="0"/>
                        <a:t>Draft of tax return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Within</a:t>
                      </a:r>
                      <a:r>
                        <a:rPr lang="en-US" baseline="0" dirty="0" smtClean="0"/>
                        <a:t> 10 business days of receiving all data</a:t>
                      </a:r>
                      <a:endParaRPr lang="en-US" dirty="0"/>
                    </a:p>
                  </a:txBody>
                  <a:tcPr/>
                </a:tc>
              </a:tr>
              <a:tr h="448131">
                <a:tc>
                  <a:txBody>
                    <a:bodyPr/>
                    <a:lstStyle/>
                    <a:p>
                      <a:r>
                        <a:rPr lang="en-US" dirty="0" smtClean="0"/>
                        <a:t>File</a:t>
                      </a:r>
                      <a:r>
                        <a:rPr lang="en-US" baseline="0" dirty="0" smtClean="0"/>
                        <a:t> tax return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Your</a:t>
                      </a:r>
                      <a:r>
                        <a:rPr lang="en-US" baseline="0" dirty="0" smtClean="0"/>
                        <a:t> preference:  hard copy/pdf</a:t>
                      </a:r>
                      <a:endParaRPr lang="en-US" dirty="0"/>
                    </a:p>
                  </a:txBody>
                  <a:tcPr/>
                </a:tc>
              </a:tr>
              <a:tr h="448131">
                <a:tc>
                  <a:txBody>
                    <a:bodyPr/>
                    <a:lstStyle/>
                    <a:p>
                      <a:r>
                        <a:rPr lang="en-US" dirty="0" smtClean="0"/>
                        <a:t>Review outcomes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Determine if your expectations were met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99271"/>
            <a:ext cx="8239125" cy="11835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6248400" y="228600"/>
            <a:ext cx="228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TEMPLATE 2</a:t>
            </a:r>
            <a:endParaRPr lang="en-US" sz="2800" dirty="0">
              <a:solidFill>
                <a:schemeClr val="bg1"/>
              </a:solidFill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672311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399" y="5551135"/>
            <a:ext cx="4003675" cy="1128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486400" cy="609282"/>
          </a:xfrm>
        </p:spPr>
        <p:txBody>
          <a:bodyPr>
            <a:normAutofit fontScale="90000"/>
          </a:bodyPr>
          <a:lstStyle/>
          <a:p>
            <a:r>
              <a:rPr lang="en-US" sz="2400" dirty="0" smtClean="0"/>
              <a:t>The </a:t>
            </a:r>
            <a:r>
              <a:rPr lang="en-US" sz="2400" dirty="0" err="1" smtClean="0"/>
              <a:t>rma</a:t>
            </a:r>
            <a:r>
              <a:rPr lang="en-US" sz="2400" dirty="0" smtClean="0"/>
              <a:t> way – </a:t>
            </a:r>
            <a:br>
              <a:rPr lang="en-US" sz="2400" dirty="0" smtClean="0"/>
            </a:br>
            <a:r>
              <a:rPr lang="en-US" sz="2400" dirty="0" smtClean="0"/>
              <a:t>Our proven process</a:t>
            </a:r>
            <a:endParaRPr lang="en-US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4328434"/>
              </p:ext>
            </p:extLst>
          </p:nvPr>
        </p:nvGraphicFramePr>
        <p:xfrm>
          <a:off x="457200" y="914399"/>
          <a:ext cx="7696200" cy="46367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59766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Custom 2">
      <a:dk1>
        <a:sysClr val="windowText" lastClr="000000"/>
      </a:dk1>
      <a:lt1>
        <a:sysClr val="window" lastClr="FFFFFF"/>
      </a:lt1>
      <a:dk2>
        <a:srgbClr val="004000"/>
      </a:dk2>
      <a:lt2>
        <a:srgbClr val="FFFFFF"/>
      </a:lt2>
      <a:accent1>
        <a:srgbClr val="004000"/>
      </a:accent1>
      <a:accent2>
        <a:srgbClr val="FFFFFF"/>
      </a:accent2>
      <a:accent3>
        <a:srgbClr val="000000"/>
      </a:accent3>
      <a:accent4>
        <a:srgbClr val="FFCC00"/>
      </a:accent4>
      <a:accent5>
        <a:srgbClr val="00007F"/>
      </a:accent5>
      <a:accent6>
        <a:srgbClr val="000000"/>
      </a:accent6>
      <a:hlink>
        <a:srgbClr val="0000FF"/>
      </a:hlink>
      <a:folHlink>
        <a:srgbClr val="0000FF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</TotalTime>
  <Words>161</Words>
  <Application>Microsoft Office PowerPoint</Application>
  <PresentationFormat>On-screen Show (4:3)</PresentationFormat>
  <Paragraphs>46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Aharoni</vt:lpstr>
      <vt:lpstr>Arial</vt:lpstr>
      <vt:lpstr>Arial Black</vt:lpstr>
      <vt:lpstr>Essential</vt:lpstr>
      <vt:lpstr>The rma way</vt:lpstr>
      <vt:lpstr>Client service approach</vt:lpstr>
      <vt:lpstr>Client service approach</vt:lpstr>
      <vt:lpstr>List of items for proven process </vt:lpstr>
      <vt:lpstr>The rma way –  Our proven process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Kevin Hatrick</dc:creator>
  <cp:lastModifiedBy>Max Dunlap</cp:lastModifiedBy>
  <cp:revision>13</cp:revision>
  <dcterms:created xsi:type="dcterms:W3CDTF">2013-06-05T14:37:55Z</dcterms:created>
  <dcterms:modified xsi:type="dcterms:W3CDTF">2016-06-13T13:51:32Z</dcterms:modified>
</cp:coreProperties>
</file>