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1219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50" d="100"/>
          <a:sy n="50" d="100"/>
        </p:scale>
        <p:origin x="293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222C-BCA1-4B61-9FB1-E01E90C4A3D6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100E-DB6D-4CB4-B241-00D2E4821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67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222C-BCA1-4B61-9FB1-E01E90C4A3D6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100E-DB6D-4CB4-B241-00D2E4821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597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222C-BCA1-4B61-9FB1-E01E90C4A3D6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100E-DB6D-4CB4-B241-00D2E4821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487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222C-BCA1-4B61-9FB1-E01E90C4A3D6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100E-DB6D-4CB4-B241-00D2E4821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30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222C-BCA1-4B61-9FB1-E01E90C4A3D6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100E-DB6D-4CB4-B241-00D2E4821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971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222C-BCA1-4B61-9FB1-E01E90C4A3D6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100E-DB6D-4CB4-B241-00D2E4821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675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222C-BCA1-4B61-9FB1-E01E90C4A3D6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100E-DB6D-4CB4-B241-00D2E4821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116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222C-BCA1-4B61-9FB1-E01E90C4A3D6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100E-DB6D-4CB4-B241-00D2E4821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0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222C-BCA1-4B61-9FB1-E01E90C4A3D6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100E-DB6D-4CB4-B241-00D2E4821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413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222C-BCA1-4B61-9FB1-E01E90C4A3D6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100E-DB6D-4CB4-B241-00D2E4821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72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222C-BCA1-4B61-9FB1-E01E90C4A3D6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5100E-DB6D-4CB4-B241-00D2E4821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372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F222C-BCA1-4B61-9FB1-E01E90C4A3D6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5100E-DB6D-4CB4-B241-00D2E4821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25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008" y="335902"/>
            <a:ext cx="1898025" cy="8665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38425" y="556131"/>
            <a:ext cx="38766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Indoor Plant Design and Maintenance Services for Healthcare Facilities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72596" y="1686985"/>
            <a:ext cx="6353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We can help you make your healthcare facility more welcoming!</a:t>
            </a:r>
            <a:endParaRPr lang="en-US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029308"/>
              </p:ext>
            </p:extLst>
          </p:nvPr>
        </p:nvGraphicFramePr>
        <p:xfrm>
          <a:off x="405178" y="11344094"/>
          <a:ext cx="6144092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2046"/>
                <a:gridCol w="3072046"/>
              </a:tblGrid>
              <a:tr h="370840">
                <a:tc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</a:rPr>
                        <a:t>CityLeaf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</a:rPr>
                        <a:t> Inc.</a:t>
                      </a:r>
                    </a:p>
                    <a:p>
                      <a:pPr algn="r"/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PO Box  20538</a:t>
                      </a:r>
                    </a:p>
                    <a:p>
                      <a:pPr algn="r"/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Oakland, CA 94620</a:t>
                      </a:r>
                    </a:p>
                    <a:p>
                      <a:pPr algn="r"/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info@cityleaf.com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1026" name="Picture 2" descr="Image result for plants for hospital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3689" y="6315379"/>
            <a:ext cx="3372239" cy="2520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96" y="2655773"/>
            <a:ext cx="3292755" cy="2476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8771" y="5732112"/>
            <a:ext cx="340881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Benefits of plants…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High </a:t>
            </a:r>
            <a:r>
              <a:rPr lang="en-US" dirty="0"/>
              <a:t>impact amenity at a low cost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Create a </a:t>
            </a:r>
            <a:r>
              <a:rPr lang="en-US" dirty="0"/>
              <a:t>calming environment for patients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Patients’ stress levels increase in the hospital, however exposure to natural settings has the ability to reduce stress and enhance the process of healing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Are proven to provide health </a:t>
            </a:r>
            <a:r>
              <a:rPr lang="en-US" dirty="0"/>
              <a:t>benefits </a:t>
            </a:r>
            <a:r>
              <a:rPr lang="en-US" dirty="0" smtClean="0"/>
              <a:t>such as cleaning indoor air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69405" y="10278775"/>
            <a:ext cx="6356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For a design consultation, please contact 510-655-2062 or </a:t>
            </a:r>
          </a:p>
          <a:p>
            <a:pPr algn="ctr"/>
            <a:r>
              <a:rPr lang="en-US" b="1" dirty="0" smtClean="0"/>
              <a:t>Jeff </a:t>
            </a:r>
            <a:r>
              <a:rPr lang="en-US" b="1" dirty="0" err="1" smtClean="0"/>
              <a:t>Fitterman</a:t>
            </a:r>
            <a:r>
              <a:rPr lang="en-US" b="1" dirty="0" smtClean="0"/>
              <a:t> at fitterman@cityleaf.com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77224" y="2754687"/>
            <a:ext cx="340881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We know healthcare facilities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We currently serve over 20 of the largest hospitals and healthcare facilities across the Bay Area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We understand what works in a hospital from using the right moss to minimize dusty to the right plant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008" y="11219548"/>
            <a:ext cx="1420294" cy="648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350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138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 Bronstein</dc:creator>
  <cp:lastModifiedBy>Rich Bronstein</cp:lastModifiedBy>
  <cp:revision>5</cp:revision>
  <dcterms:created xsi:type="dcterms:W3CDTF">2017-03-05T20:53:44Z</dcterms:created>
  <dcterms:modified xsi:type="dcterms:W3CDTF">2017-03-05T21:09:44Z</dcterms:modified>
</cp:coreProperties>
</file>