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95C16-84D4-44B3-929C-C4FED35F61F6}" type="datetimeFigureOut">
              <a:rPr lang="en-CA" smtClean="0"/>
              <a:t>2017-03-04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08543-A71B-44A4-BBDF-46D72A83A84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6194" y="363820"/>
            <a:ext cx="2329406" cy="2518278"/>
          </a:xfrm>
          <a:prstGeom prst="rect">
            <a:avLst/>
          </a:prstGeom>
          <a:noFill/>
        </p:spPr>
      </p:pic>
      <p:pic>
        <p:nvPicPr>
          <p:cNvPr id="1028" name="Picture 4" descr="Image result for modern greek logo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4038600"/>
            <a:ext cx="2857500" cy="1428750"/>
          </a:xfrm>
          <a:prstGeom prst="rect">
            <a:avLst/>
          </a:prstGeom>
          <a:noFill/>
        </p:spPr>
      </p:pic>
      <p:pic>
        <p:nvPicPr>
          <p:cNvPr id="1032" name="Picture 8" descr="http://www.globalprotection.com/Merchant2/graphics/troja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1200" y="3200400"/>
            <a:ext cx="2181225" cy="1676400"/>
          </a:xfrm>
          <a:prstGeom prst="rect">
            <a:avLst/>
          </a:prstGeom>
          <a:noFill/>
        </p:spPr>
      </p:pic>
      <p:pic>
        <p:nvPicPr>
          <p:cNvPr id="1034" name="Picture 10" descr="Image result for Greek Helmet 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1905000"/>
            <a:ext cx="1371600" cy="12932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PARANDCO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costco</dc:creator>
  <cp:lastModifiedBy>costco</cp:lastModifiedBy>
  <cp:revision>2</cp:revision>
  <dcterms:created xsi:type="dcterms:W3CDTF">2017-03-04T16:30:36Z</dcterms:created>
  <dcterms:modified xsi:type="dcterms:W3CDTF">2017-03-04T17:13:51Z</dcterms:modified>
</cp:coreProperties>
</file>