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94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on (Wigfall), Cayla" initials="C(C" lastIdx="16" clrIdx="0">
    <p:extLst>
      <p:ext uri="{19B8F6BF-5375-455C-9EA6-DF929625EA0E}">
        <p15:presenceInfo xmlns:p15="http://schemas.microsoft.com/office/powerpoint/2012/main" userId="S-1-5-21-762517215-2652837481-3023104750-683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46"/>
    <a:srgbClr val="143654"/>
    <a:srgbClr val="466A7A"/>
    <a:srgbClr val="FFFFFF"/>
    <a:srgbClr val="4A80C1"/>
    <a:srgbClr val="4A4A4A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5" autoAdjust="0"/>
    <p:restoredTop sz="95501" autoAdjust="0"/>
  </p:normalViewPr>
  <p:slideViewPr>
    <p:cSldViewPr snapToGrid="0" snapToObjects="1">
      <p:cViewPr varScale="1">
        <p:scale>
          <a:sx n="88" d="100"/>
          <a:sy n="88" d="100"/>
        </p:scale>
        <p:origin x="128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FEA85-E3FE-7F46-8617-340D4F70AA6F}" type="datetimeFigureOut">
              <a:rPr lang="en-US" smtClean="0"/>
              <a:pPr/>
              <a:t>3/3/2017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46FB2-4843-E944-BA01-30C135BAB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4356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BF768-6868-9643-8229-C286442A27FB}" type="datetimeFigureOut">
              <a:rPr lang="en-US" smtClean="0"/>
              <a:pPr/>
              <a:t>3/3/2017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70C57-03FE-2748-A626-B7FEFC3515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446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70C57-03FE-2748-A626-B7FEFC35156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783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0" t="11676" r="2349" b="28722"/>
          <a:stretch/>
        </p:blipFill>
        <p:spPr>
          <a:xfrm flipH="1">
            <a:off x="813709" y="218584"/>
            <a:ext cx="8330291" cy="6424296"/>
          </a:xfrm>
          <a:prstGeom prst="rect">
            <a:avLst/>
          </a:prstGeom>
        </p:spPr>
      </p:pic>
      <p:sp>
        <p:nvSpPr>
          <p:cNvPr id="24" name="Rectangle 23"/>
          <p:cNvSpPr/>
          <p:nvPr userDrawn="1"/>
        </p:nvSpPr>
        <p:spPr>
          <a:xfrm>
            <a:off x="0" y="2858549"/>
            <a:ext cx="9144000" cy="3060731"/>
          </a:xfrm>
          <a:prstGeom prst="rect">
            <a:avLst/>
          </a:prstGeom>
          <a:solidFill>
            <a:srgbClr val="FFFFFF">
              <a:alpha val="7882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228600"/>
            <a:ext cx="1143001" cy="28670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099398" y="5094261"/>
            <a:ext cx="4038600" cy="35455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7F7F7F"/>
                </a:solidFill>
                <a:latin typeface="Arial"/>
                <a:cs typeface="Arial"/>
              </a:defRPr>
            </a:lvl1pPr>
            <a:lvl2pPr marL="625475" indent="-16827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87438" indent="-176213">
              <a:buClr>
                <a:schemeClr val="accent6"/>
              </a:buClr>
              <a:buSzPct val="6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546225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buNone/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Presented to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1099398" y="5462561"/>
            <a:ext cx="4038600" cy="35455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7F7F7F"/>
                </a:solidFill>
                <a:latin typeface="Arial"/>
                <a:cs typeface="Arial"/>
              </a:defRPr>
            </a:lvl1pPr>
            <a:lvl2pPr marL="625475" indent="-16827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87438" indent="-176213">
              <a:buClr>
                <a:schemeClr val="accent6"/>
              </a:buClr>
              <a:buSzPct val="6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546225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buNone/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38225" y="3905520"/>
            <a:ext cx="3857625" cy="96678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200" b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Title goes here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410325" y="208310"/>
            <a:ext cx="2733675" cy="239365"/>
          </a:xfrm>
          <a:prstGeom prst="rect">
            <a:avLst/>
          </a:prstGeom>
          <a:gradFill flip="none" rotWithShape="1">
            <a:gsLst>
              <a:gs pos="0">
                <a:srgbClr val="F79646"/>
              </a:gs>
              <a:gs pos="100000">
                <a:srgbClr val="FFFFFF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</a:t>
            </a:r>
            <a:endParaRPr lang="en-US" dirty="0"/>
          </a:p>
        </p:txBody>
      </p:sp>
      <p:pic>
        <p:nvPicPr>
          <p:cNvPr id="1027" name="Picture 3" descr="C:\Users\ikogan\Desktop\MIGRATION PROJECT\gradated-rule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9215" y="2112601"/>
            <a:ext cx="5693229" cy="96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6543675" y="190500"/>
            <a:ext cx="2533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spc="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EDUCATION</a:t>
            </a:r>
            <a:endParaRPr lang="en-US" sz="1200" b="1" spc="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6" name="Picture 3" descr="C:\Users\ikogan\Desktop\MIGRATION PROJECT\gradated-rule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789215" y="5709830"/>
            <a:ext cx="5693229" cy="96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3071853"/>
            <a:ext cx="2534210" cy="66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21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1371600"/>
            <a:ext cx="9144000" cy="5294048"/>
          </a:xfrm>
          <a:prstGeom prst="rect">
            <a:avLst/>
          </a:prstGeom>
          <a:solidFill>
            <a:srgbClr val="D9D9D9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390744"/>
            <a:ext cx="8229600" cy="9590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00101" y="5321562"/>
            <a:ext cx="4038600" cy="1034788"/>
          </a:xfrm>
        </p:spPr>
        <p:txBody>
          <a:bodyPr>
            <a:noAutofit/>
          </a:bodyPr>
          <a:lstStyle>
            <a:lvl1pPr marL="182880" indent="-182880">
              <a:buClr>
                <a:schemeClr val="accent6"/>
              </a:buClr>
              <a:buFont typeface="Wingdings" charset="2"/>
              <a:buChar char="§"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  <a:lvl2pPr marL="625475" indent="-16827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87438" indent="-176213">
              <a:buClr>
                <a:schemeClr val="accent6"/>
              </a:buClr>
              <a:buSzPct val="6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546225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buNone/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Sample bullet</a:t>
            </a:r>
          </a:p>
          <a:p>
            <a:pPr lvl="0"/>
            <a:r>
              <a:rPr lang="en-US" dirty="0" smtClean="0"/>
              <a:t>Sample bullet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1371600"/>
            <a:ext cx="9144000" cy="0"/>
          </a:xfrm>
          <a:prstGeom prst="line">
            <a:avLst/>
          </a:prstGeom>
          <a:ln w="63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461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stiti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 descr="Opening_Cover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70" y="-18474"/>
            <a:ext cx="9159370" cy="6876473"/>
          </a:xfrm>
          <a:prstGeom prst="rect">
            <a:avLst/>
          </a:prstGeom>
        </p:spPr>
      </p:pic>
      <p:pic>
        <p:nvPicPr>
          <p:cNvPr id="5" name="Picture 4" descr="Opening_Cover.jpg"/>
          <p:cNvPicPr>
            <a:picLocks noChangeAspect="1"/>
          </p:cNvPicPr>
          <p:nvPr userDrawn="1"/>
        </p:nvPicPr>
        <p:blipFill rotWithShape="1"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4" b="39569"/>
          <a:stretch/>
        </p:blipFill>
        <p:spPr>
          <a:xfrm>
            <a:off x="0" y="2330788"/>
            <a:ext cx="9143999" cy="2774612"/>
          </a:xfrm>
          <a:prstGeom prst="rect">
            <a:avLst/>
          </a:prstGeom>
        </p:spPr>
      </p:pic>
      <p:pic>
        <p:nvPicPr>
          <p:cNvPr id="7" name="Picture 6" descr="div_gr.png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05" y="5135729"/>
            <a:ext cx="6644990" cy="202462"/>
          </a:xfrm>
          <a:prstGeom prst="rect">
            <a:avLst/>
          </a:prstGeom>
        </p:spPr>
      </p:pic>
      <p:pic>
        <p:nvPicPr>
          <p:cNvPr id="8" name="Picture 7" descr="div_gr.png"/>
          <p:cNvPicPr>
            <a:picLocks noChangeAspect="1"/>
          </p:cNvPicPr>
          <p:nvPr userDrawn="1"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49505" y="2128326"/>
            <a:ext cx="6644990" cy="202462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638300" y="3232319"/>
            <a:ext cx="6000750" cy="971550"/>
          </a:xfrm>
        </p:spPr>
        <p:txBody>
          <a:bodyPr>
            <a:normAutofit/>
          </a:bodyPr>
          <a:lstStyle>
            <a:lvl1pPr algn="ctr">
              <a:defRPr sz="44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Title goes here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410325" y="199432"/>
            <a:ext cx="2733675" cy="239365"/>
          </a:xfrm>
          <a:prstGeom prst="rect">
            <a:avLst/>
          </a:prstGeom>
          <a:gradFill flip="none" rotWithShape="1">
            <a:gsLst>
              <a:gs pos="0">
                <a:srgbClr val="F79646"/>
              </a:gs>
              <a:gs pos="100000">
                <a:srgbClr val="FFFFFF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543675" y="181622"/>
            <a:ext cx="2533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spc="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EDUCATION</a:t>
            </a:r>
            <a:endParaRPr lang="en-US" sz="1200" b="1" spc="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th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86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404040"/>
                </a:solidFill>
                <a:latin typeface="Arial"/>
                <a:cs typeface="Arial"/>
              </a:defRPr>
            </a:lvl1pPr>
            <a:lvl2pPr marL="174625" indent="-17462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625475" indent="-165100">
              <a:buClr>
                <a:schemeClr val="accent6"/>
              </a:buClr>
              <a:buSzPct val="5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030288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481138" indent="-165100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664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out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90744"/>
            <a:ext cx="8229600" cy="959099"/>
          </a:xfrm>
        </p:spPr>
        <p:txBody>
          <a:bodyPr/>
          <a:lstStyle/>
          <a:p>
            <a:r>
              <a:rPr lang="en-US" dirty="0" smtClean="0"/>
              <a:t>Headline no gradient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404040"/>
                </a:solidFill>
                <a:latin typeface="Arial"/>
                <a:cs typeface="Arial"/>
              </a:defRPr>
            </a:lvl1pPr>
            <a:lvl2pPr marL="174625" indent="-17462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625475" indent="-165100">
              <a:buClr>
                <a:schemeClr val="accent6"/>
              </a:buClr>
              <a:buSzPct val="5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030288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481138" indent="-165100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36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93900"/>
            <a:ext cx="4038600" cy="45259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404040"/>
                </a:solidFill>
                <a:latin typeface="Arial"/>
                <a:cs typeface="Arial"/>
              </a:defRPr>
            </a:lvl1pPr>
            <a:lvl2pPr marL="625475" indent="-16827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87438" indent="-176213">
              <a:buClr>
                <a:schemeClr val="accent6"/>
              </a:buClr>
              <a:buSzPct val="6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546225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93900"/>
            <a:ext cx="4038600" cy="45259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404040"/>
                </a:solidFill>
                <a:latin typeface="Arial"/>
                <a:cs typeface="Arial"/>
              </a:defRPr>
            </a:lvl1pPr>
            <a:lvl2pPr marL="625475" indent="-16827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6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546225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1356210"/>
            <a:ext cx="4572000" cy="409089"/>
          </a:xfrm>
          <a:prstGeom prst="rect">
            <a:avLst/>
          </a:prstGeom>
          <a:solidFill>
            <a:srgbClr val="143654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600" b="1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572000" y="1356212"/>
            <a:ext cx="4572000" cy="409088"/>
          </a:xfrm>
          <a:prstGeom prst="rect">
            <a:avLst/>
          </a:prstGeom>
          <a:solidFill>
            <a:srgbClr val="136796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600" b="1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0"/>
          </p:nvPr>
        </p:nvSpPr>
        <p:spPr>
          <a:xfrm>
            <a:off x="533400" y="1349843"/>
            <a:ext cx="3695700" cy="454819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174625" indent="-17462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625475" indent="-165100">
              <a:buClr>
                <a:schemeClr val="accent6"/>
              </a:buClr>
              <a:buSzPct val="5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030288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481138" indent="-165100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1"/>
          </p:nvPr>
        </p:nvSpPr>
        <p:spPr>
          <a:xfrm>
            <a:off x="4978400" y="1361281"/>
            <a:ext cx="3695700" cy="454819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174625" indent="-174625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625475" indent="-165100">
              <a:buClr>
                <a:schemeClr val="accent6"/>
              </a:buClr>
              <a:buSzPct val="50000"/>
              <a:buFont typeface="Wingdings" charset="2"/>
              <a:buChar char="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030288" indent="-174625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481138" indent="-165100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9577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3 column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1371600"/>
            <a:ext cx="9144000" cy="3581400"/>
          </a:xfrm>
          <a:prstGeom prst="rect">
            <a:avLst/>
          </a:prstGeom>
          <a:solidFill>
            <a:srgbClr val="D9D9D9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390744"/>
            <a:ext cx="8229600" cy="95909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57200" y="5135562"/>
            <a:ext cx="2730500" cy="1220788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2"/>
          </p:nvPr>
        </p:nvSpPr>
        <p:spPr>
          <a:xfrm>
            <a:off x="3289300" y="5135562"/>
            <a:ext cx="2743200" cy="1220788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3"/>
          </p:nvPr>
        </p:nvSpPr>
        <p:spPr>
          <a:xfrm>
            <a:off x="6121400" y="5135562"/>
            <a:ext cx="2743200" cy="1220788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1371600"/>
            <a:ext cx="9144000" cy="0"/>
          </a:xfrm>
          <a:prstGeom prst="line">
            <a:avLst/>
          </a:prstGeom>
          <a:ln w="63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811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2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1371600"/>
            <a:ext cx="9144000" cy="3581400"/>
          </a:xfrm>
          <a:prstGeom prst="rect">
            <a:avLst/>
          </a:prstGeom>
          <a:solidFill>
            <a:srgbClr val="D9D9D9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390744"/>
            <a:ext cx="8229600" cy="959099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5135562"/>
            <a:ext cx="4038600" cy="1220788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 </a:t>
            </a:r>
          </a:p>
          <a:p>
            <a:pPr lvl="1"/>
            <a:endParaRPr lang="en-US" dirty="0" smtClean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4648200" y="5135562"/>
            <a:ext cx="4038600" cy="1220788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 </a:t>
            </a:r>
          </a:p>
          <a:p>
            <a:pPr lvl="1"/>
            <a:endParaRPr lang="en-US" dirty="0" smtClean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1371600"/>
            <a:ext cx="9144000" cy="0"/>
          </a:xfrm>
          <a:prstGeom prst="line">
            <a:avLst/>
          </a:prstGeom>
          <a:ln w="63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7811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1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4424210"/>
            <a:ext cx="9144000" cy="2214597"/>
          </a:xfrm>
          <a:prstGeom prst="rect">
            <a:avLst/>
          </a:prstGeom>
          <a:solidFill>
            <a:schemeClr val="bg1">
              <a:lumMod val="85000"/>
              <a:alpha val="7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4660899"/>
            <a:ext cx="8394700" cy="1800107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 </a:t>
            </a:r>
          </a:p>
          <a:p>
            <a:pPr lvl="1"/>
            <a:endParaRPr lang="en-US" dirty="0" smtClean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4424210"/>
            <a:ext cx="9144000" cy="0"/>
          </a:xfrm>
          <a:prstGeom prst="line">
            <a:avLst/>
          </a:prstGeom>
          <a:ln w="63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mary image right r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096000" y="1371600"/>
            <a:ext cx="3048000" cy="5294048"/>
          </a:xfrm>
          <a:prstGeom prst="rect">
            <a:avLst/>
          </a:prstGeom>
          <a:solidFill>
            <a:srgbClr val="D9D9D9">
              <a:alpha val="6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371600"/>
            <a:ext cx="9144000" cy="0"/>
          </a:xfrm>
          <a:prstGeom prst="line">
            <a:avLst/>
          </a:prstGeom>
          <a:ln w="6350" cmpd="sng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6240735" y="1854200"/>
            <a:ext cx="2782209" cy="1663700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2"/>
          </p:nvPr>
        </p:nvSpPr>
        <p:spPr>
          <a:xfrm>
            <a:off x="6240735" y="4305300"/>
            <a:ext cx="2782209" cy="1663700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solidFill>
                  <a:srgbClr val="404040"/>
                </a:solidFill>
                <a:latin typeface="Arial"/>
                <a:cs typeface="Arial"/>
              </a:defRPr>
            </a:lvl1pPr>
            <a:lvl2pPr marL="182880" indent="-182880">
              <a:buClr>
                <a:schemeClr val="accent6"/>
              </a:buClr>
              <a:buFont typeface="Wingdings" charset="2"/>
              <a:buChar char="§"/>
              <a:defRPr sz="1400">
                <a:solidFill>
                  <a:srgbClr val="404040"/>
                </a:solidFill>
                <a:latin typeface="Arial"/>
                <a:cs typeface="Arial"/>
              </a:defRPr>
            </a:lvl2pPr>
            <a:lvl3pPr marL="1030288" indent="-115888">
              <a:buClr>
                <a:schemeClr val="accent6"/>
              </a:buClr>
              <a:buSzPct val="80000"/>
              <a:buFont typeface="Courier New"/>
              <a:buChar char="o"/>
              <a:defRPr sz="1400">
                <a:solidFill>
                  <a:srgbClr val="404040"/>
                </a:solidFill>
                <a:latin typeface="Arial"/>
                <a:cs typeface="Arial"/>
              </a:defRPr>
            </a:lvl3pPr>
            <a:lvl4pPr marL="1481138" indent="-109538">
              <a:buClr>
                <a:schemeClr val="accent6"/>
              </a:buClr>
              <a:buFont typeface="Arial"/>
              <a:buChar char="•"/>
              <a:defRPr sz="1400">
                <a:solidFill>
                  <a:srgbClr val="404040"/>
                </a:solidFill>
                <a:latin typeface="Arial"/>
                <a:cs typeface="Arial"/>
              </a:defRPr>
            </a:lvl4pPr>
            <a:lvl5pPr marL="1997075" indent="-168275">
              <a:buClr>
                <a:schemeClr val="accent6"/>
              </a:buClr>
              <a:defRPr sz="1400">
                <a:solidFill>
                  <a:srgbClr val="404040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  <a:p>
            <a:pPr lvl="1"/>
            <a:r>
              <a:rPr lang="en-US" dirty="0" smtClean="0"/>
              <a:t>Text goes here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arkHeaderBackground.jp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bottom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6529"/>
            <a:ext cx="9143391" cy="7314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90744"/>
            <a:ext cx="8229600" cy="9590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30291" y="6356350"/>
            <a:ext cx="7561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F8F7066B-BD21-4B40-9D5C-550416A9B0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819400" y="43434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Footer Placeholder 3"/>
          <p:cNvSpPr txBox="1">
            <a:spLocks/>
          </p:cNvSpPr>
          <p:nvPr userDrawn="1"/>
        </p:nvSpPr>
        <p:spPr>
          <a:xfrm>
            <a:off x="1845258" y="6676930"/>
            <a:ext cx="5452874" cy="158756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 smtClean="0">
                <a:solidFill>
                  <a:prstClr val="white">
                    <a:lumMod val="85000"/>
                  </a:prstClr>
                </a:solidFill>
                <a:latin typeface="Arial"/>
                <a:cs typeface="Arial"/>
              </a:rPr>
              <a:t>Medscape</a:t>
            </a:r>
            <a:r>
              <a:rPr lang="en-US" sz="800" baseline="0" dirty="0" smtClean="0">
                <a:solidFill>
                  <a:prstClr val="white">
                    <a:lumMod val="85000"/>
                  </a:prstClr>
                </a:solidFill>
                <a:latin typeface="Arial"/>
                <a:cs typeface="Arial"/>
              </a:rPr>
              <a:t> Education</a:t>
            </a:r>
            <a:r>
              <a:rPr lang="en-US" sz="800" dirty="0" smtClean="0">
                <a:solidFill>
                  <a:prstClr val="white">
                    <a:lumMod val="85000"/>
                  </a:prstClr>
                </a:solidFill>
                <a:latin typeface="Arial"/>
                <a:cs typeface="Arial"/>
              </a:rPr>
              <a:t> Confidential and Proprietary Information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410325" y="208310"/>
            <a:ext cx="2733675" cy="239366"/>
          </a:xfrm>
          <a:prstGeom prst="rect">
            <a:avLst/>
          </a:prstGeom>
          <a:gradFill flip="none" rotWithShape="1">
            <a:gsLst>
              <a:gs pos="0">
                <a:srgbClr val="F79646"/>
              </a:gs>
              <a:gs pos="100000">
                <a:srgbClr val="FFFFFF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543675" y="190500"/>
            <a:ext cx="2533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spc="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EDUCATION</a:t>
            </a:r>
            <a:endParaRPr lang="en-US" sz="1200" b="1" spc="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56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  <p:sldLayoutId id="2147483650" r:id="rId3"/>
    <p:sldLayoutId id="2147483660" r:id="rId4"/>
    <p:sldLayoutId id="2147483652" r:id="rId5"/>
    <p:sldLayoutId id="2147483656" r:id="rId6"/>
    <p:sldLayoutId id="2147483663" r:id="rId7"/>
    <p:sldLayoutId id="2147483664" r:id="rId8"/>
    <p:sldLayoutId id="2147483662" r:id="rId9"/>
    <p:sldLayoutId id="2147483657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rgbClr val="004868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ts val="1200"/>
        </a:spcBef>
        <a:buFont typeface="Arial"/>
        <a:buNone/>
        <a:defRPr sz="1800" kern="1200">
          <a:solidFill>
            <a:srgbClr val="404040"/>
          </a:solidFill>
          <a:latin typeface="Arial"/>
          <a:ea typeface="+mn-ea"/>
          <a:cs typeface="Arial"/>
        </a:defRPr>
      </a:lvl1pPr>
      <a:lvl2pPr marL="230188" indent="-230188" algn="l" defTabSz="457200" rtl="0" eaLnBrk="1" latinLnBrk="0" hangingPunct="1">
        <a:lnSpc>
          <a:spcPct val="110000"/>
        </a:lnSpc>
        <a:spcBef>
          <a:spcPts val="1200"/>
        </a:spcBef>
        <a:buClr>
          <a:schemeClr val="accent6"/>
        </a:buClr>
        <a:buFont typeface="Wingdings" charset="2"/>
        <a:buChar char="§"/>
        <a:defRPr sz="1400" kern="1200">
          <a:solidFill>
            <a:srgbClr val="404040"/>
          </a:solidFill>
          <a:latin typeface="Arial"/>
          <a:ea typeface="+mn-ea"/>
          <a:cs typeface="Arial"/>
        </a:defRPr>
      </a:lvl2pPr>
      <a:lvl3pPr marL="625475" indent="-165100" algn="l" defTabSz="457200" rtl="0" eaLnBrk="1" latinLnBrk="0" hangingPunct="1">
        <a:lnSpc>
          <a:spcPct val="110000"/>
        </a:lnSpc>
        <a:spcBef>
          <a:spcPts val="1200"/>
        </a:spcBef>
        <a:buClr>
          <a:schemeClr val="accent6"/>
        </a:buClr>
        <a:buSzPct val="80000"/>
        <a:buFont typeface="Courier New"/>
        <a:buChar char="o"/>
        <a:defRPr sz="1400" kern="1200">
          <a:solidFill>
            <a:srgbClr val="404040"/>
          </a:solidFill>
          <a:latin typeface="Arial"/>
          <a:ea typeface="+mn-ea"/>
          <a:cs typeface="Arial"/>
        </a:defRPr>
      </a:lvl3pPr>
      <a:lvl4pPr marL="1085850" indent="-174625" algn="l" defTabSz="457200" rtl="0" eaLnBrk="1" latinLnBrk="0" hangingPunct="1">
        <a:lnSpc>
          <a:spcPct val="110000"/>
        </a:lnSpc>
        <a:spcBef>
          <a:spcPts val="1200"/>
        </a:spcBef>
        <a:buClr>
          <a:schemeClr val="accent6"/>
        </a:buClr>
        <a:buFont typeface="Arial"/>
        <a:buChar char="•"/>
        <a:defRPr sz="1400" kern="1200">
          <a:solidFill>
            <a:srgbClr val="404040"/>
          </a:solidFill>
          <a:latin typeface="Arial"/>
          <a:ea typeface="+mn-ea"/>
          <a:cs typeface="Arial"/>
        </a:defRPr>
      </a:lvl4pPr>
      <a:lvl5pPr marL="1481138" indent="-165100" algn="l" defTabSz="457200" rtl="0" eaLnBrk="1" latinLnBrk="0" hangingPunct="1">
        <a:lnSpc>
          <a:spcPct val="110000"/>
        </a:lnSpc>
        <a:spcBef>
          <a:spcPts val="1200"/>
        </a:spcBef>
        <a:buClr>
          <a:schemeClr val="accent6"/>
        </a:buClr>
        <a:buFont typeface="Arial"/>
        <a:buChar char="»"/>
        <a:defRPr sz="1400" kern="1200">
          <a:solidFill>
            <a:srgbClr val="404040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60658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Medscape">
      <a:dk1>
        <a:srgbClr val="3F3F3F"/>
      </a:dk1>
      <a:lt1>
        <a:sysClr val="window" lastClr="FFFFFF"/>
      </a:lt1>
      <a:dk2>
        <a:srgbClr val="063D58"/>
      </a:dk2>
      <a:lt2>
        <a:srgbClr val="EEECE1"/>
      </a:lt2>
      <a:accent1>
        <a:srgbClr val="063D58"/>
      </a:accent1>
      <a:accent2>
        <a:srgbClr val="004868"/>
      </a:accent2>
      <a:accent3>
        <a:srgbClr val="595959"/>
      </a:accent3>
      <a:accent4>
        <a:srgbClr val="A6A6A6"/>
      </a:accent4>
      <a:accent5>
        <a:srgbClr val="006699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scape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1</Words>
  <Application>Microsoft Office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Courier New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Taylor</dc:creator>
  <cp:lastModifiedBy>Cason (Wigfall), Cayla</cp:lastModifiedBy>
  <cp:revision>291</cp:revision>
  <dcterms:created xsi:type="dcterms:W3CDTF">2014-08-27T16:43:14Z</dcterms:created>
  <dcterms:modified xsi:type="dcterms:W3CDTF">2017-03-03T17:46:07Z</dcterms:modified>
</cp:coreProperties>
</file>