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1FCE6-45C6-48D0-A60F-85FB872DEEE3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3E3A3-B8E0-4067-A911-FF0FFEBEE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988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1FCE6-45C6-48D0-A60F-85FB872DEEE3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3E3A3-B8E0-4067-A911-FF0FFEBEE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191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1FCE6-45C6-48D0-A60F-85FB872DEEE3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3E3A3-B8E0-4067-A911-FF0FFEBEE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977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1FCE6-45C6-48D0-A60F-85FB872DEEE3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3E3A3-B8E0-4067-A911-FF0FFEBEE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766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1FCE6-45C6-48D0-A60F-85FB872DEEE3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3E3A3-B8E0-4067-A911-FF0FFEBEE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145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1FCE6-45C6-48D0-A60F-85FB872DEEE3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3E3A3-B8E0-4067-A911-FF0FFEBEE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003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1FCE6-45C6-48D0-A60F-85FB872DEEE3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3E3A3-B8E0-4067-A911-FF0FFEBEE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91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1FCE6-45C6-48D0-A60F-85FB872DEEE3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3E3A3-B8E0-4067-A911-FF0FFEBEE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214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1FCE6-45C6-48D0-A60F-85FB872DEEE3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3E3A3-B8E0-4067-A911-FF0FFEBEE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233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1FCE6-45C6-48D0-A60F-85FB872DEEE3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3E3A3-B8E0-4067-A911-FF0FFEBEE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617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1FCE6-45C6-48D0-A60F-85FB872DEEE3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3E3A3-B8E0-4067-A911-FF0FFEBEE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561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1FCE6-45C6-48D0-A60F-85FB872DEEE3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3E3A3-B8E0-4067-A911-FF0FFEBEE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801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499" y="1390650"/>
            <a:ext cx="5491629" cy="407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73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holt</dc:creator>
  <cp:lastModifiedBy>keith holt</cp:lastModifiedBy>
  <cp:revision>3</cp:revision>
  <dcterms:created xsi:type="dcterms:W3CDTF">2017-03-03T15:32:15Z</dcterms:created>
  <dcterms:modified xsi:type="dcterms:W3CDTF">2017-03-03T16:26:34Z</dcterms:modified>
</cp:coreProperties>
</file>