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48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A10BD-7293-B144-A401-6769893430BD}" type="datetimeFigureOut">
              <a:rPr lang="en-US" smtClean="0"/>
              <a:t>09/03/17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47D1-DC8F-9B4B-AD14-6C7E8F6D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1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A10BD-7293-B144-A401-6769893430BD}" type="datetimeFigureOut">
              <a:rPr lang="en-US" smtClean="0"/>
              <a:t>09/03/17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47D1-DC8F-9B4B-AD14-6C7E8F6D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428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A10BD-7293-B144-A401-6769893430BD}" type="datetimeFigureOut">
              <a:rPr lang="en-US" smtClean="0"/>
              <a:t>09/03/17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47D1-DC8F-9B4B-AD14-6C7E8F6D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139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A10BD-7293-B144-A401-6769893430BD}" type="datetimeFigureOut">
              <a:rPr lang="en-US" smtClean="0"/>
              <a:t>09/03/17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47D1-DC8F-9B4B-AD14-6C7E8F6D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754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A10BD-7293-B144-A401-6769893430BD}" type="datetimeFigureOut">
              <a:rPr lang="en-US" smtClean="0"/>
              <a:t>09/03/17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47D1-DC8F-9B4B-AD14-6C7E8F6D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988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A10BD-7293-B144-A401-6769893430BD}" type="datetimeFigureOut">
              <a:rPr lang="en-US" smtClean="0"/>
              <a:t>09/03/17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47D1-DC8F-9B4B-AD14-6C7E8F6D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450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A10BD-7293-B144-A401-6769893430BD}" type="datetimeFigureOut">
              <a:rPr lang="en-US" smtClean="0"/>
              <a:t>09/03/17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47D1-DC8F-9B4B-AD14-6C7E8F6D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781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A10BD-7293-B144-A401-6769893430BD}" type="datetimeFigureOut">
              <a:rPr lang="en-US" smtClean="0"/>
              <a:t>09/03/17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47D1-DC8F-9B4B-AD14-6C7E8F6D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632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A10BD-7293-B144-A401-6769893430BD}" type="datetimeFigureOut">
              <a:rPr lang="en-US" smtClean="0"/>
              <a:t>09/03/17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47D1-DC8F-9B4B-AD14-6C7E8F6D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117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A10BD-7293-B144-A401-6769893430BD}" type="datetimeFigureOut">
              <a:rPr lang="en-US" smtClean="0"/>
              <a:t>09/03/17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47D1-DC8F-9B4B-AD14-6C7E8F6D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387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A10BD-7293-B144-A401-6769893430BD}" type="datetimeFigureOut">
              <a:rPr lang="en-US" smtClean="0"/>
              <a:t>09/03/17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47D1-DC8F-9B4B-AD14-6C7E8F6D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170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A10BD-7293-B144-A401-6769893430BD}" type="datetimeFigureOut">
              <a:rPr lang="en-US" smtClean="0"/>
              <a:t>09/03/17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D47D1-DC8F-9B4B-AD14-6C7E8F6D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16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549400" y="755650"/>
            <a:ext cx="6642100" cy="3295650"/>
            <a:chOff x="1549400" y="755650"/>
            <a:chExt cx="6642100" cy="3295650"/>
          </a:xfrm>
        </p:grpSpPr>
        <p:pic>
          <p:nvPicPr>
            <p:cNvPr id="5" name="Picture 4" descr="Screen Shot 2017-03-09 at 16.52.5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49400" y="755650"/>
              <a:ext cx="2984500" cy="2984500"/>
            </a:xfrm>
            <a:prstGeom prst="rect">
              <a:avLst/>
            </a:prstGeom>
          </p:spPr>
        </p:pic>
        <p:pic>
          <p:nvPicPr>
            <p:cNvPr id="6" name="Picture 5" descr="Screen Shot 2017-03-09 at 16.53.00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21300" y="3619500"/>
              <a:ext cx="2870200" cy="431800"/>
            </a:xfrm>
            <a:prstGeom prst="rect">
              <a:avLst/>
            </a:prstGeom>
          </p:spPr>
        </p:pic>
        <p:pic>
          <p:nvPicPr>
            <p:cNvPr id="7" name="Picture 6" descr="Screen Shot 2017-03-09 at 16.53.14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48300" y="854652"/>
              <a:ext cx="2743200" cy="2805546"/>
            </a:xfrm>
            <a:prstGeom prst="rect">
              <a:avLst/>
            </a:prstGeom>
          </p:spPr>
        </p:pic>
        <p:pic>
          <p:nvPicPr>
            <p:cNvPr id="8" name="Picture 7" descr="Screen Shot 2017-03-09 at 16.53.00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49400" y="3619500"/>
              <a:ext cx="2870200" cy="431800"/>
            </a:xfrm>
            <a:prstGeom prst="rect">
              <a:avLst/>
            </a:prstGeom>
          </p:spPr>
        </p:pic>
      </p:grpSp>
      <p:sp>
        <p:nvSpPr>
          <p:cNvPr id="10" name="TextBox 9"/>
          <p:cNvSpPr txBox="1"/>
          <p:nvPr/>
        </p:nvSpPr>
        <p:spPr>
          <a:xfrm>
            <a:off x="3568700" y="5969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901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 Hynett</dc:creator>
  <cp:lastModifiedBy>William Hynett</cp:lastModifiedBy>
  <cp:revision>1</cp:revision>
  <dcterms:created xsi:type="dcterms:W3CDTF">2017-03-09T16:53:25Z</dcterms:created>
  <dcterms:modified xsi:type="dcterms:W3CDTF">2017-03-09T16:56:37Z</dcterms:modified>
</cp:coreProperties>
</file>