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6" r:id="rId4"/>
    <p:sldId id="257" r:id="rId5"/>
    <p:sldId id="258" r:id="rId6"/>
    <p:sldId id="259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>
        <p:scale>
          <a:sx n="70" d="100"/>
          <a:sy n="70" d="100"/>
        </p:scale>
        <p:origin x="618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7A9E9-854A-483F-AA14-3ADAD2EA6998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CDC50-497A-4268-AACF-424F1AC56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4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7A9E9-854A-483F-AA14-3ADAD2EA6998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CDC50-497A-4268-AACF-424F1AC56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741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7A9E9-854A-483F-AA14-3ADAD2EA6998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CDC50-497A-4268-AACF-424F1AC56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38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7A9E9-854A-483F-AA14-3ADAD2EA6998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CDC50-497A-4268-AACF-424F1AC56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947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7A9E9-854A-483F-AA14-3ADAD2EA6998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CDC50-497A-4268-AACF-424F1AC56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585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7A9E9-854A-483F-AA14-3ADAD2EA6998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CDC50-497A-4268-AACF-424F1AC56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57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7A9E9-854A-483F-AA14-3ADAD2EA6998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CDC50-497A-4268-AACF-424F1AC56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5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7A9E9-854A-483F-AA14-3ADAD2EA6998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CDC50-497A-4268-AACF-424F1AC56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26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7A9E9-854A-483F-AA14-3ADAD2EA6998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CDC50-497A-4268-AACF-424F1AC56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6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7A9E9-854A-483F-AA14-3ADAD2EA6998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CDC50-497A-4268-AACF-424F1AC56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43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7A9E9-854A-483F-AA14-3ADAD2EA6998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CDC50-497A-4268-AACF-424F1AC56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35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7A9E9-854A-483F-AA14-3ADAD2EA6998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CDC50-497A-4268-AACF-424F1AC56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754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4291012"/>
            <a:ext cx="6210300" cy="1704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775" y="249236"/>
            <a:ext cx="4225324" cy="3908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23950" y="942975"/>
            <a:ext cx="30498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 like the modern look of these</a:t>
            </a:r>
          </a:p>
          <a:p>
            <a:r>
              <a:rPr lang="en-US" dirty="0" smtClean="0"/>
              <a:t>And the brightness of them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0525" y="4594865"/>
            <a:ext cx="4019255" cy="179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78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628650"/>
            <a:ext cx="7191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the one I had but I don’t really like it.  Bit basic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762" y="1557337"/>
            <a:ext cx="580072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5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407" y="1230153"/>
            <a:ext cx="5350755" cy="37195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0495" y="617220"/>
            <a:ext cx="3512884" cy="49453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0550" y="171450"/>
            <a:ext cx="5953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Over the next few pages, some other examples we have done </a:t>
            </a:r>
          </a:p>
          <a:p>
            <a:endParaRPr lang="en-US" dirty="0"/>
          </a:p>
          <a:p>
            <a:r>
              <a:rPr lang="en-US" dirty="0" smtClean="0"/>
              <a:t>You will see that many of them have icons from the location of the event as part of the logo, that I don’t really like.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383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03528" y="365125"/>
            <a:ext cx="3983521" cy="56230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67" y="274320"/>
            <a:ext cx="4312425" cy="552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28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4305005" cy="55749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1080" y="490679"/>
            <a:ext cx="3962400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71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70" y="365125"/>
            <a:ext cx="5166360" cy="47795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372" y="365125"/>
            <a:ext cx="5295500" cy="43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88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142" y="150125"/>
            <a:ext cx="4133746" cy="578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103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66</Words>
  <Application>Microsoft Office PowerPoint</Application>
  <PresentationFormat>Widescreen</PresentationFormat>
  <Paragraphs>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GROSSER Tim</dc:creator>
  <cp:lastModifiedBy>GROSSER Tim</cp:lastModifiedBy>
  <cp:revision>4</cp:revision>
  <dcterms:created xsi:type="dcterms:W3CDTF">2017-02-28T13:15:17Z</dcterms:created>
  <dcterms:modified xsi:type="dcterms:W3CDTF">2017-02-28T13:52:16Z</dcterms:modified>
</cp:coreProperties>
</file>