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 snapToGrid="0" snapToObjects="1" showGuides="1">
      <p:cViewPr varScale="1">
        <p:scale>
          <a:sx n="90" d="100"/>
          <a:sy n="90" d="100"/>
        </p:scale>
        <p:origin x="16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B0FF-11E9-A84E-BA7F-1372F9C880F1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30B4-E136-464A-87AB-97E57FF7D1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1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23" y="1109305"/>
            <a:ext cx="2489408" cy="163239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2" y="1104033"/>
            <a:ext cx="2469952" cy="16429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0" y="3537345"/>
            <a:ext cx="2469952" cy="162817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23" y="3537345"/>
            <a:ext cx="2489408" cy="16521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983003" y="6346936"/>
            <a:ext cx="165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The reference site is MOO</a:t>
            </a:r>
          </a:p>
          <a:p>
            <a:endParaRPr lang="ja-JP" altLang="en-US" sz="9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70" y="1104033"/>
            <a:ext cx="2454639" cy="163767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70" y="3549322"/>
            <a:ext cx="2431159" cy="162817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17931" y="312849"/>
            <a:ext cx="312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/>
              <a:t>Image of finished product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485441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9</Words>
  <Application>Microsoft Macintosh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游ゴシック</vt:lpstr>
      <vt:lpstr>游ゴシック Light</vt:lpstr>
      <vt:lpstr>Arial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1</cp:revision>
  <dcterms:created xsi:type="dcterms:W3CDTF">2017-02-27T06:37:18Z</dcterms:created>
  <dcterms:modified xsi:type="dcterms:W3CDTF">2017-02-27T06:44:38Z</dcterms:modified>
</cp:coreProperties>
</file>