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599"/>
  </p:normalViewPr>
  <p:slideViewPr>
    <p:cSldViewPr snapToGrid="0" snapToObjects="1">
      <p:cViewPr varScale="1">
        <p:scale>
          <a:sx n="108" d="100"/>
          <a:sy n="108" d="100"/>
        </p:scale>
        <p:origin x="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527DB-6946-AF40-A1C6-088CC39322A1}" type="datetimeFigureOut">
              <a:rPr lang="en-US" smtClean="0"/>
              <a:t>2/21/17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582B-1AA7-BF49-B4E2-0967213CA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781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527DB-6946-AF40-A1C6-088CC39322A1}" type="datetimeFigureOut">
              <a:rPr lang="en-US" smtClean="0"/>
              <a:t>2/21/17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582B-1AA7-BF49-B4E2-0967213CA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67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527DB-6946-AF40-A1C6-088CC39322A1}" type="datetimeFigureOut">
              <a:rPr lang="en-US" smtClean="0"/>
              <a:t>2/21/17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582B-1AA7-BF49-B4E2-0967213CA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673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527DB-6946-AF40-A1C6-088CC39322A1}" type="datetimeFigureOut">
              <a:rPr lang="en-US" smtClean="0"/>
              <a:t>2/21/17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582B-1AA7-BF49-B4E2-0967213CA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82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527DB-6946-AF40-A1C6-088CC39322A1}" type="datetimeFigureOut">
              <a:rPr lang="en-US" smtClean="0"/>
              <a:t>2/21/17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582B-1AA7-BF49-B4E2-0967213CA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26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527DB-6946-AF40-A1C6-088CC39322A1}" type="datetimeFigureOut">
              <a:rPr lang="en-US" smtClean="0"/>
              <a:t>2/21/17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582B-1AA7-BF49-B4E2-0967213CA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941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527DB-6946-AF40-A1C6-088CC39322A1}" type="datetimeFigureOut">
              <a:rPr lang="en-US" smtClean="0"/>
              <a:t>2/21/17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582B-1AA7-BF49-B4E2-0967213CA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859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527DB-6946-AF40-A1C6-088CC39322A1}" type="datetimeFigureOut">
              <a:rPr lang="en-US" smtClean="0"/>
              <a:t>2/21/17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582B-1AA7-BF49-B4E2-0967213CA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438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527DB-6946-AF40-A1C6-088CC39322A1}" type="datetimeFigureOut">
              <a:rPr lang="en-US" smtClean="0"/>
              <a:t>2/21/17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582B-1AA7-BF49-B4E2-0967213CA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470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527DB-6946-AF40-A1C6-088CC39322A1}" type="datetimeFigureOut">
              <a:rPr lang="en-US" smtClean="0"/>
              <a:t>2/21/17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582B-1AA7-BF49-B4E2-0967213CA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108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527DB-6946-AF40-A1C6-088CC39322A1}" type="datetimeFigureOut">
              <a:rPr lang="en-US" smtClean="0"/>
              <a:t>2/21/17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582B-1AA7-BF49-B4E2-0967213CA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150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527DB-6946-AF40-A1C6-088CC39322A1}" type="datetimeFigureOut">
              <a:rPr lang="en-US" smtClean="0"/>
              <a:t>2/21/17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3582B-1AA7-BF49-B4E2-0967213CA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050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5" Type="http://schemas.openxmlformats.org/officeDocument/2006/relationships/image" Target="../media/image4.tiff"/><Relationship Id="rId6" Type="http://schemas.openxmlformats.org/officeDocument/2006/relationships/image" Target="../media/image5.tiff"/><Relationship Id="rId7" Type="http://schemas.openxmlformats.org/officeDocument/2006/relationships/image" Target="../media/image6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Bellahop Logo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Inspiration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146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Luxury Logos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68" y="1599580"/>
            <a:ext cx="6839283" cy="51752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5225" y="1599580"/>
            <a:ext cx="2498125" cy="20817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2976" y="1690688"/>
            <a:ext cx="2649024" cy="19867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5225" y="4009901"/>
            <a:ext cx="2945546" cy="25037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05902" y="3940628"/>
            <a:ext cx="1761506" cy="13211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16094" y="5480791"/>
            <a:ext cx="1941121" cy="12940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36374" y="365125"/>
            <a:ext cx="71936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Easy-to-read font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Pretty/catchy graphic (Ritz/St. Regis have intricate design)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Simple logo could have cool letter effect (intersecting “</a:t>
            </a:r>
            <a:r>
              <a:rPr lang="en-US" sz="1600" dirty="0" err="1" smtClean="0"/>
              <a:t>oo</a:t>
            </a:r>
            <a:r>
              <a:rPr lang="en-US" sz="1600" dirty="0" smtClean="0"/>
              <a:t>” in </a:t>
            </a:r>
            <a:r>
              <a:rPr lang="en-US" sz="1600" dirty="0" err="1" smtClean="0"/>
              <a:t>bergdorf</a:t>
            </a:r>
            <a:r>
              <a:rPr lang="en-US" sz="1600" dirty="0" smtClean="0"/>
              <a:t> </a:t>
            </a:r>
            <a:r>
              <a:rPr lang="en-US" sz="1600" dirty="0" err="1" smtClean="0"/>
              <a:t>goodman</a:t>
            </a:r>
            <a:r>
              <a:rPr lang="en-US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57819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Hotel Service Bell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2540000" cy="2857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1332561"/>
            <a:ext cx="2873927" cy="33641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3352" y="1332562"/>
            <a:ext cx="3309888" cy="330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527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969" y="1690688"/>
            <a:ext cx="432460" cy="4324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82859" y="2111273"/>
            <a:ext cx="100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l Tarikh" charset="-78"/>
                <a:ea typeface="Al Tarikh" charset="-78"/>
                <a:cs typeface="Al Tarikh" charset="-78"/>
              </a:rPr>
              <a:t>bellahop</a:t>
            </a:r>
            <a:endParaRPr lang="en-US" dirty="0">
              <a:latin typeface="Al Tarikh" charset="-78"/>
              <a:ea typeface="Al Tarikh" charset="-78"/>
              <a:cs typeface="Al Tarikh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1281" y="1690688"/>
            <a:ext cx="432460" cy="4324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77171" y="2111273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l Tarikh" charset="-78"/>
                <a:ea typeface="Al Tarikh" charset="-78"/>
                <a:cs typeface="Al Tarikh" charset="-78"/>
              </a:rPr>
              <a:t>Bellahop</a:t>
            </a:r>
            <a:endParaRPr lang="en-US" dirty="0">
              <a:latin typeface="Al Tarikh" charset="-78"/>
              <a:ea typeface="Al Tarikh" charset="-78"/>
              <a:cs typeface="Al Tarikh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8362" y="1690688"/>
            <a:ext cx="432460" cy="4324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44252" y="2111273"/>
            <a:ext cx="102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l Tarikh" charset="-78"/>
                <a:ea typeface="Al Tarikh" charset="-78"/>
                <a:cs typeface="Al Tarikh" charset="-78"/>
              </a:rPr>
              <a:t>b</a:t>
            </a:r>
            <a:r>
              <a:rPr lang="en-US" dirty="0" err="1" smtClean="0">
                <a:latin typeface="Al Tarikh" charset="-78"/>
                <a:ea typeface="Al Tarikh" charset="-78"/>
                <a:cs typeface="Al Tarikh" charset="-78"/>
              </a:rPr>
              <a:t>ellaHop</a:t>
            </a:r>
            <a:endParaRPr lang="en-US" dirty="0">
              <a:latin typeface="Al Tarikh" charset="-78"/>
              <a:ea typeface="Al Tarikh" charset="-78"/>
              <a:cs typeface="Al Tarikh" charset="-7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969" y="2843460"/>
            <a:ext cx="432460" cy="4324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82859" y="3264045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Copperplate" charset="0"/>
                <a:ea typeface="Copperplate" charset="0"/>
                <a:cs typeface="Copperplate" charset="0"/>
              </a:rPr>
              <a:t>bellahop</a:t>
            </a:r>
            <a:endParaRPr lang="en-US" dirty="0">
              <a:latin typeface="Copperplate" charset="0"/>
              <a:ea typeface="Copperplate" charset="0"/>
              <a:cs typeface="Copperplate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1281" y="2843460"/>
            <a:ext cx="432460" cy="4324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75291" y="3264045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pperplate" charset="0"/>
                <a:ea typeface="Copperplate" charset="0"/>
                <a:cs typeface="Copperplate" charset="0"/>
              </a:rPr>
              <a:t>Bellahop</a:t>
            </a:r>
            <a:endParaRPr lang="en-US" dirty="0">
              <a:latin typeface="Copperplate" charset="0"/>
              <a:ea typeface="Copperplate" charset="0"/>
              <a:cs typeface="Copperplate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9313" y="2823541"/>
            <a:ext cx="560710" cy="56071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44252" y="3264045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pperplate" charset="0"/>
                <a:ea typeface="Copperplate" charset="0"/>
                <a:cs typeface="Copperplate" charset="0"/>
              </a:rPr>
              <a:t>BellaHop</a:t>
            </a:r>
            <a:endParaRPr lang="en-US" dirty="0">
              <a:latin typeface="Copperplate" charset="0"/>
              <a:ea typeface="Copperplate" charset="0"/>
              <a:cs typeface="Copperplate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487" y="4094985"/>
            <a:ext cx="432460" cy="43246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75984" y="4479945"/>
            <a:ext cx="1152880" cy="7853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Zapfino" charset="0"/>
                <a:ea typeface="Zapfino" charset="0"/>
                <a:cs typeface="Zapfino" charset="0"/>
              </a:rPr>
              <a:t>bellahop</a:t>
            </a:r>
            <a:endParaRPr lang="en-US" sz="1600" dirty="0">
              <a:latin typeface="Zapfino" charset="0"/>
              <a:ea typeface="Zapfino" charset="0"/>
              <a:cs typeface="Zapfino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4406" y="4059360"/>
            <a:ext cx="432460" cy="43246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480291" y="4479945"/>
            <a:ext cx="1271502" cy="7853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Zapfino" charset="0"/>
                <a:ea typeface="Zapfino" charset="0"/>
                <a:cs typeface="Zapfino" charset="0"/>
              </a:rPr>
              <a:t>Bellahop</a:t>
            </a:r>
            <a:endParaRPr lang="en-US" sz="1600" dirty="0">
              <a:latin typeface="Zapfino" charset="0"/>
              <a:ea typeface="Zapfino" charset="0"/>
              <a:cs typeface="Zapfino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5083" y="4103486"/>
            <a:ext cx="432460" cy="43246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37377" y="4479945"/>
            <a:ext cx="1428596" cy="7853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Zapfino" charset="0"/>
                <a:ea typeface="Zapfino" charset="0"/>
                <a:cs typeface="Zapfino" charset="0"/>
              </a:rPr>
              <a:t>BellaHop</a:t>
            </a:r>
            <a:endParaRPr lang="en-US" sz="1600" dirty="0">
              <a:latin typeface="Zapfino" charset="0"/>
              <a:ea typeface="Zapfino" charset="0"/>
              <a:cs typeface="Zapfino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490" y="5221162"/>
            <a:ext cx="432460" cy="43246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233380" y="5641747"/>
            <a:ext cx="118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HGMaruGothicMPRO" charset="-128"/>
                <a:ea typeface="HGMaruGothicMPRO" charset="-128"/>
                <a:cs typeface="HGMaruGothicMPRO" charset="-128"/>
              </a:rPr>
              <a:t>bellahop</a:t>
            </a:r>
            <a:endParaRPr lang="en-US" dirty="0">
              <a:latin typeface="HGMaruGothicMPRO" charset="-128"/>
              <a:ea typeface="HGMaruGothicMPRO" charset="-128"/>
              <a:cs typeface="HGMaruGothicMPRO" charset="-128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2" y="5221162"/>
            <a:ext cx="432460" cy="43246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727692" y="5641747"/>
            <a:ext cx="1202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GMaruGothicMPRO" charset="-128"/>
                <a:ea typeface="HGMaruGothicMPRO" charset="-128"/>
                <a:cs typeface="HGMaruGothicMPRO" charset="-128"/>
              </a:rPr>
              <a:t>Bellahop</a:t>
            </a:r>
            <a:endParaRPr lang="en-US" dirty="0">
              <a:latin typeface="HGMaruGothicMPRO" charset="-128"/>
              <a:ea typeface="HGMaruGothicMPRO" charset="-128"/>
              <a:cs typeface="HGMaruGothicMPRO" charset="-128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671" y="5280536"/>
            <a:ext cx="432460" cy="43246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894773" y="5641747"/>
            <a:ext cx="123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GMaruGothicMPRO" charset="-128"/>
                <a:ea typeface="HGMaruGothicMPRO" charset="-128"/>
                <a:cs typeface="HGMaruGothicMPRO" charset="-128"/>
              </a:rPr>
              <a:t>BellaHop</a:t>
            </a:r>
            <a:endParaRPr lang="en-US" dirty="0">
              <a:latin typeface="HGMaruGothicMPRO" charset="-128"/>
              <a:ea typeface="HGMaruGothicMPRO" charset="-128"/>
              <a:cs typeface="HGMaruGothicMPRO" charset="-128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7542" y="1661823"/>
            <a:ext cx="432460" cy="43246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907807" y="2129908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ukhumvit Set Text" charset="-34"/>
                <a:ea typeface="Sukhumvit Set Text" charset="-34"/>
                <a:cs typeface="Sukhumvit Set Text" charset="-34"/>
              </a:rPr>
              <a:t>bellahop</a:t>
            </a:r>
            <a:endParaRPr lang="en-US" dirty="0">
              <a:latin typeface="Sukhumvit Set Text" charset="-34"/>
              <a:ea typeface="Sukhumvit Set Text" charset="-34"/>
              <a:cs typeface="Sukhumvit Set Text" charset="-34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1854" y="1661823"/>
            <a:ext cx="432460" cy="43246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8366494" y="2153658"/>
            <a:ext cx="1047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ukhumvit Set Text" charset="-34"/>
                <a:ea typeface="Sukhumvit Set Text" charset="-34"/>
                <a:cs typeface="Sukhumvit Set Text" charset="-34"/>
              </a:rPr>
              <a:t>Bellahop</a:t>
            </a:r>
            <a:endParaRPr lang="en-US" dirty="0">
              <a:latin typeface="Sukhumvit Set Text" charset="-34"/>
              <a:ea typeface="Sukhumvit Set Text" charset="-34"/>
              <a:cs typeface="Sukhumvit Set Text" charset="-34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2436" y="1768083"/>
            <a:ext cx="432460" cy="43246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9604825" y="2153659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ukhumvit Set Text" charset="-34"/>
                <a:ea typeface="Sukhumvit Set Text" charset="-34"/>
                <a:cs typeface="Sukhumvit Set Text" charset="-34"/>
              </a:rPr>
              <a:t>BellaHop</a:t>
            </a:r>
            <a:endParaRPr lang="en-US" dirty="0">
              <a:latin typeface="Sukhumvit Set Text" charset="-34"/>
              <a:ea typeface="Sukhumvit Set Text" charset="-34"/>
              <a:cs typeface="Sukhumvit Set Text" charset="-34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8064" y="2918628"/>
            <a:ext cx="432460" cy="43246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6858329" y="3386713"/>
            <a:ext cx="100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Bodoni 72 Smallcaps Book" charset="0"/>
                <a:ea typeface="Bodoni 72 Smallcaps Book" charset="0"/>
                <a:cs typeface="Bodoni 72 Smallcaps Book" charset="0"/>
              </a:rPr>
              <a:t>bellahop</a:t>
            </a:r>
            <a:endParaRPr lang="en-US" dirty="0">
              <a:latin typeface="Bodoni 72 Smallcaps Book" charset="0"/>
              <a:ea typeface="Bodoni 72 Smallcaps Book" charset="0"/>
              <a:cs typeface="Bodoni 72 Smallcaps Book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2376" y="2918628"/>
            <a:ext cx="432460" cy="43246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8317016" y="3410463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Bodoni 72 Smallcaps Book" charset="0"/>
                <a:ea typeface="Bodoni 72 Smallcaps Book" charset="0"/>
                <a:cs typeface="Bodoni 72 Smallcaps Book" charset="0"/>
              </a:rPr>
              <a:t>Bellahop</a:t>
            </a:r>
            <a:endParaRPr lang="en-US" dirty="0">
              <a:latin typeface="Bodoni 72 Smallcaps Book" charset="0"/>
              <a:ea typeface="Bodoni 72 Smallcaps Book" charset="0"/>
              <a:cs typeface="Bodoni 72 Smallcaps Book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1536" y="3055193"/>
            <a:ext cx="432460" cy="43246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9555347" y="3410464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Bodoni 72 Smallcaps Book" charset="0"/>
                <a:ea typeface="Bodoni 72 Smallcaps Book" charset="0"/>
                <a:cs typeface="Bodoni 72 Smallcaps Book" charset="0"/>
              </a:rPr>
              <a:t>BellaHop</a:t>
            </a:r>
            <a:endParaRPr lang="en-US" dirty="0">
              <a:latin typeface="Bodoni 72 Smallcaps Book" charset="0"/>
              <a:ea typeface="Bodoni 72 Smallcaps Book" charset="0"/>
              <a:cs typeface="Bodoni 72 Smallcaps Book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8375" y="4059360"/>
            <a:ext cx="432460" cy="43246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6848640" y="4527445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Century Gothic" charset="0"/>
                <a:ea typeface="Century Gothic" charset="0"/>
                <a:cs typeface="Century Gothic" charset="0"/>
              </a:rPr>
              <a:t>bellahop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2687" y="4059360"/>
            <a:ext cx="432460" cy="43246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8307327" y="4551195"/>
            <a:ext cx="1167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Bellahop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2893" y="4154360"/>
            <a:ext cx="432460" cy="432460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9545658" y="4551196"/>
            <a:ext cx="118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BellaHop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9581075" y="2843460"/>
            <a:ext cx="1028061" cy="10397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3271" y="5221161"/>
            <a:ext cx="432460" cy="432460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6763536" y="5689246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Cochin" charset="0"/>
                <a:ea typeface="Cochin" charset="0"/>
                <a:cs typeface="Cochin" charset="0"/>
              </a:rPr>
              <a:t>bellahop</a:t>
            </a:r>
            <a:endParaRPr lang="en-US" dirty="0">
              <a:latin typeface="Cochin" charset="0"/>
              <a:ea typeface="Cochin" charset="0"/>
              <a:cs typeface="Cochin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7583" y="5221161"/>
            <a:ext cx="432460" cy="432460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8222223" y="5712996"/>
            <a:ext cx="1046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chin" charset="0"/>
                <a:ea typeface="Cochin" charset="0"/>
                <a:cs typeface="Cochin" charset="0"/>
              </a:rPr>
              <a:t>Bellahop</a:t>
            </a:r>
            <a:endParaRPr lang="en-US" dirty="0">
              <a:latin typeface="Cochin" charset="0"/>
              <a:ea typeface="Cochin" charset="0"/>
              <a:cs typeface="Cochin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5914" y="5351786"/>
            <a:ext cx="432460" cy="432460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9460554" y="5712997"/>
            <a:ext cx="1103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chin" charset="0"/>
                <a:ea typeface="Cochin" charset="0"/>
                <a:cs typeface="Cochin" charset="0"/>
              </a:rPr>
              <a:t>BellaHop</a:t>
            </a:r>
            <a:endParaRPr lang="en-US" dirty="0">
              <a:latin typeface="Cochin" charset="0"/>
              <a:ea typeface="Cochin" charset="0"/>
              <a:cs typeface="Cochin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9478113" y="5121861"/>
            <a:ext cx="1028061" cy="10397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3935356" y="2648198"/>
            <a:ext cx="1272955" cy="11369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1795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61</Words>
  <Application>Microsoft Macintosh PowerPoint</Application>
  <PresentationFormat>Widescreen</PresentationFormat>
  <Paragraphs>32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6" baseType="lpstr">
      <vt:lpstr>Al Tarikh</vt:lpstr>
      <vt:lpstr>Bodoni 72 Smallcaps Book</vt:lpstr>
      <vt:lpstr>Calibri</vt:lpstr>
      <vt:lpstr>Calibri Light</vt:lpstr>
      <vt:lpstr>Century Gothic</vt:lpstr>
      <vt:lpstr>Cochin</vt:lpstr>
      <vt:lpstr>Copperplate</vt:lpstr>
      <vt:lpstr>HGMaruGothicMPRO</vt:lpstr>
      <vt:lpstr>Sukhumvit Set Text</vt:lpstr>
      <vt:lpstr>Zapfino</vt:lpstr>
      <vt:lpstr>Arial</vt:lpstr>
      <vt:lpstr>Office Theme</vt:lpstr>
      <vt:lpstr>Bellahop Logo</vt:lpstr>
      <vt:lpstr>Luxury Logos</vt:lpstr>
      <vt:lpstr>Hotel Service Bell</vt:lpstr>
      <vt:lpstr>Ideas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Bellahop Logo</dc:title>
  <dc:creator>Microsoft Office User</dc:creator>
  <cp:lastModifiedBy>Microsoft Office User</cp:lastModifiedBy>
  <cp:revision>6</cp:revision>
  <dcterms:created xsi:type="dcterms:W3CDTF">2017-02-21T22:11:30Z</dcterms:created>
  <dcterms:modified xsi:type="dcterms:W3CDTF">2017-02-21T23:08:34Z</dcterms:modified>
</cp:coreProperties>
</file>