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974" y="3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438F020-3161-4BBF-BCF7-A38EC6135686}"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A3CDC-F14C-4DB1-ABC6-8222F84C0F0F}" type="slidenum">
              <a:rPr lang="en-US" smtClean="0"/>
              <a:t>‹#›</a:t>
            </a:fld>
            <a:endParaRPr lang="en-US"/>
          </a:p>
        </p:txBody>
      </p:sp>
    </p:spTree>
    <p:extLst>
      <p:ext uri="{BB962C8B-B14F-4D97-AF65-F5344CB8AC3E}">
        <p14:creationId xmlns:p14="http://schemas.microsoft.com/office/powerpoint/2010/main" val="390705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7438F020-3161-4BBF-BCF7-A38EC6135686}"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A3CDC-F14C-4DB1-ABC6-8222F84C0F0F}" type="slidenum">
              <a:rPr lang="en-US" smtClean="0"/>
              <a:t>‹#›</a:t>
            </a:fld>
            <a:endParaRPr lang="en-US"/>
          </a:p>
        </p:txBody>
      </p:sp>
    </p:spTree>
    <p:extLst>
      <p:ext uri="{BB962C8B-B14F-4D97-AF65-F5344CB8AC3E}">
        <p14:creationId xmlns:p14="http://schemas.microsoft.com/office/powerpoint/2010/main" val="225225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7438F020-3161-4BBF-BCF7-A38EC6135686}"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A3CDC-F14C-4DB1-ABC6-8222F84C0F0F}" type="slidenum">
              <a:rPr lang="en-US" smtClean="0"/>
              <a:t>‹#›</a:t>
            </a:fld>
            <a:endParaRPr lang="en-US"/>
          </a:p>
        </p:txBody>
      </p:sp>
    </p:spTree>
    <p:extLst>
      <p:ext uri="{BB962C8B-B14F-4D97-AF65-F5344CB8AC3E}">
        <p14:creationId xmlns:p14="http://schemas.microsoft.com/office/powerpoint/2010/main" val="197920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7438F020-3161-4BBF-BCF7-A38EC6135686}"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A3CDC-F14C-4DB1-ABC6-8222F84C0F0F}" type="slidenum">
              <a:rPr lang="en-US" smtClean="0"/>
              <a:t>‹#›</a:t>
            </a:fld>
            <a:endParaRPr lang="en-US"/>
          </a:p>
        </p:txBody>
      </p:sp>
    </p:spTree>
    <p:extLst>
      <p:ext uri="{BB962C8B-B14F-4D97-AF65-F5344CB8AC3E}">
        <p14:creationId xmlns:p14="http://schemas.microsoft.com/office/powerpoint/2010/main" val="402047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38F020-3161-4BBF-BCF7-A38EC6135686}"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A3CDC-F14C-4DB1-ABC6-8222F84C0F0F}" type="slidenum">
              <a:rPr lang="en-US" smtClean="0"/>
              <a:t>‹#›</a:t>
            </a:fld>
            <a:endParaRPr lang="en-US"/>
          </a:p>
        </p:txBody>
      </p:sp>
    </p:spTree>
    <p:extLst>
      <p:ext uri="{BB962C8B-B14F-4D97-AF65-F5344CB8AC3E}">
        <p14:creationId xmlns:p14="http://schemas.microsoft.com/office/powerpoint/2010/main" val="240005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7438F020-3161-4BBF-BCF7-A38EC6135686}" type="datetimeFigureOut">
              <a:rPr lang="en-US" smtClean="0"/>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A3CDC-F14C-4DB1-ABC6-8222F84C0F0F}" type="slidenum">
              <a:rPr lang="en-US" smtClean="0"/>
              <a:t>‹#›</a:t>
            </a:fld>
            <a:endParaRPr lang="en-US"/>
          </a:p>
        </p:txBody>
      </p:sp>
    </p:spTree>
    <p:extLst>
      <p:ext uri="{BB962C8B-B14F-4D97-AF65-F5344CB8AC3E}">
        <p14:creationId xmlns:p14="http://schemas.microsoft.com/office/powerpoint/2010/main" val="2520660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7438F020-3161-4BBF-BCF7-A38EC6135686}" type="datetimeFigureOut">
              <a:rPr lang="en-US" smtClean="0"/>
              <a:t>3/2/2017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A3CDC-F14C-4DB1-ABC6-8222F84C0F0F}" type="slidenum">
              <a:rPr lang="en-US" smtClean="0"/>
              <a:t>‹#›</a:t>
            </a:fld>
            <a:endParaRPr lang="en-US"/>
          </a:p>
        </p:txBody>
      </p:sp>
    </p:spTree>
    <p:extLst>
      <p:ext uri="{BB962C8B-B14F-4D97-AF65-F5344CB8AC3E}">
        <p14:creationId xmlns:p14="http://schemas.microsoft.com/office/powerpoint/2010/main" val="2292741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438F020-3161-4BBF-BCF7-A38EC6135686}" type="datetimeFigureOut">
              <a:rPr lang="en-US" smtClean="0"/>
              <a:t>3/2/2017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A3CDC-F14C-4DB1-ABC6-8222F84C0F0F}" type="slidenum">
              <a:rPr lang="en-US" smtClean="0"/>
              <a:t>‹#›</a:t>
            </a:fld>
            <a:endParaRPr lang="en-US"/>
          </a:p>
        </p:txBody>
      </p:sp>
    </p:spTree>
    <p:extLst>
      <p:ext uri="{BB962C8B-B14F-4D97-AF65-F5344CB8AC3E}">
        <p14:creationId xmlns:p14="http://schemas.microsoft.com/office/powerpoint/2010/main" val="1735256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8F020-3161-4BBF-BCF7-A38EC6135686}" type="datetimeFigureOut">
              <a:rPr lang="en-US" smtClean="0"/>
              <a:t>3/2/2017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A3CDC-F14C-4DB1-ABC6-8222F84C0F0F}" type="slidenum">
              <a:rPr lang="en-US" smtClean="0"/>
              <a:t>‹#›</a:t>
            </a:fld>
            <a:endParaRPr lang="en-US"/>
          </a:p>
        </p:txBody>
      </p:sp>
    </p:spTree>
    <p:extLst>
      <p:ext uri="{BB962C8B-B14F-4D97-AF65-F5344CB8AC3E}">
        <p14:creationId xmlns:p14="http://schemas.microsoft.com/office/powerpoint/2010/main" val="318325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38F020-3161-4BBF-BCF7-A38EC6135686}" type="datetimeFigureOut">
              <a:rPr lang="en-US" smtClean="0"/>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A3CDC-F14C-4DB1-ABC6-8222F84C0F0F}" type="slidenum">
              <a:rPr lang="en-US" smtClean="0"/>
              <a:t>‹#›</a:t>
            </a:fld>
            <a:endParaRPr lang="en-US"/>
          </a:p>
        </p:txBody>
      </p:sp>
    </p:spTree>
    <p:extLst>
      <p:ext uri="{BB962C8B-B14F-4D97-AF65-F5344CB8AC3E}">
        <p14:creationId xmlns:p14="http://schemas.microsoft.com/office/powerpoint/2010/main" val="141769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38F020-3161-4BBF-BCF7-A38EC6135686}" type="datetimeFigureOut">
              <a:rPr lang="en-US" smtClean="0"/>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A3CDC-F14C-4DB1-ABC6-8222F84C0F0F}" type="slidenum">
              <a:rPr lang="en-US" smtClean="0"/>
              <a:t>‹#›</a:t>
            </a:fld>
            <a:endParaRPr lang="en-US"/>
          </a:p>
        </p:txBody>
      </p:sp>
    </p:spTree>
    <p:extLst>
      <p:ext uri="{BB962C8B-B14F-4D97-AF65-F5344CB8AC3E}">
        <p14:creationId xmlns:p14="http://schemas.microsoft.com/office/powerpoint/2010/main" val="3384485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8F020-3161-4BBF-BCF7-A38EC6135686}" type="datetimeFigureOut">
              <a:rPr lang="en-US" smtClean="0"/>
              <a:t>3/2/2017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A3CDC-F14C-4DB1-ABC6-8222F84C0F0F}" type="slidenum">
              <a:rPr lang="en-US" smtClean="0"/>
              <a:t>‹#›</a:t>
            </a:fld>
            <a:endParaRPr lang="en-US"/>
          </a:p>
        </p:txBody>
      </p:sp>
    </p:spTree>
    <p:extLst>
      <p:ext uri="{BB962C8B-B14F-4D97-AF65-F5344CB8AC3E}">
        <p14:creationId xmlns:p14="http://schemas.microsoft.com/office/powerpoint/2010/main" val="96051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086" y="861059"/>
            <a:ext cx="1524973" cy="1524973"/>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09" y="2149177"/>
            <a:ext cx="265033" cy="265032"/>
          </a:xfrm>
          <a:prstGeom prst="rect">
            <a:avLst/>
          </a:prstGeom>
        </p:spPr>
      </p:pic>
      <p:pic>
        <p:nvPicPr>
          <p:cNvPr id="141" name="Picture 140"/>
          <p:cNvPicPr>
            <a:picLocks noChangeAspect="1"/>
          </p:cNvPicPr>
          <p:nvPr/>
        </p:nvPicPr>
        <p:blipFill rotWithShape="1">
          <a:blip r:embed="rId4"/>
          <a:srcRect l="22165" t="29722" r="70223" b="57494"/>
          <a:stretch/>
        </p:blipFill>
        <p:spPr>
          <a:xfrm>
            <a:off x="1368580" y="4740435"/>
            <a:ext cx="1399760" cy="1322424"/>
          </a:xfrm>
          <a:prstGeom prst="rect">
            <a:avLst/>
          </a:prstGeom>
        </p:spPr>
      </p:pic>
      <p:pic>
        <p:nvPicPr>
          <p:cNvPr id="145" name="Picture 144"/>
          <p:cNvPicPr>
            <a:picLocks noChangeAspect="1"/>
          </p:cNvPicPr>
          <p:nvPr/>
        </p:nvPicPr>
        <p:blipFill rotWithShape="1">
          <a:blip r:embed="rId5"/>
          <a:srcRect l="46151" t="30559" r="29349" b="53758"/>
          <a:stretch/>
        </p:blipFill>
        <p:spPr>
          <a:xfrm>
            <a:off x="1743300" y="1568114"/>
            <a:ext cx="2558362" cy="921231"/>
          </a:xfrm>
          <a:prstGeom prst="rect">
            <a:avLst/>
          </a:prstGeom>
        </p:spPr>
      </p:pic>
      <p:pic>
        <p:nvPicPr>
          <p:cNvPr id="69" name="Picture 68"/>
          <p:cNvPicPr>
            <a:picLocks noChangeAspect="1"/>
          </p:cNvPicPr>
          <p:nvPr/>
        </p:nvPicPr>
        <p:blipFill rotWithShape="1">
          <a:blip r:embed="rId6">
            <a:extLst>
              <a:ext uri="{28A0092B-C50C-407E-A947-70E740481C1C}">
                <a14:useLocalDpi xmlns:a14="http://schemas.microsoft.com/office/drawing/2010/main" val="0"/>
              </a:ext>
            </a:extLst>
          </a:blip>
          <a:srcRect l="19760"/>
          <a:stretch/>
        </p:blipFill>
        <p:spPr>
          <a:xfrm flipH="1">
            <a:off x="966430" y="4560690"/>
            <a:ext cx="995390" cy="562627"/>
          </a:xfrm>
          <a:prstGeom prst="rect">
            <a:avLst/>
          </a:prstGeom>
        </p:spPr>
      </p:pic>
      <p:pic>
        <p:nvPicPr>
          <p:cNvPr id="151" name="Picture 150"/>
          <p:cNvPicPr>
            <a:picLocks noChangeAspect="1"/>
          </p:cNvPicPr>
          <p:nvPr/>
        </p:nvPicPr>
        <p:blipFill rotWithShape="1">
          <a:blip r:embed="rId4"/>
          <a:srcRect l="22165" t="29722" r="70223" b="57494"/>
          <a:stretch/>
        </p:blipFill>
        <p:spPr>
          <a:xfrm>
            <a:off x="4368348" y="973512"/>
            <a:ext cx="1604479" cy="1515833"/>
          </a:xfrm>
          <a:prstGeom prst="rect">
            <a:avLst/>
          </a:prstGeom>
        </p:spPr>
      </p:pic>
      <p:pic>
        <p:nvPicPr>
          <p:cNvPr id="152" name="Picture 151"/>
          <p:cNvPicPr>
            <a:picLocks noChangeAspect="1"/>
          </p:cNvPicPr>
          <p:nvPr/>
        </p:nvPicPr>
        <p:blipFill rotWithShape="1">
          <a:blip r:embed="rId5"/>
          <a:srcRect l="46151" t="30559" r="29349" b="53758"/>
          <a:stretch/>
        </p:blipFill>
        <p:spPr>
          <a:xfrm>
            <a:off x="2555060" y="4917529"/>
            <a:ext cx="2987040" cy="1075592"/>
          </a:xfrm>
          <a:prstGeom prst="rect">
            <a:avLst/>
          </a:prstGeom>
        </p:spPr>
      </p:pic>
      <p:sp>
        <p:nvSpPr>
          <p:cNvPr id="153" name="Title 1"/>
          <p:cNvSpPr txBox="1">
            <a:spLocks/>
          </p:cNvSpPr>
          <p:nvPr/>
        </p:nvSpPr>
        <p:spPr>
          <a:xfrm>
            <a:off x="1987526" y="456051"/>
            <a:ext cx="2228710" cy="518856"/>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Concept 1</a:t>
            </a:r>
          </a:p>
        </p:txBody>
      </p:sp>
      <p:sp>
        <p:nvSpPr>
          <p:cNvPr id="154" name="Title 1"/>
          <p:cNvSpPr txBox="1">
            <a:spLocks/>
          </p:cNvSpPr>
          <p:nvPr/>
        </p:nvSpPr>
        <p:spPr>
          <a:xfrm>
            <a:off x="2139638" y="6062859"/>
            <a:ext cx="2228710" cy="518856"/>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Concept 2</a:t>
            </a:r>
          </a:p>
        </p:txBody>
      </p:sp>
      <p:sp>
        <p:nvSpPr>
          <p:cNvPr id="155" name="Content Placeholder 2"/>
          <p:cNvSpPr txBox="1">
            <a:spLocks/>
          </p:cNvSpPr>
          <p:nvPr/>
        </p:nvSpPr>
        <p:spPr>
          <a:xfrm>
            <a:off x="6039513" y="295208"/>
            <a:ext cx="5807047" cy="633927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t>Notes:</a:t>
            </a:r>
          </a:p>
          <a:p>
            <a:pPr marL="285750" indent="-285750" algn="l">
              <a:buFont typeface="Arial" panose="020B0604020202020204" pitchFamily="34" charset="0"/>
              <a:buChar char="•"/>
            </a:pPr>
            <a:r>
              <a:rPr lang="en-US" sz="1600" dirty="0"/>
              <a:t>Name: Texas Home Fairy</a:t>
            </a:r>
          </a:p>
          <a:p>
            <a:pPr marL="285750" indent="-285750" algn="l">
              <a:buFont typeface="Arial" panose="020B0604020202020204" pitchFamily="34" charset="0"/>
              <a:buChar char="•"/>
            </a:pPr>
            <a:r>
              <a:rPr lang="en-US" sz="1600" dirty="0"/>
              <a:t>Business/target customer: people who need to sell their home quickly.</a:t>
            </a:r>
          </a:p>
          <a:p>
            <a:pPr marL="285750" indent="-285750" algn="l">
              <a:buFont typeface="Arial" panose="020B0604020202020204" pitchFamily="34" charset="0"/>
              <a:buChar char="•"/>
            </a:pPr>
            <a:r>
              <a:rPr lang="en-US" sz="1600" dirty="0"/>
              <a:t>Want a friendly, cute FAIRY (1st priority) but with TEXAS traits (2nd priority)</a:t>
            </a:r>
          </a:p>
          <a:p>
            <a:pPr marL="285750" indent="-285750" algn="l">
              <a:buFont typeface="Arial" panose="020B0604020202020204" pitchFamily="34" charset="0"/>
              <a:buChar char="•"/>
            </a:pPr>
            <a:r>
              <a:rPr lang="en-US" sz="1600" dirty="0"/>
              <a:t>Brand: helpful, friendly, reliable… and local (Texas). Marketing messaging will be focused on magical fairy that solves home problems.</a:t>
            </a:r>
            <a:r>
              <a:rPr lang="en-US" sz="1600" dirty="0"/>
              <a:t> </a:t>
            </a:r>
            <a:endParaRPr lang="en-US" sz="1600" dirty="0"/>
          </a:p>
          <a:p>
            <a:pPr algn="l"/>
            <a:r>
              <a:rPr lang="en-US" sz="1600" b="1" dirty="0"/>
              <a:t>EXAMPLE Concepts:</a:t>
            </a:r>
          </a:p>
          <a:p>
            <a:pPr marL="342900" indent="-342900" algn="l">
              <a:buFont typeface="Arial" panose="020B0604020202020204" pitchFamily="34" charset="0"/>
              <a:buChar char="•"/>
            </a:pPr>
            <a:r>
              <a:rPr lang="en-US" sz="1600" dirty="0"/>
              <a:t>I pulled these together with clip art from web, just to provide concept. I like these fairy graphics, but need to create something original. Would love a personified/cartoon mascot, but have been disappointed with attempts at creating mascot, so have settled on silhouette. Silhouette can be black, or perhaps multi-color? </a:t>
            </a:r>
          </a:p>
          <a:p>
            <a:pPr marL="342900" indent="-342900" algn="l">
              <a:buFont typeface="Arial" panose="020B0604020202020204" pitchFamily="34" charset="0"/>
              <a:buChar char="•"/>
            </a:pPr>
            <a:r>
              <a:rPr lang="en-US" sz="1600" dirty="0"/>
              <a:t>Fairy needs cowboy boots!!! (integral to brand!). I added clip art boots as example. May also want a cowboy hat, but only if it “works” with the design.</a:t>
            </a:r>
          </a:p>
          <a:p>
            <a:pPr marL="342900" indent="-342900" algn="l">
              <a:buFont typeface="Arial" panose="020B0604020202020204" pitchFamily="34" charset="0"/>
              <a:buChar char="•"/>
            </a:pPr>
            <a:r>
              <a:rPr lang="en-US" sz="1600" dirty="0"/>
              <a:t>I am not sure whether to have Fairy on one end and house on the other with name in between (concept 1) OR to have fairy next to house on one end and name next to it. (concept 2)</a:t>
            </a:r>
          </a:p>
          <a:p>
            <a:pPr marL="342900" indent="-342900" algn="l">
              <a:buFont typeface="Arial" panose="020B0604020202020204" pitchFamily="34" charset="0"/>
              <a:buChar char="•"/>
            </a:pPr>
            <a:r>
              <a:rPr lang="en-US" sz="1600" dirty="0"/>
              <a:t>In any case, I’d like the fairy to “enchant” the house… via either (1) blowing pixie dust or (2) using magic wand.</a:t>
            </a:r>
          </a:p>
          <a:p>
            <a:pPr marL="342900" indent="-342900" algn="l">
              <a:buFont typeface="Arial" panose="020B0604020202020204" pitchFamily="34" charset="0"/>
              <a:buChar char="•"/>
            </a:pPr>
            <a:r>
              <a:rPr lang="en-US" sz="1600" dirty="0"/>
              <a:t>I like the gothic font as it aligns with fairy tales, but open to other fonts.</a:t>
            </a:r>
          </a:p>
          <a:p>
            <a:pPr marL="342900" indent="-342900" algn="l">
              <a:buFont typeface="Arial" panose="020B0604020202020204" pitchFamily="34" charset="0"/>
              <a:buChar char="•"/>
            </a:pPr>
            <a:r>
              <a:rPr lang="en-US" sz="1600" dirty="0"/>
              <a:t>Current home graphic is just a placeholder. Would like something different, but prefer the home to be colorful (rainbow, happy).</a:t>
            </a:r>
          </a:p>
          <a:p>
            <a:pPr marL="342900" indent="-342900" algn="l">
              <a:buFont typeface="Arial" panose="020B0604020202020204" pitchFamily="34" charset="0"/>
              <a:buChar char="•"/>
            </a:pPr>
            <a:r>
              <a:rPr lang="en-US" sz="1600" dirty="0"/>
              <a:t>Open to other concepts/ideas! I am no designer!!!</a:t>
            </a:r>
          </a:p>
        </p:txBody>
      </p:sp>
      <p:pic>
        <p:nvPicPr>
          <p:cNvPr id="156" name="Picture 1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021" y="2139520"/>
            <a:ext cx="265033" cy="265032"/>
          </a:xfrm>
          <a:prstGeom prst="rect">
            <a:avLst/>
          </a:prstGeom>
        </p:spPr>
      </p:pic>
      <p:pic>
        <p:nvPicPr>
          <p:cNvPr id="157" name="Picture 1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908129">
            <a:off x="1097778" y="4775102"/>
            <a:ext cx="203821" cy="203820"/>
          </a:xfrm>
          <a:prstGeom prst="rect">
            <a:avLst/>
          </a:prstGeom>
        </p:spPr>
      </p:pic>
      <p:pic>
        <p:nvPicPr>
          <p:cNvPr id="162" name="Picture 1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48991">
            <a:off x="1077606" y="4944614"/>
            <a:ext cx="203821" cy="203820"/>
          </a:xfrm>
          <a:prstGeom prst="rect">
            <a:avLst/>
          </a:prstGeom>
        </p:spPr>
      </p:pic>
      <p:pic>
        <p:nvPicPr>
          <p:cNvPr id="163" name="Picture 16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flipH="1">
            <a:off x="2863278" y="-159730"/>
            <a:ext cx="357970" cy="2848417"/>
          </a:xfrm>
          <a:prstGeom prst="rect">
            <a:avLst/>
          </a:prstGeom>
        </p:spPr>
      </p:pic>
      <p:sp>
        <p:nvSpPr>
          <p:cNvPr id="164" name="TextBox 163"/>
          <p:cNvSpPr txBox="1"/>
          <p:nvPr/>
        </p:nvSpPr>
        <p:spPr>
          <a:xfrm>
            <a:off x="500086" y="3394512"/>
            <a:ext cx="1135188" cy="369332"/>
          </a:xfrm>
          <a:prstGeom prst="rect">
            <a:avLst/>
          </a:prstGeom>
          <a:noFill/>
        </p:spPr>
        <p:txBody>
          <a:bodyPr wrap="square" rtlCol="0">
            <a:spAutoFit/>
          </a:bodyPr>
          <a:lstStyle/>
          <a:p>
            <a:r>
              <a:rPr lang="en-US" dirty="0"/>
              <a:t>Boots!</a:t>
            </a:r>
          </a:p>
        </p:txBody>
      </p:sp>
      <p:sp>
        <p:nvSpPr>
          <p:cNvPr id="165" name="TextBox 164"/>
          <p:cNvSpPr txBox="1"/>
          <p:nvPr/>
        </p:nvSpPr>
        <p:spPr>
          <a:xfrm>
            <a:off x="2132687" y="3442437"/>
            <a:ext cx="1377317" cy="369332"/>
          </a:xfrm>
          <a:prstGeom prst="rect">
            <a:avLst/>
          </a:prstGeom>
          <a:noFill/>
        </p:spPr>
        <p:txBody>
          <a:bodyPr wrap="square" rtlCol="0">
            <a:spAutoFit/>
          </a:bodyPr>
          <a:lstStyle/>
          <a:p>
            <a:r>
              <a:rPr lang="en-US" dirty="0"/>
              <a:t>Fairy dust!</a:t>
            </a:r>
          </a:p>
        </p:txBody>
      </p:sp>
      <p:sp>
        <p:nvSpPr>
          <p:cNvPr id="166" name="Oval 165"/>
          <p:cNvSpPr/>
          <p:nvPr/>
        </p:nvSpPr>
        <p:spPr>
          <a:xfrm>
            <a:off x="979712" y="2072695"/>
            <a:ext cx="696902" cy="3986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67" name="Oval 166"/>
          <p:cNvSpPr/>
          <p:nvPr/>
        </p:nvSpPr>
        <p:spPr>
          <a:xfrm>
            <a:off x="788635" y="4772324"/>
            <a:ext cx="696902" cy="3986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cxnSp>
        <p:nvCxnSpPr>
          <p:cNvPr id="169" name="Straight Arrow Connector 168"/>
          <p:cNvCxnSpPr>
            <a:cxnSpLocks/>
          </p:cNvCxnSpPr>
          <p:nvPr/>
        </p:nvCxnSpPr>
        <p:spPr>
          <a:xfrm flipV="1">
            <a:off x="2623587" y="1498376"/>
            <a:ext cx="665632" cy="1873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956845" y="2597666"/>
            <a:ext cx="204933" cy="774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a:off x="989705" y="3891451"/>
            <a:ext cx="128877" cy="754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H="1">
            <a:off x="2068460" y="3891451"/>
            <a:ext cx="555127" cy="669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586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304</Words>
  <Application>Microsoft Office PowerPoint</Application>
  <PresentationFormat>Widescreen</PresentationFormat>
  <Paragraphs>17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J Wallace</dc:creator>
  <cp:lastModifiedBy>Chris J Wallace</cp:lastModifiedBy>
  <cp:revision>12</cp:revision>
  <dcterms:created xsi:type="dcterms:W3CDTF">2017-03-02T20:44:21Z</dcterms:created>
  <dcterms:modified xsi:type="dcterms:W3CDTF">2017-03-03T00:53:04Z</dcterms:modified>
</cp:coreProperties>
</file>