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2D50C-6A08-4B74-85CA-9EC8C008DB2A}" type="datetimeFigureOut">
              <a:rPr lang="en-US" smtClean="0"/>
              <a:t>2/23/2017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002B0-C983-4ED1-AEB0-7CC5B8C78B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160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2D50C-6A08-4B74-85CA-9EC8C008DB2A}" type="datetimeFigureOut">
              <a:rPr lang="en-US" smtClean="0"/>
              <a:t>2/23/2017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002B0-C983-4ED1-AEB0-7CC5B8C78B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903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2D50C-6A08-4B74-85CA-9EC8C008DB2A}" type="datetimeFigureOut">
              <a:rPr lang="en-US" smtClean="0"/>
              <a:t>2/23/2017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002B0-C983-4ED1-AEB0-7CC5B8C78B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2090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2D50C-6A08-4B74-85CA-9EC8C008DB2A}" type="datetimeFigureOut">
              <a:rPr lang="en-US" smtClean="0"/>
              <a:t>2/23/2017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002B0-C983-4ED1-AEB0-7CC5B8C78B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20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2D50C-6A08-4B74-85CA-9EC8C008DB2A}" type="datetimeFigureOut">
              <a:rPr lang="en-US" smtClean="0"/>
              <a:t>2/23/2017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002B0-C983-4ED1-AEB0-7CC5B8C78B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7292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2D50C-6A08-4B74-85CA-9EC8C008DB2A}" type="datetimeFigureOut">
              <a:rPr lang="en-US" smtClean="0"/>
              <a:t>2/23/2017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002B0-C983-4ED1-AEB0-7CC5B8C78B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535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2D50C-6A08-4B74-85CA-9EC8C008DB2A}" type="datetimeFigureOut">
              <a:rPr lang="en-US" smtClean="0"/>
              <a:t>2/23/2017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002B0-C983-4ED1-AEB0-7CC5B8C78B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946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2D50C-6A08-4B74-85CA-9EC8C008DB2A}" type="datetimeFigureOut">
              <a:rPr lang="en-US" smtClean="0"/>
              <a:t>2/23/2017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002B0-C983-4ED1-AEB0-7CC5B8C78B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265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2D50C-6A08-4B74-85CA-9EC8C008DB2A}" type="datetimeFigureOut">
              <a:rPr lang="en-US" smtClean="0"/>
              <a:t>2/23/2017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002B0-C983-4ED1-AEB0-7CC5B8C78B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381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2D50C-6A08-4B74-85CA-9EC8C008DB2A}" type="datetimeFigureOut">
              <a:rPr lang="en-US" smtClean="0"/>
              <a:t>2/23/2017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002B0-C983-4ED1-AEB0-7CC5B8C78B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001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2D50C-6A08-4B74-85CA-9EC8C008DB2A}" type="datetimeFigureOut">
              <a:rPr lang="en-US" smtClean="0"/>
              <a:t>2/23/2017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002B0-C983-4ED1-AEB0-7CC5B8C78B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37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C2D50C-6A08-4B74-85CA-9EC8C008DB2A}" type="datetimeFigureOut">
              <a:rPr lang="en-US" smtClean="0"/>
              <a:t>2/23/2017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1002B0-C983-4ED1-AEB0-7CC5B8C78B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527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55291" y="809839"/>
            <a:ext cx="98066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Over 1 Million US Homes Have Solar</a:t>
            </a:r>
          </a:p>
        </p:txBody>
      </p:sp>
      <p:sp>
        <p:nvSpPr>
          <p:cNvPr id="7" name="Rectangle 6"/>
          <p:cNvSpPr/>
          <p:nvPr/>
        </p:nvSpPr>
        <p:spPr>
          <a:xfrm>
            <a:off x="2122561" y="4400100"/>
            <a:ext cx="702397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1"/>
            <a:r>
              <a:rPr lang="en-US" sz="4000" b="1" dirty="0"/>
              <a:t>Learn More at pmaxsolar.com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39360" y="2193975"/>
            <a:ext cx="821916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 Mins On Solar Dashboard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417615" y="2982817"/>
            <a:ext cx="666265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Saves You Thousands of Dollars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4790" y="4267551"/>
            <a:ext cx="1657609" cy="1657609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620404" y="6219243"/>
            <a:ext cx="11158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Instant Solar Report                         Up to 3 quotes from Installers near you                                 Compare quotations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96294" y="2193975"/>
            <a:ext cx="2514600" cy="160020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3791" y="81498"/>
            <a:ext cx="2360052" cy="728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39849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36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PMax_Nav</dc:creator>
  <cp:lastModifiedBy>PMax_Nav</cp:lastModifiedBy>
  <cp:revision>24</cp:revision>
  <dcterms:created xsi:type="dcterms:W3CDTF">2017-02-24T02:07:35Z</dcterms:created>
  <dcterms:modified xsi:type="dcterms:W3CDTF">2017-02-24T04:23:24Z</dcterms:modified>
</cp:coreProperties>
</file>