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5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9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8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0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20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9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4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2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50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22380-E440-4975-8D19-7C8B1F2C55C4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57741-38B9-4704-8FD5-C5495751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3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084" y="757897"/>
            <a:ext cx="4095458" cy="4285944"/>
          </a:xfrm>
          <a:prstGeom prst="rect">
            <a:avLst/>
          </a:prstGeom>
        </p:spPr>
      </p:pic>
      <p:cxnSp>
        <p:nvCxnSpPr>
          <p:cNvPr id="7" name="Straight Arrow Connector 6"/>
          <p:cNvCxnSpPr>
            <a:cxnSpLocks/>
          </p:cNvCxnSpPr>
          <p:nvPr/>
        </p:nvCxnSpPr>
        <p:spPr>
          <a:xfrm flipH="1">
            <a:off x="3643532" y="757897"/>
            <a:ext cx="3291840" cy="367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935372" y="450166"/>
            <a:ext cx="5022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Change this Text to: </a:t>
            </a:r>
            <a:r>
              <a:rPr lang="en-US" b="1" dirty="0">
                <a:solidFill>
                  <a:srgbClr val="00B050"/>
                </a:solidFill>
              </a:rPr>
              <a:t>SIGN-UP FOR</a:t>
            </a:r>
          </a:p>
        </p:txBody>
      </p:sp>
    </p:spTree>
    <p:extLst>
      <p:ext uri="{BB962C8B-B14F-4D97-AF65-F5344CB8AC3E}">
        <p14:creationId xmlns:p14="http://schemas.microsoft.com/office/powerpoint/2010/main" val="213999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741" y="1031485"/>
            <a:ext cx="5000194" cy="2288490"/>
          </a:xfrm>
          <a:prstGeom prst="rect">
            <a:avLst/>
          </a:prstGeom>
        </p:spPr>
      </p:pic>
      <p:cxnSp>
        <p:nvCxnSpPr>
          <p:cNvPr id="6" name="Straight Arrow Connector 5"/>
          <p:cNvCxnSpPr>
            <a:cxnSpLocks/>
          </p:cNvCxnSpPr>
          <p:nvPr/>
        </p:nvCxnSpPr>
        <p:spPr>
          <a:xfrm flipH="1">
            <a:off x="4206240" y="1751718"/>
            <a:ext cx="3010486" cy="4240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216726" y="1533379"/>
            <a:ext cx="48252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Please make changes such that the text color is white and stands out</a:t>
            </a:r>
          </a:p>
          <a:p>
            <a:pPr marL="342900" indent="-342900">
              <a:buAutoNum type="arabicPeriod"/>
            </a:pPr>
            <a:r>
              <a:rPr lang="en-US" dirty="0"/>
              <a:t>Make the background start from darker green like below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8997" y="4790122"/>
            <a:ext cx="2743200" cy="1666875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H="1">
            <a:off x="4009292" y="2518117"/>
            <a:ext cx="4290646" cy="31054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8008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PMax_Nav</dc:creator>
  <cp:lastModifiedBy>PMax_Nav</cp:lastModifiedBy>
  <cp:revision>3</cp:revision>
  <dcterms:created xsi:type="dcterms:W3CDTF">2017-02-26T23:41:28Z</dcterms:created>
  <dcterms:modified xsi:type="dcterms:W3CDTF">2017-02-26T23:58:08Z</dcterms:modified>
</cp:coreProperties>
</file>