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6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0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1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9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1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6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7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9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7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6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E1B74-A081-43C8-BF68-05860294458C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DFD99-EE78-41C7-A3A5-D856C99EB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2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476" y="570987"/>
            <a:ext cx="5332786" cy="1918995"/>
          </a:xfrm>
          <a:prstGeom prst="rect">
            <a:avLst/>
          </a:prstGeom>
        </p:spPr>
      </p:pic>
      <p:cxnSp>
        <p:nvCxnSpPr>
          <p:cNvPr id="6" name="Straight Arrow Connector 5"/>
          <p:cNvCxnSpPr>
            <a:cxnSpLocks/>
            <a:stCxn id="7" idx="1"/>
          </p:cNvCxnSpPr>
          <p:nvPr/>
        </p:nvCxnSpPr>
        <p:spPr>
          <a:xfrm flipH="1" flipV="1">
            <a:off x="4501662" y="2208628"/>
            <a:ext cx="4135902" cy="281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637564" y="2166816"/>
            <a:ext cx="301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Make color Orange (same color as in our logo)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501662" y="759655"/>
            <a:ext cx="3685735" cy="604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87397" y="323557"/>
            <a:ext cx="3460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Remove Shadow from the text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883877" y="1237957"/>
            <a:ext cx="1519311" cy="32637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01662" y="3981157"/>
            <a:ext cx="4276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Remove the yellow from the edge of the semicircle </a:t>
            </a:r>
          </a:p>
        </p:txBody>
      </p:sp>
    </p:spTree>
    <p:extLst>
      <p:ext uri="{BB962C8B-B14F-4D97-AF65-F5344CB8AC3E}">
        <p14:creationId xmlns:p14="http://schemas.microsoft.com/office/powerpoint/2010/main" val="317232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46" y="1022545"/>
            <a:ext cx="3240845" cy="330566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2912012" y="2152357"/>
            <a:ext cx="3432517" cy="745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968283" y="2799471"/>
            <a:ext cx="33762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912012" y="2686929"/>
            <a:ext cx="3432517" cy="900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46055" y="1814732"/>
            <a:ext cx="4164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Make these text color orange (same as logo orange)</a:t>
            </a:r>
          </a:p>
        </p:txBody>
      </p:sp>
    </p:spTree>
    <p:extLst>
      <p:ext uri="{BB962C8B-B14F-4D97-AF65-F5344CB8AC3E}">
        <p14:creationId xmlns:p14="http://schemas.microsoft.com/office/powerpoint/2010/main" val="2430761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362" y="441666"/>
            <a:ext cx="7796866" cy="313152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3277772" y="1477108"/>
            <a:ext cx="4009293" cy="3319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87065" y="4135902"/>
            <a:ext cx="3699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Adjust the contrast to make it similar to original, right now the kids face looks too bright and overall picture is too faded</a:t>
            </a:r>
          </a:p>
        </p:txBody>
      </p:sp>
      <p:cxnSp>
        <p:nvCxnSpPr>
          <p:cNvPr id="9" name="Straight Arrow Connector 8"/>
          <p:cNvCxnSpPr>
            <a:cxnSpLocks/>
          </p:cNvCxnSpPr>
          <p:nvPr/>
        </p:nvCxnSpPr>
        <p:spPr>
          <a:xfrm flipH="1" flipV="1">
            <a:off x="1842869" y="3193367"/>
            <a:ext cx="1609577" cy="16037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098" y="4135902"/>
            <a:ext cx="2341098" cy="234109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39483" y="4736066"/>
            <a:ext cx="2138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Replace image with this QR code</a:t>
            </a:r>
          </a:p>
        </p:txBody>
      </p:sp>
    </p:spTree>
    <p:extLst>
      <p:ext uri="{BB962C8B-B14F-4D97-AF65-F5344CB8AC3E}">
        <p14:creationId xmlns:p14="http://schemas.microsoft.com/office/powerpoint/2010/main" val="111051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PMax_Nav</dc:creator>
  <cp:lastModifiedBy>PMax_Nav</cp:lastModifiedBy>
  <cp:revision>2</cp:revision>
  <dcterms:created xsi:type="dcterms:W3CDTF">2017-02-27T02:07:37Z</dcterms:created>
  <dcterms:modified xsi:type="dcterms:W3CDTF">2017-02-27T02:13:04Z</dcterms:modified>
</cp:coreProperties>
</file>