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8" r:id="rId4"/>
    <p:sldId id="259" r:id="rId5"/>
    <p:sldId id="266" r:id="rId6"/>
    <p:sldId id="261" r:id="rId7"/>
    <p:sldId id="271" r:id="rId8"/>
    <p:sldId id="270" r:id="rId9"/>
    <p:sldId id="268" r:id="rId10"/>
    <p:sldId id="272" r:id="rId11"/>
    <p:sldId id="274" r:id="rId12"/>
    <p:sldId id="273" r:id="rId13"/>
    <p:sldId id="275" r:id="rId14"/>
    <p:sldId id="278" r:id="rId15"/>
    <p:sldId id="277" r:id="rId16"/>
    <p:sldId id="279" r:id="rId17"/>
    <p:sldId id="269" r:id="rId18"/>
    <p:sldId id="257" r:id="rId19"/>
    <p:sldId id="262" r:id="rId20"/>
    <p:sldId id="263" r:id="rId21"/>
    <p:sldId id="264" r:id="rId22"/>
    <p:sldId id="265" r:id="rId23"/>
    <p:sldId id="267" r:id="rId24"/>
    <p:sldId id="276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945-D7F0-4048-BDF9-18665CDA5096}" type="datetimeFigureOut">
              <a:rPr lang="en-CA" smtClean="0"/>
              <a:t>22/02/2017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9899C-8DA4-4143-BD44-22BE6A1B2F5A}" type="slidenum">
              <a:rPr lang="en-CA" smtClean="0"/>
              <a:t>‹#›</a:t>
            </a:fld>
            <a:endParaRPr lang="en-CA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945-D7F0-4048-BDF9-18665CDA5096}" type="datetimeFigureOut">
              <a:rPr lang="en-CA" smtClean="0"/>
              <a:t>22/02/2017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9899C-8DA4-4143-BD44-22BE6A1B2F5A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945-D7F0-4048-BDF9-18665CDA5096}" type="datetimeFigureOut">
              <a:rPr lang="en-CA" smtClean="0"/>
              <a:t>22/02/2017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9899C-8DA4-4143-BD44-22BE6A1B2F5A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945-D7F0-4048-BDF9-18665CDA5096}" type="datetimeFigureOut">
              <a:rPr lang="en-CA" smtClean="0"/>
              <a:t>22/02/2017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9899C-8DA4-4143-BD44-22BE6A1B2F5A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945-D7F0-4048-BDF9-18665CDA5096}" type="datetimeFigureOut">
              <a:rPr lang="en-CA" smtClean="0"/>
              <a:t>22/02/2017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9899C-8DA4-4143-BD44-22BE6A1B2F5A}" type="slidenum">
              <a:rPr lang="en-CA" smtClean="0"/>
              <a:t>‹#›</a:t>
            </a:fld>
            <a:endParaRPr lang="en-CA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945-D7F0-4048-BDF9-18665CDA5096}" type="datetimeFigureOut">
              <a:rPr lang="en-CA" smtClean="0"/>
              <a:t>22/02/2017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9899C-8DA4-4143-BD44-22BE6A1B2F5A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945-D7F0-4048-BDF9-18665CDA5096}" type="datetimeFigureOut">
              <a:rPr lang="en-CA" smtClean="0"/>
              <a:t>22/02/2017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9899C-8DA4-4143-BD44-22BE6A1B2F5A}" type="slidenum">
              <a:rPr lang="en-CA" smtClean="0"/>
              <a:t>‹#›</a:t>
            </a:fld>
            <a:endParaRPr lang="en-CA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945-D7F0-4048-BDF9-18665CDA5096}" type="datetimeFigureOut">
              <a:rPr lang="en-CA" smtClean="0"/>
              <a:t>22/02/2017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9899C-8DA4-4143-BD44-22BE6A1B2F5A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945-D7F0-4048-BDF9-18665CDA5096}" type="datetimeFigureOut">
              <a:rPr lang="en-CA" smtClean="0"/>
              <a:t>22/02/2017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9899C-8DA4-4143-BD44-22BE6A1B2F5A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945-D7F0-4048-BDF9-18665CDA5096}" type="datetimeFigureOut">
              <a:rPr lang="en-CA" smtClean="0"/>
              <a:t>22/02/2017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9899C-8DA4-4143-BD44-22BE6A1B2F5A}" type="slidenum">
              <a:rPr lang="en-CA" smtClean="0"/>
              <a:t>‹#›</a:t>
            </a:fld>
            <a:endParaRPr lang="en-CA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945-D7F0-4048-BDF9-18665CDA5096}" type="datetimeFigureOut">
              <a:rPr lang="en-CA" smtClean="0"/>
              <a:t>22/02/2017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9899C-8DA4-4143-BD44-22BE6A1B2F5A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2719945-D7F0-4048-BDF9-18665CDA5096}" type="datetimeFigureOut">
              <a:rPr lang="en-CA" smtClean="0"/>
              <a:t>22/02/2017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AB9899C-8DA4-4143-BD44-22BE6A1B2F5A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LOGOS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846640" cy="1752600"/>
          </a:xfrm>
        </p:spPr>
        <p:txBody>
          <a:bodyPr>
            <a:normAutofit fontScale="92500" lnSpcReduction="10000"/>
          </a:bodyPr>
          <a:lstStyle/>
          <a:p>
            <a:r>
              <a:rPr lang="en-CA" dirty="0" smtClean="0"/>
              <a:t>Other CHCs</a:t>
            </a:r>
            <a:endParaRPr lang="en-CA" dirty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/>
          </a:p>
          <a:p>
            <a:pPr algn="r"/>
            <a:r>
              <a:rPr lang="en-CA" sz="1200" dirty="0" smtClean="0"/>
              <a:t>Item 9.4.2</a:t>
            </a:r>
            <a:endParaRPr lang="en-CA" sz="1200" dirty="0"/>
          </a:p>
        </p:txBody>
      </p:sp>
    </p:spTree>
    <p:extLst>
      <p:ext uri="{BB962C8B-B14F-4D97-AF65-F5344CB8AC3E}">
        <p14:creationId xmlns:p14="http://schemas.microsoft.com/office/powerpoint/2010/main" val="26784868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eader Image - navigate to homep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772816"/>
            <a:ext cx="5976664" cy="3384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74664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O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340768"/>
            <a:ext cx="6984776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45598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Unison Health &amp; Community Servic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484784"/>
            <a:ext cx="6408712" cy="36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75527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s://www.ccckl.ca/themes/comcare/img/comcare-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340768"/>
            <a:ext cx="7200800" cy="4680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58862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Carlington Community Health Centre - Ho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985" y="692696"/>
            <a:ext cx="8429463" cy="532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19852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ealthFle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124744"/>
            <a:ext cx="6134100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49463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Le Centre de santé communautaire du Grand Sudbur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980728"/>
            <a:ext cx="7416824" cy="5256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97622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Queen West Central Toronto Community Health Centr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3" name="AutoShape 4" descr="Queen West Central Toronto Community Health Centr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4" name="AutoShape 6" descr="Queen West Central Toronto Community Health Centre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pic>
        <p:nvPicPr>
          <p:cNvPr id="13320" name="Picture 8" descr="DPNCHC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772816"/>
            <a:ext cx="6120680" cy="3816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69306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ckchc.ca/wp-content/themes/ckchc/images/CKCHC-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924944"/>
            <a:ext cx="4438650" cy="923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61052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entre de santé communautaire Hamilton/Niagar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204864"/>
            <a:ext cx="7829550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6372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Kitchener Downtown Community Health Cent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700808"/>
            <a:ext cx="6336704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98884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Niagara Falls Community Health Centre - NFCH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355" y="1844824"/>
            <a:ext cx="6336704" cy="331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30663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Quest Community Health Centre  - Every One Matters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6400" y="2276872"/>
            <a:ext cx="6048672" cy="2785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26696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WellFo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700808"/>
            <a:ext cx="4464496" cy="324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26698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LAMP Community Health Centre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1312" y="1700808"/>
            <a:ext cx="6192688" cy="345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95611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Scarborough Centre for Healthy Communiti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556792"/>
            <a:ext cx="6480720" cy="388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9124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langs.or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412776"/>
            <a:ext cx="5904656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1134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guelphchc.ca/layouts/img/guelph_chc_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196752"/>
            <a:ext cx="7416824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0249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Rexda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196752"/>
            <a:ext cx="7416824" cy="4680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3427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ome Page - Wellesley Township Community Health Cent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268760"/>
            <a:ext cx="6912767" cy="4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262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o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124744"/>
            <a:ext cx="6624736" cy="439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6884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www.fhc-chc.com/sites/default/files/fhc2015small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124744"/>
            <a:ext cx="6264696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00167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Access Allian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196752"/>
            <a:ext cx="7200800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89871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34</TotalTime>
  <Words>5</Words>
  <Application>Microsoft Office PowerPoint</Application>
  <PresentationFormat>On-screen Show (4:3)</PresentationFormat>
  <Paragraphs>6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Clarity</vt:lpstr>
      <vt:lpstr>LOGOS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LOGOS</dc:title>
  <dc:creator>Jennie Bangay</dc:creator>
  <cp:lastModifiedBy>Jennie Bangay</cp:lastModifiedBy>
  <cp:revision>6</cp:revision>
  <dcterms:created xsi:type="dcterms:W3CDTF">2017-02-13T15:32:12Z</dcterms:created>
  <dcterms:modified xsi:type="dcterms:W3CDTF">2017-02-22T17:18:59Z</dcterms:modified>
</cp:coreProperties>
</file>