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0" r:id="rId3"/>
    <p:sldId id="262" r:id="rId4"/>
    <p:sldId id="263" r:id="rId5"/>
    <p:sldId id="257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771-E9DF-4B15-900F-597B1CDD12B4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8E24-AC06-4E7A-BE42-D326D710D3F4}" type="slidenum">
              <a:rPr lang="en-CA" smtClean="0"/>
              <a:t>‹#›</a:t>
            </a:fld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771-E9DF-4B15-900F-597B1CDD12B4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8E24-AC06-4E7A-BE42-D326D710D3F4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771-E9DF-4B15-900F-597B1CDD12B4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8E24-AC06-4E7A-BE42-D326D710D3F4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771-E9DF-4B15-900F-597B1CDD12B4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8E24-AC06-4E7A-BE42-D326D710D3F4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771-E9DF-4B15-900F-597B1CDD12B4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8E24-AC06-4E7A-BE42-D326D710D3F4}" type="slidenum">
              <a:rPr lang="en-CA" smtClean="0"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771-E9DF-4B15-900F-597B1CDD12B4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8E24-AC06-4E7A-BE42-D326D710D3F4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771-E9DF-4B15-900F-597B1CDD12B4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8E24-AC06-4E7A-BE42-D326D710D3F4}" type="slidenum">
              <a:rPr lang="en-CA" smtClean="0"/>
              <a:t>‹#›</a:t>
            </a:fld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771-E9DF-4B15-900F-597B1CDD12B4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8E24-AC06-4E7A-BE42-D326D710D3F4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771-E9DF-4B15-900F-597B1CDD12B4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8E24-AC06-4E7A-BE42-D326D710D3F4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771-E9DF-4B15-900F-597B1CDD12B4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8E24-AC06-4E7A-BE42-D326D710D3F4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771-E9DF-4B15-900F-597B1CDD12B4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8E24-AC06-4E7A-BE42-D326D710D3F4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F675771-E9DF-4B15-900F-597B1CDD12B4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5768E24-AC06-4E7A-BE42-D326D710D3F4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LOGOS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6640" cy="1752600"/>
          </a:xfrm>
        </p:spPr>
        <p:txBody>
          <a:bodyPr>
            <a:normAutofit/>
          </a:bodyPr>
          <a:lstStyle/>
          <a:p>
            <a:r>
              <a:rPr lang="en-CA" dirty="0" smtClean="0"/>
              <a:t>Some Examples from the Internet</a:t>
            </a:r>
          </a:p>
          <a:p>
            <a:endParaRPr lang="en-CA" dirty="0"/>
          </a:p>
          <a:p>
            <a:endParaRPr lang="en-CA" dirty="0" smtClean="0"/>
          </a:p>
          <a:p>
            <a:pPr algn="r"/>
            <a:r>
              <a:rPr lang="en-CA" sz="1200" dirty="0" smtClean="0"/>
              <a:t>Item 9.4.1</a:t>
            </a:r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2497826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8" descr="https://thumbs.dreamstime.com/z/care-people-logo-caring-328416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804863"/>
            <a:ext cx="6768752" cy="5432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7261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https://thumbs.dreamstime.com/z/family-caring-logo-vector-drawing-represents-design-3045159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92696"/>
            <a:ext cx="727280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9074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s://thumbs.dreamstime.com/z/health-logos-148923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08720"/>
            <a:ext cx="7200800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8998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Image result for logo mental healt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571522"/>
            <a:ext cx="4392488" cy="5156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478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ospital log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614" y="1191757"/>
            <a:ext cx="6928770" cy="43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73044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12</TotalTime>
  <Words>8</Words>
  <Application>Microsoft Office PowerPoint</Application>
  <PresentationFormat>On-screen Show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Clarity</vt:lpstr>
      <vt:lpstr>LOGOS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LOGOS</dc:title>
  <dc:creator>Jennie Bangay</dc:creator>
  <cp:lastModifiedBy>Jennie Bangay</cp:lastModifiedBy>
  <cp:revision>4</cp:revision>
  <dcterms:created xsi:type="dcterms:W3CDTF">2017-02-13T15:18:19Z</dcterms:created>
  <dcterms:modified xsi:type="dcterms:W3CDTF">2017-02-22T17:18:35Z</dcterms:modified>
</cp:coreProperties>
</file>