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7" r:id="rId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  <a:srgbClr val="9A4D00"/>
    <a:srgbClr val="1A3E1E"/>
    <a:srgbClr val="FF09FF"/>
    <a:srgbClr val="990099"/>
    <a:srgbClr val="FFFFFF"/>
    <a:srgbClr val="860086"/>
    <a:srgbClr val="360036"/>
    <a:srgbClr val="660066"/>
    <a:srgbClr val="6F0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7833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8354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658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55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4619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119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7902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8311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4573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9562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9337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2582-68BD-40FA-924E-A9560489C53B}" type="datetimeFigureOut">
              <a:rPr lang="sv-FI" smtClean="0"/>
              <a:t>24.10.2018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374E-C8B2-4B97-9A53-1586C8E31DE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0791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538" y="839204"/>
            <a:ext cx="4859526" cy="315663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9127689">
            <a:off x="4399533" y="908949"/>
            <a:ext cx="373224" cy="91288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Flowchart: Manual Input 6"/>
          <p:cNvSpPr/>
          <p:nvPr/>
        </p:nvSpPr>
        <p:spPr>
          <a:xfrm rot="10800000">
            <a:off x="2398145" y="-2"/>
            <a:ext cx="2087950" cy="1317192"/>
          </a:xfrm>
          <a:prstGeom prst="flowChartManualInp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extBox 1"/>
          <p:cNvSpPr txBox="1"/>
          <p:nvPr/>
        </p:nvSpPr>
        <p:spPr>
          <a:xfrm>
            <a:off x="2896637" y="-59028"/>
            <a:ext cx="11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i="1" dirty="0" err="1" smtClean="0">
                <a:solidFill>
                  <a:schemeClr val="bg1"/>
                </a:solidFill>
              </a:rPr>
              <a:t>Pressure</a:t>
            </a:r>
            <a:endParaRPr lang="sv-FI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9257" y="531919"/>
            <a:ext cx="168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i="1" dirty="0" smtClean="0">
                <a:solidFill>
                  <a:schemeClr val="bg1"/>
                </a:solidFill>
              </a:rPr>
              <a:t>Tension stress</a:t>
            </a:r>
            <a:endParaRPr lang="sv-FI" b="1" i="1" dirty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21000285">
            <a:off x="5282212" y="888977"/>
            <a:ext cx="373224" cy="692944"/>
          </a:xfrm>
          <a:prstGeom prst="down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6" name="Down Arrow 15"/>
          <p:cNvSpPr/>
          <p:nvPr/>
        </p:nvSpPr>
        <p:spPr>
          <a:xfrm rot="290491">
            <a:off x="6854893" y="881941"/>
            <a:ext cx="373224" cy="715513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Rectangle 5"/>
          <p:cNvSpPr/>
          <p:nvPr/>
        </p:nvSpPr>
        <p:spPr>
          <a:xfrm>
            <a:off x="4486101" y="0"/>
            <a:ext cx="1759527" cy="1056497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9" name="Rectangle 8"/>
          <p:cNvSpPr/>
          <p:nvPr/>
        </p:nvSpPr>
        <p:spPr>
          <a:xfrm>
            <a:off x="6245628" y="-2"/>
            <a:ext cx="1759527" cy="1056500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8" name="TextBox 17"/>
          <p:cNvSpPr txBox="1"/>
          <p:nvPr/>
        </p:nvSpPr>
        <p:spPr>
          <a:xfrm>
            <a:off x="4927604" y="-34140"/>
            <a:ext cx="7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i="1" dirty="0" err="1" smtClean="0">
                <a:solidFill>
                  <a:schemeClr val="bg1"/>
                </a:solidFill>
              </a:rPr>
              <a:t>Shear</a:t>
            </a:r>
            <a:endParaRPr lang="sv-FI" b="1" i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2210333">
            <a:off x="7795381" y="939684"/>
            <a:ext cx="373224" cy="864813"/>
          </a:xfrm>
          <a:prstGeom prst="downArrow">
            <a:avLst/>
          </a:prstGeom>
          <a:solidFill>
            <a:srgbClr val="860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5" name="Flowchart: Manual Input 4"/>
          <p:cNvSpPr/>
          <p:nvPr/>
        </p:nvSpPr>
        <p:spPr>
          <a:xfrm rot="10800000" flipH="1">
            <a:off x="8005156" y="-3044"/>
            <a:ext cx="2046936" cy="1316355"/>
          </a:xfrm>
          <a:prstGeom prst="flowChartManualInput">
            <a:avLst/>
          </a:prstGeom>
          <a:gradFill flip="none" rotWithShape="1">
            <a:gsLst>
              <a:gs pos="0">
                <a:srgbClr val="360036"/>
              </a:gs>
              <a:gs pos="100000">
                <a:srgbClr val="860086"/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0" name="TextBox 19"/>
          <p:cNvSpPr txBox="1"/>
          <p:nvPr/>
        </p:nvSpPr>
        <p:spPr>
          <a:xfrm>
            <a:off x="8616322" y="-40361"/>
            <a:ext cx="82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i="1" dirty="0" err="1" smtClean="0">
                <a:solidFill>
                  <a:schemeClr val="bg1"/>
                </a:solidFill>
              </a:rPr>
              <a:t>Strain</a:t>
            </a:r>
            <a:r>
              <a:rPr lang="sv-FI" b="1" i="1" dirty="0" smtClean="0">
                <a:solidFill>
                  <a:schemeClr val="bg1"/>
                </a:solidFill>
              </a:rPr>
              <a:t> </a:t>
            </a:r>
            <a:endParaRPr lang="sv-FI" b="1" i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0597" y="-52551"/>
            <a:ext cx="94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i="1" dirty="0" smtClean="0">
                <a:solidFill>
                  <a:schemeClr val="bg1"/>
                </a:solidFill>
              </a:rPr>
              <a:t>Tension</a:t>
            </a:r>
            <a:endParaRPr lang="sv-FI" b="1" i="1" dirty="0">
              <a:solidFill>
                <a:schemeClr val="bg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935748" y="2167752"/>
            <a:ext cx="2064803" cy="940676"/>
          </a:xfrm>
          <a:prstGeom prst="ellipse">
            <a:avLst/>
          </a:prstGeom>
          <a:solidFill>
            <a:srgbClr val="1A3E1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20" tIns="45657" rIns="91320" bIns="45657" rtlCol="0" anchor="ctr"/>
          <a:lstStyle/>
          <a:p>
            <a:pPr algn="ctr"/>
            <a:r>
              <a:rPr lang="sv-FI" b="1" dirty="0" err="1" smtClean="0">
                <a:solidFill>
                  <a:schemeClr val="bg1"/>
                </a:solidFill>
                <a:latin typeface="Calibri" pitchFamily="34" charset="0"/>
              </a:rPr>
              <a:t>Functional</a:t>
            </a:r>
            <a:endParaRPr lang="sv-FI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sv-FI" b="1" dirty="0" err="1" smtClean="0">
                <a:solidFill>
                  <a:schemeClr val="bg1"/>
                </a:solidFill>
                <a:latin typeface="Calibri" pitchFamily="34" charset="0"/>
              </a:rPr>
              <a:t>cellular</a:t>
            </a:r>
            <a:r>
              <a:rPr lang="sv-FI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v-FI" b="1" dirty="0" err="1" smtClean="0">
                <a:solidFill>
                  <a:schemeClr val="bg1"/>
                </a:solidFill>
                <a:latin typeface="Calibri" pitchFamily="34" charset="0"/>
              </a:rPr>
              <a:t>machineries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816564" y="3529345"/>
            <a:ext cx="1999170" cy="5314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7" rIns="91320" bIns="45657" rtlCol="0" anchor="ctr"/>
          <a:lstStyle/>
          <a:p>
            <a:pPr algn="ctr"/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08090" y="2223882"/>
            <a:ext cx="23672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600" b="1" i="1" dirty="0" err="1" smtClean="0">
                <a:solidFill>
                  <a:schemeClr val="bg1"/>
                </a:solidFill>
                <a:latin typeface="Calibri" pitchFamily="34" charset="0"/>
              </a:rPr>
              <a:t>Mechanostasis</a:t>
            </a:r>
            <a:endParaRPr lang="fi-FI" sz="2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8578768" y="2160647"/>
            <a:ext cx="2287772" cy="96710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20" tIns="45657" rIns="91320" bIns="45657" rtlCol="0" anchor="ctr"/>
          <a:lstStyle/>
          <a:p>
            <a:pPr algn="ctr"/>
            <a:r>
              <a:rPr lang="sv-FI" b="1" dirty="0" err="1" smtClean="0">
                <a:solidFill>
                  <a:schemeClr val="bg1"/>
                </a:solidFill>
                <a:latin typeface="Calibri" pitchFamily="34" charset="0"/>
              </a:rPr>
              <a:t>Dysfunctional</a:t>
            </a:r>
            <a:endParaRPr lang="sv-FI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sv-FI" b="1" dirty="0" err="1" smtClean="0">
                <a:solidFill>
                  <a:schemeClr val="bg1"/>
                </a:solidFill>
                <a:latin typeface="Calibri" pitchFamily="34" charset="0"/>
              </a:rPr>
              <a:t>cellular</a:t>
            </a:r>
            <a:r>
              <a:rPr lang="sv-FI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v-FI" b="1" dirty="0" err="1" smtClean="0">
                <a:solidFill>
                  <a:schemeClr val="bg1"/>
                </a:solidFill>
                <a:latin typeface="Calibri" pitchFamily="34" charset="0"/>
              </a:rPr>
              <a:t>machineries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466374" y="1757251"/>
            <a:ext cx="1311573" cy="450612"/>
          </a:xfrm>
          <a:prstGeom prst="roundRect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bg1"/>
                </a:solidFill>
                <a:latin typeface="Calibri" pitchFamily="34" charset="0"/>
              </a:rPr>
              <a:t>Cell </a:t>
            </a:r>
            <a:r>
              <a:rPr lang="sv-FI" b="1" dirty="0" err="1" smtClean="0">
                <a:solidFill>
                  <a:schemeClr val="bg1"/>
                </a:solidFill>
                <a:latin typeface="Calibri" pitchFamily="34" charset="0"/>
              </a:rPr>
              <a:t>fitness</a:t>
            </a:r>
            <a:endParaRPr lang="sv-FI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816850" y="1775889"/>
            <a:ext cx="1253788" cy="450612"/>
          </a:xfrm>
          <a:prstGeom prst="roundRect">
            <a:avLst/>
          </a:prstGeom>
          <a:solidFill>
            <a:srgbClr val="9A4D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smtClean="0">
                <a:solidFill>
                  <a:schemeClr val="bg1"/>
                </a:solidFill>
                <a:latin typeface="Calibri" pitchFamily="34" charset="0"/>
              </a:rPr>
              <a:t>Cell </a:t>
            </a:r>
            <a:r>
              <a:rPr lang="sv-FI" b="1" dirty="0" err="1" smtClean="0">
                <a:solidFill>
                  <a:schemeClr val="bg1"/>
                </a:solidFill>
                <a:latin typeface="Calibri" pitchFamily="34" charset="0"/>
              </a:rPr>
              <a:t>frailty</a:t>
            </a:r>
            <a:endParaRPr lang="sv-FI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002025" y="3638539"/>
            <a:ext cx="1999170" cy="531489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7" rIns="91320" bIns="45657" rtlCol="0" anchor="ctr"/>
          <a:lstStyle/>
          <a:p>
            <a:pPr algn="ctr"/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1" name="Rectangle 22"/>
          <p:cNvSpPr>
            <a:spLocks noChangeArrowheads="1"/>
          </p:cNvSpPr>
          <p:nvPr/>
        </p:nvSpPr>
        <p:spPr bwMode="auto">
          <a:xfrm>
            <a:off x="2499523" y="3697951"/>
            <a:ext cx="1004175" cy="399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320" tIns="45657" rIns="91320" bIns="45657">
            <a:spAutoFit/>
          </a:bodyPr>
          <a:lstStyle/>
          <a:p>
            <a:pPr algn="ctr"/>
            <a:r>
              <a:rPr lang="fi-FI" sz="2000" b="1" dirty="0" smtClean="0">
                <a:latin typeface="Calibri" pitchFamily="34" charset="0"/>
              </a:rPr>
              <a:t>Health</a:t>
            </a:r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 flipH="1">
            <a:off x="9789234" y="3166841"/>
            <a:ext cx="1" cy="24278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1320" tIns="45657" rIns="91320" bIns="45657"/>
          <a:lstStyle/>
          <a:p>
            <a:endParaRPr lang="sv-FI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5" name="Line 23"/>
          <p:cNvSpPr>
            <a:spLocks noChangeShapeType="1"/>
          </p:cNvSpPr>
          <p:nvPr/>
        </p:nvSpPr>
        <p:spPr bwMode="auto">
          <a:xfrm flipH="1">
            <a:off x="3001609" y="3282511"/>
            <a:ext cx="1" cy="24278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1320" tIns="45657" rIns="91320" bIns="45657"/>
          <a:lstStyle/>
          <a:p>
            <a:endParaRPr lang="sv-FI" sz="1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78" y="384271"/>
            <a:ext cx="1610183" cy="569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561" y="323204"/>
            <a:ext cx="1815080" cy="647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774" y="95866"/>
            <a:ext cx="1387184" cy="924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637" y="478242"/>
            <a:ext cx="2231440" cy="3999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324380" y="3591763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000" b="1" dirty="0" err="1" smtClean="0">
                <a:latin typeface="Calibri" pitchFamily="34" charset="0"/>
              </a:rPr>
              <a:t>Disease</a:t>
            </a:r>
            <a:endParaRPr lang="fi-FI" sz="2000" b="1" dirty="0">
              <a:latin typeface="Calibri" pitchFamily="34" charset="0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rot="-60000" flipH="1" flipV="1">
            <a:off x="4038553" y="2579733"/>
            <a:ext cx="720000" cy="13974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1320" tIns="45657" rIns="91320" bIns="45657"/>
          <a:lstStyle/>
          <a:p>
            <a:endParaRPr lang="sv-FI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81221" y="2459007"/>
            <a:ext cx="720000" cy="228202"/>
            <a:chOff x="8005155" y="2692280"/>
            <a:chExt cx="720000" cy="22820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005155" y="2818015"/>
              <a:ext cx="720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005155" y="2692280"/>
              <a:ext cx="0" cy="22820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" b="19770"/>
          <a:stretch/>
        </p:blipFill>
        <p:spPr>
          <a:xfrm>
            <a:off x="4693298" y="3318393"/>
            <a:ext cx="3311857" cy="254725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130591" y="5522828"/>
            <a:ext cx="24372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FI" sz="1700" b="1" dirty="0" err="1" smtClean="0">
                <a:latin typeface="Calibri" pitchFamily="34" charset="0"/>
              </a:rPr>
              <a:t>Mechanical</a:t>
            </a:r>
            <a:r>
              <a:rPr lang="sv-FI" sz="1700" b="1" dirty="0" smtClean="0">
                <a:latin typeface="Calibri" pitchFamily="34" charset="0"/>
              </a:rPr>
              <a:t> force </a:t>
            </a:r>
            <a:r>
              <a:rPr lang="sv-FI" sz="1700" b="1" dirty="0" err="1" smtClean="0">
                <a:latin typeface="Calibri" pitchFamily="34" charset="0"/>
              </a:rPr>
              <a:t>models</a:t>
            </a:r>
            <a:endParaRPr lang="sv-FI" sz="1700" b="1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95682" y="5049505"/>
            <a:ext cx="286899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FI" sz="1700" b="1" dirty="0" smtClean="0">
                <a:latin typeface="Calibri" pitchFamily="34" charset="0"/>
              </a:rPr>
              <a:t>Cell, </a:t>
            </a:r>
            <a:r>
              <a:rPr lang="sv-FI" sz="1700" b="1" dirty="0" err="1" smtClean="0">
                <a:latin typeface="Calibri" pitchFamily="34" charset="0"/>
              </a:rPr>
              <a:t>tissue</a:t>
            </a:r>
            <a:r>
              <a:rPr lang="sv-FI" sz="1700" b="1" dirty="0">
                <a:latin typeface="Calibri" pitchFamily="34" charset="0"/>
              </a:rPr>
              <a:t> </a:t>
            </a:r>
            <a:r>
              <a:rPr lang="sv-FI" sz="1700" b="1" dirty="0" smtClean="0">
                <a:latin typeface="Calibri" pitchFamily="34" charset="0"/>
              </a:rPr>
              <a:t>&amp; organ </a:t>
            </a:r>
            <a:r>
              <a:rPr lang="sv-FI" sz="1700" b="1" dirty="0" err="1" smtClean="0">
                <a:latin typeface="Calibri" pitchFamily="34" charset="0"/>
              </a:rPr>
              <a:t>responses</a:t>
            </a:r>
            <a:endParaRPr lang="sv-FI" sz="1700" b="1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01228" y="4561365"/>
            <a:ext cx="158408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FI" sz="1700" b="1" dirty="0" err="1" smtClean="0">
                <a:latin typeface="Calibri" pitchFamily="34" charset="0"/>
              </a:rPr>
              <a:t>Disease</a:t>
            </a:r>
            <a:r>
              <a:rPr lang="sv-FI" sz="1700" b="1" dirty="0" smtClean="0">
                <a:latin typeface="Calibri" pitchFamily="34" charset="0"/>
              </a:rPr>
              <a:t> </a:t>
            </a:r>
            <a:r>
              <a:rPr lang="sv-FI" sz="1700" b="1" dirty="0" err="1" smtClean="0">
                <a:latin typeface="Calibri" pitchFamily="34" charset="0"/>
              </a:rPr>
              <a:t>models</a:t>
            </a:r>
            <a:endParaRPr lang="sv-FI" sz="1700" b="1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21472" y="4192033"/>
            <a:ext cx="201689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FI" sz="1700" b="1" dirty="0" err="1" smtClean="0">
                <a:latin typeface="Calibri" pitchFamily="34" charset="0"/>
              </a:rPr>
              <a:t>Cellular</a:t>
            </a:r>
            <a:r>
              <a:rPr lang="sv-FI" sz="1700" b="1" dirty="0" smtClean="0">
                <a:latin typeface="Calibri" pitchFamily="34" charset="0"/>
              </a:rPr>
              <a:t> </a:t>
            </a:r>
            <a:r>
              <a:rPr lang="sv-FI" sz="1700" b="1" dirty="0" err="1" smtClean="0">
                <a:latin typeface="Calibri" pitchFamily="34" charset="0"/>
              </a:rPr>
              <a:t>machineries</a:t>
            </a:r>
            <a:endParaRPr lang="sv-FI" sz="1700" b="1" dirty="0"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07772" y="3878354"/>
            <a:ext cx="148290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FI" sz="1700" b="1" dirty="0" err="1" smtClean="0">
                <a:latin typeface="Calibri" pitchFamily="34" charset="0"/>
              </a:rPr>
              <a:t>Critical</a:t>
            </a:r>
            <a:r>
              <a:rPr lang="sv-FI" sz="1700" b="1" dirty="0" smtClean="0">
                <a:latin typeface="Calibri" pitchFamily="34" charset="0"/>
              </a:rPr>
              <a:t> </a:t>
            </a:r>
            <a:r>
              <a:rPr lang="sv-FI" sz="1700" b="1" dirty="0" err="1" smtClean="0">
                <a:latin typeface="Calibri" pitchFamily="34" charset="0"/>
              </a:rPr>
              <a:t>targets</a:t>
            </a:r>
            <a:endParaRPr lang="sv-FI" sz="1700" b="1" dirty="0"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77833" y="3611654"/>
            <a:ext cx="121898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FI" sz="1700" b="1" dirty="0" smtClean="0">
                <a:latin typeface="Calibri" pitchFamily="34" charset="0"/>
              </a:rPr>
              <a:t>Prevention </a:t>
            </a:r>
            <a:endParaRPr lang="sv-FI" sz="1700" b="1" dirty="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88412" y="3344954"/>
            <a:ext cx="1063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FI" sz="1700" b="1" dirty="0" err="1" smtClean="0">
                <a:latin typeface="Calibri" pitchFamily="34" charset="0"/>
              </a:rPr>
              <a:t>Therapies</a:t>
            </a:r>
            <a:endParaRPr lang="sv-FI" sz="1700" b="1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867389" y="5397098"/>
            <a:ext cx="120430" cy="1916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696420" y="5397098"/>
            <a:ext cx="120430" cy="1916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013439" y="4886600"/>
            <a:ext cx="106694" cy="156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136941" y="4496037"/>
            <a:ext cx="122756" cy="131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260443" y="4170294"/>
            <a:ext cx="81526" cy="85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377595" y="3863601"/>
            <a:ext cx="81526" cy="85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465471" y="3608480"/>
            <a:ext cx="67937" cy="768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33408" y="3361293"/>
            <a:ext cx="86939" cy="733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63758" y="3364468"/>
            <a:ext cx="86939" cy="733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57746" y="3602130"/>
            <a:ext cx="67937" cy="768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7244495" y="3866776"/>
            <a:ext cx="81526" cy="85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7349593" y="4163944"/>
            <a:ext cx="81526" cy="85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7432466" y="4483337"/>
            <a:ext cx="122756" cy="131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566139" y="4880250"/>
            <a:ext cx="106694" cy="156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624283" y="1257594"/>
            <a:ext cx="156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FI" b="1" i="1" dirty="0" err="1" smtClean="0">
                <a:solidFill>
                  <a:schemeClr val="bg1"/>
                </a:solidFill>
                <a:latin typeface="Calibri" pitchFamily="34" charset="0"/>
              </a:rPr>
              <a:t>Forces</a:t>
            </a:r>
            <a:r>
              <a:rPr lang="sv-FI" b="1" i="1" dirty="0" smtClean="0">
                <a:solidFill>
                  <a:schemeClr val="bg1"/>
                </a:solidFill>
                <a:latin typeface="Calibri" pitchFamily="34" charset="0"/>
              </a:rPr>
              <a:t> on cells</a:t>
            </a:r>
            <a:endParaRPr lang="sv-FI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4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61966" y="593877"/>
            <a:ext cx="5284646" cy="5044922"/>
            <a:chOff x="5459554" y="1565428"/>
            <a:chExt cx="5284646" cy="50449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444604" y="2543842"/>
              <a:ext cx="3467100" cy="3201040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>
            <a:xfrm>
              <a:off x="5459554" y="1565428"/>
              <a:ext cx="5284646" cy="5044922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29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074229" y="2054586"/>
            <a:ext cx="2444620" cy="87604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Oval 10"/>
          <p:cNvSpPr/>
          <p:nvPr/>
        </p:nvSpPr>
        <p:spPr>
          <a:xfrm>
            <a:off x="6583819" y="2323322"/>
            <a:ext cx="858416" cy="353993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Oval 6"/>
          <p:cNvSpPr/>
          <p:nvPr/>
        </p:nvSpPr>
        <p:spPr>
          <a:xfrm>
            <a:off x="1002215" y="2054586"/>
            <a:ext cx="3833420" cy="876040"/>
          </a:xfrm>
          <a:custGeom>
            <a:avLst/>
            <a:gdLst>
              <a:gd name="connsiteX0" fmla="*/ 0 w 3629609"/>
              <a:gd name="connsiteY0" fmla="*/ 466531 h 933062"/>
              <a:gd name="connsiteX1" fmla="*/ 1814805 w 3629609"/>
              <a:gd name="connsiteY1" fmla="*/ 0 h 933062"/>
              <a:gd name="connsiteX2" fmla="*/ 3629610 w 3629609"/>
              <a:gd name="connsiteY2" fmla="*/ 466531 h 933062"/>
              <a:gd name="connsiteX3" fmla="*/ 1814805 w 3629609"/>
              <a:gd name="connsiteY3" fmla="*/ 933062 h 933062"/>
              <a:gd name="connsiteX4" fmla="*/ 0 w 3629609"/>
              <a:gd name="connsiteY4" fmla="*/ 466531 h 933062"/>
              <a:gd name="connsiteX0" fmla="*/ 31387 w 3660997"/>
              <a:gd name="connsiteY0" fmla="*/ 496835 h 963366"/>
              <a:gd name="connsiteX1" fmla="*/ 778854 w 3660997"/>
              <a:gd name="connsiteY1" fmla="*/ 95109 h 963366"/>
              <a:gd name="connsiteX2" fmla="*/ 1846192 w 3660997"/>
              <a:gd name="connsiteY2" fmla="*/ 30304 h 963366"/>
              <a:gd name="connsiteX3" fmla="*/ 3660997 w 3660997"/>
              <a:gd name="connsiteY3" fmla="*/ 496835 h 963366"/>
              <a:gd name="connsiteX4" fmla="*/ 1846192 w 3660997"/>
              <a:gd name="connsiteY4" fmla="*/ 963366 h 963366"/>
              <a:gd name="connsiteX5" fmla="*/ 31387 w 3660997"/>
              <a:gd name="connsiteY5" fmla="*/ 496835 h 963366"/>
              <a:gd name="connsiteX0" fmla="*/ 14986 w 3644596"/>
              <a:gd name="connsiteY0" fmla="*/ 466907 h 933438"/>
              <a:gd name="connsiteX1" fmla="*/ 1011835 w 3644596"/>
              <a:gd name="connsiteY1" fmla="*/ 389378 h 933438"/>
              <a:gd name="connsiteX2" fmla="*/ 1829791 w 3644596"/>
              <a:gd name="connsiteY2" fmla="*/ 376 h 933438"/>
              <a:gd name="connsiteX3" fmla="*/ 3644596 w 3644596"/>
              <a:gd name="connsiteY3" fmla="*/ 466907 h 933438"/>
              <a:gd name="connsiteX4" fmla="*/ 1829791 w 3644596"/>
              <a:gd name="connsiteY4" fmla="*/ 933438 h 933438"/>
              <a:gd name="connsiteX5" fmla="*/ 14986 w 3644596"/>
              <a:gd name="connsiteY5" fmla="*/ 466907 h 933438"/>
              <a:gd name="connsiteX0" fmla="*/ 13994 w 3710106"/>
              <a:gd name="connsiteY0" fmla="*/ 716289 h 939932"/>
              <a:gd name="connsiteX1" fmla="*/ 1077345 w 3710106"/>
              <a:gd name="connsiteY1" fmla="*/ 389378 h 939932"/>
              <a:gd name="connsiteX2" fmla="*/ 1895301 w 3710106"/>
              <a:gd name="connsiteY2" fmla="*/ 376 h 939932"/>
              <a:gd name="connsiteX3" fmla="*/ 3710106 w 3710106"/>
              <a:gd name="connsiteY3" fmla="*/ 466907 h 939932"/>
              <a:gd name="connsiteX4" fmla="*/ 1895301 w 3710106"/>
              <a:gd name="connsiteY4" fmla="*/ 933438 h 939932"/>
              <a:gd name="connsiteX5" fmla="*/ 13994 w 3710106"/>
              <a:gd name="connsiteY5" fmla="*/ 716289 h 939932"/>
              <a:gd name="connsiteX0" fmla="*/ 13994 w 3843109"/>
              <a:gd name="connsiteY0" fmla="*/ 719166 h 937268"/>
              <a:gd name="connsiteX1" fmla="*/ 1077345 w 3843109"/>
              <a:gd name="connsiteY1" fmla="*/ 392255 h 937268"/>
              <a:gd name="connsiteX2" fmla="*/ 1895301 w 3843109"/>
              <a:gd name="connsiteY2" fmla="*/ 3253 h 937268"/>
              <a:gd name="connsiteX3" fmla="*/ 3843109 w 3843109"/>
              <a:gd name="connsiteY3" fmla="*/ 636039 h 937268"/>
              <a:gd name="connsiteX4" fmla="*/ 1895301 w 3843109"/>
              <a:gd name="connsiteY4" fmla="*/ 936315 h 937268"/>
              <a:gd name="connsiteX5" fmla="*/ 13994 w 3843109"/>
              <a:gd name="connsiteY5" fmla="*/ 719166 h 937268"/>
              <a:gd name="connsiteX0" fmla="*/ 13994 w 3843109"/>
              <a:gd name="connsiteY0" fmla="*/ 661562 h 879664"/>
              <a:gd name="connsiteX1" fmla="*/ 1077345 w 3843109"/>
              <a:gd name="connsiteY1" fmla="*/ 334651 h 879664"/>
              <a:gd name="connsiteX2" fmla="*/ 2468879 w 3843109"/>
              <a:gd name="connsiteY2" fmla="*/ 3838 h 879664"/>
              <a:gd name="connsiteX3" fmla="*/ 3843109 w 3843109"/>
              <a:gd name="connsiteY3" fmla="*/ 578435 h 879664"/>
              <a:gd name="connsiteX4" fmla="*/ 1895301 w 3843109"/>
              <a:gd name="connsiteY4" fmla="*/ 878711 h 879664"/>
              <a:gd name="connsiteX5" fmla="*/ 13994 w 3843109"/>
              <a:gd name="connsiteY5" fmla="*/ 661562 h 879664"/>
              <a:gd name="connsiteX0" fmla="*/ 4305 w 3833420"/>
              <a:gd name="connsiteY0" fmla="*/ 658077 h 876040"/>
              <a:gd name="connsiteX1" fmla="*/ 1383540 w 3833420"/>
              <a:gd name="connsiteY1" fmla="*/ 489108 h 876040"/>
              <a:gd name="connsiteX2" fmla="*/ 2459190 w 3833420"/>
              <a:gd name="connsiteY2" fmla="*/ 353 h 876040"/>
              <a:gd name="connsiteX3" fmla="*/ 3833420 w 3833420"/>
              <a:gd name="connsiteY3" fmla="*/ 574950 h 876040"/>
              <a:gd name="connsiteX4" fmla="*/ 1885612 w 3833420"/>
              <a:gd name="connsiteY4" fmla="*/ 875226 h 876040"/>
              <a:gd name="connsiteX5" fmla="*/ 4305 w 3833420"/>
              <a:gd name="connsiteY5" fmla="*/ 658077 h 8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3420" h="876040">
                <a:moveTo>
                  <a:pt x="4305" y="658077"/>
                </a:moveTo>
                <a:cubicBezTo>
                  <a:pt x="-79374" y="593724"/>
                  <a:pt x="1081073" y="566863"/>
                  <a:pt x="1383540" y="489108"/>
                </a:cubicBezTo>
                <a:cubicBezTo>
                  <a:pt x="1686007" y="411353"/>
                  <a:pt x="2050877" y="-13954"/>
                  <a:pt x="2459190" y="353"/>
                </a:cubicBezTo>
                <a:cubicBezTo>
                  <a:pt x="2867503" y="14660"/>
                  <a:pt x="3833420" y="317292"/>
                  <a:pt x="3833420" y="574950"/>
                </a:cubicBezTo>
                <a:cubicBezTo>
                  <a:pt x="3833420" y="832608"/>
                  <a:pt x="2523798" y="861372"/>
                  <a:pt x="1885612" y="875226"/>
                </a:cubicBezTo>
                <a:cubicBezTo>
                  <a:pt x="1247426" y="889080"/>
                  <a:pt x="87984" y="722430"/>
                  <a:pt x="4305" y="658077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8" name="Oval 7"/>
          <p:cNvSpPr/>
          <p:nvPr/>
        </p:nvSpPr>
        <p:spPr>
          <a:xfrm>
            <a:off x="3002326" y="2373781"/>
            <a:ext cx="944267" cy="375865"/>
          </a:xfrm>
          <a:custGeom>
            <a:avLst/>
            <a:gdLst>
              <a:gd name="connsiteX0" fmla="*/ 0 w 942392"/>
              <a:gd name="connsiteY0" fmla="*/ 186612 h 373224"/>
              <a:gd name="connsiteX1" fmla="*/ 471196 w 942392"/>
              <a:gd name="connsiteY1" fmla="*/ 0 h 373224"/>
              <a:gd name="connsiteX2" fmla="*/ 942392 w 942392"/>
              <a:gd name="connsiteY2" fmla="*/ 186612 h 373224"/>
              <a:gd name="connsiteX3" fmla="*/ 471196 w 942392"/>
              <a:gd name="connsiteY3" fmla="*/ 373224 h 373224"/>
              <a:gd name="connsiteX4" fmla="*/ 0 w 942392"/>
              <a:gd name="connsiteY4" fmla="*/ 186612 h 373224"/>
              <a:gd name="connsiteX0" fmla="*/ 1875 w 944267"/>
              <a:gd name="connsiteY0" fmla="*/ 189253 h 375865"/>
              <a:gd name="connsiteX1" fmla="*/ 314451 w 944267"/>
              <a:gd name="connsiteY1" fmla="*/ 86785 h 375865"/>
              <a:gd name="connsiteX2" fmla="*/ 473071 w 944267"/>
              <a:gd name="connsiteY2" fmla="*/ 2641 h 375865"/>
              <a:gd name="connsiteX3" fmla="*/ 944267 w 944267"/>
              <a:gd name="connsiteY3" fmla="*/ 189253 h 375865"/>
              <a:gd name="connsiteX4" fmla="*/ 473071 w 944267"/>
              <a:gd name="connsiteY4" fmla="*/ 375865 h 375865"/>
              <a:gd name="connsiteX5" fmla="*/ 1875 w 944267"/>
              <a:gd name="connsiteY5" fmla="*/ 189253 h 37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267" h="375865">
                <a:moveTo>
                  <a:pt x="1875" y="189253"/>
                </a:moveTo>
                <a:cubicBezTo>
                  <a:pt x="-24562" y="141073"/>
                  <a:pt x="235918" y="117887"/>
                  <a:pt x="314451" y="86785"/>
                </a:cubicBezTo>
                <a:cubicBezTo>
                  <a:pt x="392984" y="55683"/>
                  <a:pt x="368102" y="-14437"/>
                  <a:pt x="473071" y="2641"/>
                </a:cubicBezTo>
                <a:cubicBezTo>
                  <a:pt x="578040" y="19719"/>
                  <a:pt x="944267" y="86190"/>
                  <a:pt x="944267" y="189253"/>
                </a:cubicBezTo>
                <a:cubicBezTo>
                  <a:pt x="944267" y="292316"/>
                  <a:pt x="733305" y="375865"/>
                  <a:pt x="473071" y="375865"/>
                </a:cubicBezTo>
                <a:cubicBezTo>
                  <a:pt x="212837" y="375865"/>
                  <a:pt x="28312" y="237433"/>
                  <a:pt x="1875" y="189253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15" name="Curved Connector 14"/>
          <p:cNvCxnSpPr/>
          <p:nvPr/>
        </p:nvCxnSpPr>
        <p:spPr>
          <a:xfrm rot="180000" flipV="1">
            <a:off x="2304664" y="1782096"/>
            <a:ext cx="1716830" cy="207175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19926" y="2214576"/>
            <a:ext cx="821093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09872" y="2469500"/>
            <a:ext cx="821093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313821" y="4551396"/>
            <a:ext cx="3172438" cy="547513"/>
          </a:xfrm>
          <a:custGeom>
            <a:avLst/>
            <a:gdLst>
              <a:gd name="connsiteX0" fmla="*/ 0 w 2444620"/>
              <a:gd name="connsiteY0" fmla="*/ 438020 h 876040"/>
              <a:gd name="connsiteX1" fmla="*/ 1222310 w 2444620"/>
              <a:gd name="connsiteY1" fmla="*/ 0 h 876040"/>
              <a:gd name="connsiteX2" fmla="*/ 2444620 w 2444620"/>
              <a:gd name="connsiteY2" fmla="*/ 438020 h 876040"/>
              <a:gd name="connsiteX3" fmla="*/ 1222310 w 2444620"/>
              <a:gd name="connsiteY3" fmla="*/ 876040 h 876040"/>
              <a:gd name="connsiteX4" fmla="*/ 0 w 2444620"/>
              <a:gd name="connsiteY4" fmla="*/ 438020 h 876040"/>
              <a:gd name="connsiteX0" fmla="*/ 51 w 2444671"/>
              <a:gd name="connsiteY0" fmla="*/ 81595 h 519615"/>
              <a:gd name="connsiteX1" fmla="*/ 1259684 w 2444671"/>
              <a:gd name="connsiteY1" fmla="*/ 212742 h 519615"/>
              <a:gd name="connsiteX2" fmla="*/ 2444671 w 2444671"/>
              <a:gd name="connsiteY2" fmla="*/ 81595 h 519615"/>
              <a:gd name="connsiteX3" fmla="*/ 1222361 w 2444671"/>
              <a:gd name="connsiteY3" fmla="*/ 519615 h 519615"/>
              <a:gd name="connsiteX4" fmla="*/ 51 w 2444671"/>
              <a:gd name="connsiteY4" fmla="*/ 81595 h 519615"/>
              <a:gd name="connsiteX0" fmla="*/ 28 w 2677913"/>
              <a:gd name="connsiteY0" fmla="*/ 6481 h 548100"/>
              <a:gd name="connsiteX1" fmla="*/ 1492926 w 2677913"/>
              <a:gd name="connsiteY1" fmla="*/ 240264 h 548100"/>
              <a:gd name="connsiteX2" fmla="*/ 2677913 w 2677913"/>
              <a:gd name="connsiteY2" fmla="*/ 109117 h 548100"/>
              <a:gd name="connsiteX3" fmla="*/ 1455603 w 2677913"/>
              <a:gd name="connsiteY3" fmla="*/ 547137 h 548100"/>
              <a:gd name="connsiteX4" fmla="*/ 28 w 2677913"/>
              <a:gd name="connsiteY4" fmla="*/ 6481 h 548100"/>
              <a:gd name="connsiteX0" fmla="*/ 30 w 3172438"/>
              <a:gd name="connsiteY0" fmla="*/ 6387 h 547513"/>
              <a:gd name="connsiteX1" fmla="*/ 1492928 w 3172438"/>
              <a:gd name="connsiteY1" fmla="*/ 240170 h 547513"/>
              <a:gd name="connsiteX2" fmla="*/ 3172438 w 3172438"/>
              <a:gd name="connsiteY2" fmla="*/ 81031 h 547513"/>
              <a:gd name="connsiteX3" fmla="*/ 1455605 w 3172438"/>
              <a:gd name="connsiteY3" fmla="*/ 547043 h 547513"/>
              <a:gd name="connsiteX4" fmla="*/ 30 w 3172438"/>
              <a:gd name="connsiteY4" fmla="*/ 6387 h 54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438" h="547513">
                <a:moveTo>
                  <a:pt x="30" y="6387"/>
                </a:moveTo>
                <a:cubicBezTo>
                  <a:pt x="6251" y="-44758"/>
                  <a:pt x="964193" y="227729"/>
                  <a:pt x="1492928" y="240170"/>
                </a:cubicBezTo>
                <a:cubicBezTo>
                  <a:pt x="2021663" y="252611"/>
                  <a:pt x="3172438" y="-160881"/>
                  <a:pt x="3172438" y="81031"/>
                </a:cubicBezTo>
                <a:cubicBezTo>
                  <a:pt x="3172438" y="322943"/>
                  <a:pt x="1984340" y="559484"/>
                  <a:pt x="1455605" y="547043"/>
                </a:cubicBezTo>
                <a:cubicBezTo>
                  <a:pt x="926870" y="534602"/>
                  <a:pt x="-6191" y="57533"/>
                  <a:pt x="30" y="6387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36" name="Oval 35"/>
          <p:cNvSpPr/>
          <p:nvPr/>
        </p:nvSpPr>
        <p:spPr>
          <a:xfrm>
            <a:off x="5391931" y="4839365"/>
            <a:ext cx="859089" cy="220370"/>
          </a:xfrm>
          <a:custGeom>
            <a:avLst/>
            <a:gdLst>
              <a:gd name="connsiteX0" fmla="*/ 0 w 858416"/>
              <a:gd name="connsiteY0" fmla="*/ 176997 h 353993"/>
              <a:gd name="connsiteX1" fmla="*/ 429208 w 858416"/>
              <a:gd name="connsiteY1" fmla="*/ 0 h 353993"/>
              <a:gd name="connsiteX2" fmla="*/ 858416 w 858416"/>
              <a:gd name="connsiteY2" fmla="*/ 176997 h 353993"/>
              <a:gd name="connsiteX3" fmla="*/ 429208 w 858416"/>
              <a:gd name="connsiteY3" fmla="*/ 353994 h 353993"/>
              <a:gd name="connsiteX4" fmla="*/ 0 w 858416"/>
              <a:gd name="connsiteY4" fmla="*/ 176997 h 353993"/>
              <a:gd name="connsiteX0" fmla="*/ 673 w 859089"/>
              <a:gd name="connsiteY0" fmla="*/ 43373 h 220370"/>
              <a:gd name="connsiteX1" fmla="*/ 513857 w 859089"/>
              <a:gd name="connsiteY1" fmla="*/ 43657 h 220370"/>
              <a:gd name="connsiteX2" fmla="*/ 859089 w 859089"/>
              <a:gd name="connsiteY2" fmla="*/ 43373 h 220370"/>
              <a:gd name="connsiteX3" fmla="*/ 429881 w 859089"/>
              <a:gd name="connsiteY3" fmla="*/ 220370 h 220370"/>
              <a:gd name="connsiteX4" fmla="*/ 673 w 859089"/>
              <a:gd name="connsiteY4" fmla="*/ 43373 h 22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089" h="220370">
                <a:moveTo>
                  <a:pt x="673" y="43373"/>
                </a:moveTo>
                <a:cubicBezTo>
                  <a:pt x="14669" y="13921"/>
                  <a:pt x="276812" y="43657"/>
                  <a:pt x="513857" y="43657"/>
                </a:cubicBezTo>
                <a:cubicBezTo>
                  <a:pt x="750902" y="43657"/>
                  <a:pt x="859089" y="-54380"/>
                  <a:pt x="859089" y="43373"/>
                </a:cubicBezTo>
                <a:cubicBezTo>
                  <a:pt x="859089" y="141126"/>
                  <a:pt x="666926" y="220370"/>
                  <a:pt x="429881" y="220370"/>
                </a:cubicBezTo>
                <a:cubicBezTo>
                  <a:pt x="192836" y="220370"/>
                  <a:pt x="-13323" y="72825"/>
                  <a:pt x="673" y="43373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51047" y="4135857"/>
            <a:ext cx="6222" cy="58471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22301" y="4186695"/>
            <a:ext cx="6222" cy="58471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16825" y="4110881"/>
            <a:ext cx="6222" cy="58471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11350" y="4021796"/>
            <a:ext cx="6222" cy="58471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3693" y="3979046"/>
            <a:ext cx="6222" cy="6431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8806497" y="3307637"/>
            <a:ext cx="2577159" cy="1072585"/>
          </a:xfrm>
          <a:custGeom>
            <a:avLst/>
            <a:gdLst>
              <a:gd name="connsiteX0" fmla="*/ 0 w 2444620"/>
              <a:gd name="connsiteY0" fmla="*/ 438020 h 876040"/>
              <a:gd name="connsiteX1" fmla="*/ 1222310 w 2444620"/>
              <a:gd name="connsiteY1" fmla="*/ 0 h 876040"/>
              <a:gd name="connsiteX2" fmla="*/ 2444620 w 2444620"/>
              <a:gd name="connsiteY2" fmla="*/ 438020 h 876040"/>
              <a:gd name="connsiteX3" fmla="*/ 1222310 w 2444620"/>
              <a:gd name="connsiteY3" fmla="*/ 876040 h 876040"/>
              <a:gd name="connsiteX4" fmla="*/ 0 w 2444620"/>
              <a:gd name="connsiteY4" fmla="*/ 438020 h 876040"/>
              <a:gd name="connsiteX0" fmla="*/ 11158 w 2455778"/>
              <a:gd name="connsiteY0" fmla="*/ 455185 h 893205"/>
              <a:gd name="connsiteX1" fmla="*/ 661191 w 2455778"/>
              <a:gd name="connsiteY1" fmla="*/ 124168 h 893205"/>
              <a:gd name="connsiteX2" fmla="*/ 1233468 w 2455778"/>
              <a:gd name="connsiteY2" fmla="*/ 17165 h 893205"/>
              <a:gd name="connsiteX3" fmla="*/ 2455778 w 2455778"/>
              <a:gd name="connsiteY3" fmla="*/ 455185 h 893205"/>
              <a:gd name="connsiteX4" fmla="*/ 1233468 w 2455778"/>
              <a:gd name="connsiteY4" fmla="*/ 893205 h 893205"/>
              <a:gd name="connsiteX5" fmla="*/ 11158 w 2455778"/>
              <a:gd name="connsiteY5" fmla="*/ 455185 h 893205"/>
              <a:gd name="connsiteX0" fmla="*/ 11158 w 2462553"/>
              <a:gd name="connsiteY0" fmla="*/ 441336 h 879356"/>
              <a:gd name="connsiteX1" fmla="*/ 661191 w 2462553"/>
              <a:gd name="connsiteY1" fmla="*/ 110319 h 879356"/>
              <a:gd name="connsiteX2" fmla="*/ 1233468 w 2462553"/>
              <a:gd name="connsiteY2" fmla="*/ 3316 h 879356"/>
              <a:gd name="connsiteX3" fmla="*/ 1650236 w 2462553"/>
              <a:gd name="connsiteY3" fmla="*/ 212957 h 879356"/>
              <a:gd name="connsiteX4" fmla="*/ 2455778 w 2462553"/>
              <a:gd name="connsiteY4" fmla="*/ 441336 h 879356"/>
              <a:gd name="connsiteX5" fmla="*/ 1233468 w 2462553"/>
              <a:gd name="connsiteY5" fmla="*/ 879356 h 879356"/>
              <a:gd name="connsiteX6" fmla="*/ 11158 w 2462553"/>
              <a:gd name="connsiteY6" fmla="*/ 441336 h 879356"/>
              <a:gd name="connsiteX0" fmla="*/ 10224 w 2461619"/>
              <a:gd name="connsiteY0" fmla="*/ 438217 h 876237"/>
              <a:gd name="connsiteX1" fmla="*/ 678918 w 2461619"/>
              <a:gd name="connsiteY1" fmla="*/ 247159 h 876237"/>
              <a:gd name="connsiteX2" fmla="*/ 1232534 w 2461619"/>
              <a:gd name="connsiteY2" fmla="*/ 197 h 876237"/>
              <a:gd name="connsiteX3" fmla="*/ 1649302 w 2461619"/>
              <a:gd name="connsiteY3" fmla="*/ 209838 h 876237"/>
              <a:gd name="connsiteX4" fmla="*/ 2454844 w 2461619"/>
              <a:gd name="connsiteY4" fmla="*/ 438217 h 876237"/>
              <a:gd name="connsiteX5" fmla="*/ 1232534 w 2461619"/>
              <a:gd name="connsiteY5" fmla="*/ 876237 h 876237"/>
              <a:gd name="connsiteX6" fmla="*/ 10224 w 2461619"/>
              <a:gd name="connsiteY6" fmla="*/ 438217 h 876237"/>
              <a:gd name="connsiteX0" fmla="*/ 10224 w 2462697"/>
              <a:gd name="connsiteY0" fmla="*/ 438613 h 876633"/>
              <a:gd name="connsiteX1" fmla="*/ 678918 w 2462697"/>
              <a:gd name="connsiteY1" fmla="*/ 247555 h 876633"/>
              <a:gd name="connsiteX2" fmla="*/ 1232534 w 2462697"/>
              <a:gd name="connsiteY2" fmla="*/ 593 h 876633"/>
              <a:gd name="connsiteX3" fmla="*/ 1751939 w 2462697"/>
              <a:gd name="connsiteY3" fmla="*/ 322201 h 876633"/>
              <a:gd name="connsiteX4" fmla="*/ 2454844 w 2462697"/>
              <a:gd name="connsiteY4" fmla="*/ 438613 h 876633"/>
              <a:gd name="connsiteX5" fmla="*/ 1232534 w 2462697"/>
              <a:gd name="connsiteY5" fmla="*/ 876633 h 876633"/>
              <a:gd name="connsiteX6" fmla="*/ 10224 w 2462697"/>
              <a:gd name="connsiteY6" fmla="*/ 438613 h 876633"/>
              <a:gd name="connsiteX0" fmla="*/ 9140 w 2536257"/>
              <a:gd name="connsiteY0" fmla="*/ 597233 h 879005"/>
              <a:gd name="connsiteX1" fmla="*/ 752478 w 2536257"/>
              <a:gd name="connsiteY1" fmla="*/ 247555 h 879005"/>
              <a:gd name="connsiteX2" fmla="*/ 1306094 w 2536257"/>
              <a:gd name="connsiteY2" fmla="*/ 593 h 879005"/>
              <a:gd name="connsiteX3" fmla="*/ 1825499 w 2536257"/>
              <a:gd name="connsiteY3" fmla="*/ 322201 h 879005"/>
              <a:gd name="connsiteX4" fmla="*/ 2528404 w 2536257"/>
              <a:gd name="connsiteY4" fmla="*/ 438613 h 879005"/>
              <a:gd name="connsiteX5" fmla="*/ 1306094 w 2536257"/>
              <a:gd name="connsiteY5" fmla="*/ 876633 h 879005"/>
              <a:gd name="connsiteX6" fmla="*/ 9140 w 2536257"/>
              <a:gd name="connsiteY6" fmla="*/ 597233 h 879005"/>
              <a:gd name="connsiteX0" fmla="*/ 9140 w 2582380"/>
              <a:gd name="connsiteY0" fmla="*/ 597233 h 876873"/>
              <a:gd name="connsiteX1" fmla="*/ 752478 w 2582380"/>
              <a:gd name="connsiteY1" fmla="*/ 247555 h 876873"/>
              <a:gd name="connsiteX2" fmla="*/ 1306094 w 2582380"/>
              <a:gd name="connsiteY2" fmla="*/ 593 h 876873"/>
              <a:gd name="connsiteX3" fmla="*/ 1825499 w 2582380"/>
              <a:gd name="connsiteY3" fmla="*/ 322201 h 876873"/>
              <a:gd name="connsiteX4" fmla="*/ 2575057 w 2582380"/>
              <a:gd name="connsiteY4" fmla="*/ 550581 h 876873"/>
              <a:gd name="connsiteX5" fmla="*/ 1306094 w 2582380"/>
              <a:gd name="connsiteY5" fmla="*/ 876633 h 876873"/>
              <a:gd name="connsiteX6" fmla="*/ 9140 w 2582380"/>
              <a:gd name="connsiteY6" fmla="*/ 597233 h 876873"/>
              <a:gd name="connsiteX0" fmla="*/ 9140 w 2582380"/>
              <a:gd name="connsiteY0" fmla="*/ 792879 h 1072519"/>
              <a:gd name="connsiteX1" fmla="*/ 752478 w 2582380"/>
              <a:gd name="connsiteY1" fmla="*/ 443201 h 1072519"/>
              <a:gd name="connsiteX2" fmla="*/ 1268772 w 2582380"/>
              <a:gd name="connsiteY2" fmla="*/ 296 h 1072519"/>
              <a:gd name="connsiteX3" fmla="*/ 1825499 w 2582380"/>
              <a:gd name="connsiteY3" fmla="*/ 517847 h 1072519"/>
              <a:gd name="connsiteX4" fmla="*/ 2575057 w 2582380"/>
              <a:gd name="connsiteY4" fmla="*/ 746227 h 1072519"/>
              <a:gd name="connsiteX5" fmla="*/ 1306094 w 2582380"/>
              <a:gd name="connsiteY5" fmla="*/ 1072279 h 1072519"/>
              <a:gd name="connsiteX6" fmla="*/ 9140 w 2582380"/>
              <a:gd name="connsiteY6" fmla="*/ 792879 h 1072519"/>
              <a:gd name="connsiteX0" fmla="*/ 4712 w 2577952"/>
              <a:gd name="connsiteY0" fmla="*/ 792807 h 1072445"/>
              <a:gd name="connsiteX1" fmla="*/ 878679 w 2577952"/>
              <a:gd name="connsiteY1" fmla="*/ 452459 h 1072445"/>
              <a:gd name="connsiteX2" fmla="*/ 1264344 w 2577952"/>
              <a:gd name="connsiteY2" fmla="*/ 224 h 1072445"/>
              <a:gd name="connsiteX3" fmla="*/ 1821071 w 2577952"/>
              <a:gd name="connsiteY3" fmla="*/ 517775 h 1072445"/>
              <a:gd name="connsiteX4" fmla="*/ 2570629 w 2577952"/>
              <a:gd name="connsiteY4" fmla="*/ 746155 h 1072445"/>
              <a:gd name="connsiteX5" fmla="*/ 1301666 w 2577952"/>
              <a:gd name="connsiteY5" fmla="*/ 1072207 h 1072445"/>
              <a:gd name="connsiteX6" fmla="*/ 4712 w 2577952"/>
              <a:gd name="connsiteY6" fmla="*/ 792807 h 1072445"/>
              <a:gd name="connsiteX0" fmla="*/ 4712 w 2577159"/>
              <a:gd name="connsiteY0" fmla="*/ 792947 h 1072585"/>
              <a:gd name="connsiteX1" fmla="*/ 878679 w 2577159"/>
              <a:gd name="connsiteY1" fmla="*/ 452599 h 1072585"/>
              <a:gd name="connsiteX2" fmla="*/ 1264344 w 2577159"/>
              <a:gd name="connsiteY2" fmla="*/ 364 h 1072585"/>
              <a:gd name="connsiteX3" fmla="*/ 1737095 w 2577159"/>
              <a:gd name="connsiteY3" fmla="*/ 536576 h 1072585"/>
              <a:gd name="connsiteX4" fmla="*/ 2570629 w 2577159"/>
              <a:gd name="connsiteY4" fmla="*/ 746295 h 1072585"/>
              <a:gd name="connsiteX5" fmla="*/ 1301666 w 2577159"/>
              <a:gd name="connsiteY5" fmla="*/ 1072347 h 1072585"/>
              <a:gd name="connsiteX6" fmla="*/ 4712 w 2577159"/>
              <a:gd name="connsiteY6" fmla="*/ 792947 h 107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7159" h="1072585">
                <a:moveTo>
                  <a:pt x="4712" y="792947"/>
                </a:moveTo>
                <a:cubicBezTo>
                  <a:pt x="-65786" y="689656"/>
                  <a:pt x="674961" y="525602"/>
                  <a:pt x="878679" y="452599"/>
                </a:cubicBezTo>
                <a:cubicBezTo>
                  <a:pt x="1082397" y="379596"/>
                  <a:pt x="1121275" y="-13632"/>
                  <a:pt x="1264344" y="364"/>
                </a:cubicBezTo>
                <a:cubicBezTo>
                  <a:pt x="1407413" y="14360"/>
                  <a:pt x="1533377" y="463573"/>
                  <a:pt x="1737095" y="536576"/>
                </a:cubicBezTo>
                <a:cubicBezTo>
                  <a:pt x="1940813" y="609579"/>
                  <a:pt x="2652531" y="615012"/>
                  <a:pt x="2570629" y="746295"/>
                </a:cubicBezTo>
                <a:cubicBezTo>
                  <a:pt x="2488727" y="877578"/>
                  <a:pt x="1729319" y="1064572"/>
                  <a:pt x="1301666" y="1072347"/>
                </a:cubicBezTo>
                <a:cubicBezTo>
                  <a:pt x="874013" y="1080122"/>
                  <a:pt x="75210" y="896238"/>
                  <a:pt x="4712" y="792947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8" name="Oval 47"/>
          <p:cNvSpPr/>
          <p:nvPr/>
        </p:nvSpPr>
        <p:spPr>
          <a:xfrm>
            <a:off x="9616925" y="3847139"/>
            <a:ext cx="865511" cy="354184"/>
          </a:xfrm>
          <a:custGeom>
            <a:avLst/>
            <a:gdLst>
              <a:gd name="connsiteX0" fmla="*/ 0 w 858416"/>
              <a:gd name="connsiteY0" fmla="*/ 176997 h 353993"/>
              <a:gd name="connsiteX1" fmla="*/ 429208 w 858416"/>
              <a:gd name="connsiteY1" fmla="*/ 0 h 353993"/>
              <a:gd name="connsiteX2" fmla="*/ 858416 w 858416"/>
              <a:gd name="connsiteY2" fmla="*/ 176997 h 353993"/>
              <a:gd name="connsiteX3" fmla="*/ 429208 w 858416"/>
              <a:gd name="connsiteY3" fmla="*/ 353994 h 353993"/>
              <a:gd name="connsiteX4" fmla="*/ 0 w 858416"/>
              <a:gd name="connsiteY4" fmla="*/ 176997 h 353993"/>
              <a:gd name="connsiteX0" fmla="*/ 2451 w 860867"/>
              <a:gd name="connsiteY0" fmla="*/ 181131 h 358128"/>
              <a:gd name="connsiteX1" fmla="*/ 264192 w 860867"/>
              <a:gd name="connsiteY1" fmla="*/ 66333 h 358128"/>
              <a:gd name="connsiteX2" fmla="*/ 431659 w 860867"/>
              <a:gd name="connsiteY2" fmla="*/ 4134 h 358128"/>
              <a:gd name="connsiteX3" fmla="*/ 860867 w 860867"/>
              <a:gd name="connsiteY3" fmla="*/ 181131 h 358128"/>
              <a:gd name="connsiteX4" fmla="*/ 431659 w 860867"/>
              <a:gd name="connsiteY4" fmla="*/ 358128 h 358128"/>
              <a:gd name="connsiteX5" fmla="*/ 2451 w 860867"/>
              <a:gd name="connsiteY5" fmla="*/ 181131 h 358128"/>
              <a:gd name="connsiteX0" fmla="*/ 2451 w 865511"/>
              <a:gd name="connsiteY0" fmla="*/ 177187 h 354184"/>
              <a:gd name="connsiteX1" fmla="*/ 264192 w 865511"/>
              <a:gd name="connsiteY1" fmla="*/ 62389 h 354184"/>
              <a:gd name="connsiteX2" fmla="*/ 431659 w 865511"/>
              <a:gd name="connsiteY2" fmla="*/ 190 h 354184"/>
              <a:gd name="connsiteX3" fmla="*/ 628087 w 865511"/>
              <a:gd name="connsiteY3" fmla="*/ 81049 h 354184"/>
              <a:gd name="connsiteX4" fmla="*/ 860867 w 865511"/>
              <a:gd name="connsiteY4" fmla="*/ 177187 h 354184"/>
              <a:gd name="connsiteX5" fmla="*/ 431659 w 865511"/>
              <a:gd name="connsiteY5" fmla="*/ 354184 h 354184"/>
              <a:gd name="connsiteX6" fmla="*/ 2451 w 865511"/>
              <a:gd name="connsiteY6" fmla="*/ 177187 h 35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511" h="354184">
                <a:moveTo>
                  <a:pt x="2451" y="177187"/>
                </a:moveTo>
                <a:cubicBezTo>
                  <a:pt x="-25460" y="128555"/>
                  <a:pt x="192657" y="91888"/>
                  <a:pt x="264192" y="62389"/>
                </a:cubicBezTo>
                <a:cubicBezTo>
                  <a:pt x="335727" y="32890"/>
                  <a:pt x="371010" y="-2920"/>
                  <a:pt x="431659" y="190"/>
                </a:cubicBezTo>
                <a:cubicBezTo>
                  <a:pt x="492308" y="3300"/>
                  <a:pt x="556552" y="51550"/>
                  <a:pt x="628087" y="81049"/>
                </a:cubicBezTo>
                <a:cubicBezTo>
                  <a:pt x="699622" y="110548"/>
                  <a:pt x="898270" y="128554"/>
                  <a:pt x="860867" y="177187"/>
                </a:cubicBezTo>
                <a:cubicBezTo>
                  <a:pt x="823464" y="225820"/>
                  <a:pt x="668704" y="354184"/>
                  <a:pt x="431659" y="354184"/>
                </a:cubicBezTo>
                <a:cubicBezTo>
                  <a:pt x="194614" y="354184"/>
                  <a:pt x="30362" y="225819"/>
                  <a:pt x="2451" y="177187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9808515" y="3097763"/>
            <a:ext cx="9325" cy="37980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0048427" y="2893108"/>
            <a:ext cx="1253" cy="33468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0325663" y="3083397"/>
            <a:ext cx="9325" cy="37980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917034" y="5371874"/>
            <a:ext cx="4637342" cy="633793"/>
          </a:xfrm>
          <a:custGeom>
            <a:avLst/>
            <a:gdLst>
              <a:gd name="connsiteX0" fmla="*/ 0 w 2444620"/>
              <a:gd name="connsiteY0" fmla="*/ 438020 h 876040"/>
              <a:gd name="connsiteX1" fmla="*/ 1222310 w 2444620"/>
              <a:gd name="connsiteY1" fmla="*/ 0 h 876040"/>
              <a:gd name="connsiteX2" fmla="*/ 2444620 w 2444620"/>
              <a:gd name="connsiteY2" fmla="*/ 438020 h 876040"/>
              <a:gd name="connsiteX3" fmla="*/ 1222310 w 2444620"/>
              <a:gd name="connsiteY3" fmla="*/ 876040 h 876040"/>
              <a:gd name="connsiteX4" fmla="*/ 0 w 2444620"/>
              <a:gd name="connsiteY4" fmla="*/ 438020 h 876040"/>
              <a:gd name="connsiteX0" fmla="*/ 0 w 3452326"/>
              <a:gd name="connsiteY0" fmla="*/ 617916 h 886399"/>
              <a:gd name="connsiteX1" fmla="*/ 2230016 w 3452326"/>
              <a:gd name="connsiteY1" fmla="*/ 2614 h 886399"/>
              <a:gd name="connsiteX2" fmla="*/ 3452326 w 3452326"/>
              <a:gd name="connsiteY2" fmla="*/ 440634 h 886399"/>
              <a:gd name="connsiteX3" fmla="*/ 2230016 w 3452326"/>
              <a:gd name="connsiteY3" fmla="*/ 878654 h 886399"/>
              <a:gd name="connsiteX4" fmla="*/ 0 w 3452326"/>
              <a:gd name="connsiteY4" fmla="*/ 617916 h 886399"/>
              <a:gd name="connsiteX0" fmla="*/ 0 w 4460032"/>
              <a:gd name="connsiteY0" fmla="*/ 615846 h 897994"/>
              <a:gd name="connsiteX1" fmla="*/ 2230016 w 4460032"/>
              <a:gd name="connsiteY1" fmla="*/ 544 h 897994"/>
              <a:gd name="connsiteX2" fmla="*/ 4460032 w 4460032"/>
              <a:gd name="connsiteY2" fmla="*/ 718482 h 897994"/>
              <a:gd name="connsiteX3" fmla="*/ 2230016 w 4460032"/>
              <a:gd name="connsiteY3" fmla="*/ 876584 h 897994"/>
              <a:gd name="connsiteX4" fmla="*/ 0 w 4460032"/>
              <a:gd name="connsiteY4" fmla="*/ 615846 h 897994"/>
              <a:gd name="connsiteX0" fmla="*/ 0 w 4637314"/>
              <a:gd name="connsiteY0" fmla="*/ 652831 h 894968"/>
              <a:gd name="connsiteX1" fmla="*/ 2407298 w 4637314"/>
              <a:gd name="connsiteY1" fmla="*/ 207 h 894968"/>
              <a:gd name="connsiteX2" fmla="*/ 4637314 w 4637314"/>
              <a:gd name="connsiteY2" fmla="*/ 718145 h 894968"/>
              <a:gd name="connsiteX3" fmla="*/ 2407298 w 4637314"/>
              <a:gd name="connsiteY3" fmla="*/ 876247 h 894968"/>
              <a:gd name="connsiteX4" fmla="*/ 0 w 4637314"/>
              <a:gd name="connsiteY4" fmla="*/ 652831 h 894968"/>
              <a:gd name="connsiteX0" fmla="*/ 28 w 4637342"/>
              <a:gd name="connsiteY0" fmla="*/ 391656 h 633793"/>
              <a:gd name="connsiteX1" fmla="*/ 2360673 w 4637342"/>
              <a:gd name="connsiteY1" fmla="*/ 289 h 633793"/>
              <a:gd name="connsiteX2" fmla="*/ 4637342 w 4637342"/>
              <a:gd name="connsiteY2" fmla="*/ 456970 h 633793"/>
              <a:gd name="connsiteX3" fmla="*/ 2407326 w 4637342"/>
              <a:gd name="connsiteY3" fmla="*/ 615072 h 633793"/>
              <a:gd name="connsiteX4" fmla="*/ 28 w 4637342"/>
              <a:gd name="connsiteY4" fmla="*/ 391656 h 6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342" h="633793">
                <a:moveTo>
                  <a:pt x="28" y="391656"/>
                </a:moveTo>
                <a:cubicBezTo>
                  <a:pt x="-7747" y="289192"/>
                  <a:pt x="1587787" y="-10597"/>
                  <a:pt x="2360673" y="289"/>
                </a:cubicBezTo>
                <a:cubicBezTo>
                  <a:pt x="3133559" y="11175"/>
                  <a:pt x="4637342" y="215058"/>
                  <a:pt x="4637342" y="456970"/>
                </a:cubicBezTo>
                <a:cubicBezTo>
                  <a:pt x="4637342" y="698882"/>
                  <a:pt x="3180212" y="625958"/>
                  <a:pt x="2407326" y="615072"/>
                </a:cubicBezTo>
                <a:cubicBezTo>
                  <a:pt x="1634440" y="604186"/>
                  <a:pt x="7803" y="494120"/>
                  <a:pt x="28" y="391656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1" name="Oval 60"/>
          <p:cNvSpPr/>
          <p:nvPr/>
        </p:nvSpPr>
        <p:spPr>
          <a:xfrm>
            <a:off x="8806497" y="5491015"/>
            <a:ext cx="858416" cy="353993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1115836" y="6050286"/>
            <a:ext cx="7200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1087843" y="5521300"/>
            <a:ext cx="7200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645486" y="5522798"/>
            <a:ext cx="821093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654816" y="5955514"/>
            <a:ext cx="821093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598891" y="5756121"/>
            <a:ext cx="2880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1591668" y="5804868"/>
            <a:ext cx="2880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76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39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Åbo Akademi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Eriksson</cp:lastModifiedBy>
  <cp:revision>53</cp:revision>
  <dcterms:created xsi:type="dcterms:W3CDTF">2018-10-13T11:50:41Z</dcterms:created>
  <dcterms:modified xsi:type="dcterms:W3CDTF">2018-10-24T14:58:47Z</dcterms:modified>
</cp:coreProperties>
</file>