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5" r:id="rId3"/>
    <p:sldMasterId id="2147483670" r:id="rId4"/>
    <p:sldMasterId id="2147483682" r:id="rId5"/>
    <p:sldMasterId id="2147483686" r:id="rId6"/>
  </p:sldMasterIdLst>
  <p:notesMasterIdLst>
    <p:notesMasterId r:id="rId8"/>
  </p:notesMasterIdLst>
  <p:handoutMasterIdLst>
    <p:handoutMasterId r:id="rId9"/>
  </p:handoutMasterIdLst>
  <p:sldIdLst>
    <p:sldId id="266" r:id="rId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Default Section" id="{53C05298-EED5-4033-9EB1-D4817DC63757}">
          <p14:sldIdLst>
            <p14:sldId id="266"/>
          </p14:sldIdLst>
        </p14:section>
        <p14:section name="Untitled Section" id="{56A5C430-26B4-421E-8C2D-861F291151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1B1A22"/>
    <a:srgbClr val="E5A420"/>
    <a:srgbClr val="FFFFCC"/>
    <a:srgbClr val="7EBA31"/>
    <a:srgbClr val="1F5026"/>
    <a:srgbClr val="153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99003" autoAdjust="0"/>
  </p:normalViewPr>
  <p:slideViewPr>
    <p:cSldViewPr snapToGrid="0" showGuides="1">
      <p:cViewPr>
        <p:scale>
          <a:sx n="45" d="100"/>
          <a:sy n="45" d="100"/>
        </p:scale>
        <p:origin x="-2784" y="-1000"/>
      </p:cViewPr>
      <p:guideLst>
        <p:guide orient="horz" pos="980"/>
        <p:guide orient="horz" pos="3860"/>
        <p:guide pos="2880"/>
        <p:guide pos="289"/>
        <p:guide pos="54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39" d="100"/>
          <a:sy n="39" d="100"/>
        </p:scale>
        <p:origin x="-2338"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73C30B39-6351-456E-8D73-D6D0E35172D1}" type="datetimeFigureOut">
              <a:rPr lang="en-US"/>
              <a:pPr>
                <a:defRPr/>
              </a:pPr>
              <a:t>3/11/17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040C85AD-8F0A-4FF8-9D43-8887D45C4303}" type="slidenum">
              <a:rPr lang="en-US"/>
              <a:pPr>
                <a:defRPr/>
              </a:pPr>
              <a:t>‹#›</a:t>
            </a:fld>
            <a:endParaRPr lang="en-US"/>
          </a:p>
        </p:txBody>
      </p:sp>
    </p:spTree>
    <p:extLst>
      <p:ext uri="{BB962C8B-B14F-4D97-AF65-F5344CB8AC3E}">
        <p14:creationId xmlns:p14="http://schemas.microsoft.com/office/powerpoint/2010/main" val="4208854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4BC2B35-0350-4453-8E7E-878108D3B177}" type="datetimeFigureOut">
              <a:rPr lang="en-US"/>
              <a:pPr>
                <a:defRPr/>
              </a:pPr>
              <a:t>3/11/17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A802FE92-470F-43C4-8C7F-C4CDAE4CE998}" type="slidenum">
              <a:rPr lang="en-US"/>
              <a:pPr>
                <a:defRPr/>
              </a:pPr>
              <a:t>‹#›</a:t>
            </a:fld>
            <a:endParaRPr lang="en-US"/>
          </a:p>
        </p:txBody>
      </p:sp>
    </p:spTree>
    <p:extLst>
      <p:ext uri="{BB962C8B-B14F-4D97-AF65-F5344CB8AC3E}">
        <p14:creationId xmlns:p14="http://schemas.microsoft.com/office/powerpoint/2010/main" val="27763660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9597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5AC0CF85-11F5-4119-B6B8-12228FFD94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305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0F848F55-0371-4586-B4E2-2D70A28639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7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A7C78BF8-21B6-42B9-A45E-6B1098E884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486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AA2EDB5C-4302-40A1-93F8-87142226A6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66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799EC500-1B78-4AC4-9D55-2D0D6FDE3D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72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BC6147A-954B-47A5-A447-10B38BC819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6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2450" y="112713"/>
            <a:ext cx="2068513" cy="5754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5325" y="112713"/>
            <a:ext cx="6054725" cy="5754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9876B94-FCDF-41A6-905E-592D251F18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71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55617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547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30570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91518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693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91165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404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6873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5" name="Rectangle 5"/>
          <p:cNvSpPr>
            <a:spLocks noChangeArrowheads="1"/>
          </p:cNvSpPr>
          <p:nvPr/>
        </p:nvSpPr>
        <p:spPr bwMode="auto">
          <a:xfrm>
            <a:off x="694634" y="5395914"/>
            <a:ext cx="5040243" cy="74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p>
            <a:pPr fontAlgn="auto">
              <a:spcBef>
                <a:spcPts val="0"/>
              </a:spcBef>
              <a:spcAft>
                <a:spcPts val="0"/>
              </a:spcAft>
            </a:pPr>
            <a:r>
              <a:rPr lang="en-US" sz="800" dirty="0">
                <a:solidFill>
                  <a:srgbClr val="808080">
                    <a:lumMod val="20000"/>
                    <a:lumOff val="80000"/>
                  </a:srgbClr>
                </a:solidFill>
                <a:latin typeface="Arial"/>
                <a:ea typeface="+mn-ea"/>
              </a:rPr>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in Item 1 of ExxonMobil’s latest report on Form 10-K). This material is not to be reproduced without the permission of Exxon Mobil Corporation.</a:t>
            </a:r>
          </a:p>
        </p:txBody>
      </p:sp>
      <p:sp>
        <p:nvSpPr>
          <p:cNvPr id="327683" name="Rectangle 3"/>
          <p:cNvSpPr>
            <a:spLocks noGrp="1" noChangeArrowheads="1"/>
          </p:cNvSpPr>
          <p:nvPr>
            <p:ph type="ctrTitle"/>
          </p:nvPr>
        </p:nvSpPr>
        <p:spPr>
          <a:xfrm>
            <a:off x="661988" y="2233613"/>
            <a:ext cx="7685087" cy="895350"/>
          </a:xfrm>
        </p:spPr>
        <p:txBody>
          <a:bodyPr/>
          <a:lstStyle>
            <a:lvl1pPr>
              <a:defRPr sz="4400">
                <a:solidFill>
                  <a:schemeClr val="bg1"/>
                </a:solidFill>
              </a:defRPr>
            </a:lvl1pPr>
          </a:lstStyle>
          <a:p>
            <a:pPr lvl="0"/>
            <a:r>
              <a:rPr lang="en-US" noProof="0" dirty="0" smtClean="0"/>
              <a:t>Click to edit Master title style</a:t>
            </a:r>
          </a:p>
        </p:txBody>
      </p:sp>
      <p:sp>
        <p:nvSpPr>
          <p:cNvPr id="327684" name="Rectangle 4"/>
          <p:cNvSpPr>
            <a:spLocks noGrp="1" noChangeArrowheads="1"/>
          </p:cNvSpPr>
          <p:nvPr>
            <p:ph type="subTitle" idx="1"/>
          </p:nvPr>
        </p:nvSpPr>
        <p:spPr>
          <a:xfrm>
            <a:off x="685800" y="3200400"/>
            <a:ext cx="6400800" cy="609600"/>
          </a:xfrm>
        </p:spPr>
        <p:txBody>
          <a:bodyPr/>
          <a:lstStyle>
            <a:lvl1pPr marL="0" indent="0">
              <a:buFontTx/>
              <a:buNone/>
              <a:defRPr sz="3200">
                <a:solidFill>
                  <a:schemeClr val="bg1"/>
                </a:solidFill>
              </a:defRPr>
            </a:lvl1pPr>
          </a:lstStyle>
          <a:p>
            <a:pPr lvl="0"/>
            <a:r>
              <a:rPr lang="en-US" noProof="0" smtClean="0"/>
              <a:t>Click to edit Master subtitle style</a:t>
            </a:r>
            <a:endParaRPr lang="en-US" noProof="0" dirty="0" smtClean="0"/>
          </a:p>
        </p:txBody>
      </p:sp>
      <p:sp>
        <p:nvSpPr>
          <p:cNvPr id="2" name="TextBox 1"/>
          <p:cNvSpPr txBox="1"/>
          <p:nvPr userDrawn="1"/>
        </p:nvSpPr>
        <p:spPr>
          <a:xfrm>
            <a:off x="228600" y="6385479"/>
            <a:ext cx="1728358" cy="246221"/>
          </a:xfrm>
          <a:prstGeom prst="rect">
            <a:avLst/>
          </a:prstGeom>
          <a:noFill/>
        </p:spPr>
        <p:txBody>
          <a:bodyPr wrap="none" rtlCol="0">
            <a:spAutoFit/>
          </a:bodyPr>
          <a:lstStyle/>
          <a:p>
            <a:pPr fontAlgn="auto">
              <a:spcBef>
                <a:spcPts val="0"/>
              </a:spcBef>
              <a:spcAft>
                <a:spcPts val="0"/>
              </a:spcAft>
            </a:pPr>
            <a:r>
              <a:rPr lang="en-US" sz="1000" i="1" dirty="0" smtClean="0">
                <a:solidFill>
                  <a:srgbClr val="808080">
                    <a:lumMod val="20000"/>
                    <a:lumOff val="80000"/>
                  </a:srgbClr>
                </a:solidFill>
                <a:latin typeface="Arial"/>
                <a:ea typeface="+mn-ea"/>
              </a:rPr>
              <a:t>Ana Girdner, April 28, 2014</a:t>
            </a:r>
            <a:endParaRPr lang="en-US" sz="1000" i="1" dirty="0">
              <a:solidFill>
                <a:srgbClr val="808080">
                  <a:lumMod val="20000"/>
                  <a:lumOff val="80000"/>
                </a:srgbClr>
              </a:solidFill>
              <a:latin typeface="Arial"/>
              <a:ea typeface="+mn-ea"/>
            </a:endParaRPr>
          </a:p>
        </p:txBody>
      </p:sp>
    </p:spTree>
    <p:extLst>
      <p:ext uri="{BB962C8B-B14F-4D97-AF65-F5344CB8AC3E}">
        <p14:creationId xmlns:p14="http://schemas.microsoft.com/office/powerpoint/2010/main" val="277679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
          <p:cNvSpPr>
            <a:spLocks noGrp="1" noChangeArrowheads="1"/>
          </p:cNvSpPr>
          <p:nvPr>
            <p:ph type="sldNum" sz="quarter" idx="10"/>
          </p:nvPr>
        </p:nvSpPr>
        <p:spPr>
          <a:xfrm>
            <a:off x="8648700" y="6510817"/>
            <a:ext cx="419100" cy="337240"/>
          </a:xfrm>
          <a:ln/>
        </p:spPr>
        <p:txBody>
          <a:bodyPr/>
          <a:lstStyle>
            <a:lvl1pPr>
              <a:defRPr b="0">
                <a:latin typeface="Arial Black" panose="020B0A04020102020204" pitchFamily="34" charset="0"/>
              </a:defRPr>
            </a:lvl1pPr>
          </a:lstStyle>
          <a:p>
            <a:pPr>
              <a:defRPr/>
            </a:pPr>
            <a:fld id="{4DB8A570-FA20-419B-9F35-37C463948EE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695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4809B5CF-7E88-4C50-84F6-B4E6B8E466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978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136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236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FC24C153-726B-4330-B603-D161D29191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023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 Id="rId3"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3.jpe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3.jpe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8" r:id="rId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userDrawn="1"/>
        </p:nvSpPr>
        <p:spPr bwMode="auto">
          <a:xfrm>
            <a:off x="2286000" y="64770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r>
              <a:rPr lang="en-US" sz="1200" b="1" i="1" dirty="0">
                <a:solidFill>
                  <a:srgbClr val="000000"/>
                </a:solidFill>
                <a:cs typeface="Arial" charset="0"/>
              </a:rPr>
              <a:t>“Stop, Look, and Listen:  Survival of the Cyber Fittest</a:t>
            </a:r>
            <a:r>
              <a:rPr lang="en-US" sz="1200" b="1" i="1" dirty="0" smtClean="0">
                <a:solidFill>
                  <a:srgbClr val="000000"/>
                </a:solidFill>
                <a:cs typeface="Arial" charset="0"/>
              </a:rPr>
              <a:t>”  •   </a:t>
            </a:r>
            <a:r>
              <a:rPr lang="en-US" sz="1000" dirty="0">
                <a:solidFill>
                  <a:srgbClr val="000000"/>
                </a:solidFill>
                <a:cs typeface="Arial" charset="0"/>
              </a:rPr>
              <a:t>Ana Girdner, CISA, CISM</a:t>
            </a:r>
          </a:p>
        </p:txBody>
      </p:sp>
    </p:spTree>
  </p:cSld>
  <p:clrMap bg1="lt1" tx1="dk1" bg2="lt2" tx2="dk2" accent1="accent1" accent2="accent2" accent3="accent3" accent4="accent4" accent5="accent5" accent6="accent6" hlink="hlink" folHlink="folHlink"/>
  <p:sldLayoutIdLst>
    <p:sldLayoutId id="2147483662" r:id="rId1"/>
    <p:sldLayoutId id="2147483667" r:id="rId2"/>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userDrawn="1"/>
        </p:nvSpPr>
        <p:spPr bwMode="auto">
          <a:xfrm>
            <a:off x="2286000" y="64770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r>
              <a:rPr lang="en-US" sz="1200" b="1" i="1" dirty="0">
                <a:solidFill>
                  <a:srgbClr val="000000"/>
                </a:solidFill>
                <a:cs typeface="Arial" charset="0"/>
              </a:rPr>
              <a:t>“Stop, Look, and Listen:  Survival of the Cyber Fittest</a:t>
            </a:r>
            <a:r>
              <a:rPr lang="en-US" sz="1200" b="1" i="1" dirty="0" smtClean="0">
                <a:solidFill>
                  <a:srgbClr val="000000"/>
                </a:solidFill>
                <a:cs typeface="Arial" charset="0"/>
              </a:rPr>
              <a:t>”  •   </a:t>
            </a:r>
            <a:r>
              <a:rPr lang="en-US" sz="1000" dirty="0">
                <a:solidFill>
                  <a:srgbClr val="000000"/>
                </a:solidFill>
                <a:cs typeface="Arial" charset="0"/>
              </a:rPr>
              <a:t>Ana Girdner, CISA, CISM</a:t>
            </a:r>
          </a:p>
        </p:txBody>
      </p:sp>
    </p:spTree>
    <p:extLst>
      <p:ext uri="{BB962C8B-B14F-4D97-AF65-F5344CB8AC3E}">
        <p14:creationId xmlns:p14="http://schemas.microsoft.com/office/powerpoint/2010/main" val="2752357768"/>
      </p:ext>
    </p:extLst>
  </p:cSld>
  <p:clrMap bg1="lt1" tx1="dk1" bg2="lt2" tx2="dk2" accent1="accent1" accent2="accent2" accent3="accent3" accent4="accent4" accent5="accent5" accent6="accent6" hlink="hlink" folHlink="folHlink"/>
  <p:sldLayoutIdLst>
    <p:sldLayoutId id="2147483666" r:id="rId1"/>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l="9102" t="28940" r="9787" b="42708"/>
          <a:stretch>
            <a:fillRect/>
          </a:stretch>
        </p:blipFill>
        <p:spPr bwMode="auto">
          <a:xfrm>
            <a:off x="5818188" y="-1588"/>
            <a:ext cx="3013075" cy="9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title"/>
          </p:nvPr>
        </p:nvSpPr>
        <p:spPr bwMode="auto">
          <a:xfrm>
            <a:off x="695325" y="1127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41363" y="1341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Line 5"/>
          <p:cNvSpPr>
            <a:spLocks noChangeShapeType="1"/>
          </p:cNvSpPr>
          <p:nvPr/>
        </p:nvSpPr>
        <p:spPr bwMode="auto">
          <a:xfrm>
            <a:off x="685800" y="1000125"/>
            <a:ext cx="7831138" cy="0"/>
          </a:xfrm>
          <a:prstGeom prst="line">
            <a:avLst/>
          </a:prstGeom>
          <a:noFill/>
          <a:ln w="9525">
            <a:solidFill>
              <a:srgbClr val="008DD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dirty="0">
              <a:solidFill>
                <a:srgbClr val="000000"/>
              </a:solidFill>
              <a:latin typeface="Arial"/>
              <a:ea typeface="+mn-ea"/>
            </a:endParaRPr>
          </a:p>
        </p:txBody>
      </p:sp>
      <p:pic>
        <p:nvPicPr>
          <p:cNvPr id="2054" name="Picture 6" descr="ExxonMobil_Taking on the worlds toughest energy challenges-4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4425" y="6280150"/>
            <a:ext cx="2351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Line 8"/>
          <p:cNvSpPr>
            <a:spLocks noChangeShapeType="1"/>
          </p:cNvSpPr>
          <p:nvPr/>
        </p:nvSpPr>
        <p:spPr bwMode="auto">
          <a:xfrm>
            <a:off x="685800" y="6111875"/>
            <a:ext cx="7831138" cy="0"/>
          </a:xfrm>
          <a:prstGeom prst="line">
            <a:avLst/>
          </a:prstGeom>
          <a:noFill/>
          <a:ln w="9525">
            <a:solidFill>
              <a:srgbClr val="008DD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dirty="0">
              <a:solidFill>
                <a:srgbClr val="000000"/>
              </a:solidFill>
              <a:latin typeface="Arial"/>
              <a:ea typeface="+mn-ea"/>
            </a:endParaRPr>
          </a:p>
        </p:txBody>
      </p:sp>
      <p:sp>
        <p:nvSpPr>
          <p:cNvPr id="2056" name="Text Box 9"/>
          <p:cNvSpPr txBox="1">
            <a:spLocks noChangeArrowheads="1"/>
          </p:cNvSpPr>
          <p:nvPr/>
        </p:nvSpPr>
        <p:spPr bwMode="auto">
          <a:xfrm>
            <a:off x="8047037" y="6522620"/>
            <a:ext cx="6826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sz="800" dirty="0" smtClean="0">
                <a:solidFill>
                  <a:srgbClr val="000000"/>
                </a:solidFill>
                <a:ea typeface="+mn-ea"/>
              </a:rPr>
              <a:t>Proprietary</a:t>
            </a:r>
          </a:p>
        </p:txBody>
      </p:sp>
      <p:sp>
        <p:nvSpPr>
          <p:cNvPr id="326666" name="Rectangle 10"/>
          <p:cNvSpPr>
            <a:spLocks noGrp="1" noChangeArrowheads="1"/>
          </p:cNvSpPr>
          <p:nvPr>
            <p:ph type="sldNum" sz="quarter" idx="4"/>
          </p:nvPr>
        </p:nvSpPr>
        <p:spPr bwMode="auto">
          <a:xfrm>
            <a:off x="8648700" y="6500878"/>
            <a:ext cx="419100" cy="34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latin typeface="Arial Black" panose="020B0A04020102020204" pitchFamily="34" charset="0"/>
              </a:defRPr>
            </a:lvl1pPr>
          </a:lstStyle>
          <a:p>
            <a:pPr fontAlgn="auto">
              <a:spcBef>
                <a:spcPts val="0"/>
              </a:spcBef>
              <a:spcAft>
                <a:spcPts val="0"/>
              </a:spcAft>
              <a:defRPr/>
            </a:pPr>
            <a:fld id="{2B9F6844-1447-4ECB-ABE0-E3B07420516E}" type="slidenum">
              <a:rPr lang="en-US" smtClean="0">
                <a:solidFill>
                  <a:srgbClr val="000000"/>
                </a:solidFill>
                <a:ea typeface="+mn-ea"/>
              </a:rPr>
              <a:pPr fontAlgn="auto">
                <a:spcBef>
                  <a:spcPts val="0"/>
                </a:spcBef>
                <a:spcAft>
                  <a:spcPts val="0"/>
                </a:spcAft>
                <a:defRPr/>
              </a:pPr>
              <a:t>‹#›</a:t>
            </a:fld>
            <a:endParaRPr lang="en-US" dirty="0">
              <a:solidFill>
                <a:srgbClr val="000000"/>
              </a:solidFill>
              <a:ea typeface="+mn-ea"/>
            </a:endParaRPr>
          </a:p>
        </p:txBody>
      </p:sp>
    </p:spTree>
    <p:extLst>
      <p:ext uri="{BB962C8B-B14F-4D97-AF65-F5344CB8AC3E}">
        <p14:creationId xmlns:p14="http://schemas.microsoft.com/office/powerpoint/2010/main" val="23194035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a:solidFill>
            <a:srgbClr val="008DD0"/>
          </a:solidFill>
          <a:latin typeface="+mj-lt"/>
          <a:ea typeface="+mj-ea"/>
          <a:cs typeface="+mj-cs"/>
        </a:defRPr>
      </a:lvl1pPr>
      <a:lvl2pPr algn="l" rtl="0" eaLnBrk="1" fontAlgn="base" hangingPunct="1">
        <a:spcBef>
          <a:spcPct val="0"/>
        </a:spcBef>
        <a:spcAft>
          <a:spcPct val="0"/>
        </a:spcAft>
        <a:defRPr sz="3200">
          <a:solidFill>
            <a:srgbClr val="008DD0"/>
          </a:solidFill>
          <a:latin typeface="Arial" charset="0"/>
        </a:defRPr>
      </a:lvl2pPr>
      <a:lvl3pPr algn="l" rtl="0" eaLnBrk="1" fontAlgn="base" hangingPunct="1">
        <a:spcBef>
          <a:spcPct val="0"/>
        </a:spcBef>
        <a:spcAft>
          <a:spcPct val="0"/>
        </a:spcAft>
        <a:defRPr sz="3200">
          <a:solidFill>
            <a:srgbClr val="008DD0"/>
          </a:solidFill>
          <a:latin typeface="Arial" charset="0"/>
        </a:defRPr>
      </a:lvl3pPr>
      <a:lvl4pPr algn="l" rtl="0" eaLnBrk="1" fontAlgn="base" hangingPunct="1">
        <a:spcBef>
          <a:spcPct val="0"/>
        </a:spcBef>
        <a:spcAft>
          <a:spcPct val="0"/>
        </a:spcAft>
        <a:defRPr sz="3200">
          <a:solidFill>
            <a:srgbClr val="008DD0"/>
          </a:solidFill>
          <a:latin typeface="Arial" charset="0"/>
        </a:defRPr>
      </a:lvl4pPr>
      <a:lvl5pPr algn="l" rtl="0" eaLnBrk="1" fontAlgn="base" hangingPunct="1">
        <a:spcBef>
          <a:spcPct val="0"/>
        </a:spcBef>
        <a:spcAft>
          <a:spcPct val="0"/>
        </a:spcAft>
        <a:defRPr sz="3200">
          <a:solidFill>
            <a:srgbClr val="008DD0"/>
          </a:solidFill>
          <a:latin typeface="Arial" charset="0"/>
        </a:defRPr>
      </a:lvl5pPr>
      <a:lvl6pPr marL="457200" algn="l" rtl="0" eaLnBrk="1" fontAlgn="base" hangingPunct="1">
        <a:spcBef>
          <a:spcPct val="0"/>
        </a:spcBef>
        <a:spcAft>
          <a:spcPct val="0"/>
        </a:spcAft>
        <a:defRPr sz="3200">
          <a:solidFill>
            <a:srgbClr val="008DD0"/>
          </a:solidFill>
          <a:latin typeface="Arial" charset="0"/>
        </a:defRPr>
      </a:lvl6pPr>
      <a:lvl7pPr marL="914400" algn="l" rtl="0" eaLnBrk="1" fontAlgn="base" hangingPunct="1">
        <a:spcBef>
          <a:spcPct val="0"/>
        </a:spcBef>
        <a:spcAft>
          <a:spcPct val="0"/>
        </a:spcAft>
        <a:defRPr sz="3200">
          <a:solidFill>
            <a:srgbClr val="008DD0"/>
          </a:solidFill>
          <a:latin typeface="Arial" charset="0"/>
        </a:defRPr>
      </a:lvl7pPr>
      <a:lvl8pPr marL="1371600" algn="l" rtl="0" eaLnBrk="1" fontAlgn="base" hangingPunct="1">
        <a:spcBef>
          <a:spcPct val="0"/>
        </a:spcBef>
        <a:spcAft>
          <a:spcPct val="0"/>
        </a:spcAft>
        <a:defRPr sz="3200">
          <a:solidFill>
            <a:srgbClr val="008DD0"/>
          </a:solidFill>
          <a:latin typeface="Arial" charset="0"/>
        </a:defRPr>
      </a:lvl8pPr>
      <a:lvl9pPr marL="1828800" algn="l" rtl="0" eaLnBrk="1" fontAlgn="base" hangingPunct="1">
        <a:spcBef>
          <a:spcPct val="0"/>
        </a:spcBef>
        <a:spcAft>
          <a:spcPct val="0"/>
        </a:spcAft>
        <a:defRPr sz="3200">
          <a:solidFill>
            <a:srgbClr val="008DD0"/>
          </a:solidFill>
          <a:latin typeface="Arial" charset="0"/>
        </a:defRPr>
      </a:lvl9pPr>
    </p:titleStyle>
    <p:bodyStyle>
      <a:lvl1pPr marL="287338" indent="-287338" algn="l" rtl="0" eaLnBrk="1" fontAlgn="base" hangingPunct="1">
        <a:spcBef>
          <a:spcPct val="80000"/>
        </a:spcBef>
        <a:spcAft>
          <a:spcPct val="0"/>
        </a:spcAft>
        <a:buChar char="•"/>
        <a:defRPr sz="2000">
          <a:solidFill>
            <a:srgbClr val="008DD0"/>
          </a:solidFill>
          <a:latin typeface="+mn-lt"/>
          <a:ea typeface="+mn-ea"/>
          <a:cs typeface="+mn-cs"/>
        </a:defRPr>
      </a:lvl1pPr>
      <a:lvl2pPr marL="627063" indent="-174625" algn="l" rtl="0" eaLnBrk="1" fontAlgn="base" hangingPunct="1">
        <a:spcBef>
          <a:spcPct val="30000"/>
        </a:spcBef>
        <a:spcAft>
          <a:spcPct val="0"/>
        </a:spcAft>
        <a:buClr>
          <a:schemeClr val="bg2"/>
        </a:buClr>
        <a:buChar char="•"/>
        <a:defRPr>
          <a:solidFill>
            <a:schemeClr val="bg2"/>
          </a:solidFill>
          <a:latin typeface="+mn-lt"/>
        </a:defRPr>
      </a:lvl2pPr>
      <a:lvl3pPr marL="1257300" indent="-228600" algn="l" rtl="0" eaLnBrk="1" fontAlgn="base" hangingPunct="1">
        <a:spcBef>
          <a:spcPct val="20000"/>
        </a:spcBef>
        <a:spcAft>
          <a:spcPct val="0"/>
        </a:spcAft>
        <a:buClr>
          <a:schemeClr val="bg2"/>
        </a:buClr>
        <a:buChar char="•"/>
        <a:defRPr sz="1600">
          <a:solidFill>
            <a:schemeClr val="bg2"/>
          </a:solidFill>
          <a:latin typeface="+mn-lt"/>
        </a:defRPr>
      </a:lvl3pPr>
      <a:lvl4pPr marL="1600200" indent="-228600" algn="l" rtl="0" eaLnBrk="1" fontAlgn="base" hangingPunct="1">
        <a:spcBef>
          <a:spcPct val="20000"/>
        </a:spcBef>
        <a:spcAft>
          <a:spcPct val="0"/>
        </a:spcAft>
        <a:buClr>
          <a:schemeClr val="bg2"/>
        </a:buClr>
        <a:buChar char="•"/>
        <a:defRPr sz="1400">
          <a:solidFill>
            <a:schemeClr val="bg2"/>
          </a:solidFill>
          <a:latin typeface="+mn-lt"/>
        </a:defRPr>
      </a:lvl4pPr>
      <a:lvl5pPr marL="2057400" indent="-228600" algn="l" rtl="0" eaLnBrk="1" fontAlgn="base" hangingPunct="1">
        <a:spcBef>
          <a:spcPct val="20000"/>
        </a:spcBef>
        <a:spcAft>
          <a:spcPct val="0"/>
        </a:spcAft>
        <a:buClr>
          <a:schemeClr val="bg2"/>
        </a:buClr>
        <a:buChar char="•"/>
        <a:defRPr sz="1400">
          <a:solidFill>
            <a:schemeClr val="bg2"/>
          </a:solidFill>
          <a:latin typeface="+mn-lt"/>
        </a:defRPr>
      </a:lvl5pPr>
      <a:lvl6pPr marL="2514600" indent="-228600" algn="l" rtl="0" eaLnBrk="1" fontAlgn="base" hangingPunct="1">
        <a:spcBef>
          <a:spcPct val="20000"/>
        </a:spcBef>
        <a:spcAft>
          <a:spcPct val="0"/>
        </a:spcAft>
        <a:buClr>
          <a:schemeClr val="bg2"/>
        </a:buClr>
        <a:buChar char="•"/>
        <a:defRPr sz="1400">
          <a:solidFill>
            <a:schemeClr val="bg2"/>
          </a:solidFill>
          <a:latin typeface="+mn-lt"/>
        </a:defRPr>
      </a:lvl6pPr>
      <a:lvl7pPr marL="2971800" indent="-228600" algn="l" rtl="0" eaLnBrk="1" fontAlgn="base" hangingPunct="1">
        <a:spcBef>
          <a:spcPct val="20000"/>
        </a:spcBef>
        <a:spcAft>
          <a:spcPct val="0"/>
        </a:spcAft>
        <a:buClr>
          <a:schemeClr val="bg2"/>
        </a:buClr>
        <a:buChar char="•"/>
        <a:defRPr sz="1400">
          <a:solidFill>
            <a:schemeClr val="bg2"/>
          </a:solidFill>
          <a:latin typeface="+mn-lt"/>
        </a:defRPr>
      </a:lvl7pPr>
      <a:lvl8pPr marL="3429000" indent="-228600" algn="l" rtl="0" eaLnBrk="1" fontAlgn="base" hangingPunct="1">
        <a:spcBef>
          <a:spcPct val="20000"/>
        </a:spcBef>
        <a:spcAft>
          <a:spcPct val="0"/>
        </a:spcAft>
        <a:buClr>
          <a:schemeClr val="bg2"/>
        </a:buClr>
        <a:buChar char="•"/>
        <a:defRPr sz="1400">
          <a:solidFill>
            <a:schemeClr val="bg2"/>
          </a:solidFill>
          <a:latin typeface="+mn-lt"/>
        </a:defRPr>
      </a:lvl8pPr>
      <a:lvl9pPr marL="3886200" indent="-228600" algn="l" rtl="0" eaLnBrk="1" fontAlgn="base" hangingPunct="1">
        <a:spcBef>
          <a:spcPct val="20000"/>
        </a:spcBef>
        <a:spcAft>
          <a:spcPct val="0"/>
        </a:spcAft>
        <a:buClr>
          <a:schemeClr val="bg2"/>
        </a:buClr>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userDrawn="1"/>
        </p:nvSpPr>
        <p:spPr bwMode="auto">
          <a:xfrm>
            <a:off x="2286000" y="64770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r>
              <a:rPr lang="en-US" sz="1200" b="1" i="1" dirty="0">
                <a:solidFill>
                  <a:srgbClr val="000000"/>
                </a:solidFill>
                <a:cs typeface="Arial" charset="0"/>
              </a:rPr>
              <a:t>“Stop, Look, and Listen:  Survival of the Cyber Fittest</a:t>
            </a:r>
            <a:r>
              <a:rPr lang="en-US" sz="1200" b="1" i="1" dirty="0" smtClean="0">
                <a:solidFill>
                  <a:srgbClr val="000000"/>
                </a:solidFill>
                <a:cs typeface="Arial" charset="0"/>
              </a:rPr>
              <a:t>”  •   </a:t>
            </a:r>
            <a:r>
              <a:rPr lang="en-US" sz="1000" dirty="0">
                <a:solidFill>
                  <a:srgbClr val="000000"/>
                </a:solidFill>
                <a:cs typeface="Arial" charset="0"/>
              </a:rPr>
              <a:t>Ana Girdner, CISA, CISM</a:t>
            </a:r>
          </a:p>
        </p:txBody>
      </p:sp>
    </p:spTree>
    <p:extLst>
      <p:ext uri="{BB962C8B-B14F-4D97-AF65-F5344CB8AC3E}">
        <p14:creationId xmlns:p14="http://schemas.microsoft.com/office/powerpoint/2010/main" val="3411580919"/>
      </p:ext>
    </p:extLst>
  </p:cSld>
  <p:clrMap bg1="lt1" tx1="dk1" bg2="lt2" tx2="dk2" accent1="accent1" accent2="accent2" accent3="accent3" accent4="accent4" accent5="accent5" accent6="accent6" hlink="hlink" folHlink="folHlink"/>
  <p:sldLayoutIdLst>
    <p:sldLayoutId id="2147483683" r:id="rId1"/>
    <p:sldLayoutId id="2147483684" r:id="rId2"/>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userDrawn="1"/>
        </p:nvSpPr>
        <p:spPr bwMode="auto">
          <a:xfrm>
            <a:off x="2286000" y="64770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r>
              <a:rPr lang="en-US" sz="1200" b="1" i="1" dirty="0">
                <a:solidFill>
                  <a:srgbClr val="000000"/>
                </a:solidFill>
                <a:cs typeface="Arial" charset="0"/>
              </a:rPr>
              <a:t>“Stop, Look, and Listen:  Survival of the Cyber Fittest</a:t>
            </a:r>
            <a:r>
              <a:rPr lang="en-US" sz="1200" b="1" i="1" dirty="0" smtClean="0">
                <a:solidFill>
                  <a:srgbClr val="000000"/>
                </a:solidFill>
                <a:cs typeface="Arial" charset="0"/>
              </a:rPr>
              <a:t>”  •   </a:t>
            </a:r>
            <a:r>
              <a:rPr lang="en-US" sz="1000" dirty="0">
                <a:solidFill>
                  <a:srgbClr val="000000"/>
                </a:solidFill>
                <a:cs typeface="Arial" charset="0"/>
              </a:rPr>
              <a:t>Ana Girdner, CISA, CISM</a:t>
            </a:r>
          </a:p>
        </p:txBody>
      </p:sp>
    </p:spTree>
    <p:extLst>
      <p:ext uri="{BB962C8B-B14F-4D97-AF65-F5344CB8AC3E}">
        <p14:creationId xmlns:p14="http://schemas.microsoft.com/office/powerpoint/2010/main" val="1627931503"/>
      </p:ext>
    </p:extLst>
  </p:cSld>
  <p:clrMap bg1="lt1" tx1="dk1" bg2="lt2" tx2="dk2" accent1="accent1" accent2="accent2" accent3="accent3" accent4="accent4" accent5="accent5" accent6="accent6" hlink="hlink" folHlink="folHlink"/>
  <p:sldLayoutIdLst>
    <p:sldLayoutId id="2147483687" r:id="rId1"/>
    <p:sldLayoutId id="2147483688" r:id="rId2"/>
  </p:sldLayoutIdLst>
  <p:timing>
    <p:tnLst>
      <p:par>
        <p:cTn xmlns:p14="http://schemas.microsoft.com/office/powerpoint/2010/mai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381000" y="2146300"/>
            <a:ext cx="84582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800" b="1" dirty="0">
              <a:solidFill>
                <a:schemeClr val="bg2"/>
              </a:solidFill>
            </a:endParaRPr>
          </a:p>
        </p:txBody>
      </p:sp>
      <p:sp>
        <p:nvSpPr>
          <p:cNvPr id="3075" name="Subtitle 2"/>
          <p:cNvSpPr txBox="1">
            <a:spLocks/>
          </p:cNvSpPr>
          <p:nvPr/>
        </p:nvSpPr>
        <p:spPr bwMode="auto">
          <a:xfrm>
            <a:off x="381000" y="4205288"/>
            <a:ext cx="84582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buFont typeface="Arial" charset="0"/>
              <a:buNone/>
            </a:pPr>
            <a:endParaRPr lang="en-US" altLang="en-US" sz="20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2CMTC_Blank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OT - Glass Molecule PowerPoint template">
  <a:themeElements>
    <a:clrScheme name="SOT - Glass Molecule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T - Glass Molecule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T - Glass Molecule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T - Glass Molecule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T - Glass Molecule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T - Glass Molecule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T - Glass Molecule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T - Glass Molecule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T - Glass Molecule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T - Glass Molecule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T - Glass Molecule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T - Glass Molecule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T - Glass Molecule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T - Glass Molecule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Blank_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26896</TotalTime>
  <Words>0</Words>
  <Application>Microsoft Macintosh PowerPoint</Application>
  <PresentationFormat>On-screen Show (4:3)</PresentationFormat>
  <Paragraphs>0</Paragraphs>
  <Slides>1</Slides>
  <Notes>0</Notes>
  <HiddenSlides>0</HiddenSlides>
  <MMClips>0</MMClips>
  <ScaleCrop>false</ScaleCrop>
  <HeadingPairs>
    <vt:vector size="4" baseType="variant">
      <vt:variant>
        <vt:lpstr>Theme</vt:lpstr>
      </vt:variant>
      <vt:variant>
        <vt:i4>6</vt:i4>
      </vt:variant>
      <vt:variant>
        <vt:lpstr>Slide Titles</vt:lpstr>
      </vt:variant>
      <vt:variant>
        <vt:i4>1</vt:i4>
      </vt:variant>
    </vt:vector>
  </HeadingPairs>
  <TitlesOfParts>
    <vt:vector size="7" baseType="lpstr">
      <vt:lpstr>12CMTC_BlankTitle</vt:lpstr>
      <vt:lpstr>Blank_Body</vt:lpstr>
      <vt:lpstr>1_Blank_Body</vt:lpstr>
      <vt:lpstr>SOT - Glass Molecule PowerPoint template</vt:lpstr>
      <vt:lpstr>2_Blank_Body</vt:lpstr>
      <vt:lpstr>3_Blank_Body</vt:lpstr>
      <vt:lpstr>PowerPoint Presentation</vt:lpstr>
    </vt:vector>
  </TitlesOfParts>
  <Company>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Tamela</dc:creator>
  <cp:lastModifiedBy>Ana Girdner</cp:lastModifiedBy>
  <cp:revision>386</cp:revision>
  <cp:lastPrinted>2014-05-30T21:16:35Z</cp:lastPrinted>
  <dcterms:created xsi:type="dcterms:W3CDTF">2010-12-30T17:22:33Z</dcterms:created>
  <dcterms:modified xsi:type="dcterms:W3CDTF">2017-03-11T18:42:34Z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455568459</vt:i4>
  </property>
  <property fmtid="{D5CDD505-2E9C-101B-9397-08002B2CF9AE}" pid="3" name="_NewReviewCycle">
    <vt:lpwstr/>
  </property>
  <property fmtid="{D5CDD505-2E9C-101B-9397-08002B2CF9AE}" pid="4" name="_EmailSubject">
    <vt:lpwstr>Latest Cue Cards and Presentation</vt:lpwstr>
  </property>
  <property fmtid="{D5CDD505-2E9C-101B-9397-08002B2CF9AE}" pid="5" name="_AuthorEmail">
    <vt:lpwstr>ana.m.girdner@exxonmobil.com</vt:lpwstr>
  </property>
  <property fmtid="{D5CDD505-2E9C-101B-9397-08002B2CF9AE}" pid="6" name="_AuthorEmailDisplayName">
    <vt:lpwstr>Girdner, Ana M</vt:lpwstr>
  </property>
</Properties>
</file>