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16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782CE-F928-4180-9C15-6A87E420F151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659CD-F9B6-424E-83AB-D1C2885AA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3352800" y="155894"/>
            <a:ext cx="2743200" cy="6274940"/>
            <a:chOff x="3352800" y="155894"/>
            <a:chExt cx="2743200" cy="6274940"/>
          </a:xfrm>
        </p:grpSpPr>
        <p:pic>
          <p:nvPicPr>
            <p:cNvPr id="6" name="Picture 5" descr="13-Truths-about-Spiritual-Warfare-for-Leaders.jpg"/>
            <p:cNvPicPr preferRelativeResize="0">
              <a:picLocks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52800" y="155894"/>
              <a:ext cx="2743200" cy="627494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3352800" y="193357"/>
              <a:ext cx="27432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2. STEP UP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352800" y="4962846"/>
              <a:ext cx="2743200" cy="6759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Living</a:t>
              </a:r>
            </a:p>
            <a:p>
              <a:pPr algn="ctr">
                <a:lnSpc>
                  <a:spcPct val="75000"/>
                </a:lnSpc>
              </a:pPr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Victoriously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31474" y="5618202"/>
              <a:ext cx="2159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But thanks be to God, who gives us the victory through our Lord Jesus Christ. </a:t>
              </a: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 Corinthians 15:57</a:t>
              </a:r>
              <a:endParaRPr lang="en-US" sz="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48400" y="155434"/>
            <a:ext cx="2743200" cy="6263235"/>
            <a:chOff x="6248400" y="155434"/>
            <a:chExt cx="2743200" cy="6263235"/>
          </a:xfrm>
        </p:grpSpPr>
        <p:pic>
          <p:nvPicPr>
            <p:cNvPr id="10" name="Picture 9" descr="13-Truths-about-Spiritual-Warfare-for-Leaders.jpg"/>
            <p:cNvPicPr preferRelativeResize="0"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48400" y="155434"/>
              <a:ext cx="2743200" cy="6263235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6248400" y="187045"/>
              <a:ext cx="27432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3. STEP OUT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248400" y="4956534"/>
              <a:ext cx="2743200" cy="6759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Sharing Your</a:t>
              </a:r>
            </a:p>
            <a:p>
              <a:pPr algn="ctr">
                <a:lnSpc>
                  <a:spcPct val="75000"/>
                </a:lnSpc>
              </a:pPr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Faith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74674" y="5611890"/>
              <a:ext cx="24645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For I am not ashamed of the gospel, for it is the power of God for salvation to everyone who believes, to the Jew first and also to the Greek. </a:t>
              </a: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Romans 1:16</a:t>
              </a:r>
              <a:endParaRPr lang="en-US" sz="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54874" y="145470"/>
            <a:ext cx="2769326" cy="6281928"/>
            <a:chOff x="354874" y="145470"/>
            <a:chExt cx="2769326" cy="6281928"/>
          </a:xfrm>
        </p:grpSpPr>
        <p:pic>
          <p:nvPicPr>
            <p:cNvPr id="3074" name="Picture 2" descr="Image result for byne memorial baptist church in albany georgia"/>
            <p:cNvPicPr preferRelativeResize="0">
              <a:picLocks noChangeArrowheads="1"/>
            </p:cNvPicPr>
            <p:nvPr/>
          </p:nvPicPr>
          <p:blipFill>
            <a:blip r:embed="rId4" cstate="print"/>
            <a:srcRect l="26403" t="28889" r="30474"/>
            <a:stretch>
              <a:fillRect/>
            </a:stretch>
          </p:blipFill>
          <p:spPr bwMode="auto">
            <a:xfrm>
              <a:off x="381000" y="145470"/>
              <a:ext cx="2743200" cy="6281928"/>
            </a:xfrm>
            <a:prstGeom prst="rect">
              <a:avLst/>
            </a:prstGeom>
            <a:noFill/>
          </p:spPr>
        </p:pic>
        <p:sp>
          <p:nvSpPr>
            <p:cNvPr id="27" name="TextBox 26"/>
            <p:cNvSpPr txBox="1"/>
            <p:nvPr/>
          </p:nvSpPr>
          <p:spPr>
            <a:xfrm>
              <a:off x="381000" y="194464"/>
              <a:ext cx="27432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1. </a:t>
              </a:r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STEP </a:t>
              </a:r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ONE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1000" y="4963953"/>
              <a:ext cx="2743200" cy="6759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5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Byne</a:t>
              </a:r>
              <a:endParaRPr lang="en-US" sz="2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  <a:p>
              <a:pPr algn="ctr">
                <a:lnSpc>
                  <a:spcPct val="75000"/>
                </a:lnSpc>
              </a:pPr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101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54874" y="5619309"/>
              <a:ext cx="276932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And </a:t>
              </a:r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let us consider how to stimulate one another to love and good deeds, </a:t>
              </a:r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not </a:t>
              </a:r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forsaking our own assembling together, as is the habit of some, but encouraging one another; and all the more as you see </a:t>
              </a:r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the </a:t>
              </a:r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day drawing near. </a:t>
              </a:r>
              <a:endParaRPr lang="en-US" sz="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Hebrews 10:24–25</a:t>
              </a:r>
              <a:endParaRPr lang="en-US" sz="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3200400" y="156213"/>
            <a:ext cx="2743200" cy="6274302"/>
            <a:chOff x="3200400" y="156213"/>
            <a:chExt cx="2743200" cy="6274302"/>
          </a:xfrm>
        </p:grpSpPr>
        <p:pic>
          <p:nvPicPr>
            <p:cNvPr id="6" name="Picture 5" descr="13-Truths-about-Spiritual-Warfare-for-Leaders.jpg"/>
            <p:cNvPicPr preferRelativeResize="0">
              <a:picLocks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01013" y="156213"/>
              <a:ext cx="2741973" cy="627430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3200400" y="193357"/>
              <a:ext cx="27432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5. STEP INTO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200400" y="4962846"/>
              <a:ext cx="2743200" cy="6759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Serving Others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79074" y="5618202"/>
              <a:ext cx="21597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As each one has received a special gift, employ it in serving one another as good stewards of the manifold grace of God. </a:t>
              </a: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 Peter 4:10</a:t>
              </a:r>
              <a:endParaRPr lang="en-US" sz="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17"/>
          <p:cNvGrpSpPr/>
          <p:nvPr/>
        </p:nvGrpSpPr>
        <p:grpSpPr>
          <a:xfrm>
            <a:off x="6248400" y="152932"/>
            <a:ext cx="2743200" cy="6268239"/>
            <a:chOff x="4191000" y="235444"/>
            <a:chExt cx="2743200" cy="6268239"/>
          </a:xfrm>
        </p:grpSpPr>
        <p:pic>
          <p:nvPicPr>
            <p:cNvPr id="10" name="Picture 9" descr="13-Truths-about-Spiritual-Warfare-for-Leaders.jpg"/>
            <p:cNvPicPr preferRelativeResize="0"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91000" y="235444"/>
              <a:ext cx="2743200" cy="6268239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191000" y="269557"/>
              <a:ext cx="27432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6. STEP WITH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191000" y="5039046"/>
              <a:ext cx="2743200" cy="6759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Making Disciples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41074" y="5694402"/>
              <a:ext cx="26169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The things which you have heard from me in the presence of many witnesses, entrust these to faithful men who will be able to teach others also. </a:t>
              </a: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 Timothy 2:2</a:t>
              </a:r>
              <a:endParaRPr lang="en-US" sz="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28600" y="155434"/>
            <a:ext cx="2769326" cy="6263235"/>
            <a:chOff x="5993674" y="155434"/>
            <a:chExt cx="2769326" cy="6263235"/>
          </a:xfrm>
        </p:grpSpPr>
        <p:pic>
          <p:nvPicPr>
            <p:cNvPr id="19" name="Picture 18" descr="13-Truths-about-Spiritual-Warfare-for-Leaders.jpg"/>
            <p:cNvPicPr preferRelativeResize="0">
              <a:picLocks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19800" y="155434"/>
              <a:ext cx="2743200" cy="6263235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6019800" y="187045"/>
              <a:ext cx="274320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4. STEP TOWARD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19800" y="4956534"/>
              <a:ext cx="2743200" cy="6759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Worshiping God</a:t>
              </a:r>
              <a:endPara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93674" y="5611890"/>
              <a:ext cx="27693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Therefore I urge you, brethren, by the mercies of God, to present your bodies a living and holy sacrifice, acceptable to God, which is your spiritual service of worship. </a:t>
              </a: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Romans 12:1</a:t>
              </a:r>
              <a:endParaRPr lang="en-US" sz="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2286000"/>
            <a:ext cx="9144000" cy="2743200"/>
            <a:chOff x="0" y="2286000"/>
            <a:chExt cx="9144000" cy="2743200"/>
          </a:xfrm>
        </p:grpSpPr>
        <p:pic>
          <p:nvPicPr>
            <p:cNvPr id="2" name="Picture 1" descr="The-Walk-to-the-cross.jpg"/>
            <p:cNvPicPr preferRelativeResize="0">
              <a:picLocks/>
            </p:cNvPicPr>
            <p:nvPr/>
          </p:nvPicPr>
          <p:blipFill>
            <a:blip r:embed="rId2" cstate="print">
              <a:lum bright="-10000" contrast="-10000"/>
            </a:blip>
            <a:srcRect l="7143" t="33334" r="7143"/>
            <a:stretch>
              <a:fillRect/>
            </a:stretch>
          </p:blipFill>
          <p:spPr>
            <a:xfrm>
              <a:off x="0" y="2286000"/>
              <a:ext cx="9144000" cy="2743200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0" y="4381500"/>
              <a:ext cx="9144000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BYNE  PATHWAY  TO  PURPOSE</a:t>
              </a:r>
              <a:endPara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21920" y="3962400"/>
              <a:ext cx="2743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Step One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770120" y="3771900"/>
              <a:ext cx="2743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Step Up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88570" y="3573780"/>
              <a:ext cx="2743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Step Out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05400" y="3375660"/>
              <a:ext cx="3962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Step Toward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95400" y="3177540"/>
              <a:ext cx="2743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Step Into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86300" y="2975550"/>
              <a:ext cx="2743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Step With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57400" y="2781300"/>
              <a:ext cx="2971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Step-By-Step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49040" y="2304990"/>
              <a:ext cx="5375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pperplate Gothic Bold" pitchFamily="34" charset="0"/>
                </a:rPr>
                <a:t>Loving God. . .Loving Others 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261</Words>
  <Application>Microsoft Office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Windows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46</cp:revision>
  <dcterms:created xsi:type="dcterms:W3CDTF">2017-02-13T15:05:51Z</dcterms:created>
  <dcterms:modified xsi:type="dcterms:W3CDTF">2017-02-14T17:06:29Z</dcterms:modified>
</cp:coreProperties>
</file>