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enver\Dropbox\PROCE Institute\Designs\shutterstock_93224269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2CD3-BFF7-4BFE-9996-67584903018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Billede 6" descr="Proce Institu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58109" y="5949280"/>
            <a:ext cx="2462366" cy="89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71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7"/>
            <a:ext cx="10363200" cy="1470025"/>
          </a:xfrm>
        </p:spPr>
        <p:txBody>
          <a:bodyPr/>
          <a:lstStyle>
            <a:lvl1pPr>
              <a:defRPr b="0" i="0">
                <a:solidFill>
                  <a:srgbClr val="FF0000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</a:lstStyle>
          <a:p>
            <a:r>
              <a:rPr lang="da-DK" dirty="0"/>
              <a:t>Klik for at redigere titeltypografi i masteren</a:t>
            </a:r>
            <a:endParaRPr lang="en-GB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3D18-0DD5-49AF-8E03-D13497652F0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ktangel 8"/>
          <p:cNvSpPr/>
          <p:nvPr userDrawn="1"/>
        </p:nvSpPr>
        <p:spPr>
          <a:xfrm>
            <a:off x="0" y="0"/>
            <a:ext cx="12192000" cy="1196752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005488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Stenver\Documents\12 Box Consulting\Website\Proce_logo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419980" y="116632"/>
            <a:ext cx="2665468" cy="967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8691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7"/>
            <a:ext cx="10363200" cy="1470025"/>
          </a:xfrm>
        </p:spPr>
        <p:txBody>
          <a:bodyPr/>
          <a:lstStyle>
            <a:lvl1pPr>
              <a:defRPr b="0" i="0">
                <a:solidFill>
                  <a:srgbClr val="FF0000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</a:lstStyle>
          <a:p>
            <a:r>
              <a:rPr lang="da-DK" dirty="0"/>
              <a:t>Klik for at redigere titeltypografi i masteren</a:t>
            </a:r>
            <a:endParaRPr lang="en-GB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483C-0206-46D5-8464-187E35C1B47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2" descr="C:\Users\Stenver\Documents\12 Box Consulting\Website\Proce_logo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497404" y="188644"/>
            <a:ext cx="2551260" cy="926497"/>
          </a:xfrm>
          <a:prstGeom prst="rect">
            <a:avLst/>
          </a:prstGeom>
          <a:noFill/>
        </p:spPr>
      </p:pic>
      <p:cxnSp>
        <p:nvCxnSpPr>
          <p:cNvPr id="15" name="Lige forbindelse 14"/>
          <p:cNvCxnSpPr/>
          <p:nvPr userDrawn="1"/>
        </p:nvCxnSpPr>
        <p:spPr>
          <a:xfrm flipH="1">
            <a:off x="0" y="1340768"/>
            <a:ext cx="12192000" cy="0"/>
          </a:xfrm>
          <a:prstGeom prst="line">
            <a:avLst/>
          </a:prstGeom>
          <a:ln w="412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44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8"/>
          <p:cNvSpPr/>
          <p:nvPr userDrawn="1"/>
        </p:nvSpPr>
        <p:spPr>
          <a:xfrm>
            <a:off x="0" y="0"/>
            <a:ext cx="12192000" cy="1196752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005488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11" name="Billede 10" descr="Grey backgrou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994118" y="1348974"/>
            <a:ext cx="6115141" cy="496034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71370" y="2895079"/>
            <a:ext cx="5672015" cy="1470025"/>
          </a:xfrm>
        </p:spPr>
        <p:txBody>
          <a:bodyPr>
            <a:noAutofit/>
          </a:bodyPr>
          <a:lstStyle>
            <a:lvl1pPr>
              <a:defRPr sz="3600">
                <a:solidFill>
                  <a:srgbClr val="FF0000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</a:lstStyle>
          <a:p>
            <a:r>
              <a:rPr lang="da-DK" dirty="0"/>
              <a:t>Klik for at redigere titeltypografi i masteren</a:t>
            </a:r>
            <a:endParaRPr lang="en-GB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40C06-5BF1-449C-BDCC-E41A37FB68D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 descr="C:\Users\Stenver\Documents\12 Box Consulting\Website\Proce_logo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419980" y="116632"/>
            <a:ext cx="2665468" cy="967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640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0"/>
            <a:ext cx="12192000" cy="1196752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005488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3985" y="44624"/>
            <a:ext cx="8942784" cy="1143000"/>
          </a:xfrm>
          <a:gradFill flip="none" rotWithShape="1">
            <a:gsLst>
              <a:gs pos="0">
                <a:schemeClr val="tx2">
                  <a:lumMod val="60000"/>
                  <a:lumOff val="40000"/>
                  <a:alpha val="54000"/>
                </a:schemeClr>
              </a:gs>
              <a:gs pos="0">
                <a:srgbClr val="005488">
                  <a:alpha val="0"/>
                </a:srgbClr>
              </a:gs>
            </a:gsLst>
            <a:lin ang="0" scaled="1"/>
            <a:tileRect/>
          </a:gradFill>
        </p:spPr>
        <p:txBody>
          <a:bodyPr>
            <a:noAutofit/>
          </a:bodyPr>
          <a:lstStyle>
            <a:lvl1pPr algn="l">
              <a:defRPr sz="4000">
                <a:solidFill>
                  <a:schemeClr val="bg1"/>
                </a:solidFill>
                <a:latin typeface="+mj-lt"/>
                <a:ea typeface="Open Sans Semibold" pitchFamily="34" charset="0"/>
                <a:cs typeface="Open Sans Semibold" pitchFamily="34" charset="0"/>
              </a:defRPr>
            </a:lvl1pPr>
          </a:lstStyle>
          <a:p>
            <a:r>
              <a:rPr lang="da-DK" dirty="0"/>
              <a:t>Klik for at redigere titeltypografi i masteren</a:t>
            </a:r>
            <a:endParaRPr lang="en-GB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Open Sans" pitchFamily="34" charset="0"/>
                <a:cs typeface="Open Sans" pitchFamily="34" charset="0"/>
              </a:defRPr>
            </a:lvl1pPr>
            <a:lvl2pPr>
              <a:defRPr>
                <a:latin typeface="+mn-lt"/>
                <a:ea typeface="Open Sans" pitchFamily="34" charset="0"/>
                <a:cs typeface="Open Sans" pitchFamily="34" charset="0"/>
              </a:defRPr>
            </a:lvl2pPr>
            <a:lvl3pPr>
              <a:defRPr>
                <a:latin typeface="+mn-lt"/>
                <a:ea typeface="Open Sans" pitchFamily="34" charset="0"/>
                <a:cs typeface="Open Sans" pitchFamily="34" charset="0"/>
              </a:defRPr>
            </a:lvl3pPr>
            <a:lvl4pPr>
              <a:defRPr>
                <a:latin typeface="+mn-lt"/>
                <a:ea typeface="Open Sans" pitchFamily="34" charset="0"/>
                <a:cs typeface="Open Sans" pitchFamily="34" charset="0"/>
              </a:defRPr>
            </a:lvl4pPr>
            <a:lvl5pPr>
              <a:defRPr>
                <a:latin typeface="+mn-lt"/>
                <a:ea typeface="Open Sans" pitchFamily="34" charset="0"/>
                <a:cs typeface="Open Sans" pitchFamily="34" charset="0"/>
              </a:defRPr>
            </a:lvl5pPr>
          </a:lstStyle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GB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9375134" y="1700808"/>
            <a:ext cx="2816866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2050" name="Picture 2" descr="C:\Users\Stenver\Documents\12 Box Consulting\Website\Proce_logo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419980" y="116632"/>
            <a:ext cx="2665468" cy="967972"/>
          </a:xfrm>
          <a:prstGeom prst="rect">
            <a:avLst/>
          </a:prstGeom>
          <a:noFill/>
        </p:spPr>
      </p:pic>
      <p:sp>
        <p:nvSpPr>
          <p:cNvPr id="8" name="Rektangel 7"/>
          <p:cNvSpPr/>
          <p:nvPr userDrawn="1"/>
        </p:nvSpPr>
        <p:spPr>
          <a:xfrm>
            <a:off x="2107865" y="6567156"/>
            <a:ext cx="797627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0">
                <a:solidFill>
                  <a:schemeClr val="bg1">
                    <a:lumMod val="50000"/>
                  </a:schemeClr>
                </a:solidFill>
              </a:rPr>
              <a:t>We believe </a:t>
            </a:r>
            <a:r>
              <a:rPr lang="en-GB" sz="1000" b="0" dirty="0">
                <a:solidFill>
                  <a:schemeClr val="bg1">
                    <a:lumMod val="50000"/>
                  </a:schemeClr>
                </a:solidFill>
              </a:rPr>
              <a:t>there is a best practice for</a:t>
            </a:r>
            <a:r>
              <a:rPr lang="en-GB" sz="1000" b="0" baseline="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1000" b="0" dirty="0">
                <a:solidFill>
                  <a:schemeClr val="bg1">
                    <a:lumMod val="50000"/>
                  </a:schemeClr>
                </a:solidFill>
              </a:rPr>
              <a:t>accelerating change in organisations and doing it repeatedly </a:t>
            </a:r>
          </a:p>
        </p:txBody>
      </p:sp>
    </p:spTree>
    <p:extLst>
      <p:ext uri="{BB962C8B-B14F-4D97-AF65-F5344CB8AC3E}">
        <p14:creationId xmlns:p14="http://schemas.microsoft.com/office/powerpoint/2010/main" val="413928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0181-592B-4958-B9B1-B7A901BF0EB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97" y="116632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0E0-CCCA-4B16-AB9C-23A0B7D426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3C61D-3190-4432-B17C-18EAF5D634C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80000" y="1328399"/>
            <a:ext cx="11236800" cy="4622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614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6C0DA-6ACF-479D-B9BD-27E7FE1DC995}" type="datetimeFigureOut">
              <a:rPr lang="en-GB" smtClean="0"/>
              <a:pPr/>
              <a:t>18/02/2017</a:t>
            </a:fld>
            <a:endParaRPr lang="en-GB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1B42-D4CA-4F8F-9E92-E23454B27D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95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C206-ABEF-49B0-83A0-8F458BE329B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6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93D0-031A-438B-837A-741BF387E3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44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4984297" y="2064326"/>
            <a:ext cx="2718831" cy="2773328"/>
            <a:chOff x="3889787" y="1711926"/>
            <a:chExt cx="4518649" cy="4511186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9787" y="1711926"/>
              <a:ext cx="4518649" cy="4511186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872" y="2780928"/>
              <a:ext cx="2360292" cy="2360292"/>
            </a:xfrm>
            <a:prstGeom prst="rect">
              <a:avLst/>
            </a:prstGeom>
          </p:spPr>
        </p:pic>
      </p:grp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419" y="2341416"/>
            <a:ext cx="3756237" cy="2536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7303" y="2720799"/>
            <a:ext cx="2484729" cy="163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1688377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Open Sans Semibold</vt:lpstr>
      <vt:lpstr>1_Kontortema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Palle Stenver</dc:creator>
  <cp:lastModifiedBy>Palle Stenver</cp:lastModifiedBy>
  <cp:revision>2</cp:revision>
  <dcterms:created xsi:type="dcterms:W3CDTF">2017-02-18T10:01:48Z</dcterms:created>
  <dcterms:modified xsi:type="dcterms:W3CDTF">2017-02-18T10:21:59Z</dcterms:modified>
</cp:coreProperties>
</file>