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62" d="100"/>
          <a:sy n="62" d="100"/>
        </p:scale>
        <p:origin x="-233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6EEF-3B47-C14F-A29E-4222652FF042}" type="datetimeFigureOut">
              <a:rPr lang="fr-FR" smtClean="0"/>
              <a:t>15/02/17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0C37-161C-7546-8D95-9A3BF82AC21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1710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6EEF-3B47-C14F-A29E-4222652FF042}" type="datetimeFigureOut">
              <a:rPr lang="fr-FR" smtClean="0"/>
              <a:t>15/02/17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0C37-161C-7546-8D95-9A3BF82AC21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4279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6EEF-3B47-C14F-A29E-4222652FF042}" type="datetimeFigureOut">
              <a:rPr lang="fr-FR" smtClean="0"/>
              <a:t>15/02/17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0C37-161C-7546-8D95-9A3BF82AC21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3434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6EEF-3B47-C14F-A29E-4222652FF042}" type="datetimeFigureOut">
              <a:rPr lang="fr-FR" smtClean="0"/>
              <a:t>15/02/17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0C37-161C-7546-8D95-9A3BF82AC21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4600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6EEF-3B47-C14F-A29E-4222652FF042}" type="datetimeFigureOut">
              <a:rPr lang="fr-FR" smtClean="0"/>
              <a:t>15/02/17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0C37-161C-7546-8D95-9A3BF82AC21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0996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6EEF-3B47-C14F-A29E-4222652FF042}" type="datetimeFigureOut">
              <a:rPr lang="fr-FR" smtClean="0"/>
              <a:t>15/02/17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0C37-161C-7546-8D95-9A3BF82AC21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3874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6EEF-3B47-C14F-A29E-4222652FF042}" type="datetimeFigureOut">
              <a:rPr lang="fr-FR" smtClean="0"/>
              <a:t>15/02/17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0C37-161C-7546-8D95-9A3BF82AC21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3946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6EEF-3B47-C14F-A29E-4222652FF042}" type="datetimeFigureOut">
              <a:rPr lang="fr-FR" smtClean="0"/>
              <a:t>15/02/17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0C37-161C-7546-8D95-9A3BF82AC21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794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6EEF-3B47-C14F-A29E-4222652FF042}" type="datetimeFigureOut">
              <a:rPr lang="fr-FR" smtClean="0"/>
              <a:t>15/02/17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0C37-161C-7546-8D95-9A3BF82AC21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4828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6EEF-3B47-C14F-A29E-4222652FF042}" type="datetimeFigureOut">
              <a:rPr lang="fr-FR" smtClean="0"/>
              <a:t>15/02/17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0C37-161C-7546-8D95-9A3BF82AC21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2438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6EEF-3B47-C14F-A29E-4222652FF042}" type="datetimeFigureOut">
              <a:rPr lang="fr-FR" smtClean="0"/>
              <a:t>15/02/17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0C37-161C-7546-8D95-9A3BF82AC21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2089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A6EEF-3B47-C14F-A29E-4222652FF042}" type="datetimeFigureOut">
              <a:rPr lang="fr-FR" smtClean="0"/>
              <a:t>15/02/17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40C37-161C-7546-8D95-9A3BF82AC21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328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Wisean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 smtClean="0"/>
              <a:t>Moodboard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1882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02573" cy="396934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10274" r="8558"/>
          <a:stretch/>
        </p:blipFill>
        <p:spPr>
          <a:xfrm>
            <a:off x="5142708" y="3661833"/>
            <a:ext cx="2942167" cy="289983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969342"/>
            <a:ext cx="3851543" cy="288865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5"/>
          <a:srcRect l="4174" t="6419" r="4350" b="10119"/>
          <a:stretch/>
        </p:blipFill>
        <p:spPr>
          <a:xfrm>
            <a:off x="2949948" y="761998"/>
            <a:ext cx="3407834" cy="220133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6"/>
          <a:srcRect l="9249" r="16763"/>
          <a:stretch/>
        </p:blipFill>
        <p:spPr>
          <a:xfrm>
            <a:off x="6434666" y="0"/>
            <a:ext cx="2709334" cy="366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75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65" y="1756833"/>
            <a:ext cx="3344334" cy="334433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999" y="1322916"/>
            <a:ext cx="4212168" cy="42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19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</Words>
  <Application>Microsoft Macintosh PowerPoint</Application>
  <PresentationFormat>Présentation à l'écran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Wisean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Wisean</dc:title>
  <dc:creator>jeremy bellaiche</dc:creator>
  <cp:lastModifiedBy>jeremy bellaiche</cp:lastModifiedBy>
  <cp:revision>3</cp:revision>
  <dcterms:created xsi:type="dcterms:W3CDTF">2017-02-07T11:43:56Z</dcterms:created>
  <dcterms:modified xsi:type="dcterms:W3CDTF">2017-02-15T15:47:18Z</dcterms:modified>
</cp:coreProperties>
</file>