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7" autoAdjust="0"/>
    <p:restoredTop sz="94660"/>
  </p:normalViewPr>
  <p:slideViewPr>
    <p:cSldViewPr snapToGrid="0">
      <p:cViewPr>
        <p:scale>
          <a:sx n="60" d="100"/>
          <a:sy n="60" d="100"/>
        </p:scale>
        <p:origin x="-1680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8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46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34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71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7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2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35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66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3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D180C-9B39-4386-8290-8777D66F388D}" type="datetimeFigureOut">
              <a:rPr lang="en-US" smtClean="0"/>
              <a:t>09/03/2017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BCD9A-53ED-4D47-BEF1-931410A46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6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" name="Picture 30" descr="https://encrypted-tbn2.gstatic.com/images?q=tbn:ANd9GcTBr64yTC4z_yUPsORzvmstYcnSHz6_2-KuXeZn8_lnlPNpf3J_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0" t="16120" r="21864" b="16563"/>
          <a:stretch/>
        </p:blipFill>
        <p:spPr bwMode="auto">
          <a:xfrm>
            <a:off x="3364482" y="1691714"/>
            <a:ext cx="406714" cy="48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689" y="2840650"/>
            <a:ext cx="416656" cy="4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3364482" y="2787505"/>
            <a:ext cx="448506" cy="582713"/>
            <a:chOff x="-1730868" y="-423854"/>
            <a:chExt cx="1163309" cy="1828800"/>
          </a:xfrm>
        </p:grpSpPr>
        <p:pic>
          <p:nvPicPr>
            <p:cNvPr id="1058" name="Picture 34" descr="Image result for iphone screen icon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110" t="25000" r="62963" b="50000"/>
            <a:stretch/>
          </p:blipFill>
          <p:spPr bwMode="auto">
            <a:xfrm>
              <a:off x="-1730868" y="-423854"/>
              <a:ext cx="1163309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6" name="Picture 32" descr="Image result for video call with doctor icon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57" t="18436" r="22381" b="16158"/>
            <a:stretch/>
          </p:blipFill>
          <p:spPr bwMode="auto">
            <a:xfrm>
              <a:off x="-1484258" y="62594"/>
              <a:ext cx="679577" cy="7928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9" name="Picture 13" descr="Image result for video call with doctor icon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65" t="31581" r="60589" b="38937"/>
          <a:stretch/>
        </p:blipFill>
        <p:spPr bwMode="auto">
          <a:xfrm>
            <a:off x="1239318" y="1801289"/>
            <a:ext cx="548613" cy="35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163773" y="163773"/>
            <a:ext cx="1176437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REQUEST FOR THE IMAGE IN LETTER “o” TO DISPLAY “PHONE VIDEO CALL”. BELOW ARE SOME EXAMPLES BUT OPEN TO SUGGESTIONS.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42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25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Hazwan Najib</dc:creator>
  <cp:lastModifiedBy>Lyana Harun Rasip</cp:lastModifiedBy>
  <cp:revision>86</cp:revision>
  <dcterms:created xsi:type="dcterms:W3CDTF">2017-01-28T14:36:01Z</dcterms:created>
  <dcterms:modified xsi:type="dcterms:W3CDTF">2017-03-09T15:29:06Z</dcterms:modified>
</cp:coreProperties>
</file>