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1" autoAdjust="0"/>
    <p:restoredTop sz="94660"/>
  </p:normalViewPr>
  <p:slideViewPr>
    <p:cSldViewPr snapToGrid="0">
      <p:cViewPr>
        <p:scale>
          <a:sx n="170" d="100"/>
          <a:sy n="170" d="100"/>
        </p:scale>
        <p:origin x="-780" y="-22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B24B4317-EC61-478D-830D-00AF7D24C2AC}" type="datetimeFigureOut">
              <a:rPr lang="en-GB" smtClean="0"/>
              <a:t>05/02/2017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FD94F7B-9C8E-47BC-A7AD-CA195292788B}" type="slidenum">
              <a:rPr lang="en-GB" smtClean="0"/>
              <a:t>‹#›</a:t>
            </a:fld>
            <a:endParaRPr lang="en-GB"/>
          </a:p>
        </p:txBody>
      </p:sp>
    </p:spTree>
    <p:extLst>
      <p:ext uri="{BB962C8B-B14F-4D97-AF65-F5344CB8AC3E}">
        <p14:creationId xmlns:p14="http://schemas.microsoft.com/office/powerpoint/2010/main" val="5935265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24B4317-EC61-478D-830D-00AF7D24C2AC}" type="datetimeFigureOut">
              <a:rPr lang="en-GB" smtClean="0"/>
              <a:t>05/02/2017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FD94F7B-9C8E-47BC-A7AD-CA195292788B}" type="slidenum">
              <a:rPr lang="en-GB" smtClean="0"/>
              <a:t>‹#›</a:t>
            </a:fld>
            <a:endParaRPr lang="en-GB"/>
          </a:p>
        </p:txBody>
      </p:sp>
    </p:spTree>
    <p:extLst>
      <p:ext uri="{BB962C8B-B14F-4D97-AF65-F5344CB8AC3E}">
        <p14:creationId xmlns:p14="http://schemas.microsoft.com/office/powerpoint/2010/main" val="9280836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24B4317-EC61-478D-830D-00AF7D24C2AC}" type="datetimeFigureOut">
              <a:rPr lang="en-GB" smtClean="0"/>
              <a:t>05/02/2017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FD94F7B-9C8E-47BC-A7AD-CA195292788B}" type="slidenum">
              <a:rPr lang="en-GB" smtClean="0"/>
              <a:t>‹#›</a:t>
            </a:fld>
            <a:endParaRPr lang="en-GB"/>
          </a:p>
        </p:txBody>
      </p:sp>
    </p:spTree>
    <p:extLst>
      <p:ext uri="{BB962C8B-B14F-4D97-AF65-F5344CB8AC3E}">
        <p14:creationId xmlns:p14="http://schemas.microsoft.com/office/powerpoint/2010/main" val="3547701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24B4317-EC61-478D-830D-00AF7D24C2AC}" type="datetimeFigureOut">
              <a:rPr lang="en-GB" smtClean="0"/>
              <a:t>05/02/2017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FD94F7B-9C8E-47BC-A7AD-CA195292788B}" type="slidenum">
              <a:rPr lang="en-GB" smtClean="0"/>
              <a:t>‹#›</a:t>
            </a:fld>
            <a:endParaRPr lang="en-GB"/>
          </a:p>
        </p:txBody>
      </p:sp>
    </p:spTree>
    <p:extLst>
      <p:ext uri="{BB962C8B-B14F-4D97-AF65-F5344CB8AC3E}">
        <p14:creationId xmlns:p14="http://schemas.microsoft.com/office/powerpoint/2010/main" val="2497344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24B4317-EC61-478D-830D-00AF7D24C2AC}" type="datetimeFigureOut">
              <a:rPr lang="en-GB" smtClean="0"/>
              <a:t>05/02/2017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FD94F7B-9C8E-47BC-A7AD-CA195292788B}" type="slidenum">
              <a:rPr lang="en-GB" smtClean="0"/>
              <a:t>‹#›</a:t>
            </a:fld>
            <a:endParaRPr lang="en-GB"/>
          </a:p>
        </p:txBody>
      </p:sp>
    </p:spTree>
    <p:extLst>
      <p:ext uri="{BB962C8B-B14F-4D97-AF65-F5344CB8AC3E}">
        <p14:creationId xmlns:p14="http://schemas.microsoft.com/office/powerpoint/2010/main" val="3635577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B24B4317-EC61-478D-830D-00AF7D24C2AC}" type="datetimeFigureOut">
              <a:rPr lang="en-GB" smtClean="0"/>
              <a:t>05/02/2017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FD94F7B-9C8E-47BC-A7AD-CA195292788B}" type="slidenum">
              <a:rPr lang="en-GB" smtClean="0"/>
              <a:t>‹#›</a:t>
            </a:fld>
            <a:endParaRPr lang="en-GB"/>
          </a:p>
        </p:txBody>
      </p:sp>
    </p:spTree>
    <p:extLst>
      <p:ext uri="{BB962C8B-B14F-4D97-AF65-F5344CB8AC3E}">
        <p14:creationId xmlns:p14="http://schemas.microsoft.com/office/powerpoint/2010/main" val="3945197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B24B4317-EC61-478D-830D-00AF7D24C2AC}" type="datetimeFigureOut">
              <a:rPr lang="en-GB" smtClean="0"/>
              <a:t>05/02/2017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FD94F7B-9C8E-47BC-A7AD-CA195292788B}" type="slidenum">
              <a:rPr lang="en-GB" smtClean="0"/>
              <a:t>‹#›</a:t>
            </a:fld>
            <a:endParaRPr lang="en-GB"/>
          </a:p>
        </p:txBody>
      </p:sp>
    </p:spTree>
    <p:extLst>
      <p:ext uri="{BB962C8B-B14F-4D97-AF65-F5344CB8AC3E}">
        <p14:creationId xmlns:p14="http://schemas.microsoft.com/office/powerpoint/2010/main" val="7200178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B24B4317-EC61-478D-830D-00AF7D24C2AC}" type="datetimeFigureOut">
              <a:rPr lang="en-GB" smtClean="0"/>
              <a:t>05/02/2017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FD94F7B-9C8E-47BC-A7AD-CA195292788B}" type="slidenum">
              <a:rPr lang="en-GB" smtClean="0"/>
              <a:t>‹#›</a:t>
            </a:fld>
            <a:endParaRPr lang="en-GB"/>
          </a:p>
        </p:txBody>
      </p:sp>
    </p:spTree>
    <p:extLst>
      <p:ext uri="{BB962C8B-B14F-4D97-AF65-F5344CB8AC3E}">
        <p14:creationId xmlns:p14="http://schemas.microsoft.com/office/powerpoint/2010/main" val="1478353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4B4317-EC61-478D-830D-00AF7D24C2AC}" type="datetimeFigureOut">
              <a:rPr lang="en-GB" smtClean="0"/>
              <a:t>05/02/2017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FD94F7B-9C8E-47BC-A7AD-CA195292788B}" type="slidenum">
              <a:rPr lang="en-GB" smtClean="0"/>
              <a:t>‹#›</a:t>
            </a:fld>
            <a:endParaRPr lang="en-GB"/>
          </a:p>
        </p:txBody>
      </p:sp>
    </p:spTree>
    <p:extLst>
      <p:ext uri="{BB962C8B-B14F-4D97-AF65-F5344CB8AC3E}">
        <p14:creationId xmlns:p14="http://schemas.microsoft.com/office/powerpoint/2010/main" val="38598953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24B4317-EC61-478D-830D-00AF7D24C2AC}" type="datetimeFigureOut">
              <a:rPr lang="en-GB" smtClean="0"/>
              <a:t>05/02/2017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FD94F7B-9C8E-47BC-A7AD-CA195292788B}" type="slidenum">
              <a:rPr lang="en-GB" smtClean="0"/>
              <a:t>‹#›</a:t>
            </a:fld>
            <a:endParaRPr lang="en-GB"/>
          </a:p>
        </p:txBody>
      </p:sp>
    </p:spTree>
    <p:extLst>
      <p:ext uri="{BB962C8B-B14F-4D97-AF65-F5344CB8AC3E}">
        <p14:creationId xmlns:p14="http://schemas.microsoft.com/office/powerpoint/2010/main" val="243562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24B4317-EC61-478D-830D-00AF7D24C2AC}" type="datetimeFigureOut">
              <a:rPr lang="en-GB" smtClean="0"/>
              <a:t>05/02/2017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FD94F7B-9C8E-47BC-A7AD-CA195292788B}" type="slidenum">
              <a:rPr lang="en-GB" smtClean="0"/>
              <a:t>‹#›</a:t>
            </a:fld>
            <a:endParaRPr lang="en-GB"/>
          </a:p>
        </p:txBody>
      </p:sp>
    </p:spTree>
    <p:extLst>
      <p:ext uri="{BB962C8B-B14F-4D97-AF65-F5344CB8AC3E}">
        <p14:creationId xmlns:p14="http://schemas.microsoft.com/office/powerpoint/2010/main" val="3889146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4B4317-EC61-478D-830D-00AF7D24C2AC}" type="datetimeFigureOut">
              <a:rPr lang="en-GB" smtClean="0"/>
              <a:t>05/02/2017</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D94F7B-9C8E-47BC-A7AD-CA195292788B}" type="slidenum">
              <a:rPr lang="en-GB" smtClean="0"/>
              <a:t>‹#›</a:t>
            </a:fld>
            <a:endParaRPr lang="en-GB"/>
          </a:p>
        </p:txBody>
      </p:sp>
    </p:spTree>
    <p:extLst>
      <p:ext uri="{BB962C8B-B14F-4D97-AF65-F5344CB8AC3E}">
        <p14:creationId xmlns:p14="http://schemas.microsoft.com/office/powerpoint/2010/main" val="1528103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2.png"/><Relationship Id="rId7" Type="http://schemas.openxmlformats.org/officeDocument/2006/relationships/image" Target="../media/image5.jpg"/><Relationship Id="rId12" Type="http://schemas.openxmlformats.org/officeDocument/2006/relationships/image" Target="../media/image10.png"/><Relationship Id="rId17" Type="http://schemas.openxmlformats.org/officeDocument/2006/relationships/image" Target="../media/image15.png"/><Relationship Id="rId2" Type="http://schemas.openxmlformats.org/officeDocument/2006/relationships/image" Target="../media/image1.PNG"/><Relationship Id="rId16" Type="http://schemas.openxmlformats.org/officeDocument/2006/relationships/image" Target="../media/image14.jpg"/><Relationship Id="rId1" Type="http://schemas.openxmlformats.org/officeDocument/2006/relationships/slideLayout" Target="../slideLayouts/slideLayout1.xml"/><Relationship Id="rId6" Type="http://schemas.openxmlformats.org/officeDocument/2006/relationships/hyperlink" Target="mailto:ross.meigh@groundlevelpublishing.com" TargetMode="External"/><Relationship Id="rId11" Type="http://schemas.openxmlformats.org/officeDocument/2006/relationships/image" Target="../media/image9.jpeg"/><Relationship Id="rId5" Type="http://schemas.openxmlformats.org/officeDocument/2006/relationships/image" Target="../media/image4.PNG"/><Relationship Id="rId15" Type="http://schemas.openxmlformats.org/officeDocument/2006/relationships/image" Target="../media/image13.jpg"/><Relationship Id="rId10" Type="http://schemas.openxmlformats.org/officeDocument/2006/relationships/image" Target="../media/image8.png"/><Relationship Id="rId4" Type="http://schemas.openxmlformats.org/officeDocument/2006/relationships/image" Target="../media/image3.PNG"/><Relationship Id="rId9" Type="http://schemas.openxmlformats.org/officeDocument/2006/relationships/image" Target="../media/image7.png"/><Relationship Id="rId14" Type="http://schemas.openxmlformats.org/officeDocument/2006/relationships/image" Target="../media/image12.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5368834" y="2952206"/>
            <a:ext cx="1972492" cy="2050869"/>
          </a:xfrm>
          <a:prstGeom prst="ellipse">
            <a:avLst/>
          </a:prstGeom>
          <a:noFill/>
          <a:ln w="285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6" name="Straight Connector 5"/>
          <p:cNvCxnSpPr>
            <a:cxnSpLocks/>
          </p:cNvCxnSpPr>
          <p:nvPr/>
        </p:nvCxnSpPr>
        <p:spPr>
          <a:xfrm flipH="1" flipV="1">
            <a:off x="4439265" y="3465317"/>
            <a:ext cx="929569" cy="13064"/>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a:cxnSpLocks/>
          </p:cNvCxnSpPr>
          <p:nvPr/>
        </p:nvCxnSpPr>
        <p:spPr>
          <a:xfrm flipH="1" flipV="1">
            <a:off x="2405825" y="1795244"/>
            <a:ext cx="2039378" cy="1670082"/>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a:cxnSpLocks/>
          </p:cNvCxnSpPr>
          <p:nvPr/>
        </p:nvCxnSpPr>
        <p:spPr>
          <a:xfrm flipH="1" flipV="1">
            <a:off x="4574277" y="3200400"/>
            <a:ext cx="944530" cy="6625"/>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3" name="Straight Connector 12"/>
          <p:cNvCxnSpPr>
            <a:cxnSpLocks/>
          </p:cNvCxnSpPr>
          <p:nvPr/>
        </p:nvCxnSpPr>
        <p:spPr>
          <a:xfrm flipH="1" flipV="1">
            <a:off x="3717840" y="1503534"/>
            <a:ext cx="845426" cy="1702046"/>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5" name="Straight Connector 14"/>
          <p:cNvCxnSpPr>
            <a:cxnSpLocks/>
          </p:cNvCxnSpPr>
          <p:nvPr/>
        </p:nvCxnSpPr>
        <p:spPr>
          <a:xfrm flipV="1">
            <a:off x="7385583" y="3471849"/>
            <a:ext cx="397984" cy="6532"/>
          </a:xfrm>
          <a:prstGeom prst="line">
            <a:avLst/>
          </a:prstGeom>
          <a:ln w="28575">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a:cxnSpLocks/>
          </p:cNvCxnSpPr>
          <p:nvPr/>
        </p:nvCxnSpPr>
        <p:spPr>
          <a:xfrm flipV="1">
            <a:off x="7765450" y="3200400"/>
            <a:ext cx="487411" cy="277981"/>
          </a:xfrm>
          <a:prstGeom prst="line">
            <a:avLst/>
          </a:prstGeom>
          <a:ln w="28575">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a:cxnSpLocks/>
          </p:cNvCxnSpPr>
          <p:nvPr/>
        </p:nvCxnSpPr>
        <p:spPr>
          <a:xfrm flipH="1">
            <a:off x="4699221" y="4397920"/>
            <a:ext cx="219766" cy="1500382"/>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a:cxnSpLocks/>
          </p:cNvCxnSpPr>
          <p:nvPr/>
        </p:nvCxnSpPr>
        <p:spPr>
          <a:xfrm flipV="1">
            <a:off x="4918987" y="4395959"/>
            <a:ext cx="433945" cy="1962"/>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548297" y="145039"/>
            <a:ext cx="1646605" cy="1323439"/>
          </a:xfrm>
          <a:prstGeom prst="rect">
            <a:avLst/>
          </a:prstGeom>
          <a:noFill/>
        </p:spPr>
        <p:txBody>
          <a:bodyPr wrap="none" rtlCol="0">
            <a:spAutoFit/>
          </a:bodyPr>
          <a:lstStyle/>
          <a:p>
            <a:r>
              <a:rPr lang="en-GB" sz="4000" dirty="0">
                <a:solidFill>
                  <a:srgbClr val="FF0000"/>
                </a:solidFill>
              </a:rPr>
              <a:t>ROSS </a:t>
            </a:r>
          </a:p>
          <a:p>
            <a:r>
              <a:rPr lang="en-GB" sz="4000" dirty="0">
                <a:solidFill>
                  <a:srgbClr val="FF0000"/>
                </a:solidFill>
              </a:rPr>
              <a:t>MEIGH</a:t>
            </a:r>
          </a:p>
        </p:txBody>
      </p:sp>
      <p:sp>
        <p:nvSpPr>
          <p:cNvPr id="27" name="TextBox 26"/>
          <p:cNvSpPr txBox="1"/>
          <p:nvPr/>
        </p:nvSpPr>
        <p:spPr>
          <a:xfrm>
            <a:off x="8111613" y="363714"/>
            <a:ext cx="184731" cy="707886"/>
          </a:xfrm>
          <a:prstGeom prst="rect">
            <a:avLst/>
          </a:prstGeom>
          <a:noFill/>
        </p:spPr>
        <p:txBody>
          <a:bodyPr wrap="none" rtlCol="0">
            <a:spAutoFit/>
          </a:bodyPr>
          <a:lstStyle/>
          <a:p>
            <a:endParaRPr lang="en-GB" sz="4000" dirty="0"/>
          </a:p>
        </p:txBody>
      </p:sp>
      <p:sp>
        <p:nvSpPr>
          <p:cNvPr id="28" name="Rectangle 27"/>
          <p:cNvSpPr/>
          <p:nvPr/>
        </p:nvSpPr>
        <p:spPr>
          <a:xfrm>
            <a:off x="3801291" y="79231"/>
            <a:ext cx="8012167" cy="830997"/>
          </a:xfrm>
          <a:prstGeom prst="rect">
            <a:avLst/>
          </a:prstGeom>
        </p:spPr>
        <p:txBody>
          <a:bodyPr wrap="square">
            <a:spAutoFit/>
          </a:bodyPr>
          <a:lstStyle/>
          <a:p>
            <a:pPr marL="804545">
              <a:spcAft>
                <a:spcPts val="0"/>
              </a:spcAft>
            </a:pPr>
            <a:r>
              <a:rPr lang="en-GB" sz="1600" b="1" i="1" dirty="0">
                <a:solidFill>
                  <a:schemeClr val="accent1"/>
                </a:solidFill>
                <a:latin typeface="Century Gothic" panose="020B0502020202020204" pitchFamily="34" charset="0"/>
                <a:ea typeface="Calibri" panose="020F0502020204030204" pitchFamily="34" charset="0"/>
                <a:cs typeface="Calibri" panose="020F0502020204030204" pitchFamily="34" charset="0"/>
              </a:rPr>
              <a:t>“20 years’ copywriting experience, from B2C to B2B  and from corporate communications to content management. Outstanding copywriting is right here.”</a:t>
            </a:r>
            <a:endParaRPr lang="en-GB" sz="1050" dirty="0">
              <a:solidFill>
                <a:schemeClr val="accent1"/>
              </a:solidFill>
              <a:effectLst/>
              <a:latin typeface="Times New Roman" panose="02020603050405020304" pitchFamily="18" charset="0"/>
              <a:ea typeface="Times New Roman" panose="02020603050405020304" pitchFamily="18" charset="0"/>
            </a:endParaRPr>
          </a:p>
        </p:txBody>
      </p:sp>
      <p:pic>
        <p:nvPicPr>
          <p:cNvPr id="31" name="Picture 3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13699" y="291473"/>
            <a:ext cx="488840" cy="1021133"/>
          </a:xfrm>
          <a:prstGeom prst="rect">
            <a:avLst/>
          </a:prstGeom>
        </p:spPr>
      </p:pic>
      <p:pic>
        <p:nvPicPr>
          <p:cNvPr id="32" name="Picture 3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31141" y="146762"/>
            <a:ext cx="1045371" cy="1045371"/>
          </a:xfrm>
          <a:prstGeom prst="rect">
            <a:avLst/>
          </a:prstGeom>
        </p:spPr>
      </p:pic>
      <p:pic>
        <p:nvPicPr>
          <p:cNvPr id="34" name="Picture 3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716183" y="2939966"/>
            <a:ext cx="274384" cy="346863"/>
          </a:xfrm>
          <a:prstGeom prst="rect">
            <a:avLst/>
          </a:prstGeom>
        </p:spPr>
      </p:pic>
      <p:sp>
        <p:nvSpPr>
          <p:cNvPr id="36" name="TextBox 35"/>
          <p:cNvSpPr txBox="1"/>
          <p:nvPr/>
        </p:nvSpPr>
        <p:spPr>
          <a:xfrm>
            <a:off x="4574277" y="848120"/>
            <a:ext cx="7357168" cy="2031325"/>
          </a:xfrm>
          <a:prstGeom prst="rect">
            <a:avLst/>
          </a:prstGeom>
          <a:noFill/>
        </p:spPr>
        <p:txBody>
          <a:bodyPr wrap="square" rtlCol="0">
            <a:spAutoFit/>
          </a:bodyPr>
          <a:lstStyle/>
          <a:p>
            <a:r>
              <a:rPr lang="en-GB" sz="1050" dirty="0"/>
              <a:t>Great copywriting is not easy. You either have a natural talent for it or you have to work very hard at it. If those two options don’t sound applicable or appealing then you’ll want to talk to me.</a:t>
            </a:r>
          </a:p>
          <a:p>
            <a:r>
              <a:rPr lang="en-GB" sz="1050" dirty="0"/>
              <a:t> </a:t>
            </a:r>
          </a:p>
          <a:p>
            <a:r>
              <a:rPr lang="en-GB" sz="1050" dirty="0"/>
              <a:t>Why? Because some of the UK’s leading companies have trusted me to produce outstanding copy for them. I’ve informed, persuaded and generated sales for millions of people.</a:t>
            </a:r>
          </a:p>
          <a:p>
            <a:r>
              <a:rPr lang="en-GB" sz="1050" dirty="0"/>
              <a:t> </a:t>
            </a:r>
          </a:p>
          <a:p>
            <a:r>
              <a:rPr lang="en-GB" sz="1050" dirty="0"/>
              <a:t>You probably have some amazing designers but once they have attracted your audience it will be all down to your copy to do the rest. That may simply be for you get a message across but it may also be to get your customers to buy your product or service. How are you going to make sure that happens?</a:t>
            </a:r>
          </a:p>
          <a:p>
            <a:r>
              <a:rPr lang="en-GB" sz="1050" dirty="0"/>
              <a:t> </a:t>
            </a:r>
          </a:p>
          <a:p>
            <a:r>
              <a:rPr lang="en-GB" sz="1050" dirty="0"/>
              <a:t>I can make that happen. If I did it for leading businesses you can be sure I can do it for you too. Just pick up the phone and call me on 0787 2181 263 or simply email </a:t>
            </a:r>
            <a:r>
              <a:rPr lang="en-GB" sz="1050" dirty="0"/>
              <a:t>ross.meigh@groundlevelpublishing.com</a:t>
            </a:r>
            <a:r>
              <a:rPr lang="en-GB" sz="1050" dirty="0"/>
              <a:t>. It’s that easy. I’m friendly, polite and helpful.</a:t>
            </a:r>
          </a:p>
        </p:txBody>
      </p:sp>
      <p:cxnSp>
        <p:nvCxnSpPr>
          <p:cNvPr id="44" name="Straight Connector 43"/>
          <p:cNvCxnSpPr>
            <a:cxnSpLocks/>
          </p:cNvCxnSpPr>
          <p:nvPr/>
        </p:nvCxnSpPr>
        <p:spPr>
          <a:xfrm flipH="1" flipV="1">
            <a:off x="4334762" y="3683094"/>
            <a:ext cx="929569" cy="13064"/>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a:cxnSpLocks/>
          </p:cNvCxnSpPr>
          <p:nvPr/>
        </p:nvCxnSpPr>
        <p:spPr>
          <a:xfrm flipH="1" flipV="1">
            <a:off x="2229045" y="2838213"/>
            <a:ext cx="2116189" cy="845295"/>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pic>
        <p:nvPicPr>
          <p:cNvPr id="49" name="Picture 4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8565" y="2189117"/>
            <a:ext cx="866896" cy="666843"/>
          </a:xfrm>
          <a:prstGeom prst="rect">
            <a:avLst/>
          </a:prstGeom>
        </p:spPr>
      </p:pic>
      <p:sp>
        <p:nvSpPr>
          <p:cNvPr id="51" name="TextBox 50"/>
          <p:cNvSpPr txBox="1"/>
          <p:nvPr/>
        </p:nvSpPr>
        <p:spPr>
          <a:xfrm>
            <a:off x="460791" y="3902131"/>
            <a:ext cx="3926312" cy="2108269"/>
          </a:xfrm>
          <a:prstGeom prst="rect">
            <a:avLst/>
          </a:prstGeom>
          <a:noFill/>
        </p:spPr>
        <p:txBody>
          <a:bodyPr wrap="square" rtlCol="0">
            <a:spAutoFit/>
          </a:bodyPr>
          <a:lstStyle/>
          <a:p>
            <a:r>
              <a:rPr lang="en-GB" sz="800" dirty="0"/>
              <a:t> </a:t>
            </a:r>
          </a:p>
          <a:p>
            <a:r>
              <a:rPr lang="en-GB" sz="800" b="1" dirty="0"/>
              <a:t>Social Media</a:t>
            </a:r>
            <a:r>
              <a:rPr lang="en-GB" sz="800" dirty="0"/>
              <a:t> – Whatever social media you use, remember that each one is just a channel and it’s the great content in your social media that makes the difference. I find and create great content for you Social Media.</a:t>
            </a:r>
          </a:p>
          <a:p>
            <a:r>
              <a:rPr lang="en-GB" sz="800" dirty="0"/>
              <a:t> </a:t>
            </a:r>
          </a:p>
          <a:p>
            <a:r>
              <a:rPr lang="en-GB" sz="800" b="1" dirty="0"/>
              <a:t>Newsletters</a:t>
            </a:r>
            <a:r>
              <a:rPr lang="en-GB" sz="800" dirty="0"/>
              <a:t> – Everyone has one, do you and if so, how good is it at engaging your clients? I can create and make them really work for you.</a:t>
            </a:r>
          </a:p>
          <a:p>
            <a:r>
              <a:rPr lang="en-GB" sz="800" dirty="0"/>
              <a:t> </a:t>
            </a:r>
          </a:p>
          <a:p>
            <a:r>
              <a:rPr lang="en-GB" sz="800" b="1" dirty="0"/>
              <a:t>Emailers</a:t>
            </a:r>
            <a:r>
              <a:rPr lang="en-GB" sz="800" dirty="0"/>
              <a:t> – The direct marketing of the digital age, these still require specific structure and messaging which can lead to significant improvements in responses.</a:t>
            </a:r>
          </a:p>
          <a:p>
            <a:r>
              <a:rPr lang="en-GB" sz="800" dirty="0"/>
              <a:t> </a:t>
            </a:r>
          </a:p>
          <a:p>
            <a:r>
              <a:rPr lang="en-GB" sz="800" b="1" dirty="0"/>
              <a:t>Websites</a:t>
            </a:r>
            <a:r>
              <a:rPr lang="en-GB" sz="800" dirty="0"/>
              <a:t> – Always exciting to create and rebrand but who is going to write the killer copy? </a:t>
            </a:r>
          </a:p>
          <a:p>
            <a:r>
              <a:rPr lang="en-GB" sz="800" dirty="0"/>
              <a:t> </a:t>
            </a:r>
          </a:p>
          <a:p>
            <a:r>
              <a:rPr lang="en-GB" sz="800" b="1" dirty="0"/>
              <a:t>Much more</a:t>
            </a:r>
            <a:r>
              <a:rPr lang="en-GB" sz="800" dirty="0"/>
              <a:t> – Whatever copy writing you need please just pick up the phone or email me at ************ for a friendly chat. I am sure I can help you.</a:t>
            </a:r>
          </a:p>
          <a:p>
            <a:endParaRPr lang="en-GB" sz="300" dirty="0"/>
          </a:p>
        </p:txBody>
      </p:sp>
      <p:sp>
        <p:nvSpPr>
          <p:cNvPr id="57" name="TextBox 56"/>
          <p:cNvSpPr txBox="1"/>
          <p:nvPr/>
        </p:nvSpPr>
        <p:spPr>
          <a:xfrm>
            <a:off x="460734" y="3294717"/>
            <a:ext cx="2655887" cy="830997"/>
          </a:xfrm>
          <a:prstGeom prst="rect">
            <a:avLst/>
          </a:prstGeom>
          <a:noFill/>
        </p:spPr>
        <p:txBody>
          <a:bodyPr wrap="square" rtlCol="0">
            <a:spAutoFit/>
          </a:bodyPr>
          <a:lstStyle/>
          <a:p>
            <a:r>
              <a:rPr lang="en-GB" sz="800" b="1" dirty="0"/>
              <a:t>Blog Posts</a:t>
            </a:r>
            <a:r>
              <a:rPr lang="en-GB" sz="800" dirty="0"/>
              <a:t> – You know you need them but research and writing are time consuming. You also need a plan for these</a:t>
            </a:r>
          </a:p>
          <a:p>
            <a:r>
              <a:rPr lang="en-GB" sz="800" dirty="0"/>
              <a:t> </a:t>
            </a:r>
          </a:p>
          <a:p>
            <a:r>
              <a:rPr lang="en-GB" sz="800" b="1" dirty="0"/>
              <a:t>Content Marketing Strategy</a:t>
            </a:r>
            <a:r>
              <a:rPr lang="en-GB" sz="800" dirty="0"/>
              <a:t> – This crucial for SEO and one of the most popular areas of client requirements right now.</a:t>
            </a:r>
          </a:p>
          <a:p>
            <a:endParaRPr lang="en-GB" sz="800" dirty="0"/>
          </a:p>
        </p:txBody>
      </p:sp>
      <p:sp>
        <p:nvSpPr>
          <p:cNvPr id="58" name="TextBox 57"/>
          <p:cNvSpPr txBox="1"/>
          <p:nvPr/>
        </p:nvSpPr>
        <p:spPr>
          <a:xfrm>
            <a:off x="442662" y="2654505"/>
            <a:ext cx="2655887" cy="646331"/>
          </a:xfrm>
          <a:prstGeom prst="rect">
            <a:avLst/>
          </a:prstGeom>
          <a:noFill/>
        </p:spPr>
        <p:txBody>
          <a:bodyPr wrap="square" rtlCol="0">
            <a:spAutoFit/>
          </a:bodyPr>
          <a:lstStyle/>
          <a:p>
            <a:endParaRPr lang="en-GB" dirty="0"/>
          </a:p>
          <a:p>
            <a:r>
              <a:rPr lang="en-GB" dirty="0">
                <a:solidFill>
                  <a:schemeClr val="accent2"/>
                </a:solidFill>
              </a:rPr>
              <a:t>I can help you with</a:t>
            </a:r>
          </a:p>
        </p:txBody>
      </p:sp>
      <p:sp>
        <p:nvSpPr>
          <p:cNvPr id="59" name="TextBox 58"/>
          <p:cNvSpPr txBox="1"/>
          <p:nvPr/>
        </p:nvSpPr>
        <p:spPr>
          <a:xfrm>
            <a:off x="554602" y="1312606"/>
            <a:ext cx="2239607" cy="630942"/>
          </a:xfrm>
          <a:prstGeom prst="rect">
            <a:avLst/>
          </a:prstGeom>
          <a:noFill/>
        </p:spPr>
        <p:txBody>
          <a:bodyPr wrap="square" rtlCol="0">
            <a:spAutoFit/>
          </a:bodyPr>
          <a:lstStyle/>
          <a:p>
            <a:r>
              <a:rPr lang="en-GB" sz="900" b="1" dirty="0">
                <a:solidFill>
                  <a:srgbClr val="FF0000"/>
                </a:solidFill>
              </a:rPr>
              <a:t>5 Gorse Road, Frimley, Surrey, GU16 8TB</a:t>
            </a:r>
          </a:p>
          <a:p>
            <a:r>
              <a:rPr lang="en-GB" sz="900" b="1" dirty="0">
                <a:solidFill>
                  <a:srgbClr val="FF0000"/>
                </a:solidFill>
              </a:rPr>
              <a:t>E: </a:t>
            </a:r>
            <a:r>
              <a:rPr lang="en-GB" sz="900" dirty="0">
                <a:solidFill>
                  <a:srgbClr val="FF0000"/>
                </a:solidFill>
                <a:hlinkClick r:id="rId6"/>
              </a:rPr>
              <a:t>ross.meigh@groundlevelpublishing.com</a:t>
            </a:r>
            <a:endParaRPr lang="en-GB" sz="900" dirty="0">
              <a:solidFill>
                <a:srgbClr val="FF0000"/>
              </a:solidFill>
            </a:endParaRPr>
          </a:p>
          <a:p>
            <a:r>
              <a:rPr lang="en-GB" sz="900" b="1" dirty="0">
                <a:solidFill>
                  <a:srgbClr val="FF0000"/>
                </a:solidFill>
              </a:rPr>
              <a:t>T: 0787 2181 263</a:t>
            </a:r>
            <a:endParaRPr lang="en-GB" sz="900" dirty="0">
              <a:solidFill>
                <a:srgbClr val="FF0000"/>
              </a:solidFill>
            </a:endParaRPr>
          </a:p>
          <a:p>
            <a:endParaRPr lang="en-GB" sz="800" dirty="0">
              <a:solidFill>
                <a:srgbClr val="FF0000"/>
              </a:solidFill>
            </a:endParaRPr>
          </a:p>
        </p:txBody>
      </p:sp>
      <p:sp>
        <p:nvSpPr>
          <p:cNvPr id="61" name="TextBox 60"/>
          <p:cNvSpPr txBox="1"/>
          <p:nvPr/>
        </p:nvSpPr>
        <p:spPr>
          <a:xfrm>
            <a:off x="8272020" y="2990981"/>
            <a:ext cx="3326099" cy="369332"/>
          </a:xfrm>
          <a:prstGeom prst="rect">
            <a:avLst/>
          </a:prstGeom>
          <a:noFill/>
        </p:spPr>
        <p:txBody>
          <a:bodyPr wrap="square" rtlCol="0">
            <a:spAutoFit/>
          </a:bodyPr>
          <a:lstStyle/>
          <a:p>
            <a:r>
              <a:rPr lang="en-GB" dirty="0">
                <a:solidFill>
                  <a:schemeClr val="accent4">
                    <a:lumMod val="60000"/>
                    <a:lumOff val="40000"/>
                  </a:schemeClr>
                </a:solidFill>
              </a:rPr>
              <a:t>Previous Experience (Highlights)</a:t>
            </a:r>
          </a:p>
        </p:txBody>
      </p:sp>
      <p:sp>
        <p:nvSpPr>
          <p:cNvPr id="65" name="TextBox 64"/>
          <p:cNvSpPr txBox="1"/>
          <p:nvPr/>
        </p:nvSpPr>
        <p:spPr>
          <a:xfrm>
            <a:off x="4639564" y="5868223"/>
            <a:ext cx="813956" cy="369332"/>
          </a:xfrm>
          <a:prstGeom prst="rect">
            <a:avLst/>
          </a:prstGeom>
          <a:noFill/>
        </p:spPr>
        <p:txBody>
          <a:bodyPr wrap="square" rtlCol="0">
            <a:spAutoFit/>
          </a:bodyPr>
          <a:lstStyle/>
          <a:p>
            <a:r>
              <a:rPr lang="en-GB" dirty="0">
                <a:solidFill>
                  <a:schemeClr val="accent6">
                    <a:lumMod val="75000"/>
                  </a:schemeClr>
                </a:solidFill>
              </a:rPr>
              <a:t>Clients</a:t>
            </a:r>
          </a:p>
        </p:txBody>
      </p:sp>
      <p:pic>
        <p:nvPicPr>
          <p:cNvPr id="66" name="Picture 65"/>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32996" y="6246836"/>
            <a:ext cx="731137" cy="384437"/>
          </a:xfrm>
          <a:prstGeom prst="rect">
            <a:avLst/>
          </a:prstGeom>
        </p:spPr>
      </p:pic>
      <p:pic>
        <p:nvPicPr>
          <p:cNvPr id="67" name="Picture 66"/>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295891" y="6353171"/>
            <a:ext cx="1109934" cy="203569"/>
          </a:xfrm>
          <a:prstGeom prst="rect">
            <a:avLst/>
          </a:prstGeom>
        </p:spPr>
      </p:pic>
      <p:pic>
        <p:nvPicPr>
          <p:cNvPr id="68" name="Picture 6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2556347" y="6345474"/>
            <a:ext cx="933183" cy="203061"/>
          </a:xfrm>
          <a:prstGeom prst="rect">
            <a:avLst/>
          </a:prstGeom>
        </p:spPr>
      </p:pic>
      <p:pic>
        <p:nvPicPr>
          <p:cNvPr id="69" name="Picture 68"/>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3640052" y="6297825"/>
            <a:ext cx="508134" cy="340450"/>
          </a:xfrm>
          <a:prstGeom prst="rect">
            <a:avLst/>
          </a:prstGeom>
        </p:spPr>
      </p:pic>
      <p:pic>
        <p:nvPicPr>
          <p:cNvPr id="70" name="Picture 69"/>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4310268" y="6315800"/>
            <a:ext cx="857416" cy="246507"/>
          </a:xfrm>
          <a:prstGeom prst="rect">
            <a:avLst/>
          </a:prstGeom>
        </p:spPr>
      </p:pic>
      <p:pic>
        <p:nvPicPr>
          <p:cNvPr id="71" name="Picture 70"/>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5304086" y="6324245"/>
            <a:ext cx="1060476" cy="302993"/>
          </a:xfrm>
          <a:prstGeom prst="rect">
            <a:avLst/>
          </a:prstGeom>
        </p:spPr>
      </p:pic>
      <p:pic>
        <p:nvPicPr>
          <p:cNvPr id="72" name="Picture 71"/>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6500964" y="6319719"/>
            <a:ext cx="1634279" cy="296929"/>
          </a:xfrm>
          <a:prstGeom prst="rect">
            <a:avLst/>
          </a:prstGeom>
        </p:spPr>
      </p:pic>
      <p:pic>
        <p:nvPicPr>
          <p:cNvPr id="73" name="Picture 72"/>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8325277" y="6344862"/>
            <a:ext cx="673546" cy="188382"/>
          </a:xfrm>
          <a:prstGeom prst="rect">
            <a:avLst/>
          </a:prstGeom>
        </p:spPr>
      </p:pic>
      <p:pic>
        <p:nvPicPr>
          <p:cNvPr id="74" name="Picture 73"/>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9188857" y="6326226"/>
            <a:ext cx="1053501" cy="299029"/>
          </a:xfrm>
          <a:prstGeom prst="rect">
            <a:avLst/>
          </a:prstGeom>
        </p:spPr>
      </p:pic>
      <p:pic>
        <p:nvPicPr>
          <p:cNvPr id="76" name="Picture 75"/>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10383931" y="6286472"/>
            <a:ext cx="942287" cy="416320"/>
          </a:xfrm>
          <a:prstGeom prst="rect">
            <a:avLst/>
          </a:prstGeom>
        </p:spPr>
      </p:pic>
      <p:pic>
        <p:nvPicPr>
          <p:cNvPr id="1026" name="Picture 2" descr="Image result for client icon"/>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265276" y="5741343"/>
            <a:ext cx="487680" cy="487680"/>
          </a:xfrm>
          <a:prstGeom prst="rect">
            <a:avLst/>
          </a:prstGeom>
          <a:noFill/>
          <a:extLst>
            <a:ext uri="{909E8E84-426E-40DD-AFC4-6F175D3DCCD1}">
              <a14:hiddenFill xmlns:a14="http://schemas.microsoft.com/office/drawing/2010/main">
                <a:solidFill>
                  <a:srgbClr val="FFFFFF"/>
                </a:solidFill>
              </a14:hiddenFill>
            </a:ext>
          </a:extLst>
        </p:spPr>
      </p:pic>
      <p:sp>
        <p:nvSpPr>
          <p:cNvPr id="77" name="TextBox 76"/>
          <p:cNvSpPr txBox="1"/>
          <p:nvPr/>
        </p:nvSpPr>
        <p:spPr>
          <a:xfrm>
            <a:off x="7470269" y="3478381"/>
            <a:ext cx="4520298" cy="2677656"/>
          </a:xfrm>
          <a:prstGeom prst="rect">
            <a:avLst/>
          </a:prstGeom>
          <a:noFill/>
        </p:spPr>
        <p:txBody>
          <a:bodyPr wrap="square" rtlCol="0">
            <a:spAutoFit/>
          </a:bodyPr>
          <a:lstStyle/>
          <a:p>
            <a:r>
              <a:rPr lang="en-GB" sz="800" b="1" dirty="0"/>
              <a:t> </a:t>
            </a:r>
            <a:endParaRPr lang="en-GB" sz="800" dirty="0"/>
          </a:p>
          <a:p>
            <a:r>
              <a:rPr lang="en-GB" sz="800" b="1" dirty="0"/>
              <a:t>Digital Agency</a:t>
            </a:r>
            <a:endParaRPr lang="en-GB" sz="800" dirty="0"/>
          </a:p>
          <a:p>
            <a:pPr lvl="0"/>
            <a:r>
              <a:rPr lang="en-GB" sz="800" dirty="0"/>
              <a:t>Created copy for a leading B2B lead generation website.</a:t>
            </a:r>
          </a:p>
          <a:p>
            <a:pPr lvl="0"/>
            <a:r>
              <a:rPr lang="en-GB" sz="800" dirty="0"/>
              <a:t>Generated 150 B2C orders from social media shares of specific and relevant content I wrote.</a:t>
            </a:r>
          </a:p>
          <a:p>
            <a:pPr lvl="0"/>
            <a:r>
              <a:rPr lang="en-GB" sz="800" dirty="0"/>
              <a:t>Content management and copy creation for an international website.</a:t>
            </a:r>
          </a:p>
          <a:p>
            <a:pPr lvl="0"/>
            <a:r>
              <a:rPr lang="en-GB" sz="800" dirty="0"/>
              <a:t>Created a digital marketing website, copywriting over 30 pages of content. </a:t>
            </a:r>
          </a:p>
          <a:p>
            <a:r>
              <a:rPr lang="en-GB" sz="800" dirty="0"/>
              <a:t> </a:t>
            </a:r>
          </a:p>
          <a:p>
            <a:r>
              <a:rPr lang="en-GB" sz="800" b="1" dirty="0"/>
              <a:t>B2B Client  (M&amp;A sector)</a:t>
            </a:r>
            <a:endParaRPr lang="en-GB" sz="800" dirty="0"/>
          </a:p>
          <a:p>
            <a:pPr lvl="0"/>
            <a:r>
              <a:rPr lang="en-GB" sz="800" dirty="0"/>
              <a:t>Copy wrote all digital content including website (70 pages), email marketing, white papers, advertising copy, case studies etc.</a:t>
            </a:r>
          </a:p>
          <a:p>
            <a:pPr lvl="0"/>
            <a:r>
              <a:rPr lang="en-GB" sz="800" dirty="0"/>
              <a:t>Created Content Management Strategy which boosted SEO.</a:t>
            </a:r>
          </a:p>
          <a:p>
            <a:pPr lvl="0"/>
            <a:r>
              <a:rPr lang="en-GB" sz="800" dirty="0"/>
              <a:t>Created blog post content.</a:t>
            </a:r>
          </a:p>
          <a:p>
            <a:r>
              <a:rPr lang="en-GB" sz="800" dirty="0"/>
              <a:t> </a:t>
            </a:r>
          </a:p>
          <a:p>
            <a:r>
              <a:rPr lang="en-GB" sz="800" b="1" dirty="0"/>
              <a:t>B2C Client (Energy sector)</a:t>
            </a:r>
            <a:endParaRPr lang="en-GB" sz="800" dirty="0"/>
          </a:p>
          <a:p>
            <a:r>
              <a:rPr lang="en-GB" sz="800" dirty="0"/>
              <a:t> </a:t>
            </a:r>
          </a:p>
          <a:p>
            <a:pPr lvl="0"/>
            <a:r>
              <a:rPr lang="en-GB" sz="800" dirty="0"/>
              <a:t>Copy wrote all B2C customer communications.</a:t>
            </a:r>
          </a:p>
          <a:p>
            <a:pPr lvl="0"/>
            <a:r>
              <a:rPr lang="en-GB" sz="800" dirty="0"/>
              <a:t>Copy wrote all marketing materials – significantly improving messaging and responses.</a:t>
            </a:r>
          </a:p>
          <a:p>
            <a:pPr lvl="0"/>
            <a:endParaRPr lang="en-GB" sz="800" dirty="0"/>
          </a:p>
          <a:p>
            <a:pPr lvl="0"/>
            <a:r>
              <a:rPr lang="en-GB" sz="800" dirty="0"/>
              <a:t>(More text on next page…)</a:t>
            </a:r>
          </a:p>
          <a:p>
            <a:r>
              <a:rPr lang="en-GB" sz="800" dirty="0"/>
              <a:t> </a:t>
            </a:r>
          </a:p>
          <a:p>
            <a:endParaRPr lang="en-GB" sz="800" dirty="0"/>
          </a:p>
        </p:txBody>
      </p:sp>
      <p:cxnSp>
        <p:nvCxnSpPr>
          <p:cNvPr id="42" name="Straight Connector 41"/>
          <p:cNvCxnSpPr>
            <a:cxnSpLocks/>
          </p:cNvCxnSpPr>
          <p:nvPr/>
        </p:nvCxnSpPr>
        <p:spPr>
          <a:xfrm>
            <a:off x="5206700" y="3811115"/>
            <a:ext cx="146232" cy="584844"/>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a:cxnSpLocks/>
          </p:cNvCxnSpPr>
          <p:nvPr/>
        </p:nvCxnSpPr>
        <p:spPr>
          <a:xfrm flipH="1">
            <a:off x="5250542" y="3539759"/>
            <a:ext cx="48182" cy="160932"/>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a:cxnSpLocks/>
          </p:cNvCxnSpPr>
          <p:nvPr/>
        </p:nvCxnSpPr>
        <p:spPr>
          <a:xfrm flipH="1">
            <a:off x="5360645" y="3279786"/>
            <a:ext cx="102220" cy="215051"/>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a:cxnSpLocks/>
          </p:cNvCxnSpPr>
          <p:nvPr/>
        </p:nvCxnSpPr>
        <p:spPr>
          <a:xfrm flipH="1">
            <a:off x="5496391" y="2879445"/>
            <a:ext cx="472263" cy="341477"/>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a:cxnSpLocks/>
          </p:cNvCxnSpPr>
          <p:nvPr/>
        </p:nvCxnSpPr>
        <p:spPr>
          <a:xfrm>
            <a:off x="7394069" y="3484913"/>
            <a:ext cx="15085" cy="761046"/>
          </a:xfrm>
          <a:prstGeom prst="line">
            <a:avLst/>
          </a:prstGeom>
          <a:ln w="28575">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23671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480312" y="548640"/>
            <a:ext cx="5054413" cy="1815882"/>
          </a:xfrm>
          <a:prstGeom prst="rect">
            <a:avLst/>
          </a:prstGeom>
          <a:noFill/>
        </p:spPr>
        <p:txBody>
          <a:bodyPr wrap="square" rtlCol="0">
            <a:spAutoFit/>
          </a:bodyPr>
          <a:lstStyle/>
          <a:p>
            <a:r>
              <a:rPr lang="en-GB" sz="800" b="1" dirty="0"/>
              <a:t>B2C Client (Automotive sector)</a:t>
            </a:r>
            <a:endParaRPr lang="en-GB" sz="800" dirty="0"/>
          </a:p>
          <a:p>
            <a:r>
              <a:rPr lang="en-GB" sz="800" dirty="0"/>
              <a:t> </a:t>
            </a:r>
          </a:p>
          <a:p>
            <a:pPr lvl="0"/>
            <a:r>
              <a:rPr lang="en-GB" sz="800" dirty="0"/>
              <a:t>Created ‘best practice’ marketing communications document for dealers</a:t>
            </a:r>
          </a:p>
          <a:p>
            <a:r>
              <a:rPr lang="en-GB" sz="800" b="1" dirty="0"/>
              <a:t> </a:t>
            </a:r>
            <a:endParaRPr lang="en-GB" sz="800" dirty="0"/>
          </a:p>
          <a:p>
            <a:r>
              <a:rPr lang="en-GB" sz="800" b="1" dirty="0"/>
              <a:t>B2B Client (IT sector) </a:t>
            </a:r>
            <a:endParaRPr lang="en-GB" sz="800" dirty="0"/>
          </a:p>
          <a:p>
            <a:r>
              <a:rPr lang="en-GB" sz="800" dirty="0"/>
              <a:t> </a:t>
            </a:r>
          </a:p>
          <a:p>
            <a:pPr lvl="0"/>
            <a:r>
              <a:rPr lang="en-GB" sz="800" dirty="0"/>
              <a:t>Rewrote and designed delegate communications to improve effectiveness leading to a 23% improvement in attendees leading to £84,000 a month in additional revenue.</a:t>
            </a:r>
          </a:p>
          <a:p>
            <a:r>
              <a:rPr lang="en-GB" sz="800" dirty="0"/>
              <a:t> </a:t>
            </a:r>
          </a:p>
          <a:p>
            <a:r>
              <a:rPr lang="en-GB" sz="800" b="1" dirty="0"/>
              <a:t>B2B Client (Utilities sector)</a:t>
            </a:r>
            <a:endParaRPr lang="en-GB" sz="800" dirty="0"/>
          </a:p>
          <a:p>
            <a:r>
              <a:rPr lang="en-GB" sz="800" dirty="0"/>
              <a:t> </a:t>
            </a:r>
          </a:p>
          <a:p>
            <a:pPr lvl="0"/>
            <a:r>
              <a:rPr lang="en-GB" sz="800" dirty="0"/>
              <a:t>Copy writing of direct marketing materials, customer documentation and complaint response documentation.</a:t>
            </a:r>
          </a:p>
          <a:p>
            <a:pPr lvl="0"/>
            <a:r>
              <a:rPr lang="en-GB" sz="800" dirty="0"/>
              <a:t>Editor of company newspaper.</a:t>
            </a:r>
          </a:p>
          <a:p>
            <a:endParaRPr lang="en-GB" sz="800" dirty="0"/>
          </a:p>
        </p:txBody>
      </p:sp>
    </p:spTree>
    <p:extLst>
      <p:ext uri="{BB962C8B-B14F-4D97-AF65-F5344CB8AC3E}">
        <p14:creationId xmlns:p14="http://schemas.microsoft.com/office/powerpoint/2010/main" val="42747843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346</TotalTime>
  <Words>132</Words>
  <Application>Microsoft Office PowerPoint</Application>
  <PresentationFormat>Widescreen</PresentationFormat>
  <Paragraphs>61</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Century Gothic</vt:lpstr>
      <vt:lpstr>Times New Roman</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Ross Meigh</dc:creator>
  <cp:lastModifiedBy>Ross Meigh</cp:lastModifiedBy>
  <cp:revision>12</cp:revision>
  <dcterms:created xsi:type="dcterms:W3CDTF">2017-02-05T12:50:37Z</dcterms:created>
  <dcterms:modified xsi:type="dcterms:W3CDTF">2017-02-05T19:07:15Z</dcterms:modified>
</cp:coreProperties>
</file>