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58400" cy="20116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D905"/>
    <a:srgbClr val="DBDAD8"/>
    <a:srgbClr val="446DC5"/>
    <a:srgbClr val="3760BC"/>
    <a:srgbClr val="5E87D6"/>
    <a:srgbClr val="3962BC"/>
    <a:srgbClr val="365FBB"/>
    <a:srgbClr val="E7E7E7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>
        <p:scale>
          <a:sx n="50" d="100"/>
          <a:sy n="50" d="100"/>
        </p:scale>
        <p:origin x="1936" y="-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3292265"/>
            <a:ext cx="8549640" cy="700362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10565978"/>
            <a:ext cx="7543800" cy="4856902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1071033"/>
            <a:ext cx="2168843" cy="170480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071033"/>
            <a:ext cx="6380798" cy="170480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3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5015236"/>
            <a:ext cx="8675370" cy="8368029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3462429"/>
            <a:ext cx="8675370" cy="4400549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2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5355167"/>
            <a:ext cx="4274820" cy="1276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5355167"/>
            <a:ext cx="4274820" cy="1276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71038"/>
            <a:ext cx="8675370" cy="38883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4931411"/>
            <a:ext cx="4255174" cy="241680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7348220"/>
            <a:ext cx="4255174" cy="10808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4931411"/>
            <a:ext cx="4276130" cy="241680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7348220"/>
            <a:ext cx="4276130" cy="10808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8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341120"/>
            <a:ext cx="3244096" cy="46939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896451"/>
            <a:ext cx="5092065" cy="14295967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6035040"/>
            <a:ext cx="3244096" cy="1118065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341120"/>
            <a:ext cx="3244096" cy="46939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896451"/>
            <a:ext cx="5092065" cy="14295967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6035040"/>
            <a:ext cx="3244096" cy="1118065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1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1071038"/>
            <a:ext cx="867537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5355167"/>
            <a:ext cx="867537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8645298"/>
            <a:ext cx="22631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CBCD-9CBD-422B-AA66-4D893908E76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8645298"/>
            <a:ext cx="339471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8645298"/>
            <a:ext cx="22631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60C2-7CCF-4C56-ACE2-8C6582B6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398" y="661994"/>
            <a:ext cx="6674823" cy="23793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80" y="661994"/>
            <a:ext cx="6627238" cy="23103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/>
          <a:srcRect t="22226" r="660"/>
          <a:stretch/>
        </p:blipFill>
        <p:spPr>
          <a:xfrm>
            <a:off x="1864656" y="235444"/>
            <a:ext cx="6700857" cy="4631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115" y="4690617"/>
            <a:ext cx="6697367" cy="4945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65477" y="661994"/>
            <a:ext cx="6584761" cy="23760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59506" y="15165017"/>
            <a:ext cx="6743700" cy="2333625"/>
            <a:chOff x="1821813" y="14888916"/>
            <a:chExt cx="6743700" cy="2333625"/>
          </a:xfrm>
        </p:grpSpPr>
        <p:grpSp>
          <p:nvGrpSpPr>
            <p:cNvPr id="15" name="Group 14"/>
            <p:cNvGrpSpPr/>
            <p:nvPr/>
          </p:nvGrpSpPr>
          <p:grpSpPr>
            <a:xfrm>
              <a:off x="1821813" y="14888916"/>
              <a:ext cx="6743700" cy="2333625"/>
              <a:chOff x="1821813" y="14888916"/>
              <a:chExt cx="6743700" cy="233362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821813" y="14888916"/>
                <a:ext cx="6743700" cy="2333625"/>
                <a:chOff x="1821814" y="15147620"/>
                <a:chExt cx="6743700" cy="2333625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1821814" y="15147620"/>
                  <a:ext cx="6743700" cy="2333625"/>
                  <a:chOff x="8834992" y="12160567"/>
                  <a:chExt cx="6743700" cy="2333625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834992" y="12160567"/>
                    <a:ext cx="6743700" cy="2333625"/>
                  </a:xfrm>
                  <a:prstGeom prst="snip2SameRect">
                    <a:avLst>
                      <a:gd name="adj1" fmla="val 22936"/>
                      <a:gd name="adj2" fmla="val 0"/>
                    </a:avLst>
                  </a:prstGeom>
                </p:spPr>
              </p:pic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41433" t="14112" r="41283" b="24716"/>
                  <a:stretch/>
                </p:blipFill>
                <p:spPr>
                  <a:xfrm>
                    <a:off x="9151540" y="12708594"/>
                    <a:ext cx="1264365" cy="1402068"/>
                  </a:xfrm>
                  <a:prstGeom prst="snip2SameRect">
                    <a:avLst/>
                  </a:prstGeom>
                </p:spPr>
              </p:pic>
            </p:grp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08114" y="15738229"/>
                  <a:ext cx="1012304" cy="1459743"/>
                </a:xfrm>
                <a:prstGeom prst="snip2Same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3087149" y="15715622"/>
                <a:ext cx="226502" cy="198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2881827" y="16567387"/>
              <a:ext cx="291441" cy="198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r="52619"/>
          <a:stretch/>
        </p:blipFill>
        <p:spPr>
          <a:xfrm>
            <a:off x="5620329" y="6824691"/>
            <a:ext cx="2194037" cy="1821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-3384884" y="8293768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HOME PAGE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1759505" y="9418428"/>
            <a:ext cx="6753227" cy="1543050"/>
            <a:chOff x="-6286721" y="10996256"/>
            <a:chExt cx="7191375" cy="1543050"/>
          </a:xfrm>
        </p:grpSpPr>
        <p:grpSp>
          <p:nvGrpSpPr>
            <p:cNvPr id="60" name="Group 59"/>
            <p:cNvGrpSpPr/>
            <p:nvPr/>
          </p:nvGrpSpPr>
          <p:grpSpPr>
            <a:xfrm>
              <a:off x="-6286721" y="10996256"/>
              <a:ext cx="7191375" cy="1543050"/>
              <a:chOff x="1436242" y="7814630"/>
              <a:chExt cx="7191375" cy="154305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6242" y="7814630"/>
                <a:ext cx="7191375" cy="1543050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1941095" y="7940842"/>
                <a:ext cx="3080084" cy="1267326"/>
              </a:xfrm>
              <a:prstGeom prst="rect">
                <a:avLst/>
              </a:prstGeom>
              <a:solidFill>
                <a:srgbClr val="DBD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-6107637" y="11118621"/>
              <a:ext cx="3573271" cy="482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 smtClean="0">
                  <a:solidFill>
                    <a:srgbClr val="002060"/>
                  </a:solidFill>
                </a:rPr>
                <a:t>CannaPur is not just designing CBD products, it is designed to maximize investor returns.</a:t>
              </a:r>
              <a:endParaRPr lang="en-US" sz="1350" dirty="0">
                <a:solidFill>
                  <a:srgbClr val="00206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4296468" y="12060903"/>
              <a:ext cx="1376643" cy="332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MEMBERS ONLY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5891150" y="12057767"/>
              <a:ext cx="1376643" cy="33202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GET PASSWORD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4296468" y="11691353"/>
              <a:ext cx="1376643" cy="3320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password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41192" y="10961478"/>
            <a:ext cx="6662014" cy="4364472"/>
            <a:chOff x="1903499" y="10685377"/>
            <a:chExt cx="6662014" cy="436447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2"/>
            <a:srcRect b="5950"/>
            <a:stretch/>
          </p:blipFill>
          <p:spPr>
            <a:xfrm>
              <a:off x="1903499" y="10685377"/>
              <a:ext cx="6662014" cy="436447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4910137" y="12792075"/>
              <a:ext cx="166688" cy="246221"/>
              <a:chOff x="4910137" y="12792075"/>
              <a:chExt cx="166688" cy="24622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910137" y="12792075"/>
                <a:ext cx="166688" cy="176213"/>
              </a:xfrm>
              <a:custGeom>
                <a:avLst/>
                <a:gdLst>
                  <a:gd name="connsiteX0" fmla="*/ 166688 w 166688"/>
                  <a:gd name="connsiteY0" fmla="*/ 176213 h 176213"/>
                  <a:gd name="connsiteX1" fmla="*/ 166688 w 166688"/>
                  <a:gd name="connsiteY1" fmla="*/ 0 h 176213"/>
                  <a:gd name="connsiteX2" fmla="*/ 0 w 166688"/>
                  <a:gd name="connsiteY2" fmla="*/ 166688 h 176213"/>
                  <a:gd name="connsiteX3" fmla="*/ 166688 w 166688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88" h="176213">
                    <a:moveTo>
                      <a:pt x="166688" y="176213"/>
                    </a:moveTo>
                    <a:lnTo>
                      <a:pt x="166688" y="0"/>
                    </a:lnTo>
                    <a:lnTo>
                      <a:pt x="0" y="166688"/>
                    </a:lnTo>
                    <a:lnTo>
                      <a:pt x="166688" y="176213"/>
                    </a:lnTo>
                    <a:close/>
                  </a:path>
                </a:pathLst>
              </a:custGeom>
              <a:solidFill>
                <a:srgbClr val="6AD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14900" y="12792075"/>
                <a:ext cx="1619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2060"/>
                    </a:solidFill>
                  </a:rPr>
                  <a:t>+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239963" y="12792074"/>
              <a:ext cx="166688" cy="246221"/>
              <a:chOff x="4910137" y="12792075"/>
              <a:chExt cx="166688" cy="24622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4910137" y="12792075"/>
                <a:ext cx="166688" cy="176213"/>
              </a:xfrm>
              <a:custGeom>
                <a:avLst/>
                <a:gdLst>
                  <a:gd name="connsiteX0" fmla="*/ 166688 w 166688"/>
                  <a:gd name="connsiteY0" fmla="*/ 176213 h 176213"/>
                  <a:gd name="connsiteX1" fmla="*/ 166688 w 166688"/>
                  <a:gd name="connsiteY1" fmla="*/ 0 h 176213"/>
                  <a:gd name="connsiteX2" fmla="*/ 0 w 166688"/>
                  <a:gd name="connsiteY2" fmla="*/ 166688 h 176213"/>
                  <a:gd name="connsiteX3" fmla="*/ 166688 w 166688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88" h="176213">
                    <a:moveTo>
                      <a:pt x="166688" y="176213"/>
                    </a:moveTo>
                    <a:lnTo>
                      <a:pt x="166688" y="0"/>
                    </a:lnTo>
                    <a:lnTo>
                      <a:pt x="0" y="166688"/>
                    </a:lnTo>
                    <a:lnTo>
                      <a:pt x="166688" y="176213"/>
                    </a:lnTo>
                    <a:close/>
                  </a:path>
                </a:pathLst>
              </a:custGeom>
              <a:solidFill>
                <a:srgbClr val="6AD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914900" y="12792075"/>
                <a:ext cx="1619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2060"/>
                    </a:solidFill>
                  </a:rPr>
                  <a:t>+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557185" y="12792074"/>
              <a:ext cx="166688" cy="246221"/>
              <a:chOff x="4910137" y="12792075"/>
              <a:chExt cx="166688" cy="246221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4910137" y="12792075"/>
                <a:ext cx="166688" cy="176213"/>
              </a:xfrm>
              <a:custGeom>
                <a:avLst/>
                <a:gdLst>
                  <a:gd name="connsiteX0" fmla="*/ 166688 w 166688"/>
                  <a:gd name="connsiteY0" fmla="*/ 176213 h 176213"/>
                  <a:gd name="connsiteX1" fmla="*/ 166688 w 166688"/>
                  <a:gd name="connsiteY1" fmla="*/ 0 h 176213"/>
                  <a:gd name="connsiteX2" fmla="*/ 0 w 166688"/>
                  <a:gd name="connsiteY2" fmla="*/ 166688 h 176213"/>
                  <a:gd name="connsiteX3" fmla="*/ 166688 w 166688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88" h="176213">
                    <a:moveTo>
                      <a:pt x="166688" y="176213"/>
                    </a:moveTo>
                    <a:lnTo>
                      <a:pt x="166688" y="0"/>
                    </a:lnTo>
                    <a:lnTo>
                      <a:pt x="0" y="166688"/>
                    </a:lnTo>
                    <a:lnTo>
                      <a:pt x="166688" y="176213"/>
                    </a:lnTo>
                    <a:close/>
                  </a:path>
                </a:pathLst>
              </a:custGeom>
              <a:solidFill>
                <a:srgbClr val="6AD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914900" y="12792075"/>
                <a:ext cx="1619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2060"/>
                    </a:solidFill>
                  </a:rPr>
                  <a:t>+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924426" y="14535025"/>
              <a:ext cx="166688" cy="246221"/>
              <a:chOff x="4910137" y="12792075"/>
              <a:chExt cx="166688" cy="246221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4910137" y="12792075"/>
                <a:ext cx="166688" cy="176213"/>
              </a:xfrm>
              <a:custGeom>
                <a:avLst/>
                <a:gdLst>
                  <a:gd name="connsiteX0" fmla="*/ 166688 w 166688"/>
                  <a:gd name="connsiteY0" fmla="*/ 176213 h 176213"/>
                  <a:gd name="connsiteX1" fmla="*/ 166688 w 166688"/>
                  <a:gd name="connsiteY1" fmla="*/ 0 h 176213"/>
                  <a:gd name="connsiteX2" fmla="*/ 0 w 166688"/>
                  <a:gd name="connsiteY2" fmla="*/ 166688 h 176213"/>
                  <a:gd name="connsiteX3" fmla="*/ 166688 w 166688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88" h="176213">
                    <a:moveTo>
                      <a:pt x="166688" y="176213"/>
                    </a:moveTo>
                    <a:lnTo>
                      <a:pt x="166688" y="0"/>
                    </a:lnTo>
                    <a:lnTo>
                      <a:pt x="0" y="166688"/>
                    </a:lnTo>
                    <a:lnTo>
                      <a:pt x="166688" y="176213"/>
                    </a:lnTo>
                    <a:close/>
                  </a:path>
                </a:pathLst>
              </a:custGeom>
              <a:solidFill>
                <a:srgbClr val="6AD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914900" y="12792075"/>
                <a:ext cx="1619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2060"/>
                    </a:solidFill>
                  </a:rPr>
                  <a:t>+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7554736" y="14535025"/>
              <a:ext cx="166688" cy="246221"/>
              <a:chOff x="4910137" y="12792075"/>
              <a:chExt cx="166688" cy="246221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4910137" y="12792075"/>
                <a:ext cx="166688" cy="176213"/>
              </a:xfrm>
              <a:custGeom>
                <a:avLst/>
                <a:gdLst>
                  <a:gd name="connsiteX0" fmla="*/ 166688 w 166688"/>
                  <a:gd name="connsiteY0" fmla="*/ 176213 h 176213"/>
                  <a:gd name="connsiteX1" fmla="*/ 166688 w 166688"/>
                  <a:gd name="connsiteY1" fmla="*/ 0 h 176213"/>
                  <a:gd name="connsiteX2" fmla="*/ 0 w 166688"/>
                  <a:gd name="connsiteY2" fmla="*/ 166688 h 176213"/>
                  <a:gd name="connsiteX3" fmla="*/ 166688 w 166688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88" h="176213">
                    <a:moveTo>
                      <a:pt x="166688" y="176213"/>
                    </a:moveTo>
                    <a:lnTo>
                      <a:pt x="166688" y="0"/>
                    </a:lnTo>
                    <a:lnTo>
                      <a:pt x="0" y="166688"/>
                    </a:lnTo>
                    <a:lnTo>
                      <a:pt x="166688" y="176213"/>
                    </a:lnTo>
                    <a:close/>
                  </a:path>
                </a:pathLst>
              </a:custGeom>
              <a:solidFill>
                <a:srgbClr val="6AD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914900" y="12792075"/>
                <a:ext cx="1619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2060"/>
                    </a:solidFill>
                  </a:rPr>
                  <a:t>+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249491" y="14540502"/>
              <a:ext cx="166688" cy="246221"/>
              <a:chOff x="4910137" y="12792075"/>
              <a:chExt cx="166688" cy="246221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4910137" y="12792075"/>
                <a:ext cx="166688" cy="176213"/>
              </a:xfrm>
              <a:custGeom>
                <a:avLst/>
                <a:gdLst>
                  <a:gd name="connsiteX0" fmla="*/ 166688 w 166688"/>
                  <a:gd name="connsiteY0" fmla="*/ 176213 h 176213"/>
                  <a:gd name="connsiteX1" fmla="*/ 166688 w 166688"/>
                  <a:gd name="connsiteY1" fmla="*/ 0 h 176213"/>
                  <a:gd name="connsiteX2" fmla="*/ 0 w 166688"/>
                  <a:gd name="connsiteY2" fmla="*/ 166688 h 176213"/>
                  <a:gd name="connsiteX3" fmla="*/ 166688 w 166688"/>
                  <a:gd name="connsiteY3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88" h="176213">
                    <a:moveTo>
                      <a:pt x="166688" y="176213"/>
                    </a:moveTo>
                    <a:lnTo>
                      <a:pt x="166688" y="0"/>
                    </a:lnTo>
                    <a:lnTo>
                      <a:pt x="0" y="166688"/>
                    </a:lnTo>
                    <a:lnTo>
                      <a:pt x="166688" y="176213"/>
                    </a:lnTo>
                    <a:close/>
                  </a:path>
                </a:pathLst>
              </a:custGeom>
              <a:solidFill>
                <a:srgbClr val="6AD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914900" y="12792075"/>
                <a:ext cx="1619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2060"/>
                    </a:solidFill>
                  </a:rPr>
                  <a:t>+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3930" y="2984589"/>
            <a:ext cx="6627606" cy="17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3437</TotalTime>
  <Words>29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Young</dc:creator>
  <cp:lastModifiedBy>Joshua Young</cp:lastModifiedBy>
  <cp:revision>33</cp:revision>
  <dcterms:created xsi:type="dcterms:W3CDTF">2017-02-08T07:03:35Z</dcterms:created>
  <dcterms:modified xsi:type="dcterms:W3CDTF">2017-02-12T08:27:31Z</dcterms:modified>
</cp:coreProperties>
</file>