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</p:sldIdLst>
  <p:sldSz cx="128016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90" userDrawn="1">
          <p15:clr>
            <a:srgbClr val="A4A3A4"/>
          </p15:clr>
        </p15:guide>
        <p15:guide id="2" pos="40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440"/>
    <a:srgbClr val="595959"/>
    <a:srgbClr val="19B580"/>
    <a:srgbClr val="6D6D6D"/>
    <a:srgbClr val="696969"/>
    <a:srgbClr val="646464"/>
    <a:srgbClr val="1D64B0"/>
    <a:srgbClr val="FF5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90" autoAdjust="0"/>
    <p:restoredTop sz="94660"/>
  </p:normalViewPr>
  <p:slideViewPr>
    <p:cSldViewPr snapToGrid="0">
      <p:cViewPr>
        <p:scale>
          <a:sx n="135" d="100"/>
          <a:sy n="135" d="100"/>
        </p:scale>
        <p:origin x="-276" y="-3288"/>
      </p:cViewPr>
      <p:guideLst>
        <p:guide orient="horz" pos="490"/>
        <p:guide pos="40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272011"/>
            <a:ext cx="9601200" cy="2705947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3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8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07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413808"/>
            <a:ext cx="2760345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413808"/>
            <a:ext cx="8121015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4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9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1937704"/>
            <a:ext cx="11041380" cy="323310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5201392"/>
            <a:ext cx="11041380" cy="170021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0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069042"/>
            <a:ext cx="544068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069042"/>
            <a:ext cx="544068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0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13809"/>
            <a:ext cx="1104138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1905318"/>
            <a:ext cx="5415676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2839085"/>
            <a:ext cx="5415676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1905318"/>
            <a:ext cx="5442347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2839085"/>
            <a:ext cx="5442347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8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9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1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119082"/>
            <a:ext cx="6480810" cy="5523442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0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119082"/>
            <a:ext cx="6480810" cy="5523442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13809"/>
            <a:ext cx="110413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069042"/>
            <a:ext cx="110413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7F7FC-0373-4206-805D-25E45C3E555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7203864"/>
            <a:ext cx="43205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E0A2C-4151-49C4-AE4E-A8408C88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5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Rounded Rectangle 223"/>
          <p:cNvSpPr/>
          <p:nvPr/>
        </p:nvSpPr>
        <p:spPr>
          <a:xfrm>
            <a:off x="6866184" y="742810"/>
            <a:ext cx="5136522" cy="2955735"/>
          </a:xfrm>
          <a:prstGeom prst="roundRect">
            <a:avLst>
              <a:gd name="adj" fmla="val 17754"/>
            </a:avLst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5" name="Group 224"/>
          <p:cNvGrpSpPr/>
          <p:nvPr/>
        </p:nvGrpSpPr>
        <p:grpSpPr>
          <a:xfrm>
            <a:off x="6866184" y="742809"/>
            <a:ext cx="3195228" cy="2955736"/>
            <a:chOff x="6276714" y="3653827"/>
            <a:chExt cx="3195228" cy="2955736"/>
          </a:xfrm>
        </p:grpSpPr>
        <p:sp>
          <p:nvSpPr>
            <p:cNvPr id="226" name="Rounded Rectangle 225"/>
            <p:cNvSpPr/>
            <p:nvPr/>
          </p:nvSpPr>
          <p:spPr>
            <a:xfrm>
              <a:off x="6276714" y="3653827"/>
              <a:ext cx="3195228" cy="2955735"/>
            </a:xfrm>
            <a:prstGeom prst="roundRect">
              <a:avLst>
                <a:gd name="adj" fmla="val 177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7139275" y="3653828"/>
              <a:ext cx="2332667" cy="295573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6866183" y="1019407"/>
            <a:ext cx="3385917" cy="2539165"/>
            <a:chOff x="878897" y="3923335"/>
            <a:chExt cx="3385917" cy="2539165"/>
          </a:xfrm>
        </p:grpSpPr>
        <p:sp>
          <p:nvSpPr>
            <p:cNvPr id="229" name="Rectangle 228"/>
            <p:cNvSpPr/>
            <p:nvPr/>
          </p:nvSpPr>
          <p:spPr>
            <a:xfrm>
              <a:off x="2144231" y="4766698"/>
              <a:ext cx="80342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CBD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230" name="Straight Connector 229"/>
            <p:cNvCxnSpPr/>
            <p:nvPr/>
          </p:nvCxnSpPr>
          <p:spPr>
            <a:xfrm flipV="1">
              <a:off x="2584033" y="4304722"/>
              <a:ext cx="140604" cy="4413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H="1" flipV="1">
              <a:off x="2778804" y="5209913"/>
              <a:ext cx="545453" cy="4068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 flipV="1">
              <a:off x="2912332" y="4782566"/>
              <a:ext cx="438096" cy="16944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flipV="1">
              <a:off x="2252857" y="5289918"/>
              <a:ext cx="176435" cy="60653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 flipV="1">
              <a:off x="1740972" y="5209914"/>
              <a:ext cx="432624" cy="1722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1874755" y="4683385"/>
              <a:ext cx="269476" cy="19836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" name="TextBox 235"/>
            <p:cNvSpPr txBox="1"/>
            <p:nvPr/>
          </p:nvSpPr>
          <p:spPr>
            <a:xfrm>
              <a:off x="2625365" y="5685817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oil refinement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878897" y="5392281"/>
              <a:ext cx="133095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new markets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2247110" y="3923335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hemp cultivation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888749" y="4159099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genetic engineering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2851092" y="4486078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extraction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1437370" y="5939280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therapeutic products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 rot="16200000">
            <a:off x="9505863" y="1483262"/>
            <a:ext cx="2955734" cy="14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hemp was engineered to maximize therapeutic </a:t>
            </a:r>
            <a:r>
              <a:rPr lang="en-US" sz="14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CBD</a:t>
            </a: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Under Uruguayan laws we refine the oil at 2x higher profitability than anywhere else in the world.</a:t>
            </a:r>
            <a:endParaRPr lang="en-US" sz="14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963043" y="24423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/>
          <p:nvPr/>
        </p:nvCxnSpPr>
        <p:spPr>
          <a:xfrm flipV="1">
            <a:off x="6866183" y="24423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 flipV="1">
            <a:off x="11996356" y="24423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 flipV="1">
            <a:off x="6104294" y="24423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flipV="1">
            <a:off x="959499" y="3940814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flipV="1">
            <a:off x="6869727" y="3940814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/>
          <p:nvPr/>
        </p:nvCxnSpPr>
        <p:spPr>
          <a:xfrm flipV="1">
            <a:off x="11999900" y="3940814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 flipV="1">
            <a:off x="6100750" y="3940814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rot="16200000" flipV="1">
            <a:off x="584959" y="35521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rot="16200000" flipV="1">
            <a:off x="584959" y="58935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 rot="16200000" flipV="1">
            <a:off x="6479505" y="354955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rot="16200000" flipV="1">
            <a:off x="6479505" y="58677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 rot="16200000" flipV="1">
            <a:off x="12335304" y="354697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 rot="16200000" flipV="1">
            <a:off x="12335304" y="59194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8" name="Group 36"/>
          <p:cNvGrpSpPr/>
          <p:nvPr/>
        </p:nvGrpSpPr>
        <p:grpSpPr>
          <a:xfrm>
            <a:off x="976382" y="774803"/>
            <a:ext cx="5149850" cy="2918712"/>
            <a:chOff x="6263386" y="571010"/>
            <a:chExt cx="5149850" cy="2918712"/>
          </a:xfrm>
        </p:grpSpPr>
        <p:grpSp>
          <p:nvGrpSpPr>
            <p:cNvPr id="289" name="Group 37"/>
            <p:cNvGrpSpPr/>
            <p:nvPr/>
          </p:nvGrpSpPr>
          <p:grpSpPr>
            <a:xfrm>
              <a:off x="6263386" y="584200"/>
              <a:ext cx="5149850" cy="2905522"/>
              <a:chOff x="1885950" y="584200"/>
              <a:chExt cx="5149850" cy="2905522"/>
            </a:xfrm>
          </p:grpSpPr>
          <p:sp>
            <p:nvSpPr>
              <p:cNvPr id="297" name="Rounded Rectangle 47"/>
              <p:cNvSpPr/>
              <p:nvPr/>
            </p:nvSpPr>
            <p:spPr>
              <a:xfrm>
                <a:off x="1885950" y="1046077"/>
                <a:ext cx="5130006" cy="2443645"/>
              </a:xfrm>
              <a:prstGeom prst="roundRect">
                <a:avLst>
                  <a:gd name="adj" fmla="val 21443"/>
                </a:avLst>
              </a:prstGeom>
              <a:solidFill>
                <a:srgbClr val="19B5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48"/>
              <p:cNvSpPr/>
              <p:nvPr/>
            </p:nvSpPr>
            <p:spPr>
              <a:xfrm>
                <a:off x="1885950" y="584200"/>
                <a:ext cx="5149850" cy="2456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0" name="Group 38"/>
            <p:cNvGrpSpPr/>
            <p:nvPr/>
          </p:nvGrpSpPr>
          <p:grpSpPr>
            <a:xfrm>
              <a:off x="6526683" y="1850177"/>
              <a:ext cx="4389824" cy="1070373"/>
              <a:chOff x="6285456" y="1824051"/>
              <a:chExt cx="4389824" cy="1070373"/>
            </a:xfrm>
          </p:grpSpPr>
          <p:sp>
            <p:nvSpPr>
              <p:cNvPr id="293" name="TextBox 43"/>
              <p:cNvSpPr txBox="1"/>
              <p:nvPr/>
            </p:nvSpPr>
            <p:spPr>
              <a:xfrm>
                <a:off x="6285456" y="1839422"/>
                <a:ext cx="2003425" cy="407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50" b="1" dirty="0" smtClean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First Last</a:t>
                </a:r>
              </a:p>
            </p:txBody>
          </p:sp>
          <p:sp>
            <p:nvSpPr>
              <p:cNvPr id="294" name="Rectangle 44"/>
              <p:cNvSpPr/>
              <p:nvPr/>
            </p:nvSpPr>
            <p:spPr>
              <a:xfrm>
                <a:off x="6297943" y="2208771"/>
                <a:ext cx="341947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(+##) ###.###.####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first@cannapur.com.uy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Montevideo</a:t>
                </a:r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, </a:t>
                </a:r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Uruguay</a:t>
                </a:r>
                <a:endParaRPr lang="en-US" sz="115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295" name="Rectangle 45"/>
              <p:cNvSpPr/>
              <p:nvPr/>
            </p:nvSpPr>
            <p:spPr>
              <a:xfrm>
                <a:off x="8714542" y="1824051"/>
                <a:ext cx="196073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Managing</a:t>
                </a:r>
              </a:p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Partner</a:t>
                </a:r>
                <a:endPara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stellar" panose="020A0402060406010301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96" name="Straight Connector 46"/>
              <p:cNvCxnSpPr/>
              <p:nvPr/>
            </p:nvCxnSpPr>
            <p:spPr>
              <a:xfrm>
                <a:off x="8587162" y="1903888"/>
                <a:ext cx="0" cy="990536"/>
              </a:xfrm>
              <a:prstGeom prst="line">
                <a:avLst/>
              </a:prstGeom>
              <a:ln w="28575">
                <a:solidFill>
                  <a:srgbClr val="1D64B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91" name="Picture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7150" y="571010"/>
              <a:ext cx="1984220" cy="1246090"/>
            </a:xfrm>
            <a:prstGeom prst="rect">
              <a:avLst/>
            </a:prstGeom>
          </p:spPr>
        </p:pic>
        <p:sp>
          <p:nvSpPr>
            <p:cNvPr id="292" name="Rectangle 40"/>
            <p:cNvSpPr/>
            <p:nvPr/>
          </p:nvSpPr>
          <p:spPr>
            <a:xfrm>
              <a:off x="6753152" y="3095044"/>
              <a:ext cx="4192216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700" dirty="0" smtClean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Pioneering New Growth Opportunities</a:t>
              </a:r>
              <a:endParaRPr lang="en-US" sz="1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299" name="Rounded Rectangle 67"/>
          <p:cNvSpPr/>
          <p:nvPr/>
        </p:nvSpPr>
        <p:spPr>
          <a:xfrm>
            <a:off x="969982" y="741309"/>
            <a:ext cx="5136522" cy="2944824"/>
          </a:xfrm>
          <a:prstGeom prst="roundRect">
            <a:avLst>
              <a:gd name="adj" fmla="val 17754"/>
            </a:avLst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70146" y="5007429"/>
            <a:ext cx="7292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PRINTING INSTRUCTIONS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Double sided color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Matt finish front + back (no gloss)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Medium card weight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Rounded corners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Approximate size 85mm x 55mm  (3.5” x 2.0”)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Print 5 sets, do not print Joshua Young (I do those here)</a:t>
            </a:r>
          </a:p>
        </p:txBody>
      </p:sp>
    </p:spTree>
    <p:extLst>
      <p:ext uri="{BB962C8B-B14F-4D97-AF65-F5344CB8AC3E}">
        <p14:creationId xmlns:p14="http://schemas.microsoft.com/office/powerpoint/2010/main" val="1917677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36466" y="420635"/>
            <a:ext cx="3324946" cy="3192213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>
            <a:off x="10061412" y="420635"/>
            <a:ext cx="2075957" cy="3192213"/>
          </a:xfrm>
          <a:prstGeom prst="rect">
            <a:avLst/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2247" y="3042872"/>
            <a:ext cx="5369375" cy="561756"/>
          </a:xfrm>
          <a:prstGeom prst="rect">
            <a:avLst/>
          </a:prstGeom>
          <a:solidFill>
            <a:srgbClr val="19B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2" name="Group 36"/>
          <p:cNvGrpSpPr/>
          <p:nvPr/>
        </p:nvGrpSpPr>
        <p:grpSpPr>
          <a:xfrm>
            <a:off x="973992" y="573002"/>
            <a:ext cx="5149850" cy="2918712"/>
            <a:chOff x="6263386" y="571010"/>
            <a:chExt cx="5149850" cy="2918712"/>
          </a:xfrm>
        </p:grpSpPr>
        <p:grpSp>
          <p:nvGrpSpPr>
            <p:cNvPr id="213" name="Group 37"/>
            <p:cNvGrpSpPr/>
            <p:nvPr/>
          </p:nvGrpSpPr>
          <p:grpSpPr>
            <a:xfrm>
              <a:off x="6263386" y="584200"/>
              <a:ext cx="5149850" cy="2905522"/>
              <a:chOff x="1885950" y="584200"/>
              <a:chExt cx="5149850" cy="2905522"/>
            </a:xfrm>
          </p:grpSpPr>
          <p:sp>
            <p:nvSpPr>
              <p:cNvPr id="221" name="Rounded Rectangle 47"/>
              <p:cNvSpPr/>
              <p:nvPr/>
            </p:nvSpPr>
            <p:spPr>
              <a:xfrm>
                <a:off x="1885950" y="1046077"/>
                <a:ext cx="5130006" cy="2443645"/>
              </a:xfrm>
              <a:prstGeom prst="roundRect">
                <a:avLst>
                  <a:gd name="adj" fmla="val 21443"/>
                </a:avLst>
              </a:prstGeom>
              <a:solidFill>
                <a:srgbClr val="19B5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48"/>
              <p:cNvSpPr/>
              <p:nvPr/>
            </p:nvSpPr>
            <p:spPr>
              <a:xfrm>
                <a:off x="1885950" y="584200"/>
                <a:ext cx="5149850" cy="2456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4" name="Group 38"/>
            <p:cNvGrpSpPr/>
            <p:nvPr/>
          </p:nvGrpSpPr>
          <p:grpSpPr>
            <a:xfrm>
              <a:off x="6526683" y="1850177"/>
              <a:ext cx="4389824" cy="1070373"/>
              <a:chOff x="6285456" y="1824051"/>
              <a:chExt cx="4389824" cy="1070373"/>
            </a:xfrm>
          </p:grpSpPr>
          <p:sp>
            <p:nvSpPr>
              <p:cNvPr id="217" name="TextBox 43"/>
              <p:cNvSpPr txBox="1"/>
              <p:nvPr/>
            </p:nvSpPr>
            <p:spPr>
              <a:xfrm>
                <a:off x="6285456" y="1839422"/>
                <a:ext cx="2003425" cy="407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50" b="1" dirty="0" smtClean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Joshua Young</a:t>
                </a:r>
              </a:p>
            </p:txBody>
          </p:sp>
          <p:sp>
            <p:nvSpPr>
              <p:cNvPr id="218" name="Rectangle 44"/>
              <p:cNvSpPr/>
              <p:nvPr/>
            </p:nvSpPr>
            <p:spPr>
              <a:xfrm>
                <a:off x="6297943" y="2208771"/>
                <a:ext cx="341947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(+1) 619.455.0027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josh@cannapur.com.uy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Montevideo</a:t>
                </a:r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, </a:t>
                </a:r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Uruguay</a:t>
                </a:r>
                <a:endParaRPr lang="en-US" sz="115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219" name="Rectangle 45"/>
              <p:cNvSpPr/>
              <p:nvPr/>
            </p:nvSpPr>
            <p:spPr>
              <a:xfrm>
                <a:off x="8714542" y="1824051"/>
                <a:ext cx="196073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Managing</a:t>
                </a:r>
              </a:p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Partner</a:t>
                </a:r>
                <a:endPara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stellar" panose="020A0402060406010301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20" name="Straight Connector 46"/>
              <p:cNvCxnSpPr/>
              <p:nvPr/>
            </p:nvCxnSpPr>
            <p:spPr>
              <a:xfrm>
                <a:off x="8587162" y="1903888"/>
                <a:ext cx="0" cy="990536"/>
              </a:xfrm>
              <a:prstGeom prst="line">
                <a:avLst/>
              </a:prstGeom>
              <a:ln w="28575">
                <a:solidFill>
                  <a:srgbClr val="1D64B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15" name="Picture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7150" y="571010"/>
              <a:ext cx="1984220" cy="1246090"/>
            </a:xfrm>
            <a:prstGeom prst="rect">
              <a:avLst/>
            </a:prstGeom>
          </p:spPr>
        </p:pic>
        <p:sp>
          <p:nvSpPr>
            <p:cNvPr id="216" name="Rectangle 40"/>
            <p:cNvSpPr/>
            <p:nvPr/>
          </p:nvSpPr>
          <p:spPr>
            <a:xfrm>
              <a:off x="6753152" y="3095044"/>
              <a:ext cx="4192216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700" dirty="0" smtClean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Pioneering New Growth Opportunities</a:t>
              </a:r>
              <a:endParaRPr lang="en-US" sz="1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224" name="Rounded Rectangle 223"/>
          <p:cNvSpPr/>
          <p:nvPr/>
        </p:nvSpPr>
        <p:spPr>
          <a:xfrm>
            <a:off x="6866184" y="535979"/>
            <a:ext cx="5136522" cy="2955735"/>
          </a:xfrm>
          <a:prstGeom prst="roundRect">
            <a:avLst>
              <a:gd name="adj" fmla="val 17754"/>
            </a:avLst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5" name="Group 224"/>
          <p:cNvGrpSpPr/>
          <p:nvPr/>
        </p:nvGrpSpPr>
        <p:grpSpPr>
          <a:xfrm>
            <a:off x="6866184" y="535978"/>
            <a:ext cx="3195228" cy="2955736"/>
            <a:chOff x="6276714" y="3653827"/>
            <a:chExt cx="3195228" cy="2955736"/>
          </a:xfrm>
        </p:grpSpPr>
        <p:sp>
          <p:nvSpPr>
            <p:cNvPr id="226" name="Rounded Rectangle 225"/>
            <p:cNvSpPr/>
            <p:nvPr/>
          </p:nvSpPr>
          <p:spPr>
            <a:xfrm>
              <a:off x="6276714" y="3653827"/>
              <a:ext cx="3195228" cy="2955735"/>
            </a:xfrm>
            <a:prstGeom prst="roundRect">
              <a:avLst>
                <a:gd name="adj" fmla="val 177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7139275" y="3653828"/>
              <a:ext cx="2332667" cy="295573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6866183" y="812576"/>
            <a:ext cx="3385917" cy="2539165"/>
            <a:chOff x="878897" y="3923335"/>
            <a:chExt cx="3385917" cy="2539165"/>
          </a:xfrm>
        </p:grpSpPr>
        <p:sp>
          <p:nvSpPr>
            <p:cNvPr id="229" name="Rectangle 228"/>
            <p:cNvSpPr/>
            <p:nvPr/>
          </p:nvSpPr>
          <p:spPr>
            <a:xfrm>
              <a:off x="2144231" y="4766698"/>
              <a:ext cx="80342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CBD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230" name="Straight Connector 229"/>
            <p:cNvCxnSpPr/>
            <p:nvPr/>
          </p:nvCxnSpPr>
          <p:spPr>
            <a:xfrm flipV="1">
              <a:off x="2584033" y="4304722"/>
              <a:ext cx="140604" cy="4413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H="1" flipV="1">
              <a:off x="2778804" y="5209913"/>
              <a:ext cx="545453" cy="4068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 flipV="1">
              <a:off x="2912332" y="4782566"/>
              <a:ext cx="438096" cy="16944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flipV="1">
              <a:off x="2252857" y="5289918"/>
              <a:ext cx="176435" cy="60653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 flipV="1">
              <a:off x="1740972" y="5209914"/>
              <a:ext cx="432624" cy="1722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1874755" y="4683385"/>
              <a:ext cx="269476" cy="19836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" name="TextBox 235"/>
            <p:cNvSpPr txBox="1"/>
            <p:nvPr/>
          </p:nvSpPr>
          <p:spPr>
            <a:xfrm>
              <a:off x="2625365" y="5685817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oil refinement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878897" y="5392281"/>
              <a:ext cx="133095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new markets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2247110" y="3923335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hemp cultivation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888749" y="4159099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genetic engineering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2851092" y="4486078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extraction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1437370" y="5939280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therapeutic products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 rot="16200000">
            <a:off x="9505863" y="1276431"/>
            <a:ext cx="2955734" cy="14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hemp was engineered to maximize therapeutic </a:t>
            </a:r>
            <a:r>
              <a:rPr lang="en-US" sz="14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CBD</a:t>
            </a: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Under Uruguayan laws we refine the oil at 2x higher profitability than anywhere else in the world.</a:t>
            </a:r>
            <a:endParaRPr lang="en-US" sz="14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963043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/>
          <p:nvPr/>
        </p:nvCxnSpPr>
        <p:spPr>
          <a:xfrm flipV="1">
            <a:off x="6866183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 flipV="1">
            <a:off x="11996356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 flipV="1">
            <a:off x="6104294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flipV="1">
            <a:off x="959499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flipV="1">
            <a:off x="6869727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/>
          <p:nvPr/>
        </p:nvCxnSpPr>
        <p:spPr>
          <a:xfrm flipV="1">
            <a:off x="11999900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 flipV="1">
            <a:off x="6100750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rot="16200000" flipV="1">
            <a:off x="584959" y="334529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rot="16200000" flipV="1">
            <a:off x="584959" y="38252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 rot="16200000" flipV="1">
            <a:off x="6479505" y="334271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rot="16200000" flipV="1">
            <a:off x="6479505" y="37994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 rot="16200000" flipV="1">
            <a:off x="12335304" y="334013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 rot="16200000" flipV="1">
            <a:off x="12335304" y="38511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736466" y="4156164"/>
            <a:ext cx="3324946" cy="3192213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0061412" y="4156164"/>
            <a:ext cx="2075957" cy="3192213"/>
          </a:xfrm>
          <a:prstGeom prst="rect">
            <a:avLst/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832247" y="6778401"/>
            <a:ext cx="5369375" cy="561756"/>
          </a:xfrm>
          <a:prstGeom prst="rect">
            <a:avLst/>
          </a:prstGeom>
          <a:solidFill>
            <a:srgbClr val="19B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36"/>
          <p:cNvGrpSpPr/>
          <p:nvPr/>
        </p:nvGrpSpPr>
        <p:grpSpPr>
          <a:xfrm>
            <a:off x="973992" y="4308531"/>
            <a:ext cx="5149850" cy="2918712"/>
            <a:chOff x="6263386" y="571010"/>
            <a:chExt cx="5149850" cy="2918712"/>
          </a:xfrm>
        </p:grpSpPr>
        <p:grpSp>
          <p:nvGrpSpPr>
            <p:cNvPr id="53" name="Group 37"/>
            <p:cNvGrpSpPr/>
            <p:nvPr/>
          </p:nvGrpSpPr>
          <p:grpSpPr>
            <a:xfrm>
              <a:off x="6263386" y="584200"/>
              <a:ext cx="5149850" cy="2905522"/>
              <a:chOff x="1885950" y="584200"/>
              <a:chExt cx="5149850" cy="2905522"/>
            </a:xfrm>
          </p:grpSpPr>
          <p:sp>
            <p:nvSpPr>
              <p:cNvPr id="61" name="Rounded Rectangle 47"/>
              <p:cNvSpPr/>
              <p:nvPr/>
            </p:nvSpPr>
            <p:spPr>
              <a:xfrm>
                <a:off x="1885950" y="1046077"/>
                <a:ext cx="5130006" cy="2443645"/>
              </a:xfrm>
              <a:prstGeom prst="roundRect">
                <a:avLst>
                  <a:gd name="adj" fmla="val 21443"/>
                </a:avLst>
              </a:prstGeom>
              <a:solidFill>
                <a:srgbClr val="19B5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48"/>
              <p:cNvSpPr/>
              <p:nvPr/>
            </p:nvSpPr>
            <p:spPr>
              <a:xfrm>
                <a:off x="1885950" y="584200"/>
                <a:ext cx="5149850" cy="2456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38"/>
            <p:cNvGrpSpPr/>
            <p:nvPr/>
          </p:nvGrpSpPr>
          <p:grpSpPr>
            <a:xfrm>
              <a:off x="6526683" y="1850177"/>
              <a:ext cx="4389824" cy="1070373"/>
              <a:chOff x="6285456" y="1824051"/>
              <a:chExt cx="4389824" cy="1070373"/>
            </a:xfrm>
          </p:grpSpPr>
          <p:sp>
            <p:nvSpPr>
              <p:cNvPr id="57" name="TextBox 43"/>
              <p:cNvSpPr txBox="1"/>
              <p:nvPr/>
            </p:nvSpPr>
            <p:spPr>
              <a:xfrm>
                <a:off x="6285456" y="1839422"/>
                <a:ext cx="2003425" cy="407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50" b="1" dirty="0" smtClean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Jorge Giribone</a:t>
                </a:r>
              </a:p>
            </p:txBody>
          </p:sp>
          <p:sp>
            <p:nvSpPr>
              <p:cNvPr id="58" name="Rectangle 44"/>
              <p:cNvSpPr/>
              <p:nvPr/>
            </p:nvSpPr>
            <p:spPr>
              <a:xfrm>
                <a:off x="6297943" y="2208771"/>
                <a:ext cx="341947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(+54) 911.5059.1749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jorge@cannapur.com.uy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Montevideo</a:t>
                </a:r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, </a:t>
                </a:r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Uruguay</a:t>
                </a:r>
                <a:endParaRPr lang="en-US" sz="115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59" name="Rectangle 45"/>
              <p:cNvSpPr/>
              <p:nvPr/>
            </p:nvSpPr>
            <p:spPr>
              <a:xfrm>
                <a:off x="8714542" y="1824051"/>
                <a:ext cx="196073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Managing</a:t>
                </a:r>
              </a:p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Partner</a:t>
                </a:r>
                <a:endPara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stellar" panose="020A0402060406010301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60" name="Straight Connector 46"/>
              <p:cNvCxnSpPr/>
              <p:nvPr/>
            </p:nvCxnSpPr>
            <p:spPr>
              <a:xfrm>
                <a:off x="8587162" y="1903888"/>
                <a:ext cx="0" cy="990536"/>
              </a:xfrm>
              <a:prstGeom prst="line">
                <a:avLst/>
              </a:prstGeom>
              <a:ln w="28575">
                <a:solidFill>
                  <a:srgbClr val="1D64B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5" name="Picture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7150" y="571010"/>
              <a:ext cx="1984220" cy="1246090"/>
            </a:xfrm>
            <a:prstGeom prst="rect">
              <a:avLst/>
            </a:prstGeom>
          </p:spPr>
        </p:pic>
        <p:sp>
          <p:nvSpPr>
            <p:cNvPr id="56" name="Rectangle 40"/>
            <p:cNvSpPr/>
            <p:nvPr/>
          </p:nvSpPr>
          <p:spPr>
            <a:xfrm>
              <a:off x="6753152" y="3095044"/>
              <a:ext cx="4192216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700" dirty="0" smtClean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Pioneering New Growth Opportunities</a:t>
              </a:r>
              <a:endParaRPr lang="en-US" sz="1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63" name="Rounded Rectangle 62"/>
          <p:cNvSpPr/>
          <p:nvPr/>
        </p:nvSpPr>
        <p:spPr>
          <a:xfrm>
            <a:off x="6866184" y="4271508"/>
            <a:ext cx="5136522" cy="2955735"/>
          </a:xfrm>
          <a:prstGeom prst="roundRect">
            <a:avLst>
              <a:gd name="adj" fmla="val 17754"/>
            </a:avLst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6866184" y="4271507"/>
            <a:ext cx="3195228" cy="2955736"/>
            <a:chOff x="6276714" y="3653827"/>
            <a:chExt cx="3195228" cy="2955736"/>
          </a:xfrm>
        </p:grpSpPr>
        <p:sp>
          <p:nvSpPr>
            <p:cNvPr id="65" name="Rounded Rectangle 64"/>
            <p:cNvSpPr/>
            <p:nvPr/>
          </p:nvSpPr>
          <p:spPr>
            <a:xfrm>
              <a:off x="6276714" y="3653827"/>
              <a:ext cx="3195228" cy="2955735"/>
            </a:xfrm>
            <a:prstGeom prst="roundRect">
              <a:avLst>
                <a:gd name="adj" fmla="val 177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139275" y="3653828"/>
              <a:ext cx="2332667" cy="295573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866183" y="4548105"/>
            <a:ext cx="3385917" cy="2539165"/>
            <a:chOff x="878897" y="3923335"/>
            <a:chExt cx="3385917" cy="2539165"/>
          </a:xfrm>
        </p:grpSpPr>
        <p:sp>
          <p:nvSpPr>
            <p:cNvPr id="68" name="Rectangle 67"/>
            <p:cNvSpPr/>
            <p:nvPr/>
          </p:nvSpPr>
          <p:spPr>
            <a:xfrm>
              <a:off x="2144231" y="4766698"/>
              <a:ext cx="80342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CBD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2584033" y="4304722"/>
              <a:ext cx="140604" cy="4413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2778804" y="5209913"/>
              <a:ext cx="545453" cy="4068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2912332" y="4782566"/>
              <a:ext cx="438096" cy="16944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2252857" y="5289918"/>
              <a:ext cx="176435" cy="60653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1740972" y="5209914"/>
              <a:ext cx="432624" cy="1722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874755" y="4683385"/>
              <a:ext cx="269476" cy="19836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2625365" y="5685817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oil refinement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78897" y="5392281"/>
              <a:ext cx="133095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new markets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247110" y="3923335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hemp cultivation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888749" y="4159099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genetic engineering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851092" y="4486078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extraction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437370" y="5939280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therapeutic products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</p:grpSp>
      <p:sp>
        <p:nvSpPr>
          <p:cNvPr id="81" name="Rectangle 80"/>
          <p:cNvSpPr/>
          <p:nvPr/>
        </p:nvSpPr>
        <p:spPr>
          <a:xfrm rot="16200000">
            <a:off x="9505863" y="5011960"/>
            <a:ext cx="2955734" cy="14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hemp was engineered to maximize therapeutic </a:t>
            </a:r>
            <a:r>
              <a:rPr lang="en-US" sz="14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CBD</a:t>
            </a: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Under Uruguayan laws we refine the oil at 2x higher profitability than anywhere else in the world.</a:t>
            </a:r>
            <a:endParaRPr lang="en-US" sz="14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 flipV="1">
            <a:off x="958279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869359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11999532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101107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959499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6869727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11999900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6100750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V="1">
            <a:off x="584959" y="708082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 flipV="1">
            <a:off x="584959" y="411805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6200000" flipV="1">
            <a:off x="6479505" y="707824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V="1">
            <a:off x="6479505" y="411547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V="1">
            <a:off x="12335304" y="707566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V="1">
            <a:off x="12335304" y="4120646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2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36466" y="420635"/>
            <a:ext cx="3324946" cy="3192213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>
            <a:off x="10061412" y="420635"/>
            <a:ext cx="2075957" cy="3192213"/>
          </a:xfrm>
          <a:prstGeom prst="rect">
            <a:avLst/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2247" y="3042872"/>
            <a:ext cx="5369375" cy="561756"/>
          </a:xfrm>
          <a:prstGeom prst="rect">
            <a:avLst/>
          </a:prstGeom>
          <a:solidFill>
            <a:srgbClr val="19B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2" name="Group 36"/>
          <p:cNvGrpSpPr/>
          <p:nvPr/>
        </p:nvGrpSpPr>
        <p:grpSpPr>
          <a:xfrm>
            <a:off x="973992" y="573002"/>
            <a:ext cx="5149850" cy="2918712"/>
            <a:chOff x="6263386" y="571010"/>
            <a:chExt cx="5149850" cy="2918712"/>
          </a:xfrm>
        </p:grpSpPr>
        <p:grpSp>
          <p:nvGrpSpPr>
            <p:cNvPr id="213" name="Group 37"/>
            <p:cNvGrpSpPr/>
            <p:nvPr/>
          </p:nvGrpSpPr>
          <p:grpSpPr>
            <a:xfrm>
              <a:off x="6263386" y="584200"/>
              <a:ext cx="5149850" cy="2905522"/>
              <a:chOff x="1885950" y="584200"/>
              <a:chExt cx="5149850" cy="2905522"/>
            </a:xfrm>
          </p:grpSpPr>
          <p:sp>
            <p:nvSpPr>
              <p:cNvPr id="221" name="Rounded Rectangle 47"/>
              <p:cNvSpPr/>
              <p:nvPr/>
            </p:nvSpPr>
            <p:spPr>
              <a:xfrm>
                <a:off x="1885950" y="1046077"/>
                <a:ext cx="5130006" cy="2443645"/>
              </a:xfrm>
              <a:prstGeom prst="roundRect">
                <a:avLst>
                  <a:gd name="adj" fmla="val 21443"/>
                </a:avLst>
              </a:prstGeom>
              <a:solidFill>
                <a:srgbClr val="19B5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48"/>
              <p:cNvSpPr/>
              <p:nvPr/>
            </p:nvSpPr>
            <p:spPr>
              <a:xfrm>
                <a:off x="1885950" y="584200"/>
                <a:ext cx="5149850" cy="2456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4" name="Group 38"/>
            <p:cNvGrpSpPr/>
            <p:nvPr/>
          </p:nvGrpSpPr>
          <p:grpSpPr>
            <a:xfrm>
              <a:off x="6526683" y="1850177"/>
              <a:ext cx="4389824" cy="1070373"/>
              <a:chOff x="6285456" y="1824051"/>
              <a:chExt cx="4389824" cy="1070373"/>
            </a:xfrm>
          </p:grpSpPr>
          <p:sp>
            <p:nvSpPr>
              <p:cNvPr id="217" name="TextBox 43"/>
              <p:cNvSpPr txBox="1"/>
              <p:nvPr/>
            </p:nvSpPr>
            <p:spPr>
              <a:xfrm>
                <a:off x="6285456" y="1839422"/>
                <a:ext cx="2003425" cy="407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50" b="1" dirty="0" smtClean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Juan </a:t>
                </a:r>
                <a:r>
                  <a:rPr lang="en-US" sz="2050" b="1" dirty="0" err="1" smtClean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Vaz</a:t>
                </a:r>
                <a:endParaRPr lang="en-US" sz="2050" b="1" dirty="0" smtClean="0">
                  <a:solidFill>
                    <a:srgbClr val="6D6D6D"/>
                  </a:solidFill>
                  <a:latin typeface="Adobe Caslon Pro" panose="0205050205050A020403" pitchFamily="18" charset="0"/>
                  <a:cs typeface="Times New Roman" pitchFamily="18" charset="0"/>
                </a:endParaRPr>
              </a:p>
            </p:txBody>
          </p:sp>
          <p:sp>
            <p:nvSpPr>
              <p:cNvPr id="218" name="Rectangle 44"/>
              <p:cNvSpPr/>
              <p:nvPr/>
            </p:nvSpPr>
            <p:spPr>
              <a:xfrm>
                <a:off x="6297943" y="2208771"/>
                <a:ext cx="341947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(+598) 99.097.572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juan@cannapur.com.uy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Montevideo</a:t>
                </a:r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, </a:t>
                </a:r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Uruguay</a:t>
                </a:r>
                <a:endParaRPr lang="en-US" sz="115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219" name="Rectangle 45"/>
              <p:cNvSpPr/>
              <p:nvPr/>
            </p:nvSpPr>
            <p:spPr>
              <a:xfrm>
                <a:off x="8714542" y="1824051"/>
                <a:ext cx="196073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Managing</a:t>
                </a:r>
              </a:p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Partner</a:t>
                </a:r>
                <a:endPara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stellar" panose="020A0402060406010301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20" name="Straight Connector 46"/>
              <p:cNvCxnSpPr/>
              <p:nvPr/>
            </p:nvCxnSpPr>
            <p:spPr>
              <a:xfrm>
                <a:off x="8587162" y="1903888"/>
                <a:ext cx="0" cy="990536"/>
              </a:xfrm>
              <a:prstGeom prst="line">
                <a:avLst/>
              </a:prstGeom>
              <a:ln w="28575">
                <a:solidFill>
                  <a:srgbClr val="1D64B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15" name="Picture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7150" y="571010"/>
              <a:ext cx="1984220" cy="1246090"/>
            </a:xfrm>
            <a:prstGeom prst="rect">
              <a:avLst/>
            </a:prstGeom>
          </p:spPr>
        </p:pic>
        <p:sp>
          <p:nvSpPr>
            <p:cNvPr id="216" name="Rectangle 40"/>
            <p:cNvSpPr/>
            <p:nvPr/>
          </p:nvSpPr>
          <p:spPr>
            <a:xfrm>
              <a:off x="6753152" y="3095044"/>
              <a:ext cx="4192216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700" dirty="0" smtClean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Pioneering New Growth Opportunities</a:t>
              </a:r>
              <a:endParaRPr lang="en-US" sz="1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224" name="Rounded Rectangle 223"/>
          <p:cNvSpPr/>
          <p:nvPr/>
        </p:nvSpPr>
        <p:spPr>
          <a:xfrm>
            <a:off x="6866184" y="535979"/>
            <a:ext cx="5136522" cy="2955735"/>
          </a:xfrm>
          <a:prstGeom prst="roundRect">
            <a:avLst>
              <a:gd name="adj" fmla="val 17754"/>
            </a:avLst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5" name="Group 224"/>
          <p:cNvGrpSpPr/>
          <p:nvPr/>
        </p:nvGrpSpPr>
        <p:grpSpPr>
          <a:xfrm>
            <a:off x="6866184" y="535978"/>
            <a:ext cx="3195228" cy="2955736"/>
            <a:chOff x="6276714" y="3653827"/>
            <a:chExt cx="3195228" cy="2955736"/>
          </a:xfrm>
        </p:grpSpPr>
        <p:sp>
          <p:nvSpPr>
            <p:cNvPr id="226" name="Rounded Rectangle 225"/>
            <p:cNvSpPr/>
            <p:nvPr/>
          </p:nvSpPr>
          <p:spPr>
            <a:xfrm>
              <a:off x="6276714" y="3653827"/>
              <a:ext cx="3195228" cy="2955735"/>
            </a:xfrm>
            <a:prstGeom prst="roundRect">
              <a:avLst>
                <a:gd name="adj" fmla="val 177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7139275" y="3653828"/>
              <a:ext cx="2332667" cy="295573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6866183" y="812576"/>
            <a:ext cx="3385917" cy="2539165"/>
            <a:chOff x="878897" y="3923335"/>
            <a:chExt cx="3385917" cy="2539165"/>
          </a:xfrm>
        </p:grpSpPr>
        <p:sp>
          <p:nvSpPr>
            <p:cNvPr id="229" name="Rectangle 228"/>
            <p:cNvSpPr/>
            <p:nvPr/>
          </p:nvSpPr>
          <p:spPr>
            <a:xfrm>
              <a:off x="2144231" y="4766698"/>
              <a:ext cx="80342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CBD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230" name="Straight Connector 229"/>
            <p:cNvCxnSpPr/>
            <p:nvPr/>
          </p:nvCxnSpPr>
          <p:spPr>
            <a:xfrm flipV="1">
              <a:off x="2584033" y="4304722"/>
              <a:ext cx="140604" cy="4413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H="1" flipV="1">
              <a:off x="2778804" y="5209913"/>
              <a:ext cx="545453" cy="4068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 flipV="1">
              <a:off x="2912332" y="4782566"/>
              <a:ext cx="438096" cy="16944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flipV="1">
              <a:off x="2252857" y="5289918"/>
              <a:ext cx="176435" cy="60653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 flipV="1">
              <a:off x="1740972" y="5209914"/>
              <a:ext cx="432624" cy="1722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1874755" y="4683385"/>
              <a:ext cx="269476" cy="19836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" name="TextBox 235"/>
            <p:cNvSpPr txBox="1"/>
            <p:nvPr/>
          </p:nvSpPr>
          <p:spPr>
            <a:xfrm>
              <a:off x="2625365" y="5685817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oil refinement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878897" y="5392281"/>
              <a:ext cx="133095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new markets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2247110" y="3923335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hemp cultivation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888749" y="4159099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genetic engineering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2851092" y="4486078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extraction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1437370" y="5939280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therapeutic products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 rot="16200000">
            <a:off x="9505863" y="1276431"/>
            <a:ext cx="2955734" cy="14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hemp was engineered to maximize therapeutic </a:t>
            </a:r>
            <a:r>
              <a:rPr lang="en-US" sz="14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CBD</a:t>
            </a: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Under Uruguayan laws we refine the oil at 2x higher profitability than anywhere else in the world.</a:t>
            </a:r>
            <a:endParaRPr lang="en-US" sz="14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963043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/>
          <p:nvPr/>
        </p:nvCxnSpPr>
        <p:spPr>
          <a:xfrm flipV="1">
            <a:off x="6866183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 flipV="1">
            <a:off x="11996356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 flipV="1">
            <a:off x="6104294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flipV="1">
            <a:off x="959499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flipV="1">
            <a:off x="6869727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/>
          <p:nvPr/>
        </p:nvCxnSpPr>
        <p:spPr>
          <a:xfrm flipV="1">
            <a:off x="11999900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 flipV="1">
            <a:off x="6100750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rot="16200000" flipV="1">
            <a:off x="584959" y="334529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rot="16200000" flipV="1">
            <a:off x="584959" y="38252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 rot="16200000" flipV="1">
            <a:off x="6479505" y="334271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rot="16200000" flipV="1">
            <a:off x="6479505" y="37994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 rot="16200000" flipV="1">
            <a:off x="12335304" y="334013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 rot="16200000" flipV="1">
            <a:off x="12335304" y="38511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736466" y="4156164"/>
            <a:ext cx="3324946" cy="3192213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0061412" y="4156164"/>
            <a:ext cx="2075957" cy="3192213"/>
          </a:xfrm>
          <a:prstGeom prst="rect">
            <a:avLst/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832247" y="6778401"/>
            <a:ext cx="5369375" cy="561756"/>
          </a:xfrm>
          <a:prstGeom prst="rect">
            <a:avLst/>
          </a:prstGeom>
          <a:solidFill>
            <a:srgbClr val="19B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36"/>
          <p:cNvGrpSpPr/>
          <p:nvPr/>
        </p:nvGrpSpPr>
        <p:grpSpPr>
          <a:xfrm>
            <a:off x="973992" y="4308531"/>
            <a:ext cx="5149850" cy="2918712"/>
            <a:chOff x="6263386" y="571010"/>
            <a:chExt cx="5149850" cy="2918712"/>
          </a:xfrm>
        </p:grpSpPr>
        <p:grpSp>
          <p:nvGrpSpPr>
            <p:cNvPr id="53" name="Group 37"/>
            <p:cNvGrpSpPr/>
            <p:nvPr/>
          </p:nvGrpSpPr>
          <p:grpSpPr>
            <a:xfrm>
              <a:off x="6263386" y="584200"/>
              <a:ext cx="5149850" cy="2905522"/>
              <a:chOff x="1885950" y="584200"/>
              <a:chExt cx="5149850" cy="2905522"/>
            </a:xfrm>
          </p:grpSpPr>
          <p:sp>
            <p:nvSpPr>
              <p:cNvPr id="61" name="Rounded Rectangle 47"/>
              <p:cNvSpPr/>
              <p:nvPr/>
            </p:nvSpPr>
            <p:spPr>
              <a:xfrm>
                <a:off x="1885950" y="1046077"/>
                <a:ext cx="5130006" cy="2443645"/>
              </a:xfrm>
              <a:prstGeom prst="roundRect">
                <a:avLst>
                  <a:gd name="adj" fmla="val 21443"/>
                </a:avLst>
              </a:prstGeom>
              <a:solidFill>
                <a:srgbClr val="19B5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48"/>
              <p:cNvSpPr/>
              <p:nvPr/>
            </p:nvSpPr>
            <p:spPr>
              <a:xfrm>
                <a:off x="1885950" y="584200"/>
                <a:ext cx="5149850" cy="2456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38"/>
            <p:cNvGrpSpPr/>
            <p:nvPr/>
          </p:nvGrpSpPr>
          <p:grpSpPr>
            <a:xfrm>
              <a:off x="6526683" y="1850177"/>
              <a:ext cx="4389824" cy="1070373"/>
              <a:chOff x="6285456" y="1824051"/>
              <a:chExt cx="4389824" cy="1070373"/>
            </a:xfrm>
          </p:grpSpPr>
          <p:sp>
            <p:nvSpPr>
              <p:cNvPr id="57" name="TextBox 43"/>
              <p:cNvSpPr txBox="1"/>
              <p:nvPr/>
            </p:nvSpPr>
            <p:spPr>
              <a:xfrm>
                <a:off x="6285456" y="1839422"/>
                <a:ext cx="2003425" cy="407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50" b="1" dirty="0" smtClean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Marco Algorta</a:t>
                </a:r>
              </a:p>
            </p:txBody>
          </p:sp>
          <p:sp>
            <p:nvSpPr>
              <p:cNvPr id="58" name="Rectangle 44"/>
              <p:cNvSpPr/>
              <p:nvPr/>
            </p:nvSpPr>
            <p:spPr>
              <a:xfrm>
                <a:off x="6297943" y="2208771"/>
                <a:ext cx="341947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(+598) 99.118.628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marco@cannapur.com.uy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Montevideo</a:t>
                </a:r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, </a:t>
                </a:r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Uruguay</a:t>
                </a:r>
                <a:endParaRPr lang="en-US" sz="115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59" name="Rectangle 45"/>
              <p:cNvSpPr/>
              <p:nvPr/>
            </p:nvSpPr>
            <p:spPr>
              <a:xfrm>
                <a:off x="8714542" y="1824051"/>
                <a:ext cx="196073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Managing</a:t>
                </a:r>
              </a:p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Partner</a:t>
                </a:r>
                <a:endPara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stellar" panose="020A0402060406010301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60" name="Straight Connector 46"/>
              <p:cNvCxnSpPr/>
              <p:nvPr/>
            </p:nvCxnSpPr>
            <p:spPr>
              <a:xfrm>
                <a:off x="8587162" y="1903888"/>
                <a:ext cx="0" cy="990536"/>
              </a:xfrm>
              <a:prstGeom prst="line">
                <a:avLst/>
              </a:prstGeom>
              <a:ln w="28575">
                <a:solidFill>
                  <a:srgbClr val="1D64B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5" name="Picture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7150" y="571010"/>
              <a:ext cx="1984220" cy="1246090"/>
            </a:xfrm>
            <a:prstGeom prst="rect">
              <a:avLst/>
            </a:prstGeom>
          </p:spPr>
        </p:pic>
        <p:sp>
          <p:nvSpPr>
            <p:cNvPr id="56" name="Rectangle 40"/>
            <p:cNvSpPr/>
            <p:nvPr/>
          </p:nvSpPr>
          <p:spPr>
            <a:xfrm>
              <a:off x="6753152" y="3095044"/>
              <a:ext cx="4192216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700" dirty="0" smtClean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Pioneering New Growth Opportunities</a:t>
              </a:r>
              <a:endParaRPr lang="en-US" sz="1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63" name="Rounded Rectangle 62"/>
          <p:cNvSpPr/>
          <p:nvPr/>
        </p:nvSpPr>
        <p:spPr>
          <a:xfrm>
            <a:off x="6866184" y="4271508"/>
            <a:ext cx="5136522" cy="2955735"/>
          </a:xfrm>
          <a:prstGeom prst="roundRect">
            <a:avLst>
              <a:gd name="adj" fmla="val 17754"/>
            </a:avLst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6866184" y="4271507"/>
            <a:ext cx="3195228" cy="2955736"/>
            <a:chOff x="6276714" y="3653827"/>
            <a:chExt cx="3195228" cy="2955736"/>
          </a:xfrm>
        </p:grpSpPr>
        <p:sp>
          <p:nvSpPr>
            <p:cNvPr id="65" name="Rounded Rectangle 64"/>
            <p:cNvSpPr/>
            <p:nvPr/>
          </p:nvSpPr>
          <p:spPr>
            <a:xfrm>
              <a:off x="6276714" y="3653827"/>
              <a:ext cx="3195228" cy="2955735"/>
            </a:xfrm>
            <a:prstGeom prst="roundRect">
              <a:avLst>
                <a:gd name="adj" fmla="val 177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139275" y="3653828"/>
              <a:ext cx="2332667" cy="295573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866183" y="4548105"/>
            <a:ext cx="3385917" cy="2539165"/>
            <a:chOff x="878897" y="3923335"/>
            <a:chExt cx="3385917" cy="2539165"/>
          </a:xfrm>
        </p:grpSpPr>
        <p:sp>
          <p:nvSpPr>
            <p:cNvPr id="68" name="Rectangle 67"/>
            <p:cNvSpPr/>
            <p:nvPr/>
          </p:nvSpPr>
          <p:spPr>
            <a:xfrm>
              <a:off x="2144231" y="4766698"/>
              <a:ext cx="80342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CBD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2584033" y="4304722"/>
              <a:ext cx="140604" cy="4413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2778804" y="5209913"/>
              <a:ext cx="545453" cy="4068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2912332" y="4782566"/>
              <a:ext cx="438096" cy="16944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2252857" y="5289918"/>
              <a:ext cx="176435" cy="60653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1740972" y="5209914"/>
              <a:ext cx="432624" cy="1722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874755" y="4683385"/>
              <a:ext cx="269476" cy="19836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2625365" y="5685817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oil refinement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78897" y="5392281"/>
              <a:ext cx="133095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new markets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247110" y="3923335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hemp cultivation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888749" y="4159099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genetic engineering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851092" y="4486078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extraction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437370" y="5939280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therapeutic products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</p:grpSp>
      <p:sp>
        <p:nvSpPr>
          <p:cNvPr id="81" name="Rectangle 80"/>
          <p:cNvSpPr/>
          <p:nvPr/>
        </p:nvSpPr>
        <p:spPr>
          <a:xfrm rot="16200000">
            <a:off x="9505863" y="5011960"/>
            <a:ext cx="2955734" cy="14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hemp was engineered to maximize therapeutic </a:t>
            </a:r>
            <a:r>
              <a:rPr lang="en-US" sz="14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CBD</a:t>
            </a: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Under Uruguayan laws we refine the oil at 2x higher profitability than anywhere else in the world.</a:t>
            </a:r>
            <a:endParaRPr lang="en-US" sz="14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 flipV="1">
            <a:off x="958279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869359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11999532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101107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959499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6869727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11999900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6100750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V="1">
            <a:off x="584959" y="708082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 flipV="1">
            <a:off x="584959" y="411805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6200000" flipV="1">
            <a:off x="6479505" y="707824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V="1">
            <a:off x="6479505" y="411547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V="1">
            <a:off x="12335304" y="707566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V="1">
            <a:off x="12335304" y="4120646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56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36466" y="420635"/>
            <a:ext cx="3324946" cy="3192213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>
            <a:off x="10061412" y="420635"/>
            <a:ext cx="2075957" cy="3192213"/>
          </a:xfrm>
          <a:prstGeom prst="rect">
            <a:avLst/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2247" y="3042872"/>
            <a:ext cx="5369375" cy="561756"/>
          </a:xfrm>
          <a:prstGeom prst="rect">
            <a:avLst/>
          </a:prstGeom>
          <a:solidFill>
            <a:srgbClr val="19B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2" name="Group 36"/>
          <p:cNvGrpSpPr/>
          <p:nvPr/>
        </p:nvGrpSpPr>
        <p:grpSpPr>
          <a:xfrm>
            <a:off x="973992" y="573002"/>
            <a:ext cx="5149850" cy="2918712"/>
            <a:chOff x="6263386" y="571010"/>
            <a:chExt cx="5149850" cy="2918712"/>
          </a:xfrm>
        </p:grpSpPr>
        <p:grpSp>
          <p:nvGrpSpPr>
            <p:cNvPr id="213" name="Group 37"/>
            <p:cNvGrpSpPr/>
            <p:nvPr/>
          </p:nvGrpSpPr>
          <p:grpSpPr>
            <a:xfrm>
              <a:off x="6263386" y="584200"/>
              <a:ext cx="5149850" cy="2905522"/>
              <a:chOff x="1885950" y="584200"/>
              <a:chExt cx="5149850" cy="2905522"/>
            </a:xfrm>
          </p:grpSpPr>
          <p:sp>
            <p:nvSpPr>
              <p:cNvPr id="221" name="Rounded Rectangle 47"/>
              <p:cNvSpPr/>
              <p:nvPr/>
            </p:nvSpPr>
            <p:spPr>
              <a:xfrm>
                <a:off x="1885950" y="1046077"/>
                <a:ext cx="5130006" cy="2443645"/>
              </a:xfrm>
              <a:prstGeom prst="roundRect">
                <a:avLst>
                  <a:gd name="adj" fmla="val 21443"/>
                </a:avLst>
              </a:prstGeom>
              <a:solidFill>
                <a:srgbClr val="19B5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48"/>
              <p:cNvSpPr/>
              <p:nvPr/>
            </p:nvSpPr>
            <p:spPr>
              <a:xfrm>
                <a:off x="1885950" y="584200"/>
                <a:ext cx="5149850" cy="2456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4" name="Group 38"/>
            <p:cNvGrpSpPr/>
            <p:nvPr/>
          </p:nvGrpSpPr>
          <p:grpSpPr>
            <a:xfrm>
              <a:off x="6526683" y="1850177"/>
              <a:ext cx="4389824" cy="1070373"/>
              <a:chOff x="6285456" y="1824051"/>
              <a:chExt cx="4389824" cy="1070373"/>
            </a:xfrm>
          </p:grpSpPr>
          <p:sp>
            <p:nvSpPr>
              <p:cNvPr id="217" name="TextBox 43"/>
              <p:cNvSpPr txBox="1"/>
              <p:nvPr/>
            </p:nvSpPr>
            <p:spPr>
              <a:xfrm>
                <a:off x="6285456" y="1839422"/>
                <a:ext cx="2003425" cy="407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50" b="1" dirty="0" smtClean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Agustina Loinaz</a:t>
                </a:r>
              </a:p>
            </p:txBody>
          </p:sp>
          <p:sp>
            <p:nvSpPr>
              <p:cNvPr id="218" name="Rectangle 44"/>
              <p:cNvSpPr/>
              <p:nvPr/>
            </p:nvSpPr>
            <p:spPr>
              <a:xfrm>
                <a:off x="6297943" y="2208771"/>
                <a:ext cx="341947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(+598) 99.414.312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agustina@cannapur.com.uy</a:t>
                </a:r>
              </a:p>
              <a:p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Montevideo</a:t>
                </a:r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, </a:t>
                </a:r>
                <a:r>
                  <a:rPr lang="en-US" sz="11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j-lt"/>
                    <a:cs typeface="Arial" panose="020B0604020202020204" pitchFamily="34" charset="0"/>
                  </a:rPr>
                  <a:t>Uruguay</a:t>
                </a:r>
                <a:endParaRPr lang="en-US" sz="115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219" name="Rectangle 45"/>
              <p:cNvSpPr/>
              <p:nvPr/>
            </p:nvSpPr>
            <p:spPr>
              <a:xfrm>
                <a:off x="8714542" y="1824051"/>
                <a:ext cx="196073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Managing</a:t>
                </a:r>
              </a:p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Partner</a:t>
                </a:r>
                <a:endPara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stellar" panose="020A0402060406010301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20" name="Straight Connector 46"/>
              <p:cNvCxnSpPr/>
              <p:nvPr/>
            </p:nvCxnSpPr>
            <p:spPr>
              <a:xfrm>
                <a:off x="8587162" y="1903888"/>
                <a:ext cx="0" cy="990536"/>
              </a:xfrm>
              <a:prstGeom prst="line">
                <a:avLst/>
              </a:prstGeom>
              <a:ln w="28575">
                <a:solidFill>
                  <a:srgbClr val="1D64B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15" name="Picture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7150" y="571010"/>
              <a:ext cx="1984220" cy="1246090"/>
            </a:xfrm>
            <a:prstGeom prst="rect">
              <a:avLst/>
            </a:prstGeom>
          </p:spPr>
        </p:pic>
        <p:sp>
          <p:nvSpPr>
            <p:cNvPr id="216" name="Rectangle 40"/>
            <p:cNvSpPr/>
            <p:nvPr/>
          </p:nvSpPr>
          <p:spPr>
            <a:xfrm>
              <a:off x="6753152" y="3095044"/>
              <a:ext cx="4192216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700" dirty="0" smtClean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Pioneering New Growth Opportunities</a:t>
              </a:r>
              <a:endParaRPr lang="en-US" sz="1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224" name="Rounded Rectangle 223"/>
          <p:cNvSpPr/>
          <p:nvPr/>
        </p:nvSpPr>
        <p:spPr>
          <a:xfrm>
            <a:off x="6866184" y="535979"/>
            <a:ext cx="5136522" cy="2955735"/>
          </a:xfrm>
          <a:prstGeom prst="roundRect">
            <a:avLst>
              <a:gd name="adj" fmla="val 17754"/>
            </a:avLst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5" name="Group 224"/>
          <p:cNvGrpSpPr/>
          <p:nvPr/>
        </p:nvGrpSpPr>
        <p:grpSpPr>
          <a:xfrm>
            <a:off x="6866184" y="535978"/>
            <a:ext cx="3195228" cy="2955736"/>
            <a:chOff x="6276714" y="3653827"/>
            <a:chExt cx="3195228" cy="2955736"/>
          </a:xfrm>
        </p:grpSpPr>
        <p:sp>
          <p:nvSpPr>
            <p:cNvPr id="226" name="Rounded Rectangle 225"/>
            <p:cNvSpPr/>
            <p:nvPr/>
          </p:nvSpPr>
          <p:spPr>
            <a:xfrm>
              <a:off x="6276714" y="3653827"/>
              <a:ext cx="3195228" cy="2955735"/>
            </a:xfrm>
            <a:prstGeom prst="roundRect">
              <a:avLst>
                <a:gd name="adj" fmla="val 177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7139275" y="3653828"/>
              <a:ext cx="2332667" cy="295573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6866183" y="812576"/>
            <a:ext cx="3385917" cy="2539165"/>
            <a:chOff x="878897" y="3923335"/>
            <a:chExt cx="3385917" cy="2539165"/>
          </a:xfrm>
        </p:grpSpPr>
        <p:sp>
          <p:nvSpPr>
            <p:cNvPr id="229" name="Rectangle 228"/>
            <p:cNvSpPr/>
            <p:nvPr/>
          </p:nvSpPr>
          <p:spPr>
            <a:xfrm>
              <a:off x="2144231" y="4766698"/>
              <a:ext cx="80342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CBD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230" name="Straight Connector 229"/>
            <p:cNvCxnSpPr/>
            <p:nvPr/>
          </p:nvCxnSpPr>
          <p:spPr>
            <a:xfrm flipV="1">
              <a:off x="2584033" y="4304722"/>
              <a:ext cx="140604" cy="4413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H="1" flipV="1">
              <a:off x="2778804" y="5209913"/>
              <a:ext cx="545453" cy="4068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 flipV="1">
              <a:off x="2912332" y="4782566"/>
              <a:ext cx="438096" cy="16944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flipV="1">
              <a:off x="2252857" y="5289918"/>
              <a:ext cx="176435" cy="60653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 flipV="1">
              <a:off x="1740972" y="5209914"/>
              <a:ext cx="432624" cy="1722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1874755" y="4683385"/>
              <a:ext cx="269476" cy="19836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6" name="TextBox 235"/>
            <p:cNvSpPr txBox="1"/>
            <p:nvPr/>
          </p:nvSpPr>
          <p:spPr>
            <a:xfrm>
              <a:off x="2625365" y="5685817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oil refinement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878897" y="5392281"/>
              <a:ext cx="133095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new markets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2247110" y="3923335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hemp cultivation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888749" y="4159099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genetic engineering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2851092" y="4486078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extraction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1437370" y="5939280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therapeutic products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 rot="16200000">
            <a:off x="9505863" y="1276431"/>
            <a:ext cx="2955734" cy="14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hemp was engineered to maximize therapeutic </a:t>
            </a:r>
            <a:r>
              <a:rPr lang="en-US" sz="14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CBD</a:t>
            </a: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Under Uruguayan laws we refine the oil at 2x higher profitability than anywhere else in the world.</a:t>
            </a:r>
            <a:endParaRPr lang="en-US" sz="14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963043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/>
          <p:nvPr/>
        </p:nvCxnSpPr>
        <p:spPr>
          <a:xfrm flipV="1">
            <a:off x="6866183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 flipV="1">
            <a:off x="11996356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 flipV="1">
            <a:off x="6104294" y="37401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flipV="1">
            <a:off x="959499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flipV="1">
            <a:off x="6869727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/>
          <p:nvPr/>
        </p:nvCxnSpPr>
        <p:spPr>
          <a:xfrm flipV="1">
            <a:off x="11999900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 flipV="1">
            <a:off x="6100750" y="3733983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rot="16200000" flipV="1">
            <a:off x="584959" y="334529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rot="16200000" flipV="1">
            <a:off x="584959" y="38252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 rot="16200000" flipV="1">
            <a:off x="6479505" y="334271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rot="16200000" flipV="1">
            <a:off x="6479505" y="37994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 rot="16200000" flipV="1">
            <a:off x="12335304" y="3340139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 rot="16200000" flipV="1">
            <a:off x="12335304" y="38511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736466" y="4156164"/>
            <a:ext cx="3324946" cy="3192213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0061412" y="4156164"/>
            <a:ext cx="2075957" cy="3192213"/>
          </a:xfrm>
          <a:prstGeom prst="rect">
            <a:avLst/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832247" y="6778401"/>
            <a:ext cx="5369375" cy="561756"/>
          </a:xfrm>
          <a:prstGeom prst="rect">
            <a:avLst/>
          </a:prstGeom>
          <a:solidFill>
            <a:srgbClr val="19B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36"/>
          <p:cNvGrpSpPr/>
          <p:nvPr/>
        </p:nvGrpSpPr>
        <p:grpSpPr>
          <a:xfrm>
            <a:off x="973992" y="4308531"/>
            <a:ext cx="5149850" cy="2918712"/>
            <a:chOff x="6263386" y="571010"/>
            <a:chExt cx="5149850" cy="2918712"/>
          </a:xfrm>
        </p:grpSpPr>
        <p:grpSp>
          <p:nvGrpSpPr>
            <p:cNvPr id="53" name="Group 37"/>
            <p:cNvGrpSpPr/>
            <p:nvPr/>
          </p:nvGrpSpPr>
          <p:grpSpPr>
            <a:xfrm>
              <a:off x="6263386" y="584200"/>
              <a:ext cx="5149850" cy="2905522"/>
              <a:chOff x="1885950" y="584200"/>
              <a:chExt cx="5149850" cy="2905522"/>
            </a:xfrm>
          </p:grpSpPr>
          <p:sp>
            <p:nvSpPr>
              <p:cNvPr id="61" name="Rounded Rectangle 47"/>
              <p:cNvSpPr/>
              <p:nvPr/>
            </p:nvSpPr>
            <p:spPr>
              <a:xfrm>
                <a:off x="1885950" y="1046077"/>
                <a:ext cx="5130006" cy="2443645"/>
              </a:xfrm>
              <a:prstGeom prst="roundRect">
                <a:avLst>
                  <a:gd name="adj" fmla="val 21443"/>
                </a:avLst>
              </a:prstGeom>
              <a:solidFill>
                <a:srgbClr val="19B5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48"/>
              <p:cNvSpPr/>
              <p:nvPr/>
            </p:nvSpPr>
            <p:spPr>
              <a:xfrm>
                <a:off x="1885950" y="584200"/>
                <a:ext cx="5149850" cy="2456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38"/>
            <p:cNvGrpSpPr/>
            <p:nvPr/>
          </p:nvGrpSpPr>
          <p:grpSpPr>
            <a:xfrm>
              <a:off x="6526683" y="1850177"/>
              <a:ext cx="4389824" cy="1070373"/>
              <a:chOff x="6285456" y="1824051"/>
              <a:chExt cx="4389824" cy="1070373"/>
            </a:xfrm>
          </p:grpSpPr>
          <p:sp>
            <p:nvSpPr>
              <p:cNvPr id="57" name="TextBox 43"/>
              <p:cNvSpPr txBox="1"/>
              <p:nvPr/>
            </p:nvSpPr>
            <p:spPr>
              <a:xfrm>
                <a:off x="6285456" y="1839422"/>
                <a:ext cx="2003425" cy="407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50" b="1" dirty="0" smtClean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Joaquín </a:t>
                </a:r>
                <a:r>
                  <a:rPr lang="en-US" sz="2050" b="1" dirty="0">
                    <a:solidFill>
                      <a:srgbClr val="6D6D6D"/>
                    </a:solidFill>
                    <a:latin typeface="Adobe Caslon Pro" panose="0205050205050A020403" pitchFamily="18" charset="0"/>
                    <a:cs typeface="Times New Roman" pitchFamily="18" charset="0"/>
                  </a:rPr>
                  <a:t>Fonseca </a:t>
                </a:r>
              </a:p>
            </p:txBody>
          </p:sp>
          <p:sp>
            <p:nvSpPr>
              <p:cNvPr id="58" name="Rectangle 44"/>
              <p:cNvSpPr/>
              <p:nvPr/>
            </p:nvSpPr>
            <p:spPr>
              <a:xfrm>
                <a:off x="6297943" y="2208771"/>
                <a:ext cx="341947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cs typeface="Arial" panose="020B0604020202020204" pitchFamily="34" charset="0"/>
                  </a:rPr>
                  <a:t>(+598) 99.048.031</a:t>
                </a:r>
              </a:p>
              <a:p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cs typeface="Arial" panose="020B0604020202020204" pitchFamily="34" charset="0"/>
                  </a:rPr>
                  <a:t>joaquin@cannapur.com.uy</a:t>
                </a:r>
              </a:p>
              <a:p>
                <a:r>
                  <a:rPr lang="en-US" sz="115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cs typeface="Arial" panose="020B0604020202020204" pitchFamily="34" charset="0"/>
                  </a:rPr>
                  <a:t>Montevideo, Uruguay</a:t>
                </a:r>
              </a:p>
            </p:txBody>
          </p:sp>
          <p:sp>
            <p:nvSpPr>
              <p:cNvPr id="59" name="Rectangle 45"/>
              <p:cNvSpPr/>
              <p:nvPr/>
            </p:nvSpPr>
            <p:spPr>
              <a:xfrm>
                <a:off x="8714542" y="1824051"/>
                <a:ext cx="196073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Managing</a:t>
                </a:r>
              </a:p>
              <a:p>
                <a:r>
                  <a:rPr lang="en-US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stellar" panose="020A0402060406010301" pitchFamily="18" charset="0"/>
                    <a:cs typeface="Times New Roman" pitchFamily="18" charset="0"/>
                  </a:rPr>
                  <a:t>Partner</a:t>
                </a:r>
                <a:endPara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stellar" panose="020A0402060406010301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60" name="Straight Connector 46"/>
              <p:cNvCxnSpPr/>
              <p:nvPr/>
            </p:nvCxnSpPr>
            <p:spPr>
              <a:xfrm>
                <a:off x="8587162" y="1903888"/>
                <a:ext cx="0" cy="990536"/>
              </a:xfrm>
              <a:prstGeom prst="line">
                <a:avLst/>
              </a:prstGeom>
              <a:ln w="28575">
                <a:solidFill>
                  <a:srgbClr val="1D64B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5" name="Picture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7150" y="571010"/>
              <a:ext cx="1984220" cy="1246090"/>
            </a:xfrm>
            <a:prstGeom prst="rect">
              <a:avLst/>
            </a:prstGeom>
          </p:spPr>
        </p:pic>
        <p:sp>
          <p:nvSpPr>
            <p:cNvPr id="56" name="Rectangle 40"/>
            <p:cNvSpPr/>
            <p:nvPr/>
          </p:nvSpPr>
          <p:spPr>
            <a:xfrm>
              <a:off x="6753152" y="3095044"/>
              <a:ext cx="4192216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700" dirty="0" smtClean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Pioneering New Growth Opportunities</a:t>
              </a:r>
              <a:endParaRPr lang="en-US" sz="1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endParaRPr>
            </a:p>
          </p:txBody>
        </p:sp>
      </p:grpSp>
      <p:sp>
        <p:nvSpPr>
          <p:cNvPr id="63" name="Rounded Rectangle 62"/>
          <p:cNvSpPr/>
          <p:nvPr/>
        </p:nvSpPr>
        <p:spPr>
          <a:xfrm>
            <a:off x="6866184" y="4271508"/>
            <a:ext cx="5136522" cy="2955735"/>
          </a:xfrm>
          <a:prstGeom prst="roundRect">
            <a:avLst>
              <a:gd name="adj" fmla="val 17754"/>
            </a:avLst>
          </a:prstGeom>
          <a:solidFill>
            <a:srgbClr val="85C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6866184" y="4271507"/>
            <a:ext cx="3195228" cy="2955736"/>
            <a:chOff x="6276714" y="3653827"/>
            <a:chExt cx="3195228" cy="2955736"/>
          </a:xfrm>
        </p:grpSpPr>
        <p:sp>
          <p:nvSpPr>
            <p:cNvPr id="65" name="Rounded Rectangle 64"/>
            <p:cNvSpPr/>
            <p:nvPr/>
          </p:nvSpPr>
          <p:spPr>
            <a:xfrm>
              <a:off x="6276714" y="3653827"/>
              <a:ext cx="3195228" cy="2955735"/>
            </a:xfrm>
            <a:prstGeom prst="roundRect">
              <a:avLst>
                <a:gd name="adj" fmla="val 177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139275" y="3653828"/>
              <a:ext cx="2332667" cy="295573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866183" y="4548105"/>
            <a:ext cx="3385917" cy="2539165"/>
            <a:chOff x="878897" y="3923335"/>
            <a:chExt cx="3385917" cy="2539165"/>
          </a:xfrm>
        </p:grpSpPr>
        <p:sp>
          <p:nvSpPr>
            <p:cNvPr id="68" name="Rectangle 67"/>
            <p:cNvSpPr/>
            <p:nvPr/>
          </p:nvSpPr>
          <p:spPr>
            <a:xfrm>
              <a:off x="2144231" y="4766698"/>
              <a:ext cx="80342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</a:rPr>
                <a:t>CBD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2584033" y="4304722"/>
              <a:ext cx="140604" cy="44135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2778804" y="5209913"/>
              <a:ext cx="545453" cy="4068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2912332" y="4782566"/>
              <a:ext cx="438096" cy="16944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2252857" y="5289918"/>
              <a:ext cx="176435" cy="60653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1740972" y="5209914"/>
              <a:ext cx="432624" cy="17226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874755" y="4683385"/>
              <a:ext cx="269476" cy="19836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2625365" y="5685817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oil refinement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78897" y="5392281"/>
              <a:ext cx="133095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new markets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247110" y="3923335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hemp cultivation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888749" y="4159099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genetic engineering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851092" y="4486078"/>
              <a:ext cx="14137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extraction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437370" y="5939280"/>
              <a:ext cx="141372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  <a:latin typeface="+mj-lt"/>
                </a:rPr>
                <a:t>therapeutic products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  <a:latin typeface="+mj-lt"/>
              </a:endParaRPr>
            </a:p>
          </p:txBody>
        </p:sp>
      </p:grpSp>
      <p:sp>
        <p:nvSpPr>
          <p:cNvPr id="81" name="Rectangle 80"/>
          <p:cNvSpPr/>
          <p:nvPr/>
        </p:nvSpPr>
        <p:spPr>
          <a:xfrm rot="16200000">
            <a:off x="9505863" y="5011960"/>
            <a:ext cx="2955734" cy="14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hemp was engineered to maximize therapeutic </a:t>
            </a:r>
            <a:r>
              <a:rPr lang="en-US" sz="14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CBD</a:t>
            </a:r>
            <a:r>
              <a:rPr lang="en-US" sz="14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Under Uruguayan laws we refine the oil at 2x higher profitability than anywhere else in the world.</a:t>
            </a:r>
            <a:endParaRPr lang="en-US" sz="14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 flipV="1">
            <a:off x="958279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869359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11999532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101107" y="3772930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959499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6869727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11999900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6100750" y="7469512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V="1">
            <a:off x="584959" y="708082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 flipV="1">
            <a:off x="584959" y="411805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6200000" flipV="1">
            <a:off x="6479505" y="707824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V="1">
            <a:off x="6479505" y="4115477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V="1">
            <a:off x="12335304" y="7075668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V="1">
            <a:off x="12335304" y="4120646"/>
            <a:ext cx="0" cy="292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501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</TotalTime>
  <Words>428</Words>
  <Application>Microsoft Office PowerPoint</Application>
  <PresentationFormat>Custom</PresentationFormat>
  <Paragraphs>113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Adobe Caslon Pro</vt:lpstr>
      <vt:lpstr>Arial</vt:lpstr>
      <vt:lpstr>Calibri</vt:lpstr>
      <vt:lpstr>Calibri Light</vt:lpstr>
      <vt:lpstr>Castellar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Young</dc:creator>
  <cp:lastModifiedBy>Joshua Young</cp:lastModifiedBy>
  <cp:revision>40</cp:revision>
  <dcterms:created xsi:type="dcterms:W3CDTF">2016-12-19T22:30:21Z</dcterms:created>
  <dcterms:modified xsi:type="dcterms:W3CDTF">2017-01-13T16:19:39Z</dcterms:modified>
</cp:coreProperties>
</file>