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59" r:id="rId5"/>
    <p:sldId id="27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lan Peterson" initials="" lastIdx="1" clrIdx="0"/>
  <p:cmAuthor id="1" name="Nataliya Karnaushenko" initials="NK" lastIdx="6" clrIdx="1">
    <p:extLst>
      <p:ext uri="{19B8F6BF-5375-455C-9EA6-DF929625EA0E}">
        <p15:presenceInfo xmlns:p15="http://schemas.microsoft.com/office/powerpoint/2012/main" userId="74f3d2005bd4fe9e" providerId="Windows Live"/>
      </p:ext>
    </p:extLst>
  </p:cmAuthor>
  <p:cmAuthor id="2" name="kenkohpw@gmail.com" initials="k" lastIdx="2" clrIdx="2">
    <p:extLst>
      <p:ext uri="{19B8F6BF-5375-455C-9EA6-DF929625EA0E}">
        <p15:presenceInfo xmlns:p15="http://schemas.microsoft.com/office/powerpoint/2012/main" userId="503530f908010b5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43" autoAdjust="0"/>
    <p:restoredTop sz="94660"/>
  </p:normalViewPr>
  <p:slideViewPr>
    <p:cSldViewPr snapToGrid="0">
      <p:cViewPr varScale="1">
        <p:scale>
          <a:sx n="88" d="100"/>
          <a:sy n="88" d="100"/>
        </p:scale>
        <p:origin x="81" y="12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SG"/>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SG"/>
          </a:p>
        </p:txBody>
      </p:sp>
      <p:sp>
        <p:nvSpPr>
          <p:cNvPr id="4" name="Date Placeholder 3"/>
          <p:cNvSpPr>
            <a:spLocks noGrp="1"/>
          </p:cNvSpPr>
          <p:nvPr>
            <p:ph type="dt" sz="half" idx="10"/>
          </p:nvPr>
        </p:nvSpPr>
        <p:spPr/>
        <p:txBody>
          <a:bodyPr/>
          <a:lstStyle/>
          <a:p>
            <a:fld id="{DCC3C071-4D6E-4DA6-A662-A7FA7EEA4043}" type="datetimeFigureOut">
              <a:rPr lang="en-SG" smtClean="0"/>
              <a:t>3/2/2017</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61158D8-1B8C-4E3B-9F14-031B504C3A0A}" type="slidenum">
              <a:rPr lang="en-SG" smtClean="0"/>
              <a:t>‹#›</a:t>
            </a:fld>
            <a:endParaRPr lang="en-SG"/>
          </a:p>
        </p:txBody>
      </p:sp>
    </p:spTree>
    <p:extLst>
      <p:ext uri="{BB962C8B-B14F-4D97-AF65-F5344CB8AC3E}">
        <p14:creationId xmlns:p14="http://schemas.microsoft.com/office/powerpoint/2010/main" val="3180203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p:cNvSpPr>
            <a:spLocks noGrp="1"/>
          </p:cNvSpPr>
          <p:nvPr>
            <p:ph type="dt" sz="half" idx="10"/>
          </p:nvPr>
        </p:nvSpPr>
        <p:spPr/>
        <p:txBody>
          <a:bodyPr/>
          <a:lstStyle/>
          <a:p>
            <a:fld id="{DCC3C071-4D6E-4DA6-A662-A7FA7EEA4043}" type="datetimeFigureOut">
              <a:rPr lang="en-SG" smtClean="0"/>
              <a:t>3/2/2017</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61158D8-1B8C-4E3B-9F14-031B504C3A0A}" type="slidenum">
              <a:rPr lang="en-SG" smtClean="0"/>
              <a:t>‹#›</a:t>
            </a:fld>
            <a:endParaRPr lang="en-SG"/>
          </a:p>
        </p:txBody>
      </p:sp>
    </p:spTree>
    <p:extLst>
      <p:ext uri="{BB962C8B-B14F-4D97-AF65-F5344CB8AC3E}">
        <p14:creationId xmlns:p14="http://schemas.microsoft.com/office/powerpoint/2010/main" val="3621591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SG"/>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p:cNvSpPr>
            <a:spLocks noGrp="1"/>
          </p:cNvSpPr>
          <p:nvPr>
            <p:ph type="dt" sz="half" idx="10"/>
          </p:nvPr>
        </p:nvSpPr>
        <p:spPr/>
        <p:txBody>
          <a:bodyPr/>
          <a:lstStyle/>
          <a:p>
            <a:fld id="{DCC3C071-4D6E-4DA6-A662-A7FA7EEA4043}" type="datetimeFigureOut">
              <a:rPr lang="en-SG" smtClean="0"/>
              <a:t>3/2/2017</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61158D8-1B8C-4E3B-9F14-031B504C3A0A}" type="slidenum">
              <a:rPr lang="en-SG" smtClean="0"/>
              <a:t>‹#›</a:t>
            </a:fld>
            <a:endParaRPr lang="en-SG"/>
          </a:p>
        </p:txBody>
      </p:sp>
    </p:spTree>
    <p:extLst>
      <p:ext uri="{BB962C8B-B14F-4D97-AF65-F5344CB8AC3E}">
        <p14:creationId xmlns:p14="http://schemas.microsoft.com/office/powerpoint/2010/main" val="151493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p:cNvSpPr>
            <a:spLocks noGrp="1"/>
          </p:cNvSpPr>
          <p:nvPr>
            <p:ph type="dt" sz="half" idx="10"/>
          </p:nvPr>
        </p:nvSpPr>
        <p:spPr/>
        <p:txBody>
          <a:bodyPr/>
          <a:lstStyle/>
          <a:p>
            <a:fld id="{DCC3C071-4D6E-4DA6-A662-A7FA7EEA4043}" type="datetimeFigureOut">
              <a:rPr lang="en-SG" smtClean="0"/>
              <a:t>3/2/2017</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61158D8-1B8C-4E3B-9F14-031B504C3A0A}" type="slidenum">
              <a:rPr lang="en-SG" smtClean="0"/>
              <a:t>‹#›</a:t>
            </a:fld>
            <a:endParaRPr lang="en-SG"/>
          </a:p>
        </p:txBody>
      </p:sp>
    </p:spTree>
    <p:extLst>
      <p:ext uri="{BB962C8B-B14F-4D97-AF65-F5344CB8AC3E}">
        <p14:creationId xmlns:p14="http://schemas.microsoft.com/office/powerpoint/2010/main" val="2108828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SG"/>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C3C071-4D6E-4DA6-A662-A7FA7EEA4043}" type="datetimeFigureOut">
              <a:rPr lang="en-SG" smtClean="0"/>
              <a:t>3/2/2017</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61158D8-1B8C-4E3B-9F14-031B504C3A0A}" type="slidenum">
              <a:rPr lang="en-SG" smtClean="0"/>
              <a:t>‹#›</a:t>
            </a:fld>
            <a:endParaRPr lang="en-SG"/>
          </a:p>
        </p:txBody>
      </p:sp>
    </p:spTree>
    <p:extLst>
      <p:ext uri="{BB962C8B-B14F-4D97-AF65-F5344CB8AC3E}">
        <p14:creationId xmlns:p14="http://schemas.microsoft.com/office/powerpoint/2010/main" val="3174304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Date Placeholder 4"/>
          <p:cNvSpPr>
            <a:spLocks noGrp="1"/>
          </p:cNvSpPr>
          <p:nvPr>
            <p:ph type="dt" sz="half" idx="10"/>
          </p:nvPr>
        </p:nvSpPr>
        <p:spPr/>
        <p:txBody>
          <a:bodyPr/>
          <a:lstStyle/>
          <a:p>
            <a:fld id="{DCC3C071-4D6E-4DA6-A662-A7FA7EEA4043}" type="datetimeFigureOut">
              <a:rPr lang="en-SG" smtClean="0"/>
              <a:t>3/2/2017</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261158D8-1B8C-4E3B-9F14-031B504C3A0A}" type="slidenum">
              <a:rPr lang="en-SG" smtClean="0"/>
              <a:t>‹#›</a:t>
            </a:fld>
            <a:endParaRPr lang="en-SG"/>
          </a:p>
        </p:txBody>
      </p:sp>
    </p:spTree>
    <p:extLst>
      <p:ext uri="{BB962C8B-B14F-4D97-AF65-F5344CB8AC3E}">
        <p14:creationId xmlns:p14="http://schemas.microsoft.com/office/powerpoint/2010/main" val="3111481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SG"/>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7" name="Date Placeholder 6"/>
          <p:cNvSpPr>
            <a:spLocks noGrp="1"/>
          </p:cNvSpPr>
          <p:nvPr>
            <p:ph type="dt" sz="half" idx="10"/>
          </p:nvPr>
        </p:nvSpPr>
        <p:spPr/>
        <p:txBody>
          <a:bodyPr/>
          <a:lstStyle/>
          <a:p>
            <a:fld id="{DCC3C071-4D6E-4DA6-A662-A7FA7EEA4043}" type="datetimeFigureOut">
              <a:rPr lang="en-SG" smtClean="0"/>
              <a:t>3/2/2017</a:t>
            </a:fld>
            <a:endParaRPr lang="en-SG"/>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261158D8-1B8C-4E3B-9F14-031B504C3A0A}" type="slidenum">
              <a:rPr lang="en-SG" smtClean="0"/>
              <a:t>‹#›</a:t>
            </a:fld>
            <a:endParaRPr lang="en-SG"/>
          </a:p>
        </p:txBody>
      </p:sp>
    </p:spTree>
    <p:extLst>
      <p:ext uri="{BB962C8B-B14F-4D97-AF65-F5344CB8AC3E}">
        <p14:creationId xmlns:p14="http://schemas.microsoft.com/office/powerpoint/2010/main" val="818521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Date Placeholder 2"/>
          <p:cNvSpPr>
            <a:spLocks noGrp="1"/>
          </p:cNvSpPr>
          <p:nvPr>
            <p:ph type="dt" sz="half" idx="10"/>
          </p:nvPr>
        </p:nvSpPr>
        <p:spPr/>
        <p:txBody>
          <a:bodyPr/>
          <a:lstStyle/>
          <a:p>
            <a:fld id="{DCC3C071-4D6E-4DA6-A662-A7FA7EEA4043}" type="datetimeFigureOut">
              <a:rPr lang="en-SG" smtClean="0"/>
              <a:t>3/2/2017</a:t>
            </a:fld>
            <a:endParaRPr lang="en-SG"/>
          </a:p>
        </p:txBody>
      </p:sp>
      <p:sp>
        <p:nvSpPr>
          <p:cNvPr id="4" name="Footer Placeholder 3"/>
          <p:cNvSpPr>
            <a:spLocks noGrp="1"/>
          </p:cNvSpPr>
          <p:nvPr>
            <p:ph type="ftr" sz="quarter" idx="11"/>
          </p:nvPr>
        </p:nvSpPr>
        <p:spPr/>
        <p:txBody>
          <a:bodyPr/>
          <a:lstStyle/>
          <a:p>
            <a:endParaRPr lang="en-SG"/>
          </a:p>
        </p:txBody>
      </p:sp>
      <p:sp>
        <p:nvSpPr>
          <p:cNvPr id="5" name="Slide Number Placeholder 4"/>
          <p:cNvSpPr>
            <a:spLocks noGrp="1"/>
          </p:cNvSpPr>
          <p:nvPr>
            <p:ph type="sldNum" sz="quarter" idx="12"/>
          </p:nvPr>
        </p:nvSpPr>
        <p:spPr/>
        <p:txBody>
          <a:bodyPr/>
          <a:lstStyle/>
          <a:p>
            <a:fld id="{261158D8-1B8C-4E3B-9F14-031B504C3A0A}" type="slidenum">
              <a:rPr lang="en-SG" smtClean="0"/>
              <a:t>‹#›</a:t>
            </a:fld>
            <a:endParaRPr lang="en-SG"/>
          </a:p>
        </p:txBody>
      </p:sp>
    </p:spTree>
    <p:extLst>
      <p:ext uri="{BB962C8B-B14F-4D97-AF65-F5344CB8AC3E}">
        <p14:creationId xmlns:p14="http://schemas.microsoft.com/office/powerpoint/2010/main" val="10730248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C3C071-4D6E-4DA6-A662-A7FA7EEA4043}" type="datetimeFigureOut">
              <a:rPr lang="en-SG" smtClean="0"/>
              <a:t>3/2/2017</a:t>
            </a:fld>
            <a:endParaRPr lang="en-SG"/>
          </a:p>
        </p:txBody>
      </p:sp>
      <p:sp>
        <p:nvSpPr>
          <p:cNvPr id="3" name="Footer Placeholder 2"/>
          <p:cNvSpPr>
            <a:spLocks noGrp="1"/>
          </p:cNvSpPr>
          <p:nvPr>
            <p:ph type="ftr" sz="quarter" idx="11"/>
          </p:nvPr>
        </p:nvSpPr>
        <p:spPr/>
        <p:txBody>
          <a:bodyPr/>
          <a:lstStyle/>
          <a:p>
            <a:endParaRPr lang="en-SG"/>
          </a:p>
        </p:txBody>
      </p:sp>
      <p:sp>
        <p:nvSpPr>
          <p:cNvPr id="4" name="Slide Number Placeholder 3"/>
          <p:cNvSpPr>
            <a:spLocks noGrp="1"/>
          </p:cNvSpPr>
          <p:nvPr>
            <p:ph type="sldNum" sz="quarter" idx="12"/>
          </p:nvPr>
        </p:nvSpPr>
        <p:spPr/>
        <p:txBody>
          <a:bodyPr/>
          <a:lstStyle/>
          <a:p>
            <a:fld id="{261158D8-1B8C-4E3B-9F14-031B504C3A0A}" type="slidenum">
              <a:rPr lang="en-SG" smtClean="0"/>
              <a:t>‹#›</a:t>
            </a:fld>
            <a:endParaRPr lang="en-SG"/>
          </a:p>
        </p:txBody>
      </p:sp>
    </p:spTree>
    <p:extLst>
      <p:ext uri="{BB962C8B-B14F-4D97-AF65-F5344CB8AC3E}">
        <p14:creationId xmlns:p14="http://schemas.microsoft.com/office/powerpoint/2010/main" val="1530567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CC3C071-4D6E-4DA6-A662-A7FA7EEA4043}" type="datetimeFigureOut">
              <a:rPr lang="en-SG" smtClean="0"/>
              <a:t>3/2/2017</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261158D8-1B8C-4E3B-9F14-031B504C3A0A}" type="slidenum">
              <a:rPr lang="en-SG" smtClean="0"/>
              <a:t>‹#›</a:t>
            </a:fld>
            <a:endParaRPr lang="en-SG"/>
          </a:p>
        </p:txBody>
      </p:sp>
    </p:spTree>
    <p:extLst>
      <p:ext uri="{BB962C8B-B14F-4D97-AF65-F5344CB8AC3E}">
        <p14:creationId xmlns:p14="http://schemas.microsoft.com/office/powerpoint/2010/main" val="734024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CC3C071-4D6E-4DA6-A662-A7FA7EEA4043}" type="datetimeFigureOut">
              <a:rPr lang="en-SG" smtClean="0"/>
              <a:t>3/2/2017</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261158D8-1B8C-4E3B-9F14-031B504C3A0A}" type="slidenum">
              <a:rPr lang="en-SG" smtClean="0"/>
              <a:t>‹#›</a:t>
            </a:fld>
            <a:endParaRPr lang="en-SG"/>
          </a:p>
        </p:txBody>
      </p:sp>
    </p:spTree>
    <p:extLst>
      <p:ext uri="{BB962C8B-B14F-4D97-AF65-F5344CB8AC3E}">
        <p14:creationId xmlns:p14="http://schemas.microsoft.com/office/powerpoint/2010/main" val="3397124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SG"/>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C3C071-4D6E-4DA6-A662-A7FA7EEA4043}" type="datetimeFigureOut">
              <a:rPr lang="en-SG" smtClean="0"/>
              <a:t>3/2/2017</a:t>
            </a:fld>
            <a:endParaRPr lang="en-SG"/>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1158D8-1B8C-4E3B-9F14-031B504C3A0A}" type="slidenum">
              <a:rPr lang="en-SG" smtClean="0"/>
              <a:t>‹#›</a:t>
            </a:fld>
            <a:endParaRPr lang="en-SG"/>
          </a:p>
        </p:txBody>
      </p:sp>
    </p:spTree>
    <p:extLst>
      <p:ext uri="{BB962C8B-B14F-4D97-AF65-F5344CB8AC3E}">
        <p14:creationId xmlns:p14="http://schemas.microsoft.com/office/powerpoint/2010/main" val="42213928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3999" y="4679723"/>
            <a:ext cx="9144000" cy="1655762"/>
          </a:xfrm>
        </p:spPr>
        <p:txBody>
          <a:bodyPr/>
          <a:lstStyle/>
          <a:p>
            <a:endParaRPr lang="en-SG"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54114"/>
          <a:stretch/>
        </p:blipFill>
        <p:spPr>
          <a:xfrm>
            <a:off x="2357434" y="3280239"/>
            <a:ext cx="7477125" cy="1092655"/>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54580" y="324961"/>
            <a:ext cx="3882831" cy="3181849"/>
          </a:xfrm>
          <a:prstGeom prst="rect">
            <a:avLst/>
          </a:prstGeom>
        </p:spPr>
      </p:pic>
    </p:spTree>
    <p:extLst>
      <p:ext uri="{BB962C8B-B14F-4D97-AF65-F5344CB8AC3E}">
        <p14:creationId xmlns:p14="http://schemas.microsoft.com/office/powerpoint/2010/main" val="432413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Description of </a:t>
            </a:r>
            <a:r>
              <a:rPr lang="en-US" dirty="0" err="1"/>
              <a:t>MyEO</a:t>
            </a:r>
            <a:r>
              <a:rPr lang="en-US" dirty="0"/>
              <a:t> Engage</a:t>
            </a:r>
            <a:endParaRPr lang="en-SG" dirty="0"/>
          </a:p>
        </p:txBody>
      </p:sp>
      <p:sp>
        <p:nvSpPr>
          <p:cNvPr id="3" name="Content Placeholder 2"/>
          <p:cNvSpPr>
            <a:spLocks noGrp="1"/>
          </p:cNvSpPr>
          <p:nvPr>
            <p:ph idx="1"/>
          </p:nvPr>
        </p:nvSpPr>
        <p:spPr/>
        <p:txBody>
          <a:bodyPr>
            <a:normAutofit fontScale="92500" lnSpcReduction="20000"/>
          </a:bodyPr>
          <a:lstStyle/>
          <a:p>
            <a:pPr marL="0" indent="0">
              <a:buNone/>
            </a:pPr>
            <a:r>
              <a:rPr lang="en-SG" dirty="0" err="1"/>
              <a:t>MyEO</a:t>
            </a:r>
            <a:r>
              <a:rPr lang="en-SG" dirty="0"/>
              <a:t> Engage brings together EO members who are interested to drive social change. It could be in the form of supporting charities, building social enterprises or volunteerism. Together, we connect EO members with a common passion to engage the world to make it a better place. </a:t>
            </a:r>
          </a:p>
          <a:p>
            <a:pPr marL="0" indent="0">
              <a:buNone/>
            </a:pPr>
            <a:endParaRPr lang="en-SG" dirty="0"/>
          </a:p>
          <a:p>
            <a:pPr marL="0" indent="0">
              <a:buNone/>
            </a:pPr>
            <a:r>
              <a:rPr lang="en-SG" dirty="0"/>
              <a:t>Annually we organize </a:t>
            </a:r>
            <a:r>
              <a:rPr lang="en-SG" dirty="0" err="1"/>
              <a:t>MyEO</a:t>
            </a:r>
            <a:r>
              <a:rPr lang="en-SG" dirty="0"/>
              <a:t> Engage Summits: </a:t>
            </a:r>
            <a:r>
              <a:rPr lang="en-SG" dirty="0" err="1"/>
              <a:t>Phillipines</a:t>
            </a:r>
            <a:r>
              <a:rPr lang="en-SG" dirty="0"/>
              <a:t> in 2015, Nepal in 2016 and Bhutan in 2017. The summit offers opportunities to learn and grow from leading social change makers by sharing contacts and resources globally. </a:t>
            </a:r>
          </a:p>
          <a:p>
            <a:pPr>
              <a:buFontTx/>
              <a:buChar char="-"/>
            </a:pPr>
            <a:endParaRPr lang="en-US" dirty="0"/>
          </a:p>
          <a:p>
            <a:pPr marL="0" indent="0">
              <a:buNone/>
            </a:pPr>
            <a:r>
              <a:rPr lang="en-US" dirty="0"/>
              <a:t>Ken Koh</a:t>
            </a:r>
          </a:p>
          <a:p>
            <a:pPr marL="0" indent="0">
              <a:buNone/>
            </a:pPr>
            <a:r>
              <a:rPr lang="en-US" dirty="0"/>
              <a:t>MyEO Engage Chair</a:t>
            </a:r>
            <a:endParaRPr lang="en-SG" dirty="0"/>
          </a:p>
          <a:p>
            <a:pPr marL="0" indent="0">
              <a:buNone/>
            </a:pPr>
            <a:endParaRPr lang="en-SG" dirty="0"/>
          </a:p>
        </p:txBody>
      </p:sp>
    </p:spTree>
    <p:extLst>
      <p:ext uri="{BB962C8B-B14F-4D97-AF65-F5344CB8AC3E}">
        <p14:creationId xmlns:p14="http://schemas.microsoft.com/office/powerpoint/2010/main" val="3882778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Vision &amp; Mission</a:t>
            </a:r>
            <a:endParaRPr lang="en-SG" dirty="0"/>
          </a:p>
        </p:txBody>
      </p:sp>
      <p:sp>
        <p:nvSpPr>
          <p:cNvPr id="3" name="Content Placeholder 2"/>
          <p:cNvSpPr>
            <a:spLocks noGrp="1"/>
          </p:cNvSpPr>
          <p:nvPr>
            <p:ph idx="1"/>
          </p:nvPr>
        </p:nvSpPr>
        <p:spPr/>
        <p:txBody>
          <a:bodyPr>
            <a:normAutofit/>
          </a:bodyPr>
          <a:lstStyle/>
          <a:p>
            <a:pPr marL="0" indent="0">
              <a:buNone/>
            </a:pPr>
            <a:r>
              <a:rPr lang="en-US" dirty="0"/>
              <a:t>Our vision:</a:t>
            </a:r>
          </a:p>
          <a:p>
            <a:pPr marL="0" indent="0">
              <a:buNone/>
            </a:pPr>
            <a:r>
              <a:rPr lang="en-US" dirty="0"/>
              <a:t>Drive social change by connecting EO members with businesses and organizations that create social impact.  </a:t>
            </a:r>
          </a:p>
          <a:p>
            <a:pPr marL="0" indent="0">
              <a:buNone/>
            </a:pPr>
            <a:endParaRPr lang="en-US" dirty="0"/>
          </a:p>
          <a:p>
            <a:pPr marL="0" indent="0">
              <a:buNone/>
            </a:pPr>
            <a:r>
              <a:rPr lang="en-US" dirty="0"/>
              <a:t>Our Mission:</a:t>
            </a:r>
          </a:p>
          <a:p>
            <a:pPr marL="0" indent="0">
              <a:buNone/>
            </a:pPr>
            <a:r>
              <a:rPr lang="en-US" dirty="0"/>
              <a:t>Serve as </a:t>
            </a:r>
            <a:r>
              <a:rPr lang="en-MY" dirty="0"/>
              <a:t>the hub for EO members around the world to </a:t>
            </a:r>
            <a:r>
              <a:rPr lang="en-MY" i="1" dirty="0"/>
              <a:t>collaborate and network</a:t>
            </a:r>
            <a:r>
              <a:rPr lang="en-MY" dirty="0"/>
              <a:t> to learn about social enterprises </a:t>
            </a:r>
            <a:r>
              <a:rPr lang="en-US" dirty="0"/>
              <a:t>so as </a:t>
            </a:r>
            <a:r>
              <a:rPr lang="en-MY" dirty="0"/>
              <a:t>to inspire each other to build a better world!</a:t>
            </a:r>
            <a:endParaRPr lang="en-SG" dirty="0"/>
          </a:p>
          <a:p>
            <a:pPr marL="0" indent="0">
              <a:buNone/>
            </a:pPr>
            <a:endParaRPr lang="en-SG" dirty="0"/>
          </a:p>
        </p:txBody>
      </p:sp>
    </p:spTree>
    <p:extLst>
      <p:ext uri="{BB962C8B-B14F-4D97-AF65-F5344CB8AC3E}">
        <p14:creationId xmlns:p14="http://schemas.microsoft.com/office/powerpoint/2010/main" val="23460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has happened?</a:t>
            </a:r>
            <a:endParaRPr lang="en-SG" dirty="0"/>
          </a:p>
        </p:txBody>
      </p:sp>
      <p:sp>
        <p:nvSpPr>
          <p:cNvPr id="3" name="Content Placeholder 2"/>
          <p:cNvSpPr>
            <a:spLocks noGrp="1"/>
          </p:cNvSpPr>
          <p:nvPr>
            <p:ph idx="1"/>
          </p:nvPr>
        </p:nvSpPr>
        <p:spPr/>
        <p:txBody>
          <a:bodyPr/>
          <a:lstStyle/>
          <a:p>
            <a:pPr marL="0" indent="0">
              <a:buNone/>
            </a:pPr>
            <a:r>
              <a:rPr lang="en-US" dirty="0"/>
              <a:t>1) 1</a:t>
            </a:r>
            <a:r>
              <a:rPr lang="en-US" baseline="30000" dirty="0"/>
              <a:t>st</a:t>
            </a:r>
            <a:r>
              <a:rPr lang="en-US" dirty="0"/>
              <a:t> </a:t>
            </a:r>
            <a:r>
              <a:rPr lang="en-SG" dirty="0"/>
              <a:t>EO Social Business Global Summit 2015</a:t>
            </a:r>
          </a:p>
          <a:p>
            <a:pPr marL="0" indent="0">
              <a:buNone/>
            </a:pPr>
            <a:r>
              <a:rPr lang="en-SG" dirty="0"/>
              <a:t>10</a:t>
            </a:r>
            <a:r>
              <a:rPr lang="en-SG" baseline="30000" dirty="0"/>
              <a:t>th</a:t>
            </a:r>
            <a:r>
              <a:rPr lang="en-SG" dirty="0"/>
              <a:t> – 15</a:t>
            </a:r>
            <a:r>
              <a:rPr lang="en-SG" baseline="30000" dirty="0"/>
              <a:t>th</a:t>
            </a:r>
            <a:r>
              <a:rPr lang="en-SG" dirty="0"/>
              <a:t> June 2015 in </a:t>
            </a:r>
            <a:r>
              <a:rPr lang="en-US" dirty="0"/>
              <a:t>Cebu, Philippines </a:t>
            </a:r>
          </a:p>
          <a:p>
            <a:pPr marL="0" indent="0">
              <a:buNone/>
            </a:pPr>
            <a:endParaRPr lang="en-US" dirty="0"/>
          </a:p>
          <a:p>
            <a:pPr marL="0" indent="0">
              <a:buNone/>
            </a:pPr>
            <a:r>
              <a:rPr lang="en-US" dirty="0"/>
              <a:t>2) 2</a:t>
            </a:r>
            <a:r>
              <a:rPr lang="en-US" baseline="30000" dirty="0"/>
              <a:t>nd</a:t>
            </a:r>
            <a:r>
              <a:rPr lang="en-US" dirty="0"/>
              <a:t> </a:t>
            </a:r>
            <a:r>
              <a:rPr lang="en-SG" dirty="0"/>
              <a:t>EO Engage Social Business Global Summit 2016</a:t>
            </a:r>
          </a:p>
          <a:p>
            <a:pPr marL="0" indent="0">
              <a:buNone/>
            </a:pPr>
            <a:r>
              <a:rPr lang="en-SG" dirty="0"/>
              <a:t>6</a:t>
            </a:r>
            <a:r>
              <a:rPr lang="en-SG" baseline="30000" dirty="0"/>
              <a:t>th</a:t>
            </a:r>
            <a:r>
              <a:rPr lang="en-SG" dirty="0"/>
              <a:t> – 9</a:t>
            </a:r>
            <a:r>
              <a:rPr lang="en-SG" baseline="30000" dirty="0"/>
              <a:t>th</a:t>
            </a:r>
            <a:r>
              <a:rPr lang="en-SG" dirty="0"/>
              <a:t> May </a:t>
            </a:r>
            <a:r>
              <a:rPr lang="en-US" dirty="0"/>
              <a:t>2016 in Kathmandu, Nepal </a:t>
            </a:r>
          </a:p>
          <a:p>
            <a:pPr marL="0" indent="0">
              <a:buNone/>
            </a:pPr>
            <a:endParaRPr lang="en-US" dirty="0"/>
          </a:p>
        </p:txBody>
      </p:sp>
    </p:spTree>
    <p:extLst>
      <p:ext uri="{BB962C8B-B14F-4D97-AF65-F5344CB8AC3E}">
        <p14:creationId xmlns:p14="http://schemas.microsoft.com/office/powerpoint/2010/main" val="649833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What’s upcoming?</a:t>
            </a:r>
            <a:endParaRPr lang="en-SG" dirty="0"/>
          </a:p>
        </p:txBody>
      </p:sp>
      <p:sp>
        <p:nvSpPr>
          <p:cNvPr id="3" name="Content Placeholder 2"/>
          <p:cNvSpPr>
            <a:spLocks noGrp="1"/>
          </p:cNvSpPr>
          <p:nvPr>
            <p:ph idx="1"/>
          </p:nvPr>
        </p:nvSpPr>
        <p:spPr/>
        <p:txBody>
          <a:bodyPr/>
          <a:lstStyle/>
          <a:p>
            <a:pPr marL="0" indent="0">
              <a:buNone/>
            </a:pPr>
            <a:r>
              <a:rPr lang="en-US" dirty="0" err="1"/>
              <a:t>MyEO</a:t>
            </a:r>
            <a:r>
              <a:rPr lang="en-US" dirty="0"/>
              <a:t> Engage Bhutan</a:t>
            </a:r>
          </a:p>
          <a:p>
            <a:pPr marL="0" indent="0">
              <a:buNone/>
            </a:pPr>
            <a:r>
              <a:rPr lang="en-US" dirty="0"/>
              <a:t>3</a:t>
            </a:r>
            <a:r>
              <a:rPr lang="en-US" baseline="30000" dirty="0"/>
              <a:t>rd</a:t>
            </a:r>
            <a:r>
              <a:rPr lang="en-US" dirty="0"/>
              <a:t> – 6</a:t>
            </a:r>
            <a:r>
              <a:rPr lang="en-US" baseline="30000" dirty="0"/>
              <a:t>th</a:t>
            </a:r>
            <a:r>
              <a:rPr lang="en-US" dirty="0"/>
              <a:t> July 2017</a:t>
            </a:r>
          </a:p>
          <a:p>
            <a:pPr marL="0" indent="0">
              <a:buNone/>
            </a:pPr>
            <a:endParaRPr lang="en-SG" dirty="0"/>
          </a:p>
        </p:txBody>
      </p:sp>
    </p:spTree>
    <p:extLst>
      <p:ext uri="{BB962C8B-B14F-4D97-AF65-F5344CB8AC3E}">
        <p14:creationId xmlns:p14="http://schemas.microsoft.com/office/powerpoint/2010/main" val="7687936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427</TotalTime>
  <Words>207</Words>
  <Application>Microsoft Office PowerPoint</Application>
  <PresentationFormat>Widescreen</PresentationFormat>
  <Paragraphs>22</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Description of MyEO Engage</vt:lpstr>
      <vt:lpstr>Vision &amp; Mission</vt:lpstr>
      <vt:lpstr>What has happened?</vt:lpstr>
      <vt:lpstr>What’s upcoming?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myEO engage</dc:title>
  <dc:creator>kenkohpw@gmail.com</dc:creator>
  <cp:lastModifiedBy>Jenny Lee</cp:lastModifiedBy>
  <cp:revision>25</cp:revision>
  <dcterms:created xsi:type="dcterms:W3CDTF">2016-12-03T18:45:42Z</dcterms:created>
  <dcterms:modified xsi:type="dcterms:W3CDTF">2017-02-03T09:15:03Z</dcterms:modified>
</cp:coreProperties>
</file>