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418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0420D-B189-4EEF-9CEE-F5E771A00C24}" type="datetimeFigureOut">
              <a:rPr lang="en-US" smtClean="0"/>
              <a:t>2/1/2017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D608A-4137-4029-B8F5-61BD6D433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285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0420D-B189-4EEF-9CEE-F5E771A00C24}" type="datetimeFigureOut">
              <a:rPr lang="en-US" smtClean="0"/>
              <a:t>2/1/2017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D608A-4137-4029-B8F5-61BD6D433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2947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0420D-B189-4EEF-9CEE-F5E771A00C24}" type="datetimeFigureOut">
              <a:rPr lang="en-US" smtClean="0"/>
              <a:t>2/1/2017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D608A-4137-4029-B8F5-61BD6D433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6001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0420D-B189-4EEF-9CEE-F5E771A00C24}" type="datetimeFigureOut">
              <a:rPr lang="en-US" smtClean="0"/>
              <a:t>2/1/2017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D608A-4137-4029-B8F5-61BD6D433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63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0420D-B189-4EEF-9CEE-F5E771A00C24}" type="datetimeFigureOut">
              <a:rPr lang="en-US" smtClean="0"/>
              <a:t>2/1/2017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D608A-4137-4029-B8F5-61BD6D433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553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0420D-B189-4EEF-9CEE-F5E771A00C24}" type="datetimeFigureOut">
              <a:rPr lang="en-US" smtClean="0"/>
              <a:t>2/1/2017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D608A-4137-4029-B8F5-61BD6D433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6884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0420D-B189-4EEF-9CEE-F5E771A00C24}" type="datetimeFigureOut">
              <a:rPr lang="en-US" smtClean="0"/>
              <a:t>2/1/2017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D608A-4137-4029-B8F5-61BD6D433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7585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0420D-B189-4EEF-9CEE-F5E771A00C24}" type="datetimeFigureOut">
              <a:rPr lang="en-US" smtClean="0"/>
              <a:t>2/1/2017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D608A-4137-4029-B8F5-61BD6D433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5413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0420D-B189-4EEF-9CEE-F5E771A00C24}" type="datetimeFigureOut">
              <a:rPr lang="en-US" smtClean="0"/>
              <a:t>2/1/2017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D608A-4137-4029-B8F5-61BD6D433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534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0420D-B189-4EEF-9CEE-F5E771A00C24}" type="datetimeFigureOut">
              <a:rPr lang="en-US" smtClean="0"/>
              <a:t>2/1/2017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D608A-4137-4029-B8F5-61BD6D433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8146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0420D-B189-4EEF-9CEE-F5E771A00C24}" type="datetimeFigureOut">
              <a:rPr lang="en-US" smtClean="0"/>
              <a:t>2/1/2017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D608A-4137-4029-B8F5-61BD6D433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4936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60420D-B189-4EEF-9CEE-F5E771A00C24}" type="datetimeFigureOut">
              <a:rPr lang="en-US" smtClean="0"/>
              <a:t>2/1/2017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3D608A-4137-4029-B8F5-61BD6D433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2487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catman.global/events/annual-conference/registration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atman.global/" TargetMode="External"/><Relationship Id="rId2" Type="http://schemas.openxmlformats.org/officeDocument/2006/relationships/hyperlink" Target="mailto:memberservices@cpgcatnet.org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1232" y="131805"/>
            <a:ext cx="49591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Front Cover - Outside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1232" y="581540"/>
            <a:ext cx="6256123" cy="421783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79562" y="4951562"/>
            <a:ext cx="1147313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This is the front cover of our postcard, so we would like the below included within the template you create: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“2017 Category Management &amp; Shopper Insights Conference” (graphic attached)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Conference logo (attached)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“Register Here: </a:t>
            </a:r>
            <a:r>
              <a:rPr lang="en-US" dirty="0" smtClean="0">
                <a:hlinkClick r:id="rId3"/>
              </a:rPr>
              <a:t>http://catman.global/events/annual-conference/registration</a:t>
            </a:r>
            <a:r>
              <a:rPr lang="en-US" dirty="0" smtClean="0"/>
              <a:t>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9344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1232" y="131805"/>
            <a:ext cx="49591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Inside Cover - Outside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469146" y="717161"/>
            <a:ext cx="6075651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This is the inside of the front cover for the outside top and bottom, so we would like the below included within the template you create: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“About the 2017 Category Management &amp; Shopper Insights Conference” as a fun header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Then leave space for a paragraph of about 8 lines and then if you could create an interesting “bullet” design to list off about 8 items.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The bottom half of this cover, there will be 6 sections of content that consist of 6 headers and then 1-2 short sentences for each section.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9137" y="717161"/>
            <a:ext cx="4621274" cy="5891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05354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1232" y="131805"/>
            <a:ext cx="49591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Back Cover - Outside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93298" y="4641011"/>
            <a:ext cx="1147313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This is the back cover of the post card, so we would like the below included within the template you create: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Our company logo (attached)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“We look forward to seeing you in May!”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“Questions? Contact us at </a:t>
            </a:r>
            <a:r>
              <a:rPr lang="en-US" dirty="0" smtClean="0">
                <a:hlinkClick r:id="rId2"/>
              </a:rPr>
              <a:t>memberservices@cpgcatnet.org</a:t>
            </a:r>
            <a:r>
              <a:rPr lang="en-US" dirty="0" smtClean="0"/>
              <a:t> or call 210.587.7203”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“Visit </a:t>
            </a:r>
            <a:r>
              <a:rPr lang="en-US" dirty="0" smtClean="0">
                <a:hlinkClick r:id="rId3"/>
              </a:rPr>
              <a:t>www.catman.global</a:t>
            </a:r>
            <a:r>
              <a:rPr lang="en-US" dirty="0" smtClean="0"/>
              <a:t> for more information about the CMA!”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Then some design aspects around it</a:t>
            </a:r>
          </a:p>
          <a:p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0628" y="596211"/>
            <a:ext cx="5905500" cy="3819525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4451230" y="3321170"/>
            <a:ext cx="1440612" cy="101791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0948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32883" y="114219"/>
            <a:ext cx="49591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Insight Left Page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632883" y="561383"/>
            <a:ext cx="623673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This is the inside left page of the postcard, so we would like the below included within the template you create: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Header at the top of this page saying something like “2017 Agenda at a Glance”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Design aspects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A framework to show the attached agenda at a glance with dates and times</a:t>
            </a:r>
          </a:p>
          <a:p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4451230" y="3321170"/>
            <a:ext cx="1440612" cy="101791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7093" y="96715"/>
            <a:ext cx="5152381" cy="6585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17378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1232" y="131805"/>
            <a:ext cx="49591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Insight Right Page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55276" y="605344"/>
            <a:ext cx="6504316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This is the inside right page of the postcard, so we would like the below included within the template you create: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Header near the top saying something like “Meet This </a:t>
            </a:r>
            <a:r>
              <a:rPr lang="en-US" dirty="0"/>
              <a:t>Y</a:t>
            </a:r>
            <a:r>
              <a:rPr lang="en-US" dirty="0" smtClean="0"/>
              <a:t>ear’s Starting </a:t>
            </a:r>
            <a:r>
              <a:rPr lang="en-US" dirty="0"/>
              <a:t>S</a:t>
            </a:r>
            <a:r>
              <a:rPr lang="en-US" dirty="0" smtClean="0"/>
              <a:t>peaker </a:t>
            </a:r>
            <a:r>
              <a:rPr lang="en-US" dirty="0"/>
              <a:t>L</a:t>
            </a:r>
            <a:r>
              <a:rPr lang="en-US" dirty="0" smtClean="0"/>
              <a:t>ine up!”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Design aspects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A framework for 4 keynote speaker headshots and leave space for their job title, company name and a session topic.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A framework to show about 10 company logos (target, Walmart, </a:t>
            </a:r>
            <a:r>
              <a:rPr lang="en-US" dirty="0"/>
              <a:t>W</a:t>
            </a:r>
            <a:r>
              <a:rPr lang="en-US" dirty="0" smtClean="0"/>
              <a:t>algreens, etc.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A phrase at the bottom saying “Register Now and Receive 10% off your conference registration”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Include 2 pop up areas that we can put in a statistic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/>
          </a:p>
          <a:p>
            <a:r>
              <a:rPr lang="en-US" sz="2400" dirty="0" smtClean="0"/>
              <a:t>**Also attached is a conference flyer – we don’t want the design of this BUT just to give you some content to plug in.</a:t>
            </a:r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99775" y="316471"/>
            <a:ext cx="4784827" cy="6211744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0144664" y="5426015"/>
            <a:ext cx="1440612" cy="101791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4689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424</Words>
  <Application>Microsoft Office PowerPoint</Application>
  <PresentationFormat>Widescreen</PresentationFormat>
  <Paragraphs>35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Jill</dc:creator>
  <cp:lastModifiedBy>Jill</cp:lastModifiedBy>
  <cp:revision>4</cp:revision>
  <dcterms:created xsi:type="dcterms:W3CDTF">2017-02-01T21:21:04Z</dcterms:created>
  <dcterms:modified xsi:type="dcterms:W3CDTF">2017-02-01T21:42:13Z</dcterms:modified>
</cp:coreProperties>
</file>