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-1832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7892-D401-D446-BCDB-B52D094092F5}" type="datetimeFigureOut">
              <a:rPr lang="en-US" smtClean="0"/>
              <a:t>15/01/17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99FDC-EBA0-C04E-B51C-E3D4A4005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58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7892-D401-D446-BCDB-B52D094092F5}" type="datetimeFigureOut">
              <a:rPr lang="en-US" smtClean="0"/>
              <a:t>15/01/17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99FDC-EBA0-C04E-B51C-E3D4A4005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493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7892-D401-D446-BCDB-B52D094092F5}" type="datetimeFigureOut">
              <a:rPr lang="en-US" smtClean="0"/>
              <a:t>15/01/17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99FDC-EBA0-C04E-B51C-E3D4A4005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359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7892-D401-D446-BCDB-B52D094092F5}" type="datetimeFigureOut">
              <a:rPr lang="en-US" smtClean="0"/>
              <a:t>15/01/17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99FDC-EBA0-C04E-B51C-E3D4A4005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534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7892-D401-D446-BCDB-B52D094092F5}" type="datetimeFigureOut">
              <a:rPr lang="en-US" smtClean="0"/>
              <a:t>15/01/17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99FDC-EBA0-C04E-B51C-E3D4A4005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591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7892-D401-D446-BCDB-B52D094092F5}" type="datetimeFigureOut">
              <a:rPr lang="en-US" smtClean="0"/>
              <a:t>15/01/17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99FDC-EBA0-C04E-B51C-E3D4A4005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433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7892-D401-D446-BCDB-B52D094092F5}" type="datetimeFigureOut">
              <a:rPr lang="en-US" smtClean="0"/>
              <a:t>15/01/17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99FDC-EBA0-C04E-B51C-E3D4A4005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585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7892-D401-D446-BCDB-B52D094092F5}" type="datetimeFigureOut">
              <a:rPr lang="en-US" smtClean="0"/>
              <a:t>15/01/17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99FDC-EBA0-C04E-B51C-E3D4A4005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701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7892-D401-D446-BCDB-B52D094092F5}" type="datetimeFigureOut">
              <a:rPr lang="en-US" smtClean="0"/>
              <a:t>15/01/17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99FDC-EBA0-C04E-B51C-E3D4A4005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62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7892-D401-D446-BCDB-B52D094092F5}" type="datetimeFigureOut">
              <a:rPr lang="en-US" smtClean="0"/>
              <a:t>15/01/17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99FDC-EBA0-C04E-B51C-E3D4A4005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239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7892-D401-D446-BCDB-B52D094092F5}" type="datetimeFigureOut">
              <a:rPr lang="en-US" smtClean="0"/>
              <a:t>15/01/17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99FDC-EBA0-C04E-B51C-E3D4A4005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568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67892-D401-D446-BCDB-B52D094092F5}" type="datetimeFigureOut">
              <a:rPr lang="en-US" smtClean="0"/>
              <a:t>15/01/17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99FDC-EBA0-C04E-B51C-E3D4A4005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66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TSM LOGO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6300" y="0"/>
            <a:ext cx="4846211" cy="6858000"/>
          </a:xfrm>
          <a:prstGeom prst="rect">
            <a:avLst/>
          </a:prstGeom>
          <a:effectLst>
            <a:glow rad="101600">
              <a:schemeClr val="bg1">
                <a:alpha val="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1386308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TSM Contractors Pty Ltd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Tommy Murphy</dc:creator>
  <cp:lastModifiedBy>Tommy Murphy</cp:lastModifiedBy>
  <cp:revision>1</cp:revision>
  <dcterms:created xsi:type="dcterms:W3CDTF">2017-01-15T08:18:24Z</dcterms:created>
  <dcterms:modified xsi:type="dcterms:W3CDTF">2017-01-15T08:24:47Z</dcterms:modified>
</cp:coreProperties>
</file>