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2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8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3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92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6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0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7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5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2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F2F96-F0EE-4610-B280-9A46ED0EA439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DBD2F-3FDF-4C4B-B372-365CAD3A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8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1100135" y="5180042"/>
            <a:ext cx="666940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Times"/>
                <a:ea typeface="MS Mincho"/>
                <a:cs typeface="Times New Roman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kern="1200" dirty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	</a:t>
            </a:r>
            <a:r>
              <a:rPr lang="en-US" sz="1200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 </a:t>
            </a:r>
            <a:r>
              <a:rPr lang="en-US" sz="1400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Contact us today to set up for your first, FREE </a:t>
            </a:r>
            <a:r>
              <a:rPr lang="en-US" sz="1400" i="1" kern="1200" dirty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tutoring </a:t>
            </a:r>
            <a:r>
              <a:rPr lang="en-US" sz="1400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session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i="1" kern="1200" dirty="0" smtClean="0">
              <a:solidFill>
                <a:srgbClr val="000000"/>
              </a:solidFill>
              <a:effectLst/>
              <a:latin typeface="Avenir Book"/>
              <a:ea typeface="MS Mincho"/>
              <a:cs typeface="Avenir Book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Avenir Book"/>
                <a:ea typeface="MS Mincho"/>
                <a:cs typeface="Avenir Book"/>
              </a:rPr>
              <a:t>Website: pocketphds.com</a:t>
            </a:r>
            <a:endParaRPr lang="en-US" dirty="0">
              <a:latin typeface="Times"/>
              <a:ea typeface="MS Mincho"/>
              <a:cs typeface="Times New Roman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latin typeface="Avenir Book"/>
                <a:ea typeface="MS Mincho"/>
                <a:cs typeface="Avenir Book"/>
              </a:rPr>
              <a:t>Phone: 866-743-4325</a:t>
            </a:r>
            <a:endParaRPr lang="en-US" dirty="0">
              <a:latin typeface="Times"/>
              <a:ea typeface="MS Mincho"/>
              <a:cs typeface="Times New Roman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Avenir Book"/>
                <a:ea typeface="MS Mincho"/>
                <a:cs typeface="Avenir Book"/>
              </a:rPr>
              <a:t>Email: tutor@pocketphds.com</a:t>
            </a:r>
            <a:endParaRPr lang="en-US" dirty="0">
              <a:latin typeface="Times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00" dirty="0">
              <a:effectLst/>
              <a:latin typeface="Times"/>
              <a:ea typeface="MS Mincho"/>
              <a:cs typeface="Times New Roman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64" y="38100"/>
            <a:ext cx="2228850" cy="1883365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2362200" y="82442"/>
            <a:ext cx="6781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i="1" kern="1200" dirty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Personalized tutoring from STEM experts via your mobile </a:t>
            </a:r>
            <a:r>
              <a:rPr lang="en-US" sz="1600" b="1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device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b="1" i="1" dirty="0">
              <a:solidFill>
                <a:srgbClr val="000000"/>
              </a:solidFill>
              <a:latin typeface="Avenir Book"/>
              <a:ea typeface="MS Mincho"/>
              <a:cs typeface="Times New Roman"/>
            </a:endParaRP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Subjects: All Math, Science, Standardized Test Prep, and Writing 6</a:t>
            </a:r>
            <a:r>
              <a:rPr lang="en-US" sz="1200" baseline="300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th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-12</a:t>
            </a:r>
            <a:r>
              <a:rPr lang="en-US" sz="1200" baseline="300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th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 grade. </a:t>
            </a: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Avenir Book"/>
                <a:ea typeface="MS Mincho"/>
                <a:cs typeface="Times New Roman"/>
              </a:rPr>
              <a:t>Our tutors are local St. Louis PhD candidates or PhD degree holders in STEM fields. </a:t>
            </a:r>
            <a:endParaRPr lang="en-US" sz="1200" dirty="0" smtClean="0">
              <a:solidFill>
                <a:srgbClr val="000000"/>
              </a:solidFill>
              <a:effectLst/>
              <a:latin typeface="Avenir Book"/>
              <a:ea typeface="MS Mincho"/>
              <a:cs typeface="Times New Roman"/>
            </a:endParaRP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Avenir Book"/>
                <a:ea typeface="MS Mincho"/>
                <a:cs typeface="Times New Roman"/>
              </a:rPr>
              <a:t>No scheduling required! As soon as you send a message for help, a tutor will respond to set up a study session as soon as possible. </a:t>
            </a:r>
          </a:p>
          <a:p>
            <a:pPr marL="171450" marR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Paymen</a:t>
            </a:r>
            <a:r>
              <a:rPr lang="en-US" sz="1200" dirty="0" smtClean="0">
                <a:solidFill>
                  <a:srgbClr val="000000"/>
                </a:solidFill>
                <a:latin typeface="Avenir Book"/>
                <a:ea typeface="MS Mincho"/>
                <a:cs typeface="Times New Roman"/>
              </a:rPr>
              <a:t>t Plans: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Pay-as-you-go: $0.83/minute. </a:t>
            </a:r>
            <a:r>
              <a:rPr lang="en-US" sz="1200" b="1" dirty="0" smtClean="0">
                <a:solidFill>
                  <a:srgbClr val="FF0000"/>
                </a:solidFill>
                <a:effectLst/>
                <a:latin typeface="Avenir Book"/>
                <a:ea typeface="MS Mincho"/>
                <a:cs typeface="Times New Roman"/>
              </a:rPr>
              <a:t>$0 up-front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Times New Roman"/>
              </a:rPr>
              <a:t> before session begins!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Avenir Book"/>
                <a:ea typeface="MS Mincho"/>
                <a:cs typeface="Times New Roman"/>
              </a:rPr>
              <a:t>Unlimited Subscription: $150 per month</a:t>
            </a:r>
            <a:endParaRPr lang="en-US" sz="1200" dirty="0">
              <a:effectLst/>
              <a:latin typeface="Times"/>
              <a:ea typeface="MS Mincho"/>
              <a:cs typeface="Times New Roman"/>
            </a:endParaRPr>
          </a:p>
        </p:txBody>
      </p:sp>
      <p:sp>
        <p:nvSpPr>
          <p:cNvPr id="12" name="TextBox 4"/>
          <p:cNvSpPr txBox="1"/>
          <p:nvPr/>
        </p:nvSpPr>
        <p:spPr>
          <a:xfrm>
            <a:off x="118109" y="2283766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Step 1: Send Tutors Your Problem </a:t>
            </a:r>
            <a:endParaRPr lang="en-US" sz="1200" dirty="0">
              <a:effectLst/>
              <a:latin typeface="Times"/>
              <a:ea typeface="MS Mincho"/>
              <a:cs typeface="Times New Roman"/>
            </a:endParaRPr>
          </a:p>
        </p:txBody>
      </p:sp>
      <p:sp>
        <p:nvSpPr>
          <p:cNvPr id="13" name="TextBox 4"/>
          <p:cNvSpPr txBox="1"/>
          <p:nvPr/>
        </p:nvSpPr>
        <p:spPr>
          <a:xfrm>
            <a:off x="2998469" y="228287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Step 2: Tutor Sends Response to set up session</a:t>
            </a:r>
            <a:endParaRPr lang="en-US" sz="1200" dirty="0">
              <a:effectLst/>
              <a:latin typeface="Times"/>
              <a:ea typeface="MS Mincho"/>
              <a:cs typeface="Times New Roman"/>
            </a:endParaRPr>
          </a:p>
        </p:txBody>
      </p:sp>
      <p:sp>
        <p:nvSpPr>
          <p:cNvPr id="15" name="TextBox 4"/>
          <p:cNvSpPr txBox="1"/>
          <p:nvPr/>
        </p:nvSpPr>
        <p:spPr>
          <a:xfrm>
            <a:off x="6199820" y="232993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kern="1200" dirty="0" smtClean="0">
                <a:solidFill>
                  <a:srgbClr val="000000"/>
                </a:solidFill>
                <a:effectLst/>
                <a:latin typeface="Avenir Book"/>
                <a:ea typeface="MS Mincho"/>
                <a:cs typeface="Avenir Book"/>
              </a:rPr>
              <a:t>Step 3: Perform Tutoring Session and Receive Copy of your notes! </a:t>
            </a:r>
            <a:endParaRPr lang="en-US" sz="1200" dirty="0">
              <a:effectLst/>
              <a:latin typeface="Times"/>
              <a:ea typeface="MS Mincho"/>
              <a:cs typeface="Times New Roman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4" y="2881264"/>
            <a:ext cx="2905125" cy="20309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444" y="2881263"/>
            <a:ext cx="2873322" cy="20309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059" y="2881263"/>
            <a:ext cx="2873322" cy="20309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703792" y="3673578"/>
            <a:ext cx="427671" cy="130066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1000" y="2916623"/>
            <a:ext cx="1184909" cy="209501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123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Self, Wade</dc:creator>
  <cp:lastModifiedBy>Self, Wade</cp:lastModifiedBy>
  <cp:revision>4</cp:revision>
  <dcterms:created xsi:type="dcterms:W3CDTF">2017-01-26T23:31:06Z</dcterms:created>
  <dcterms:modified xsi:type="dcterms:W3CDTF">2017-01-27T01:41:27Z</dcterms:modified>
</cp:coreProperties>
</file>