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3.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4.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94" r:id="rId2"/>
    <p:sldMasterId id="2147483713" r:id="rId3"/>
    <p:sldMasterId id="2147483760" r:id="rId4"/>
    <p:sldMasterId id="2147483779" r:id="rId5"/>
  </p:sldMasterIdLst>
  <p:notesMasterIdLst>
    <p:notesMasterId r:id="rId24"/>
  </p:notesMasterIdLst>
  <p:sldIdLst>
    <p:sldId id="438" r:id="rId6"/>
    <p:sldId id="387" r:id="rId7"/>
    <p:sldId id="422" r:id="rId8"/>
    <p:sldId id="402" r:id="rId9"/>
    <p:sldId id="432" r:id="rId10"/>
    <p:sldId id="403" r:id="rId11"/>
    <p:sldId id="406" r:id="rId12"/>
    <p:sldId id="415" r:id="rId13"/>
    <p:sldId id="486" r:id="rId14"/>
    <p:sldId id="426" r:id="rId15"/>
    <p:sldId id="427" r:id="rId16"/>
    <p:sldId id="487" r:id="rId17"/>
    <p:sldId id="463" r:id="rId18"/>
    <p:sldId id="464" r:id="rId19"/>
    <p:sldId id="458" r:id="rId20"/>
    <p:sldId id="466" r:id="rId21"/>
    <p:sldId id="447" r:id="rId22"/>
    <p:sldId id="45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e Emsley" initials="JE"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88" autoAdjust="0"/>
    <p:restoredTop sz="94660"/>
  </p:normalViewPr>
  <p:slideViewPr>
    <p:cSldViewPr snapToGrid="0">
      <p:cViewPr>
        <p:scale>
          <a:sx n="95" d="100"/>
          <a:sy n="95" d="100"/>
        </p:scale>
        <p:origin x="1136" y="512"/>
      </p:cViewPr>
      <p:guideLst/>
    </p:cSldViewPr>
  </p:slideViewPr>
  <p:notesTextViewPr>
    <p:cViewPr>
      <p:scale>
        <a:sx n="1" d="1"/>
        <a:sy n="1" d="1"/>
      </p:scale>
      <p:origin x="0" y="0"/>
    </p:cViewPr>
  </p:notesTextViewPr>
  <p:notesViewPr>
    <p:cSldViewPr snapToGrid="0">
      <p:cViewPr varScale="1">
        <p:scale>
          <a:sx n="83" d="100"/>
          <a:sy n="83" d="100"/>
        </p:scale>
        <p:origin x="2144" y="20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notesMaster" Target="notesMasters/notesMaster1.xml"/><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r>
              <a:rPr lang="en-GB" sz="2200" b="1" smtClean="0">
                <a:effectLst>
                  <a:outerShdw blurRad="38100" dist="38100" dir="2700000" algn="tl">
                    <a:srgbClr val="000000">
                      <a:alpha val="43137"/>
                    </a:srgbClr>
                  </a:outerShdw>
                </a:effectLst>
              </a:rPr>
              <a:t>FEEDBACK</a:t>
            </a:r>
            <a:r>
              <a:rPr lang="en-GB" sz="2200" b="1" baseline="0" smtClean="0">
                <a:effectLst>
                  <a:outerShdw blurRad="38100" dist="38100" dir="2700000" algn="tl">
                    <a:srgbClr val="000000">
                      <a:alpha val="43137"/>
                    </a:srgbClr>
                  </a:outerShdw>
                </a:effectLst>
              </a:rPr>
              <a:t> OVERVIEW</a:t>
            </a:r>
            <a:endParaRPr lang="en-GB" sz="2200" b="1">
              <a:effectLst>
                <a:outerShdw blurRad="38100" dist="38100" dir="2700000" algn="tl">
                  <a:srgbClr val="000000">
                    <a:alpha val="43137"/>
                  </a:srgbClr>
                </a:outerShdw>
              </a:effectLst>
            </a:endParaRPr>
          </a:p>
        </c:rich>
      </c:tx>
      <c:layout>
        <c:manualLayout>
          <c:xMode val="edge"/>
          <c:yMode val="edge"/>
          <c:x val="0.0785590369308943"/>
          <c:y val="0.0166966290592241"/>
        </c:manualLayout>
      </c:layout>
      <c:overlay val="0"/>
      <c:spPr>
        <a:noFill/>
        <a:ln>
          <a:noFill/>
        </a:ln>
        <a:effectLst/>
      </c:spPr>
      <c:txPr>
        <a:bodyPr rot="0" spcFirstLastPara="1" vertOverflow="ellipsis" vert="horz" wrap="square" anchor="ctr" anchorCtr="1"/>
        <a:lstStyle/>
        <a:p>
          <a:pPr>
            <a:defRPr sz="2200" b="0" i="0" u="none" strike="noStrike" kern="1200" spc="0" baseline="0">
              <a:solidFill>
                <a:schemeClr val="tx1">
                  <a:lumMod val="65000"/>
                  <a:lumOff val="35000"/>
                </a:schemeClr>
              </a:solidFill>
              <a:effectLst>
                <a:outerShdw blurRad="38100" dist="38100" dir="2700000" algn="tl">
                  <a:srgbClr val="000000">
                    <a:alpha val="43137"/>
                  </a:srgbClr>
                </a:outerShdw>
              </a:effectLst>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solidFill>
          <a:schemeClr val="bg1"/>
        </a:solidFill>
        <a:ln>
          <a:noFill/>
        </a:ln>
        <a:effectLst/>
        <a:sp3d/>
      </c:spPr>
    </c:backWall>
    <c:plotArea>
      <c:layout>
        <c:manualLayout>
          <c:layoutTarget val="inner"/>
          <c:xMode val="edge"/>
          <c:yMode val="edge"/>
          <c:x val="0.0643206693356923"/>
          <c:y val="0.0936628586334403"/>
          <c:w val="0.926910797796573"/>
          <c:h val="0.757143222256011"/>
        </c:manualLayout>
      </c:layout>
      <c:bar3DChart>
        <c:barDir val="col"/>
        <c:grouping val="stacked"/>
        <c:varyColors val="0"/>
        <c:ser>
          <c:idx val="0"/>
          <c:order val="0"/>
          <c:tx>
            <c:strRef>
              <c:f>Sheet1!$B$1</c:f>
              <c:strCache>
                <c:ptCount val="1"/>
                <c:pt idx="0">
                  <c:v>Column2</c:v>
                </c:pt>
              </c:strCache>
            </c:strRef>
          </c:tx>
          <c:spPr>
            <a:solidFill>
              <a:srgbClr val="FFCC00"/>
            </a:solidFill>
            <a:ln>
              <a:noFill/>
            </a:ln>
            <a:effectLst/>
            <a:sp3d/>
          </c:spPr>
          <c:invertIfNegative val="0"/>
          <c:dPt>
            <c:idx val="4"/>
            <c:invertIfNegative val="0"/>
            <c:bubble3D val="0"/>
            <c:spPr>
              <a:solidFill>
                <a:schemeClr val="bg1">
                  <a:alpha val="0"/>
                </a:schemeClr>
              </a:solidFill>
              <a:ln>
                <a:noFill/>
              </a:ln>
              <a:effectLst/>
              <a:sp3d/>
            </c:spPr>
            <c:extLst xmlns:c16r2="http://schemas.microsoft.com/office/drawing/2015/06/chart">
              <c:ext xmlns:c16="http://schemas.microsoft.com/office/drawing/2014/chart" uri="{C3380CC4-5D6E-409C-BE32-E72D297353CC}">
                <c16:uniqueId val="{00000004-B04C-42ED-BB78-2430C435F925}"/>
              </c:ext>
            </c:extLst>
          </c:dPt>
          <c:cat>
            <c:strRef>
              <c:f>Sheet1!$A$2:$A$6</c:f>
              <c:strCache>
                <c:ptCount val="4"/>
                <c:pt idx="0">
                  <c:v>FOREMEN</c:v>
                </c:pt>
                <c:pt idx="1">
                  <c:v>SUPERVISORS</c:v>
                </c:pt>
                <c:pt idx="2">
                  <c:v>OPERATIONS MANAGERS</c:v>
                </c:pt>
                <c:pt idx="3">
                  <c:v>OVERALL</c:v>
                </c:pt>
              </c:strCache>
            </c:strRef>
          </c:cat>
          <c:val>
            <c:numRef>
              <c:f>Sheet1!$B$2:$B$6</c:f>
              <c:numCache>
                <c:formatCode>General</c:formatCode>
                <c:ptCount val="5"/>
                <c:pt idx="0">
                  <c:v>4.7</c:v>
                </c:pt>
                <c:pt idx="1">
                  <c:v>4.7</c:v>
                </c:pt>
                <c:pt idx="2">
                  <c:v>4.9</c:v>
                </c:pt>
                <c:pt idx="3">
                  <c:v>4.8</c:v>
                </c:pt>
                <c:pt idx="4">
                  <c:v>0.0</c:v>
                </c:pt>
              </c:numCache>
            </c:numRef>
          </c:val>
          <c:extLst xmlns:c16r2="http://schemas.microsoft.com/office/drawing/2015/06/chart">
            <c:ext xmlns:c16="http://schemas.microsoft.com/office/drawing/2014/chart" uri="{C3380CC4-5D6E-409C-BE32-E72D297353CC}">
              <c16:uniqueId val="{00000000-B04C-42ED-BB78-2430C435F925}"/>
            </c:ext>
          </c:extLst>
        </c:ser>
        <c:ser>
          <c:idx val="1"/>
          <c:order val="1"/>
          <c:tx>
            <c:strRef>
              <c:f>Sheet1!$C$1</c:f>
              <c:strCache>
                <c:ptCount val="1"/>
                <c:pt idx="0">
                  <c:v>Column1</c:v>
                </c:pt>
              </c:strCache>
            </c:strRef>
          </c:tx>
          <c:spPr>
            <a:solidFill>
              <a:schemeClr val="accent2"/>
            </a:solidFill>
            <a:ln>
              <a:noFill/>
            </a:ln>
            <a:effectLst/>
            <a:sp3d/>
          </c:spPr>
          <c:invertIfNegative val="0"/>
          <c:cat>
            <c:strRef>
              <c:f>Sheet1!$A$2:$A$6</c:f>
              <c:strCache>
                <c:ptCount val="4"/>
                <c:pt idx="0">
                  <c:v>FOREMEN</c:v>
                </c:pt>
                <c:pt idx="1">
                  <c:v>SUPERVISORS</c:v>
                </c:pt>
                <c:pt idx="2">
                  <c:v>OPERATIONS MANAGERS</c:v>
                </c:pt>
                <c:pt idx="3">
                  <c:v>OVERALL</c:v>
                </c:pt>
              </c:strCache>
            </c:strRef>
          </c:cat>
          <c:val>
            <c:numRef>
              <c:f>Sheet1!$C$2:$C$6</c:f>
              <c:numCache>
                <c:formatCode>General</c:formatCode>
                <c:ptCount val="5"/>
                <c:pt idx="0">
                  <c:v>0.0</c:v>
                </c:pt>
                <c:pt idx="1">
                  <c:v>0.0</c:v>
                </c:pt>
                <c:pt idx="2">
                  <c:v>0.0</c:v>
                </c:pt>
                <c:pt idx="3">
                  <c:v>0.0</c:v>
                </c:pt>
              </c:numCache>
            </c:numRef>
          </c:val>
          <c:extLst xmlns:c16r2="http://schemas.microsoft.com/office/drawing/2015/06/chart">
            <c:ext xmlns:c16="http://schemas.microsoft.com/office/drawing/2014/chart" uri="{C3380CC4-5D6E-409C-BE32-E72D297353CC}">
              <c16:uniqueId val="{00000001-B04C-42ED-BB78-2430C435F925}"/>
            </c:ext>
          </c:extLst>
        </c:ser>
        <c:ser>
          <c:idx val="2"/>
          <c:order val="2"/>
          <c:tx>
            <c:strRef>
              <c:f>Sheet1!$D$1</c:f>
              <c:strCache>
                <c:ptCount val="1"/>
                <c:pt idx="0">
                  <c:v>Series 3</c:v>
                </c:pt>
              </c:strCache>
            </c:strRef>
          </c:tx>
          <c:spPr>
            <a:solidFill>
              <a:schemeClr val="tx2">
                <a:lumMod val="85000"/>
                <a:lumOff val="15000"/>
              </a:schemeClr>
            </a:solidFill>
            <a:ln>
              <a:noFill/>
            </a:ln>
            <a:effectLst/>
            <a:sp3d/>
          </c:spPr>
          <c:invertIfNegative val="0"/>
          <c:cat>
            <c:strRef>
              <c:f>Sheet1!$A$2:$A$6</c:f>
              <c:strCache>
                <c:ptCount val="4"/>
                <c:pt idx="0">
                  <c:v>FOREMEN</c:v>
                </c:pt>
                <c:pt idx="1">
                  <c:v>SUPERVISORS</c:v>
                </c:pt>
                <c:pt idx="2">
                  <c:v>OPERATIONS MANAGERS</c:v>
                </c:pt>
                <c:pt idx="3">
                  <c:v>OVERALL</c:v>
                </c:pt>
              </c:strCache>
            </c:strRef>
          </c:cat>
          <c:val>
            <c:numRef>
              <c:f>Sheet1!$D$2:$D$6</c:f>
              <c:numCache>
                <c:formatCode>General</c:formatCode>
                <c:ptCount val="5"/>
                <c:pt idx="0">
                  <c:v>0.0</c:v>
                </c:pt>
                <c:pt idx="1">
                  <c:v>0.0</c:v>
                </c:pt>
                <c:pt idx="2">
                  <c:v>0.0</c:v>
                </c:pt>
                <c:pt idx="3">
                  <c:v>0.0</c:v>
                </c:pt>
              </c:numCache>
            </c:numRef>
          </c:val>
          <c:extLst xmlns:c16r2="http://schemas.microsoft.com/office/drawing/2015/06/chart">
            <c:ext xmlns:c16="http://schemas.microsoft.com/office/drawing/2014/chart" uri="{C3380CC4-5D6E-409C-BE32-E72D297353CC}">
              <c16:uniqueId val="{00000002-B04C-42ED-BB78-2430C435F925}"/>
            </c:ext>
          </c:extLst>
        </c:ser>
        <c:dLbls>
          <c:showLegendKey val="0"/>
          <c:showVal val="0"/>
          <c:showCatName val="0"/>
          <c:showSerName val="0"/>
          <c:showPercent val="0"/>
          <c:showBubbleSize val="0"/>
        </c:dLbls>
        <c:gapWidth val="150"/>
        <c:shape val="box"/>
        <c:axId val="-2108097936"/>
        <c:axId val="-2108111520"/>
        <c:axId val="0"/>
      </c:bar3DChart>
      <c:catAx>
        <c:axId val="-21080979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2108111520"/>
        <c:crosses val="autoZero"/>
        <c:auto val="1"/>
        <c:lblAlgn val="ctr"/>
        <c:lblOffset val="100"/>
        <c:noMultiLvlLbl val="0"/>
      </c:catAx>
      <c:valAx>
        <c:axId val="-2108111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080979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r>
              <a:rPr lang="en-US" sz="2800" b="1" smtClean="0">
                <a:solidFill>
                  <a:schemeClr val="tx1"/>
                </a:solidFill>
              </a:rPr>
              <a:t>How</a:t>
            </a:r>
            <a:r>
              <a:rPr lang="en-US" sz="2800" b="1" baseline="0" smtClean="0">
                <a:solidFill>
                  <a:schemeClr val="tx1"/>
                </a:solidFill>
              </a:rPr>
              <a:t> we learn</a:t>
            </a:r>
            <a:r>
              <a:rPr lang="is-IS" sz="2800" b="1" baseline="0" smtClean="0">
                <a:solidFill>
                  <a:schemeClr val="tx1"/>
                </a:solidFill>
              </a:rPr>
              <a:t>…</a:t>
            </a:r>
            <a:endParaRPr lang="en-US" sz="2800" b="1">
              <a:solidFill>
                <a:schemeClr val="tx1"/>
              </a:solidFill>
            </a:endParaRPr>
          </a:p>
        </c:rich>
      </c:tx>
      <c:layout>
        <c:manualLayout>
          <c:xMode val="edge"/>
          <c:yMode val="edge"/>
          <c:x val="0.327299232902449"/>
          <c:y val="0.0151152874716407"/>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solidFill>
              <a:latin typeface="+mn-lt"/>
              <a:ea typeface="+mn-ea"/>
              <a:cs typeface="+mn-cs"/>
            </a:defRPr>
          </a:pPr>
          <a:endParaRPr lang="en-US"/>
        </a:p>
      </c:txPr>
    </c:title>
    <c:autoTitleDeleted val="0"/>
    <c:plotArea>
      <c:layout/>
      <c:doughnutChart>
        <c:varyColors val="1"/>
        <c:ser>
          <c:idx val="0"/>
          <c:order val="0"/>
          <c:tx>
            <c:strRef>
              <c:f>Sheet1!$B$1</c:f>
              <c:strCache>
                <c:ptCount val="1"/>
                <c:pt idx="0">
                  <c:v>Sales</c:v>
                </c:pt>
              </c:strCache>
            </c:strRef>
          </c:tx>
          <c:spPr>
            <a:solidFill>
              <a:srgbClr val="FFC000"/>
            </a:solidFill>
          </c:spPr>
          <c:dPt>
            <c:idx val="0"/>
            <c:bubble3D val="0"/>
            <c:spPr>
              <a:solidFill>
                <a:srgbClr val="FFFF00"/>
              </a:solidFill>
              <a:ln w="19050">
                <a:solidFill>
                  <a:schemeClr val="tx1"/>
                </a:solidFill>
              </a:ln>
              <a:effectLst/>
            </c:spPr>
          </c:dPt>
          <c:dPt>
            <c:idx val="1"/>
            <c:bubble3D val="0"/>
            <c:spPr>
              <a:solidFill>
                <a:srgbClr val="FFC000"/>
              </a:solidFill>
              <a:ln w="19050">
                <a:solidFill>
                  <a:schemeClr val="tx1"/>
                </a:solidFill>
              </a:ln>
              <a:effectLst/>
            </c:spPr>
          </c:dPt>
          <c:dPt>
            <c:idx val="2"/>
            <c:bubble3D val="0"/>
            <c:spPr>
              <a:solidFill>
                <a:srgbClr val="92D050"/>
              </a:solidFill>
              <a:ln w="19050">
                <a:solidFill>
                  <a:schemeClr val="tx1"/>
                </a:solidFill>
              </a:ln>
              <a:effectLst/>
            </c:spPr>
          </c:dPt>
          <c:dPt>
            <c:idx val="3"/>
            <c:bubble3D val="0"/>
            <c:spPr>
              <a:solidFill>
                <a:srgbClr val="FFC000"/>
              </a:solidFill>
              <a:ln w="19050">
                <a:solidFill>
                  <a:schemeClr val="lt1"/>
                </a:solidFill>
              </a:ln>
              <a:effectLst/>
            </c:spPr>
          </c:dPt>
          <c:cat>
            <c:strRef>
              <c:f>Sheet1!$A$2:$A$5</c:f>
              <c:strCache>
                <c:ptCount val="3"/>
                <c:pt idx="0">
                  <c:v>Informal</c:v>
                </c:pt>
                <c:pt idx="1">
                  <c:v>Others</c:v>
                </c:pt>
                <c:pt idx="2">
                  <c:v>Formal</c:v>
                </c:pt>
              </c:strCache>
            </c:strRef>
          </c:cat>
          <c:val>
            <c:numRef>
              <c:f>Sheet1!$B$2:$B$5</c:f>
              <c:numCache>
                <c:formatCode>General</c:formatCode>
                <c:ptCount val="4"/>
                <c:pt idx="0">
                  <c:v>70.0</c:v>
                </c:pt>
                <c:pt idx="1">
                  <c:v>20.0</c:v>
                </c:pt>
                <c:pt idx="2">
                  <c:v>10.0</c:v>
                </c:pt>
              </c:numCache>
            </c:numRef>
          </c:val>
        </c:ser>
        <c:dLbls>
          <c:showLegendKey val="0"/>
          <c:showVal val="0"/>
          <c:showCatName val="0"/>
          <c:showSerName val="0"/>
          <c:showPercent val="0"/>
          <c:showBubbleSize val="0"/>
          <c:showLeaderLines val="1"/>
        </c:dLbls>
        <c:firstSliceAng val="0"/>
        <c:holeSize val="44"/>
      </c:doughnutChart>
      <c:spPr>
        <a:noFill/>
        <a:ln>
          <a:noFill/>
        </a:ln>
        <a:effectLst/>
      </c:spPr>
    </c:plotArea>
    <c:legend>
      <c:legendPos val="b"/>
      <c:legendEntry>
        <c:idx val="3"/>
        <c:delete val="1"/>
      </c:legendEntry>
      <c:layout/>
      <c:overlay val="0"/>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911E9D-9112-4629-9B99-6E5AA4DA8E4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74C1753-A924-42D0-9726-CD9E3AFA9996}">
      <dgm:prSet/>
      <dgm:spPr/>
      <dgm:t>
        <a:bodyPr/>
        <a:lstStyle/>
        <a:p>
          <a:r>
            <a:rPr lang="en-GB" b="1"/>
            <a:t>DESIGN OF THE WORKSHOP:</a:t>
          </a:r>
          <a:endParaRPr lang="en-GB"/>
        </a:p>
      </dgm:t>
    </dgm:pt>
    <dgm:pt modelId="{E1E29854-786D-4310-BFFB-4D7FBF1E96AD}" type="parTrans" cxnId="{BB6DFDC0-B6A9-421D-90AA-8D02D55D8716}">
      <dgm:prSet/>
      <dgm:spPr/>
      <dgm:t>
        <a:bodyPr/>
        <a:lstStyle/>
        <a:p>
          <a:endParaRPr lang="en-US"/>
        </a:p>
      </dgm:t>
    </dgm:pt>
    <dgm:pt modelId="{1EB8FCD0-814C-4500-A3F8-599F3ED3DDEE}" type="sibTrans" cxnId="{BB6DFDC0-B6A9-421D-90AA-8D02D55D8716}">
      <dgm:prSet/>
      <dgm:spPr/>
      <dgm:t>
        <a:bodyPr/>
        <a:lstStyle/>
        <a:p>
          <a:endParaRPr lang="en-US"/>
        </a:p>
      </dgm:t>
    </dgm:pt>
    <dgm:pt modelId="{1CC663C1-B7B6-4518-99B6-48C8F7B2D812}">
      <dgm:prSet/>
      <dgm:spPr/>
      <dgm:t>
        <a:bodyPr/>
        <a:lstStyle/>
        <a:p>
          <a:r>
            <a:rPr lang="en-GB"/>
            <a:t>Was easy to understand and engaging – 4.9</a:t>
          </a:r>
        </a:p>
      </dgm:t>
    </dgm:pt>
    <dgm:pt modelId="{1DFB6489-386A-43A0-AC4D-5B5F7C3B6EE0}" type="parTrans" cxnId="{1AE04904-CC95-45EB-8556-9C889681E55C}">
      <dgm:prSet/>
      <dgm:spPr/>
      <dgm:t>
        <a:bodyPr/>
        <a:lstStyle/>
        <a:p>
          <a:endParaRPr lang="en-US"/>
        </a:p>
      </dgm:t>
    </dgm:pt>
    <dgm:pt modelId="{89D85225-761B-4030-B23D-124A5F75142C}" type="sibTrans" cxnId="{1AE04904-CC95-45EB-8556-9C889681E55C}">
      <dgm:prSet/>
      <dgm:spPr/>
      <dgm:t>
        <a:bodyPr/>
        <a:lstStyle/>
        <a:p>
          <a:endParaRPr lang="en-US"/>
        </a:p>
      </dgm:t>
    </dgm:pt>
    <dgm:pt modelId="{E9E7060C-6BD8-4846-AB14-22641AF7BF3B}">
      <dgm:prSet/>
      <dgm:spPr/>
      <dgm:t>
        <a:bodyPr/>
        <a:lstStyle/>
        <a:p>
          <a:r>
            <a:rPr lang="en-GB"/>
            <a:t>Developed relevant leadership and mentoring skills – 4.9 </a:t>
          </a:r>
        </a:p>
      </dgm:t>
    </dgm:pt>
    <dgm:pt modelId="{FEF51D0F-84CF-4450-9057-BCC32F60AFF5}" type="parTrans" cxnId="{FE2DB6F0-455B-41FB-8180-A08F8D9FB49A}">
      <dgm:prSet/>
      <dgm:spPr/>
      <dgm:t>
        <a:bodyPr/>
        <a:lstStyle/>
        <a:p>
          <a:endParaRPr lang="en-US"/>
        </a:p>
      </dgm:t>
    </dgm:pt>
    <dgm:pt modelId="{4E50DE77-C467-4309-B37D-DC3A391CA8DE}" type="sibTrans" cxnId="{FE2DB6F0-455B-41FB-8180-A08F8D9FB49A}">
      <dgm:prSet/>
      <dgm:spPr/>
      <dgm:t>
        <a:bodyPr/>
        <a:lstStyle/>
        <a:p>
          <a:endParaRPr lang="en-US"/>
        </a:p>
      </dgm:t>
    </dgm:pt>
    <dgm:pt modelId="{E8A9ECD7-4972-4AC5-824D-3369BD78FD96}">
      <dgm:prSet/>
      <dgm:spPr/>
      <dgm:t>
        <a:bodyPr/>
        <a:lstStyle/>
        <a:p>
          <a:r>
            <a:rPr lang="en-GB"/>
            <a:t>Was practical &amp; Informative – 5</a:t>
          </a:r>
        </a:p>
      </dgm:t>
    </dgm:pt>
    <dgm:pt modelId="{E64B01F4-53A4-49FD-BA8C-36ED5FC77E5A}" type="parTrans" cxnId="{0D78978A-D6AC-40AD-B140-27473E98609B}">
      <dgm:prSet/>
      <dgm:spPr/>
      <dgm:t>
        <a:bodyPr/>
        <a:lstStyle/>
        <a:p>
          <a:endParaRPr lang="en-US"/>
        </a:p>
      </dgm:t>
    </dgm:pt>
    <dgm:pt modelId="{7176C963-0818-4226-A300-9506725D3694}" type="sibTrans" cxnId="{0D78978A-D6AC-40AD-B140-27473E98609B}">
      <dgm:prSet/>
      <dgm:spPr/>
      <dgm:t>
        <a:bodyPr/>
        <a:lstStyle/>
        <a:p>
          <a:endParaRPr lang="en-US"/>
        </a:p>
      </dgm:t>
    </dgm:pt>
    <dgm:pt modelId="{0E310588-4524-4F3C-B74C-43DB53828F37}">
      <dgm:prSet/>
      <dgm:spPr/>
      <dgm:t>
        <a:bodyPr/>
        <a:lstStyle/>
        <a:p>
          <a:r>
            <a:rPr lang="en-GB"/>
            <a:t>Interactive and applicable to Chevron – 4.9 </a:t>
          </a:r>
          <a:br>
            <a:rPr lang="en-GB"/>
          </a:br>
          <a:endParaRPr lang="en-GB"/>
        </a:p>
      </dgm:t>
    </dgm:pt>
    <dgm:pt modelId="{0A7E2E37-865D-4133-AB16-F6877A9C578A}" type="parTrans" cxnId="{4A4693C7-3AF0-4352-99C5-1F3355B2EF2B}">
      <dgm:prSet/>
      <dgm:spPr/>
      <dgm:t>
        <a:bodyPr/>
        <a:lstStyle/>
        <a:p>
          <a:endParaRPr lang="en-US"/>
        </a:p>
      </dgm:t>
    </dgm:pt>
    <dgm:pt modelId="{E8189325-D81A-4F4B-9391-7CAEA5E784E1}" type="sibTrans" cxnId="{4A4693C7-3AF0-4352-99C5-1F3355B2EF2B}">
      <dgm:prSet/>
      <dgm:spPr/>
      <dgm:t>
        <a:bodyPr/>
        <a:lstStyle/>
        <a:p>
          <a:endParaRPr lang="en-US"/>
        </a:p>
      </dgm:t>
    </dgm:pt>
    <dgm:pt modelId="{A99895BF-824D-47E3-B0F0-0879F33D4B59}">
      <dgm:prSet/>
      <dgm:spPr/>
      <dgm:t>
        <a:bodyPr/>
        <a:lstStyle/>
        <a:p>
          <a:r>
            <a:rPr lang="en-GB" b="1"/>
            <a:t>THE FACILITATORS:</a:t>
          </a:r>
          <a:endParaRPr lang="en-GB"/>
        </a:p>
      </dgm:t>
    </dgm:pt>
    <dgm:pt modelId="{635F0652-D355-44C1-884B-D637622900C3}" type="parTrans" cxnId="{1D2BF8A3-3519-46CC-8BC0-A54E36CD59CA}">
      <dgm:prSet/>
      <dgm:spPr/>
      <dgm:t>
        <a:bodyPr/>
        <a:lstStyle/>
        <a:p>
          <a:endParaRPr lang="en-US"/>
        </a:p>
      </dgm:t>
    </dgm:pt>
    <dgm:pt modelId="{F916262E-AA4D-4723-A3A4-782A80E441FE}" type="sibTrans" cxnId="{1D2BF8A3-3519-46CC-8BC0-A54E36CD59CA}">
      <dgm:prSet/>
      <dgm:spPr/>
      <dgm:t>
        <a:bodyPr/>
        <a:lstStyle/>
        <a:p>
          <a:endParaRPr lang="en-US"/>
        </a:p>
      </dgm:t>
    </dgm:pt>
    <dgm:pt modelId="{24E1E8CA-45D8-4B1F-A6F1-FF1A9D4C0D19}">
      <dgm:prSet/>
      <dgm:spPr/>
      <dgm:t>
        <a:bodyPr/>
        <a:lstStyle/>
        <a:p>
          <a:r>
            <a:rPr lang="en-GB"/>
            <a:t>Kept my attention and supported group needs well – 5 </a:t>
          </a:r>
        </a:p>
      </dgm:t>
    </dgm:pt>
    <dgm:pt modelId="{51D0FBAF-CE79-4750-BF87-0BE4AC9DED97}" type="parTrans" cxnId="{DAD49530-6F5A-41A3-9846-7CEF9ECB6D1E}">
      <dgm:prSet/>
      <dgm:spPr/>
      <dgm:t>
        <a:bodyPr/>
        <a:lstStyle/>
        <a:p>
          <a:endParaRPr lang="en-US"/>
        </a:p>
      </dgm:t>
    </dgm:pt>
    <dgm:pt modelId="{DA5C13FC-44CC-4278-ABCC-72E1A741A7B3}" type="sibTrans" cxnId="{DAD49530-6F5A-41A3-9846-7CEF9ECB6D1E}">
      <dgm:prSet/>
      <dgm:spPr/>
      <dgm:t>
        <a:bodyPr/>
        <a:lstStyle/>
        <a:p>
          <a:endParaRPr lang="en-US"/>
        </a:p>
      </dgm:t>
    </dgm:pt>
    <dgm:pt modelId="{6E15A22E-7ECB-4842-A26A-86005FEB7954}">
      <dgm:prSet/>
      <dgm:spPr/>
      <dgm:t>
        <a:bodyPr/>
        <a:lstStyle/>
        <a:p>
          <a:r>
            <a:rPr lang="en-GB"/>
            <a:t>Were knowledgeable on the subject – 5</a:t>
          </a:r>
        </a:p>
      </dgm:t>
    </dgm:pt>
    <dgm:pt modelId="{E22888E7-537C-4F69-9B4C-97277C00312B}" type="parTrans" cxnId="{0B551812-ABF8-4011-BA9A-34E479F2AB86}">
      <dgm:prSet/>
      <dgm:spPr/>
      <dgm:t>
        <a:bodyPr/>
        <a:lstStyle/>
        <a:p>
          <a:endParaRPr lang="en-US"/>
        </a:p>
      </dgm:t>
    </dgm:pt>
    <dgm:pt modelId="{82C49DB2-F055-4828-B0F3-9722CD638507}" type="sibTrans" cxnId="{0B551812-ABF8-4011-BA9A-34E479F2AB86}">
      <dgm:prSet/>
      <dgm:spPr/>
      <dgm:t>
        <a:bodyPr/>
        <a:lstStyle/>
        <a:p>
          <a:endParaRPr lang="en-US"/>
        </a:p>
      </dgm:t>
    </dgm:pt>
    <dgm:pt modelId="{B73ACA1A-2F1A-46F0-AC9A-CA2A32FFC7D4}">
      <dgm:prSet/>
      <dgm:spPr/>
      <dgm:t>
        <a:bodyPr/>
        <a:lstStyle/>
        <a:p>
          <a:r>
            <a:rPr lang="en-GB"/>
            <a:t>Engaged and energised the group – 5</a:t>
          </a:r>
        </a:p>
      </dgm:t>
    </dgm:pt>
    <dgm:pt modelId="{CCCD0DC8-D8F8-471F-A3D9-6EFFB70B80D6}" type="parTrans" cxnId="{B6C42EDE-351D-4C3E-B8BB-427EC8F13297}">
      <dgm:prSet/>
      <dgm:spPr/>
      <dgm:t>
        <a:bodyPr/>
        <a:lstStyle/>
        <a:p>
          <a:endParaRPr lang="en-US"/>
        </a:p>
      </dgm:t>
    </dgm:pt>
    <dgm:pt modelId="{69731400-9FEA-47F7-B4D2-B268649EE556}" type="sibTrans" cxnId="{B6C42EDE-351D-4C3E-B8BB-427EC8F13297}">
      <dgm:prSet/>
      <dgm:spPr/>
      <dgm:t>
        <a:bodyPr/>
        <a:lstStyle/>
        <a:p>
          <a:endParaRPr lang="en-US"/>
        </a:p>
      </dgm:t>
    </dgm:pt>
    <dgm:pt modelId="{444E4F33-BE2C-4341-AF6E-AD64DF1A04DD}">
      <dgm:prSet/>
      <dgm:spPr/>
      <dgm:t>
        <a:bodyPr/>
        <a:lstStyle/>
        <a:p>
          <a:r>
            <a:rPr lang="en-GB"/>
            <a:t>Gave me relevant insights that can assist me with my work - 5</a:t>
          </a:r>
        </a:p>
      </dgm:t>
    </dgm:pt>
    <dgm:pt modelId="{FA080EE1-725A-4CB6-98A2-1CB2E752D062}" type="parTrans" cxnId="{32CA9B45-E83D-4D6E-B885-43270E7FBC1C}">
      <dgm:prSet/>
      <dgm:spPr/>
      <dgm:t>
        <a:bodyPr/>
        <a:lstStyle/>
        <a:p>
          <a:endParaRPr lang="en-US"/>
        </a:p>
      </dgm:t>
    </dgm:pt>
    <dgm:pt modelId="{4FA0C7EA-D15C-48CF-8830-08ABD3EA03B9}" type="sibTrans" cxnId="{32CA9B45-E83D-4D6E-B885-43270E7FBC1C}">
      <dgm:prSet/>
      <dgm:spPr/>
      <dgm:t>
        <a:bodyPr/>
        <a:lstStyle/>
        <a:p>
          <a:endParaRPr lang="en-US"/>
        </a:p>
      </dgm:t>
    </dgm:pt>
    <dgm:pt modelId="{60CDD4C8-7D96-4DBC-ADAB-7112FD2FF9F0}" type="pres">
      <dgm:prSet presAssocID="{32911E9D-9112-4629-9B99-6E5AA4DA8E4F}" presName="linear" presStyleCnt="0">
        <dgm:presLayoutVars>
          <dgm:animLvl val="lvl"/>
          <dgm:resizeHandles val="exact"/>
        </dgm:presLayoutVars>
      </dgm:prSet>
      <dgm:spPr/>
      <dgm:t>
        <a:bodyPr/>
        <a:lstStyle/>
        <a:p>
          <a:endParaRPr lang="en-US"/>
        </a:p>
      </dgm:t>
    </dgm:pt>
    <dgm:pt modelId="{9A3C91F9-ADE1-4959-B21B-334BECB30475}" type="pres">
      <dgm:prSet presAssocID="{574C1753-A924-42D0-9726-CD9E3AFA9996}" presName="parentText" presStyleLbl="node1" presStyleIdx="0" presStyleCnt="2" custLinFactNeighborX="-338">
        <dgm:presLayoutVars>
          <dgm:chMax val="0"/>
          <dgm:bulletEnabled val="1"/>
        </dgm:presLayoutVars>
      </dgm:prSet>
      <dgm:spPr/>
      <dgm:t>
        <a:bodyPr/>
        <a:lstStyle/>
        <a:p>
          <a:endParaRPr lang="en-US"/>
        </a:p>
      </dgm:t>
    </dgm:pt>
    <dgm:pt modelId="{AF7804FF-26E3-4660-9DF6-CD4ED09672F2}" type="pres">
      <dgm:prSet presAssocID="{574C1753-A924-42D0-9726-CD9E3AFA9996}" presName="childText" presStyleLbl="revTx" presStyleIdx="0" presStyleCnt="2" custLinFactNeighborX="-373" custLinFactNeighborY="-2215">
        <dgm:presLayoutVars>
          <dgm:bulletEnabled val="1"/>
        </dgm:presLayoutVars>
      </dgm:prSet>
      <dgm:spPr/>
      <dgm:t>
        <a:bodyPr/>
        <a:lstStyle/>
        <a:p>
          <a:endParaRPr lang="en-US"/>
        </a:p>
      </dgm:t>
    </dgm:pt>
    <dgm:pt modelId="{1055C3EA-03BF-41D2-8A80-1E8F16D3E566}" type="pres">
      <dgm:prSet presAssocID="{A99895BF-824D-47E3-B0F0-0879F33D4B59}" presName="parentText" presStyleLbl="node1" presStyleIdx="1" presStyleCnt="2">
        <dgm:presLayoutVars>
          <dgm:chMax val="0"/>
          <dgm:bulletEnabled val="1"/>
        </dgm:presLayoutVars>
      </dgm:prSet>
      <dgm:spPr/>
      <dgm:t>
        <a:bodyPr/>
        <a:lstStyle/>
        <a:p>
          <a:endParaRPr lang="en-US"/>
        </a:p>
      </dgm:t>
    </dgm:pt>
    <dgm:pt modelId="{5C7F4CBB-7E41-4072-ACFB-84D941CFE012}" type="pres">
      <dgm:prSet presAssocID="{A99895BF-824D-47E3-B0F0-0879F33D4B59}" presName="childText" presStyleLbl="revTx" presStyleIdx="1" presStyleCnt="2">
        <dgm:presLayoutVars>
          <dgm:bulletEnabled val="1"/>
        </dgm:presLayoutVars>
      </dgm:prSet>
      <dgm:spPr/>
      <dgm:t>
        <a:bodyPr/>
        <a:lstStyle/>
        <a:p>
          <a:endParaRPr lang="en-US"/>
        </a:p>
      </dgm:t>
    </dgm:pt>
  </dgm:ptLst>
  <dgm:cxnLst>
    <dgm:cxn modelId="{FE2DB6F0-455B-41FB-8180-A08F8D9FB49A}" srcId="{574C1753-A924-42D0-9726-CD9E3AFA9996}" destId="{E9E7060C-6BD8-4846-AB14-22641AF7BF3B}" srcOrd="1" destOrd="0" parTransId="{FEF51D0F-84CF-4450-9057-BCC32F60AFF5}" sibTransId="{4E50DE77-C467-4309-B37D-DC3A391CA8DE}"/>
    <dgm:cxn modelId="{BB6DFDC0-B6A9-421D-90AA-8D02D55D8716}" srcId="{32911E9D-9112-4629-9B99-6E5AA4DA8E4F}" destId="{574C1753-A924-42D0-9726-CD9E3AFA9996}" srcOrd="0" destOrd="0" parTransId="{E1E29854-786D-4310-BFFB-4D7FBF1E96AD}" sibTransId="{1EB8FCD0-814C-4500-A3F8-599F3ED3DDEE}"/>
    <dgm:cxn modelId="{869897D4-62A9-E54E-B9A4-8B76D976ADE7}" type="presOf" srcId="{574C1753-A924-42D0-9726-CD9E3AFA9996}" destId="{9A3C91F9-ADE1-4959-B21B-334BECB30475}" srcOrd="0" destOrd="0" presId="urn:microsoft.com/office/officeart/2005/8/layout/vList2"/>
    <dgm:cxn modelId="{0B551812-ABF8-4011-BA9A-34E479F2AB86}" srcId="{A99895BF-824D-47E3-B0F0-0879F33D4B59}" destId="{6E15A22E-7ECB-4842-A26A-86005FEB7954}" srcOrd="1" destOrd="0" parTransId="{E22888E7-537C-4F69-9B4C-97277C00312B}" sibTransId="{82C49DB2-F055-4828-B0F3-9722CD638507}"/>
    <dgm:cxn modelId="{9F8BF0AE-5B76-6644-B61B-39749F55D2FD}" type="presOf" srcId="{1CC663C1-B7B6-4518-99B6-48C8F7B2D812}" destId="{AF7804FF-26E3-4660-9DF6-CD4ED09672F2}" srcOrd="0" destOrd="0" presId="urn:microsoft.com/office/officeart/2005/8/layout/vList2"/>
    <dgm:cxn modelId="{98C0034E-230E-3E46-98DE-32B106771DA6}" type="presOf" srcId="{E8A9ECD7-4972-4AC5-824D-3369BD78FD96}" destId="{AF7804FF-26E3-4660-9DF6-CD4ED09672F2}" srcOrd="0" destOrd="2" presId="urn:microsoft.com/office/officeart/2005/8/layout/vList2"/>
    <dgm:cxn modelId="{DAD49530-6F5A-41A3-9846-7CEF9ECB6D1E}" srcId="{A99895BF-824D-47E3-B0F0-0879F33D4B59}" destId="{24E1E8CA-45D8-4B1F-A6F1-FF1A9D4C0D19}" srcOrd="0" destOrd="0" parTransId="{51D0FBAF-CE79-4750-BF87-0BE4AC9DED97}" sibTransId="{DA5C13FC-44CC-4278-ABCC-72E1A741A7B3}"/>
    <dgm:cxn modelId="{7D337ECC-70E6-A543-A621-CC95F2A09B4A}" type="presOf" srcId="{E9E7060C-6BD8-4846-AB14-22641AF7BF3B}" destId="{AF7804FF-26E3-4660-9DF6-CD4ED09672F2}" srcOrd="0" destOrd="1" presId="urn:microsoft.com/office/officeart/2005/8/layout/vList2"/>
    <dgm:cxn modelId="{B6C42EDE-351D-4C3E-B8BB-427EC8F13297}" srcId="{A99895BF-824D-47E3-B0F0-0879F33D4B59}" destId="{B73ACA1A-2F1A-46F0-AC9A-CA2A32FFC7D4}" srcOrd="2" destOrd="0" parTransId="{CCCD0DC8-D8F8-471F-A3D9-6EFFB70B80D6}" sibTransId="{69731400-9FEA-47F7-B4D2-B268649EE556}"/>
    <dgm:cxn modelId="{9D391895-D7AE-F446-B494-CFFB2938C85C}" type="presOf" srcId="{444E4F33-BE2C-4341-AF6E-AD64DF1A04DD}" destId="{5C7F4CBB-7E41-4072-ACFB-84D941CFE012}" srcOrd="0" destOrd="3" presId="urn:microsoft.com/office/officeart/2005/8/layout/vList2"/>
    <dgm:cxn modelId="{4A4693C7-3AF0-4352-99C5-1F3355B2EF2B}" srcId="{574C1753-A924-42D0-9726-CD9E3AFA9996}" destId="{0E310588-4524-4F3C-B74C-43DB53828F37}" srcOrd="3" destOrd="0" parTransId="{0A7E2E37-865D-4133-AB16-F6877A9C578A}" sibTransId="{E8189325-D81A-4F4B-9391-7CAEA5E784E1}"/>
    <dgm:cxn modelId="{0D7557B4-0B20-0843-AC6C-43EEAB0EBA7D}" type="presOf" srcId="{B73ACA1A-2F1A-46F0-AC9A-CA2A32FFC7D4}" destId="{5C7F4CBB-7E41-4072-ACFB-84D941CFE012}" srcOrd="0" destOrd="2" presId="urn:microsoft.com/office/officeart/2005/8/layout/vList2"/>
    <dgm:cxn modelId="{4ABC3568-0EA7-B845-86EE-03011E4DC63B}" type="presOf" srcId="{A99895BF-824D-47E3-B0F0-0879F33D4B59}" destId="{1055C3EA-03BF-41D2-8A80-1E8F16D3E566}" srcOrd="0" destOrd="0" presId="urn:microsoft.com/office/officeart/2005/8/layout/vList2"/>
    <dgm:cxn modelId="{5C2E8C2D-CAA7-3C4E-8621-3B77A4BFDDDF}" type="presOf" srcId="{6E15A22E-7ECB-4842-A26A-86005FEB7954}" destId="{5C7F4CBB-7E41-4072-ACFB-84D941CFE012}" srcOrd="0" destOrd="1" presId="urn:microsoft.com/office/officeart/2005/8/layout/vList2"/>
    <dgm:cxn modelId="{1AE04904-CC95-45EB-8556-9C889681E55C}" srcId="{574C1753-A924-42D0-9726-CD9E3AFA9996}" destId="{1CC663C1-B7B6-4518-99B6-48C8F7B2D812}" srcOrd="0" destOrd="0" parTransId="{1DFB6489-386A-43A0-AC4D-5B5F7C3B6EE0}" sibTransId="{89D85225-761B-4030-B23D-124A5F75142C}"/>
    <dgm:cxn modelId="{2D75886D-DE18-B646-9D04-573F7B0603EE}" type="presOf" srcId="{32911E9D-9112-4629-9B99-6E5AA4DA8E4F}" destId="{60CDD4C8-7D96-4DBC-ADAB-7112FD2FF9F0}" srcOrd="0" destOrd="0" presId="urn:microsoft.com/office/officeart/2005/8/layout/vList2"/>
    <dgm:cxn modelId="{036764BD-00A9-A44C-96F5-C9DF06078CCF}" type="presOf" srcId="{24E1E8CA-45D8-4B1F-A6F1-FF1A9D4C0D19}" destId="{5C7F4CBB-7E41-4072-ACFB-84D941CFE012}" srcOrd="0" destOrd="0" presId="urn:microsoft.com/office/officeart/2005/8/layout/vList2"/>
    <dgm:cxn modelId="{CACC4BD5-6D10-2142-A167-1B5827350D08}" type="presOf" srcId="{0E310588-4524-4F3C-B74C-43DB53828F37}" destId="{AF7804FF-26E3-4660-9DF6-CD4ED09672F2}" srcOrd="0" destOrd="3" presId="urn:microsoft.com/office/officeart/2005/8/layout/vList2"/>
    <dgm:cxn modelId="{1D2BF8A3-3519-46CC-8BC0-A54E36CD59CA}" srcId="{32911E9D-9112-4629-9B99-6E5AA4DA8E4F}" destId="{A99895BF-824D-47E3-B0F0-0879F33D4B59}" srcOrd="1" destOrd="0" parTransId="{635F0652-D355-44C1-884B-D637622900C3}" sibTransId="{F916262E-AA4D-4723-A3A4-782A80E441FE}"/>
    <dgm:cxn modelId="{32CA9B45-E83D-4D6E-B885-43270E7FBC1C}" srcId="{A99895BF-824D-47E3-B0F0-0879F33D4B59}" destId="{444E4F33-BE2C-4341-AF6E-AD64DF1A04DD}" srcOrd="3" destOrd="0" parTransId="{FA080EE1-725A-4CB6-98A2-1CB2E752D062}" sibTransId="{4FA0C7EA-D15C-48CF-8830-08ABD3EA03B9}"/>
    <dgm:cxn modelId="{0D78978A-D6AC-40AD-B140-27473E98609B}" srcId="{574C1753-A924-42D0-9726-CD9E3AFA9996}" destId="{E8A9ECD7-4972-4AC5-824D-3369BD78FD96}" srcOrd="2" destOrd="0" parTransId="{E64B01F4-53A4-49FD-BA8C-36ED5FC77E5A}" sibTransId="{7176C963-0818-4226-A300-9506725D3694}"/>
    <dgm:cxn modelId="{209C3A2E-5FFD-D842-B703-E7B6410A4DB3}" type="presParOf" srcId="{60CDD4C8-7D96-4DBC-ADAB-7112FD2FF9F0}" destId="{9A3C91F9-ADE1-4959-B21B-334BECB30475}" srcOrd="0" destOrd="0" presId="urn:microsoft.com/office/officeart/2005/8/layout/vList2"/>
    <dgm:cxn modelId="{AF29BA6A-35F3-B248-B5DB-27A5ECC7F64A}" type="presParOf" srcId="{60CDD4C8-7D96-4DBC-ADAB-7112FD2FF9F0}" destId="{AF7804FF-26E3-4660-9DF6-CD4ED09672F2}" srcOrd="1" destOrd="0" presId="urn:microsoft.com/office/officeart/2005/8/layout/vList2"/>
    <dgm:cxn modelId="{2BAEE8AF-5693-AC4D-9203-2CA3E7DD23A2}" type="presParOf" srcId="{60CDD4C8-7D96-4DBC-ADAB-7112FD2FF9F0}" destId="{1055C3EA-03BF-41D2-8A80-1E8F16D3E566}" srcOrd="2" destOrd="0" presId="urn:microsoft.com/office/officeart/2005/8/layout/vList2"/>
    <dgm:cxn modelId="{AABD1E8E-67F8-9046-9384-AEC81526A9A6}" type="presParOf" srcId="{60CDD4C8-7D96-4DBC-ADAB-7112FD2FF9F0}" destId="{5C7F4CBB-7E41-4072-ACFB-84D941CFE012}"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997F26-4AB5-45F6-BC34-133953C11FBD}" type="doc">
      <dgm:prSet loTypeId="urn:microsoft.com/office/officeart/2005/8/layout/radial5" loCatId="cycle" qsTypeId="urn:microsoft.com/office/officeart/2005/8/quickstyle/simple1" qsCatId="simple" csTypeId="urn:microsoft.com/office/officeart/2005/8/colors/accent4_2" csCatId="accent4" phldr="1"/>
      <dgm:spPr/>
      <dgm:t>
        <a:bodyPr/>
        <a:lstStyle/>
        <a:p>
          <a:endParaRPr lang="en-GB"/>
        </a:p>
      </dgm:t>
    </dgm:pt>
    <dgm:pt modelId="{E9976B22-4343-4F09-A99A-6C25A2BE2FD5}">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de-DE" sz="2000" smtClean="0">
              <a:solidFill>
                <a:schemeClr val="tx1"/>
              </a:solidFill>
            </a:rPr>
            <a:t>Depot</a:t>
          </a:r>
        </a:p>
        <a:p>
          <a:r>
            <a:rPr lang="de-DE" sz="2000" baseline="0" smtClean="0">
              <a:solidFill>
                <a:schemeClr val="tx1"/>
              </a:solidFill>
            </a:rPr>
            <a:t>Leadership  Team</a:t>
          </a:r>
        </a:p>
      </dgm:t>
    </dgm:pt>
    <dgm:pt modelId="{F3B168DB-EF1D-45C9-AC57-D9EC5584CE1F}" type="parTrans" cxnId="{193C8525-91FD-4EAC-B87D-4DD90870CBA7}">
      <dgm:prSet/>
      <dgm:spPr/>
      <dgm:t>
        <a:bodyPr/>
        <a:lstStyle/>
        <a:p>
          <a:endParaRPr lang="en-GB" sz="1200"/>
        </a:p>
      </dgm:t>
    </dgm:pt>
    <dgm:pt modelId="{C271E7F9-21EC-4664-8642-F03AA8809D8C}" type="sibTrans" cxnId="{193C8525-91FD-4EAC-B87D-4DD90870CBA7}">
      <dgm:prSet/>
      <dgm:spPr/>
      <dgm:t>
        <a:bodyPr/>
        <a:lstStyle/>
        <a:p>
          <a:endParaRPr lang="en-GB" sz="1200"/>
        </a:p>
      </dgm:t>
    </dgm:pt>
    <dgm:pt modelId="{306EA786-A048-4138-8B3B-3E67273C2CFD}">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en-GB" sz="1200" smtClean="0">
              <a:solidFill>
                <a:schemeClr val="tx1"/>
              </a:solidFill>
            </a:rPr>
            <a:t>TTT</a:t>
          </a:r>
          <a:r>
            <a:rPr lang="en-GB" sz="1200" baseline="0" smtClean="0">
              <a:solidFill>
                <a:schemeClr val="tx1"/>
              </a:solidFill>
            </a:rPr>
            <a:t> and team coaching sessions x 4 per year. (CTP)</a:t>
          </a:r>
          <a:endParaRPr lang="en-GB" sz="1200">
            <a:solidFill>
              <a:schemeClr val="tx1"/>
            </a:solidFill>
          </a:endParaRPr>
        </a:p>
      </dgm:t>
    </dgm:pt>
    <dgm:pt modelId="{3A5949C4-2DB3-4A7E-B932-5F0B21472223}" type="parTrans" cxnId="{D7B3378C-4B52-4334-A179-974E03691EC5}">
      <dgm:prSet custT="1"/>
      <dgm:spPr/>
      <dgm:t>
        <a:bodyPr/>
        <a:lstStyle/>
        <a:p>
          <a:endParaRPr lang="en-GB" sz="1200"/>
        </a:p>
      </dgm:t>
    </dgm:pt>
    <dgm:pt modelId="{16C2B788-7363-493A-A0AF-B91CF7E83476}" type="sibTrans" cxnId="{D7B3378C-4B52-4334-A179-974E03691EC5}">
      <dgm:prSet/>
      <dgm:spPr/>
      <dgm:t>
        <a:bodyPr/>
        <a:lstStyle/>
        <a:p>
          <a:endParaRPr lang="en-GB" sz="1200"/>
        </a:p>
      </dgm:t>
    </dgm:pt>
    <dgm:pt modelId="{A82F6E42-3377-4700-82E8-D45201E81A37}">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de-DE" sz="1050" baseline="0" dirty="0" err="1" smtClean="0">
              <a:solidFill>
                <a:schemeClr val="tx1"/>
              </a:solidFill>
            </a:rPr>
            <a:t>Accountability</a:t>
          </a:r>
          <a:r>
            <a:rPr lang="de-DE" sz="1050" baseline="0" dirty="0" smtClean="0">
              <a:solidFill>
                <a:schemeClr val="tx1"/>
              </a:solidFill>
            </a:rPr>
            <a:t> and </a:t>
          </a:r>
          <a:r>
            <a:rPr lang="de-DE" sz="1050" baseline="0" dirty="0" err="1" smtClean="0">
              <a:solidFill>
                <a:schemeClr val="tx1"/>
              </a:solidFill>
            </a:rPr>
            <a:t>responsibility</a:t>
          </a:r>
          <a:r>
            <a:rPr lang="de-DE" sz="1050" baseline="0" dirty="0" smtClean="0">
              <a:solidFill>
                <a:schemeClr val="tx1"/>
              </a:solidFill>
            </a:rPr>
            <a:t> </a:t>
          </a:r>
          <a:r>
            <a:rPr lang="de-DE" sz="1050" baseline="0" dirty="0" err="1" smtClean="0">
              <a:solidFill>
                <a:schemeClr val="tx1"/>
              </a:solidFill>
            </a:rPr>
            <a:t>for</a:t>
          </a:r>
          <a:r>
            <a:rPr lang="de-DE" sz="1050" baseline="0" dirty="0" smtClean="0">
              <a:solidFill>
                <a:schemeClr val="tx1"/>
              </a:solidFill>
            </a:rPr>
            <a:t> </a:t>
          </a:r>
          <a:r>
            <a:rPr lang="de-DE" sz="1050" baseline="0" dirty="0" err="1" smtClean="0">
              <a:solidFill>
                <a:schemeClr val="tx1"/>
              </a:solidFill>
            </a:rPr>
            <a:t>depot</a:t>
          </a:r>
          <a:r>
            <a:rPr lang="de-DE" sz="1050" baseline="0" dirty="0" smtClean="0">
              <a:solidFill>
                <a:schemeClr val="tx1"/>
              </a:solidFill>
            </a:rPr>
            <a:t> </a:t>
          </a:r>
          <a:r>
            <a:rPr lang="de-DE" sz="1050" baseline="0" dirty="0" err="1" smtClean="0">
              <a:solidFill>
                <a:schemeClr val="tx1"/>
              </a:solidFill>
            </a:rPr>
            <a:t>qtrly</a:t>
          </a:r>
          <a:r>
            <a:rPr lang="de-DE" sz="1050" baseline="0" dirty="0" smtClean="0">
              <a:solidFill>
                <a:schemeClr val="tx1"/>
              </a:solidFill>
            </a:rPr>
            <a:t> </a:t>
          </a:r>
          <a:r>
            <a:rPr lang="de-DE" sz="1050" baseline="0" dirty="0" err="1" smtClean="0">
              <a:solidFill>
                <a:schemeClr val="tx1"/>
              </a:solidFill>
            </a:rPr>
            <a:t>objectives</a:t>
          </a:r>
          <a:r>
            <a:rPr lang="de-DE" sz="1050" baseline="0" dirty="0" smtClean="0">
              <a:solidFill>
                <a:schemeClr val="tx1"/>
              </a:solidFill>
            </a:rPr>
            <a:t> and initiatives. RACI. </a:t>
          </a:r>
          <a:endParaRPr lang="en-GB" sz="1050" dirty="0">
            <a:solidFill>
              <a:schemeClr val="tx1"/>
            </a:solidFill>
          </a:endParaRPr>
        </a:p>
      </dgm:t>
    </dgm:pt>
    <dgm:pt modelId="{AD067CF4-431C-485C-B49C-258693ACF47D}" type="parTrans" cxnId="{87C597F8-C1AD-459B-A6BC-1E1FBA41AB6B}">
      <dgm:prSet custT="1"/>
      <dgm:spPr/>
      <dgm:t>
        <a:bodyPr/>
        <a:lstStyle/>
        <a:p>
          <a:endParaRPr lang="en-GB" sz="1200"/>
        </a:p>
      </dgm:t>
    </dgm:pt>
    <dgm:pt modelId="{983354FB-772A-469E-BDCB-8C87E3ABD4F7}" type="sibTrans" cxnId="{87C597F8-C1AD-459B-A6BC-1E1FBA41AB6B}">
      <dgm:prSet/>
      <dgm:spPr/>
      <dgm:t>
        <a:bodyPr/>
        <a:lstStyle/>
        <a:p>
          <a:endParaRPr lang="en-GB" sz="1200"/>
        </a:p>
      </dgm:t>
    </dgm:pt>
    <dgm:pt modelId="{884DC351-6815-47DE-B898-F4CC181994BB}">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en-GB" sz="1200" smtClean="0">
              <a:solidFill>
                <a:schemeClr val="tx1"/>
              </a:solidFill>
            </a:rPr>
            <a:t>Regional</a:t>
          </a:r>
          <a:r>
            <a:rPr lang="en-GB" sz="1200" baseline="0" smtClean="0">
              <a:solidFill>
                <a:schemeClr val="tx1"/>
              </a:solidFill>
            </a:rPr>
            <a:t> manager engaged and RACI in the process.</a:t>
          </a:r>
          <a:r>
            <a:rPr lang="en-GB" sz="1200" smtClean="0">
              <a:solidFill>
                <a:schemeClr val="tx1"/>
              </a:solidFill>
            </a:rPr>
            <a:t> </a:t>
          </a:r>
          <a:endParaRPr lang="en-GB" sz="1200">
            <a:solidFill>
              <a:schemeClr val="tx1"/>
            </a:solidFill>
          </a:endParaRPr>
        </a:p>
      </dgm:t>
    </dgm:pt>
    <dgm:pt modelId="{92469155-951B-40E2-A0E6-DDEFF6852B68}" type="parTrans" cxnId="{BF56E996-6B86-4CC3-9E20-AC2958D05442}">
      <dgm:prSet custT="1"/>
      <dgm:spPr/>
      <dgm:t>
        <a:bodyPr/>
        <a:lstStyle/>
        <a:p>
          <a:endParaRPr lang="en-GB" sz="1200"/>
        </a:p>
      </dgm:t>
    </dgm:pt>
    <dgm:pt modelId="{14197F42-86BD-42C5-BCA7-5BBD2085283B}" type="sibTrans" cxnId="{BF56E996-6B86-4CC3-9E20-AC2958D05442}">
      <dgm:prSet/>
      <dgm:spPr/>
      <dgm:t>
        <a:bodyPr/>
        <a:lstStyle/>
        <a:p>
          <a:endParaRPr lang="en-GB" sz="1200"/>
        </a:p>
      </dgm:t>
    </dgm:pt>
    <dgm:pt modelId="{2349C601-E0D7-45E1-90C7-26FACF488CCD}">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en-GB" sz="1200" smtClean="0">
              <a:solidFill>
                <a:schemeClr val="tx1"/>
              </a:solidFill>
            </a:rPr>
            <a:t>PDP’s</a:t>
          </a:r>
          <a:r>
            <a:rPr lang="en-GB" sz="1200" baseline="0" smtClean="0">
              <a:solidFill>
                <a:schemeClr val="tx1"/>
              </a:solidFill>
            </a:rPr>
            <a:t> for all. Including </a:t>
          </a:r>
          <a:r>
            <a:rPr lang="en-GB" sz="1200" smtClean="0">
              <a:solidFill>
                <a:schemeClr val="tx1"/>
              </a:solidFill>
            </a:rPr>
            <a:t>Peer feedback</a:t>
          </a:r>
          <a:r>
            <a:rPr lang="en-GB" sz="1200" baseline="0" smtClean="0">
              <a:solidFill>
                <a:schemeClr val="tx1"/>
              </a:solidFill>
            </a:rPr>
            <a:t> session and 360/ Insights</a:t>
          </a:r>
          <a:endParaRPr lang="en-GB" sz="1200">
            <a:solidFill>
              <a:schemeClr val="tx1"/>
            </a:solidFill>
          </a:endParaRPr>
        </a:p>
      </dgm:t>
    </dgm:pt>
    <dgm:pt modelId="{B144ED2F-4F5E-4732-B151-B92E308ECDA8}" type="parTrans" cxnId="{D0350DAB-B475-4E54-9CFA-CC3A6B4148C1}">
      <dgm:prSet custT="1"/>
      <dgm:spPr/>
      <dgm:t>
        <a:bodyPr/>
        <a:lstStyle/>
        <a:p>
          <a:endParaRPr lang="en-GB" sz="1200"/>
        </a:p>
      </dgm:t>
    </dgm:pt>
    <dgm:pt modelId="{6E2C0276-18AA-44D6-9892-B7CC0D23D56E}" type="sibTrans" cxnId="{D0350DAB-B475-4E54-9CFA-CC3A6B4148C1}">
      <dgm:prSet/>
      <dgm:spPr/>
      <dgm:t>
        <a:bodyPr/>
        <a:lstStyle/>
        <a:p>
          <a:endParaRPr lang="en-GB" sz="1200"/>
        </a:p>
      </dgm:t>
    </dgm:pt>
    <dgm:pt modelId="{5A49B04D-12B1-46B0-892B-2746D3707A48}">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en-GB" sz="1200" smtClean="0">
              <a:solidFill>
                <a:schemeClr val="tx1"/>
              </a:solidFill>
            </a:rPr>
            <a:t>Depot</a:t>
          </a:r>
          <a:r>
            <a:rPr lang="en-GB" sz="1200" baseline="0" smtClean="0">
              <a:solidFill>
                <a:schemeClr val="tx1"/>
              </a:solidFill>
            </a:rPr>
            <a:t> T</a:t>
          </a:r>
          <a:r>
            <a:rPr lang="en-GB" sz="1200" smtClean="0">
              <a:solidFill>
                <a:schemeClr val="tx1"/>
              </a:solidFill>
            </a:rPr>
            <a:t>eam to run 8-12 workshops a year (2 per </a:t>
          </a:r>
          <a:r>
            <a:rPr lang="en-GB" sz="1200" err="1" smtClean="0">
              <a:solidFill>
                <a:schemeClr val="tx1"/>
              </a:solidFill>
            </a:rPr>
            <a:t>qtr</a:t>
          </a:r>
          <a:r>
            <a:rPr lang="en-GB" sz="1200" smtClean="0">
              <a:solidFill>
                <a:schemeClr val="tx1"/>
              </a:solidFill>
            </a:rPr>
            <a:t>) in depot</a:t>
          </a:r>
          <a:endParaRPr lang="en-GB" sz="1200">
            <a:solidFill>
              <a:schemeClr val="tx1"/>
            </a:solidFill>
          </a:endParaRPr>
        </a:p>
      </dgm:t>
    </dgm:pt>
    <dgm:pt modelId="{11F44199-CBCC-4C73-90E7-76D132DFE1EB}" type="parTrans" cxnId="{8030EA97-A89C-4E00-9163-6319E512C621}">
      <dgm:prSet custT="1"/>
      <dgm:spPr/>
      <dgm:t>
        <a:bodyPr/>
        <a:lstStyle/>
        <a:p>
          <a:endParaRPr lang="en-GB" sz="1200"/>
        </a:p>
      </dgm:t>
    </dgm:pt>
    <dgm:pt modelId="{08FAAB15-F33E-4744-88C1-BCCE095AC9E2}" type="sibTrans" cxnId="{8030EA97-A89C-4E00-9163-6319E512C621}">
      <dgm:prSet/>
      <dgm:spPr/>
      <dgm:t>
        <a:bodyPr/>
        <a:lstStyle/>
        <a:p>
          <a:endParaRPr lang="en-GB" sz="1200"/>
        </a:p>
      </dgm:t>
    </dgm:pt>
    <dgm:pt modelId="{1DA2BA52-C472-4BF6-A3A3-59C1D0B396D6}">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de-DE" sz="1200" smtClean="0">
              <a:solidFill>
                <a:schemeClr val="tx1"/>
              </a:solidFill>
            </a:rPr>
            <a:t>Internal engagement programme</a:t>
          </a:r>
          <a:endParaRPr lang="en-GB" sz="1200">
            <a:solidFill>
              <a:schemeClr val="tx1"/>
            </a:solidFill>
          </a:endParaRPr>
        </a:p>
      </dgm:t>
    </dgm:pt>
    <dgm:pt modelId="{CCF7A8BD-04A3-4EC5-88E8-253E4C88788D}" type="parTrans" cxnId="{E23C04AC-0279-4DCF-89E8-82C7E1AA9E7D}">
      <dgm:prSet custT="1"/>
      <dgm:spPr/>
      <dgm:t>
        <a:bodyPr/>
        <a:lstStyle/>
        <a:p>
          <a:endParaRPr lang="en-GB" sz="1200"/>
        </a:p>
      </dgm:t>
    </dgm:pt>
    <dgm:pt modelId="{297626E6-88E8-452F-9F90-83E026C81F9C}" type="sibTrans" cxnId="{E23C04AC-0279-4DCF-89E8-82C7E1AA9E7D}">
      <dgm:prSet/>
      <dgm:spPr/>
      <dgm:t>
        <a:bodyPr/>
        <a:lstStyle/>
        <a:p>
          <a:endParaRPr lang="en-GB" sz="1200"/>
        </a:p>
      </dgm:t>
    </dgm:pt>
    <dgm:pt modelId="{1B24D3B8-3B39-4FE3-B0DB-47602E19B469}">
      <dgm:prSet phldrT="[Text]"/>
      <dgm:spPr/>
      <dgm:t>
        <a:bodyPr/>
        <a:lstStyle/>
        <a:p>
          <a:endParaRPr lang="en-GB" sz="1200" dirty="0"/>
        </a:p>
      </dgm:t>
    </dgm:pt>
    <dgm:pt modelId="{5C468D9A-9899-4D95-917D-817840F4C875}" type="parTrans" cxnId="{626587DF-A4A5-46D8-8F58-DD3C748018C6}">
      <dgm:prSet/>
      <dgm:spPr/>
      <dgm:t>
        <a:bodyPr/>
        <a:lstStyle/>
        <a:p>
          <a:endParaRPr lang="en-GB" sz="1200"/>
        </a:p>
      </dgm:t>
    </dgm:pt>
    <dgm:pt modelId="{DFB24DE8-0ECE-4DE0-A32E-E6A374C4E198}" type="sibTrans" cxnId="{626587DF-A4A5-46D8-8F58-DD3C748018C6}">
      <dgm:prSet/>
      <dgm:spPr/>
      <dgm:t>
        <a:bodyPr/>
        <a:lstStyle/>
        <a:p>
          <a:endParaRPr lang="en-GB" sz="1200"/>
        </a:p>
      </dgm:t>
    </dgm:pt>
    <dgm:pt modelId="{389DF0A3-F61C-4208-9224-84C2636DB237}">
      <dgm:prSet phldrT="[Tex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en-GB" sz="1200" smtClean="0">
              <a:solidFill>
                <a:schemeClr val="tx1"/>
              </a:solidFill>
            </a:rPr>
            <a:t>Coaching</a:t>
          </a:r>
          <a:r>
            <a:rPr lang="en-GB" sz="1200" baseline="0" smtClean="0">
              <a:solidFill>
                <a:schemeClr val="tx1"/>
              </a:solidFill>
            </a:rPr>
            <a:t> s</a:t>
          </a:r>
          <a:r>
            <a:rPr lang="en-GB" sz="1200" smtClean="0">
              <a:solidFill>
                <a:schemeClr val="tx1"/>
              </a:solidFill>
            </a:rPr>
            <a:t>upport from Mark and Paul x 8 per year. (CTP)</a:t>
          </a:r>
          <a:endParaRPr lang="en-GB" sz="1200">
            <a:solidFill>
              <a:schemeClr val="tx1"/>
            </a:solidFill>
          </a:endParaRPr>
        </a:p>
      </dgm:t>
    </dgm:pt>
    <dgm:pt modelId="{85175661-7FF0-4309-8A1A-66CCD342AAAE}" type="sibTrans" cxnId="{86D4996D-B16E-49D2-8957-189B2B6EB69B}">
      <dgm:prSet/>
      <dgm:spPr/>
      <dgm:t>
        <a:bodyPr/>
        <a:lstStyle/>
        <a:p>
          <a:endParaRPr lang="en-GB" sz="1200"/>
        </a:p>
      </dgm:t>
    </dgm:pt>
    <dgm:pt modelId="{D21F7EF5-05A2-41CB-9AB8-6CF28ACC8D38}" type="parTrans" cxnId="{86D4996D-B16E-49D2-8957-189B2B6EB69B}">
      <dgm:prSet custT="1"/>
      <dgm:spPr/>
      <dgm:t>
        <a:bodyPr/>
        <a:lstStyle/>
        <a:p>
          <a:endParaRPr lang="en-GB" sz="1200"/>
        </a:p>
      </dgm:t>
    </dgm:pt>
    <dgm:pt modelId="{8E20D8F7-70C7-4635-ACE3-5B5CAC18021C}">
      <dgm:prSet custT="1"/>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de-DE" sz="1200" dirty="0" err="1" smtClean="0">
              <a:solidFill>
                <a:schemeClr val="tx1"/>
              </a:solidFill>
            </a:rPr>
            <a:t>Ops</a:t>
          </a:r>
          <a:r>
            <a:rPr lang="de-DE" sz="1200" dirty="0" smtClean="0">
              <a:solidFill>
                <a:schemeClr val="tx1"/>
              </a:solidFill>
            </a:rPr>
            <a:t> </a:t>
          </a:r>
          <a:r>
            <a:rPr lang="de-DE" sz="1200" dirty="0" err="1" smtClean="0">
              <a:solidFill>
                <a:schemeClr val="tx1"/>
              </a:solidFill>
            </a:rPr>
            <a:t>manager</a:t>
          </a:r>
          <a:r>
            <a:rPr lang="de-DE" sz="1200" dirty="0" smtClean="0">
              <a:solidFill>
                <a:schemeClr val="tx1"/>
              </a:solidFill>
            </a:rPr>
            <a:t> Forums and </a:t>
          </a:r>
          <a:r>
            <a:rPr lang="de-DE" sz="1200" dirty="0" err="1" smtClean="0">
              <a:solidFill>
                <a:schemeClr val="tx1"/>
              </a:solidFill>
            </a:rPr>
            <a:t>voice</a:t>
          </a:r>
          <a:r>
            <a:rPr lang="de-DE" sz="1200" dirty="0" smtClean="0">
              <a:solidFill>
                <a:schemeClr val="tx1"/>
              </a:solidFill>
            </a:rPr>
            <a:t> in  </a:t>
          </a:r>
          <a:r>
            <a:rPr lang="de-DE" sz="1200" dirty="0" err="1" smtClean="0">
              <a:solidFill>
                <a:schemeClr val="tx1"/>
              </a:solidFill>
            </a:rPr>
            <a:t>business</a:t>
          </a:r>
          <a:endParaRPr lang="en-GB" sz="1200" dirty="0">
            <a:solidFill>
              <a:schemeClr val="tx1"/>
            </a:solidFill>
          </a:endParaRPr>
        </a:p>
      </dgm:t>
    </dgm:pt>
    <dgm:pt modelId="{DC74371F-B8FE-4737-BE04-20D3049D9D80}" type="parTrans" cxnId="{2B6D5857-6267-4F1B-B92F-1E63D10E5640}">
      <dgm:prSet custT="1"/>
      <dgm:spPr/>
      <dgm:t>
        <a:bodyPr/>
        <a:lstStyle/>
        <a:p>
          <a:endParaRPr lang="en-GB" sz="1200"/>
        </a:p>
      </dgm:t>
    </dgm:pt>
    <dgm:pt modelId="{2C7ADDF7-2FD1-409C-82A8-CDB0F91BC05D}" type="sibTrans" cxnId="{2B6D5857-6267-4F1B-B92F-1E63D10E5640}">
      <dgm:prSet/>
      <dgm:spPr/>
      <dgm:t>
        <a:bodyPr/>
        <a:lstStyle/>
        <a:p>
          <a:endParaRPr lang="en-GB" sz="1200"/>
        </a:p>
      </dgm:t>
    </dgm:pt>
    <dgm:pt modelId="{A944702A-765C-4B9A-94B0-35C68C5EFBE6}" type="pres">
      <dgm:prSet presAssocID="{41997F26-4AB5-45F6-BC34-133953C11FBD}" presName="Name0" presStyleCnt="0">
        <dgm:presLayoutVars>
          <dgm:chMax val="1"/>
          <dgm:dir/>
          <dgm:animLvl val="ctr"/>
          <dgm:resizeHandles val="exact"/>
        </dgm:presLayoutVars>
      </dgm:prSet>
      <dgm:spPr/>
      <dgm:t>
        <a:bodyPr/>
        <a:lstStyle/>
        <a:p>
          <a:endParaRPr lang="en-GB"/>
        </a:p>
      </dgm:t>
    </dgm:pt>
    <dgm:pt modelId="{473931CA-33F1-4A7D-AF0B-E74798E8F13F}" type="pres">
      <dgm:prSet presAssocID="{E9976B22-4343-4F09-A99A-6C25A2BE2FD5}" presName="centerShape" presStyleLbl="node0" presStyleIdx="0" presStyleCnt="1" custScaleX="163073" custScaleY="153357"/>
      <dgm:spPr/>
      <dgm:t>
        <a:bodyPr/>
        <a:lstStyle/>
        <a:p>
          <a:endParaRPr lang="en-GB"/>
        </a:p>
      </dgm:t>
    </dgm:pt>
    <dgm:pt modelId="{315BB806-09D5-4388-896B-F7A2B1E903FD}" type="pres">
      <dgm:prSet presAssocID="{AD067CF4-431C-485C-B49C-258693ACF47D}" presName="parTrans" presStyleLbl="sibTrans2D1" presStyleIdx="0" presStyleCnt="8" custAng="7002897" custLinFactX="97876" custLinFactY="-38158" custLinFactNeighborX="100000" custLinFactNeighborY="-100000"/>
      <dgm:spPr/>
      <dgm:t>
        <a:bodyPr/>
        <a:lstStyle/>
        <a:p>
          <a:endParaRPr lang="en-GB"/>
        </a:p>
      </dgm:t>
    </dgm:pt>
    <dgm:pt modelId="{ED2119D9-49A7-4967-B3B7-D76D624B0A43}" type="pres">
      <dgm:prSet presAssocID="{AD067CF4-431C-485C-B49C-258693ACF47D}" presName="connectorText" presStyleLbl="sibTrans2D1" presStyleIdx="0" presStyleCnt="8"/>
      <dgm:spPr/>
      <dgm:t>
        <a:bodyPr/>
        <a:lstStyle/>
        <a:p>
          <a:endParaRPr lang="en-GB"/>
        </a:p>
      </dgm:t>
    </dgm:pt>
    <dgm:pt modelId="{0720D039-2A27-4CF1-B7F1-B619F60D8504}" type="pres">
      <dgm:prSet presAssocID="{A82F6E42-3377-4700-82E8-D45201E81A37}" presName="node" presStyleLbl="node1" presStyleIdx="0" presStyleCnt="8" custScaleX="106053" custScaleY="89742" custRadScaleRad="99378" custRadScaleInc="-3227">
        <dgm:presLayoutVars>
          <dgm:bulletEnabled val="1"/>
        </dgm:presLayoutVars>
      </dgm:prSet>
      <dgm:spPr/>
      <dgm:t>
        <a:bodyPr/>
        <a:lstStyle/>
        <a:p>
          <a:endParaRPr lang="en-GB"/>
        </a:p>
      </dgm:t>
    </dgm:pt>
    <dgm:pt modelId="{DD4EAFAF-F6DF-4E06-8ED8-E0D3C701349B}" type="pres">
      <dgm:prSet presAssocID="{3A5949C4-2DB3-4A7E-B932-5F0B21472223}" presName="parTrans" presStyleLbl="sibTrans2D1" presStyleIdx="1" presStyleCnt="8" custAng="6442036" custLinFactX="143117" custLinFactNeighborX="200000" custLinFactNeighborY="-2607"/>
      <dgm:spPr/>
      <dgm:t>
        <a:bodyPr/>
        <a:lstStyle/>
        <a:p>
          <a:endParaRPr lang="en-GB"/>
        </a:p>
      </dgm:t>
    </dgm:pt>
    <dgm:pt modelId="{C663A895-FCF7-4D50-B844-E58BD0D84C9A}" type="pres">
      <dgm:prSet presAssocID="{3A5949C4-2DB3-4A7E-B932-5F0B21472223}" presName="connectorText" presStyleLbl="sibTrans2D1" presStyleIdx="1" presStyleCnt="8"/>
      <dgm:spPr/>
      <dgm:t>
        <a:bodyPr/>
        <a:lstStyle/>
        <a:p>
          <a:endParaRPr lang="en-GB"/>
        </a:p>
      </dgm:t>
    </dgm:pt>
    <dgm:pt modelId="{65FFFF59-48F4-4561-A661-021F2ED20D47}" type="pres">
      <dgm:prSet presAssocID="{306EA786-A048-4138-8B3B-3E67273C2CFD}" presName="node" presStyleLbl="node1" presStyleIdx="1" presStyleCnt="8">
        <dgm:presLayoutVars>
          <dgm:bulletEnabled val="1"/>
        </dgm:presLayoutVars>
      </dgm:prSet>
      <dgm:spPr/>
      <dgm:t>
        <a:bodyPr/>
        <a:lstStyle/>
        <a:p>
          <a:endParaRPr lang="en-GB"/>
        </a:p>
      </dgm:t>
    </dgm:pt>
    <dgm:pt modelId="{6496488A-F458-4852-8E45-2E7FBA0F59EF}" type="pres">
      <dgm:prSet presAssocID="{11F44199-CBCC-4C73-90E7-76D132DFE1EB}" presName="parTrans" presStyleLbl="sibTrans2D1" presStyleIdx="2" presStyleCnt="8" custAng="6705582" custLinFactX="100000" custLinFactY="64226" custLinFactNeighborX="126029" custLinFactNeighborY="100000"/>
      <dgm:spPr/>
      <dgm:t>
        <a:bodyPr/>
        <a:lstStyle/>
        <a:p>
          <a:endParaRPr lang="en-GB"/>
        </a:p>
      </dgm:t>
    </dgm:pt>
    <dgm:pt modelId="{DA3B0D88-C6B9-457F-B3C2-21E6E6D7FDFE}" type="pres">
      <dgm:prSet presAssocID="{11F44199-CBCC-4C73-90E7-76D132DFE1EB}" presName="connectorText" presStyleLbl="sibTrans2D1" presStyleIdx="2" presStyleCnt="8"/>
      <dgm:spPr/>
      <dgm:t>
        <a:bodyPr/>
        <a:lstStyle/>
        <a:p>
          <a:endParaRPr lang="en-GB"/>
        </a:p>
      </dgm:t>
    </dgm:pt>
    <dgm:pt modelId="{9A8710EA-79D6-4B5D-A0A5-688FE85F4510}" type="pres">
      <dgm:prSet presAssocID="{5A49B04D-12B1-46B0-892B-2746D3707A48}" presName="node" presStyleLbl="node1" presStyleIdx="2" presStyleCnt="8">
        <dgm:presLayoutVars>
          <dgm:bulletEnabled val="1"/>
        </dgm:presLayoutVars>
      </dgm:prSet>
      <dgm:spPr/>
      <dgm:t>
        <a:bodyPr/>
        <a:lstStyle/>
        <a:p>
          <a:endParaRPr lang="en-GB"/>
        </a:p>
      </dgm:t>
    </dgm:pt>
    <dgm:pt modelId="{0C10481F-BFA6-49B7-83B1-7BC4F45AD98B}" type="pres">
      <dgm:prSet presAssocID="{D21F7EF5-05A2-41CB-9AB8-6CF28ACC8D38}" presName="parTrans" presStyleLbl="sibTrans2D1" presStyleIdx="3" presStyleCnt="8" custAng="6416575" custLinFactY="100000" custLinFactNeighborX="-10983" custLinFactNeighborY="112989"/>
      <dgm:spPr/>
      <dgm:t>
        <a:bodyPr/>
        <a:lstStyle/>
        <a:p>
          <a:endParaRPr lang="en-GB"/>
        </a:p>
      </dgm:t>
    </dgm:pt>
    <dgm:pt modelId="{40947B61-DE80-427F-A741-46FA29AC1B7D}" type="pres">
      <dgm:prSet presAssocID="{D21F7EF5-05A2-41CB-9AB8-6CF28ACC8D38}" presName="connectorText" presStyleLbl="sibTrans2D1" presStyleIdx="3" presStyleCnt="8"/>
      <dgm:spPr/>
      <dgm:t>
        <a:bodyPr/>
        <a:lstStyle/>
        <a:p>
          <a:endParaRPr lang="en-GB"/>
        </a:p>
      </dgm:t>
    </dgm:pt>
    <dgm:pt modelId="{A19EF86A-4CCA-480E-85AB-C2CA12C8458F}" type="pres">
      <dgm:prSet presAssocID="{389DF0A3-F61C-4208-9224-84C2636DB237}" presName="node" presStyleLbl="node1" presStyleIdx="3" presStyleCnt="8">
        <dgm:presLayoutVars>
          <dgm:bulletEnabled val="1"/>
        </dgm:presLayoutVars>
      </dgm:prSet>
      <dgm:spPr/>
      <dgm:t>
        <a:bodyPr/>
        <a:lstStyle/>
        <a:p>
          <a:endParaRPr lang="en-GB"/>
        </a:p>
      </dgm:t>
    </dgm:pt>
    <dgm:pt modelId="{8B66704D-3D8A-42B6-8805-23F791C7568E}" type="pres">
      <dgm:prSet presAssocID="{B144ED2F-4F5E-4732-B151-B92E308ECDA8}" presName="parTrans" presStyleLbl="sibTrans2D1" presStyleIdx="4" presStyleCnt="8" custAng="6737579" custLinFactX="-100000" custLinFactY="72047" custLinFactNeighborX="-122279" custLinFactNeighborY="100000"/>
      <dgm:spPr/>
      <dgm:t>
        <a:bodyPr/>
        <a:lstStyle/>
        <a:p>
          <a:endParaRPr lang="en-GB"/>
        </a:p>
      </dgm:t>
    </dgm:pt>
    <dgm:pt modelId="{DA7080C4-EAC9-4033-9FE8-F8F253C9C039}" type="pres">
      <dgm:prSet presAssocID="{B144ED2F-4F5E-4732-B151-B92E308ECDA8}" presName="connectorText" presStyleLbl="sibTrans2D1" presStyleIdx="4" presStyleCnt="8"/>
      <dgm:spPr/>
      <dgm:t>
        <a:bodyPr/>
        <a:lstStyle/>
        <a:p>
          <a:endParaRPr lang="en-GB"/>
        </a:p>
      </dgm:t>
    </dgm:pt>
    <dgm:pt modelId="{BB9B1C47-7C4E-4ED4-89B7-95097B61334A}" type="pres">
      <dgm:prSet presAssocID="{2349C601-E0D7-45E1-90C7-26FACF488CCD}" presName="node" presStyleLbl="node1" presStyleIdx="4" presStyleCnt="8">
        <dgm:presLayoutVars>
          <dgm:bulletEnabled val="1"/>
        </dgm:presLayoutVars>
      </dgm:prSet>
      <dgm:spPr/>
      <dgm:t>
        <a:bodyPr/>
        <a:lstStyle/>
        <a:p>
          <a:endParaRPr lang="en-GB"/>
        </a:p>
      </dgm:t>
    </dgm:pt>
    <dgm:pt modelId="{9A57E498-6EC3-40A4-822D-29914599741A}" type="pres">
      <dgm:prSet presAssocID="{92469155-951B-40E2-A0E6-DDEFF6852B68}" presName="parTrans" presStyleLbl="sibTrans2D1" presStyleIdx="5" presStyleCnt="8" custAng="5738812" custLinFactX="-120896" custLinFactNeighborX="-200000" custLinFactNeighborY="-5213"/>
      <dgm:spPr/>
      <dgm:t>
        <a:bodyPr/>
        <a:lstStyle/>
        <a:p>
          <a:endParaRPr lang="en-GB"/>
        </a:p>
      </dgm:t>
    </dgm:pt>
    <dgm:pt modelId="{B431C8A8-BFFB-4A88-9D36-08CB3A6E02F3}" type="pres">
      <dgm:prSet presAssocID="{92469155-951B-40E2-A0E6-DDEFF6852B68}" presName="connectorText" presStyleLbl="sibTrans2D1" presStyleIdx="5" presStyleCnt="8"/>
      <dgm:spPr/>
      <dgm:t>
        <a:bodyPr/>
        <a:lstStyle/>
        <a:p>
          <a:endParaRPr lang="en-GB"/>
        </a:p>
      </dgm:t>
    </dgm:pt>
    <dgm:pt modelId="{A4CAC449-78A1-4C37-8612-67F49681E520}" type="pres">
      <dgm:prSet presAssocID="{884DC351-6815-47DE-B898-F4CC181994BB}" presName="node" presStyleLbl="node1" presStyleIdx="5" presStyleCnt="8" custRadScaleRad="98741" custRadScaleInc="1626">
        <dgm:presLayoutVars>
          <dgm:bulletEnabled val="1"/>
        </dgm:presLayoutVars>
      </dgm:prSet>
      <dgm:spPr/>
      <dgm:t>
        <a:bodyPr/>
        <a:lstStyle/>
        <a:p>
          <a:endParaRPr lang="en-GB"/>
        </a:p>
      </dgm:t>
    </dgm:pt>
    <dgm:pt modelId="{A09192AE-7271-4142-B255-6A617285955C}" type="pres">
      <dgm:prSet presAssocID="{DC74371F-B8FE-4737-BE04-20D3049D9D80}" presName="parTrans" presStyleLbl="sibTrans2D1" presStyleIdx="6" presStyleCnt="8" custAng="6832239" custLinFactX="-100000" custLinFactY="-72046" custLinFactNeighborX="-136966" custLinFactNeighborY="-100000"/>
      <dgm:spPr/>
      <dgm:t>
        <a:bodyPr/>
        <a:lstStyle/>
        <a:p>
          <a:endParaRPr lang="en-US"/>
        </a:p>
      </dgm:t>
    </dgm:pt>
    <dgm:pt modelId="{FE2962D3-51CF-4883-AD83-1B5A22354662}" type="pres">
      <dgm:prSet presAssocID="{DC74371F-B8FE-4737-BE04-20D3049D9D80}" presName="connectorText" presStyleLbl="sibTrans2D1" presStyleIdx="6" presStyleCnt="8"/>
      <dgm:spPr/>
      <dgm:t>
        <a:bodyPr/>
        <a:lstStyle/>
        <a:p>
          <a:endParaRPr lang="en-US"/>
        </a:p>
      </dgm:t>
    </dgm:pt>
    <dgm:pt modelId="{27D0949D-E167-4150-A96C-5AD1DB01AB64}" type="pres">
      <dgm:prSet presAssocID="{8E20D8F7-70C7-4635-ACE3-5B5CAC18021C}" presName="node" presStyleLbl="node1" presStyleIdx="6" presStyleCnt="8">
        <dgm:presLayoutVars>
          <dgm:bulletEnabled val="1"/>
        </dgm:presLayoutVars>
      </dgm:prSet>
      <dgm:spPr/>
      <dgm:t>
        <a:bodyPr/>
        <a:lstStyle/>
        <a:p>
          <a:endParaRPr lang="en-GB"/>
        </a:p>
      </dgm:t>
    </dgm:pt>
    <dgm:pt modelId="{D2ADAC7E-43FA-422B-BDA8-2B761E434BF9}" type="pres">
      <dgm:prSet presAssocID="{CCF7A8BD-04A3-4EC5-88E8-253E4C88788D}" presName="parTrans" presStyleLbl="sibTrans2D1" presStyleIdx="7" presStyleCnt="8" custAng="5895812" custLinFactY="-100000" custLinFactNeighborX="-6995" custLinFactNeighborY="-142429"/>
      <dgm:spPr/>
      <dgm:t>
        <a:bodyPr/>
        <a:lstStyle/>
        <a:p>
          <a:endParaRPr lang="en-GB"/>
        </a:p>
      </dgm:t>
    </dgm:pt>
    <dgm:pt modelId="{DB3D10DC-F710-43C5-AC82-74A40D83BA1D}" type="pres">
      <dgm:prSet presAssocID="{CCF7A8BD-04A3-4EC5-88E8-253E4C88788D}" presName="connectorText" presStyleLbl="sibTrans2D1" presStyleIdx="7" presStyleCnt="8"/>
      <dgm:spPr/>
      <dgm:t>
        <a:bodyPr/>
        <a:lstStyle/>
        <a:p>
          <a:endParaRPr lang="en-GB"/>
        </a:p>
      </dgm:t>
    </dgm:pt>
    <dgm:pt modelId="{BDC602A1-568F-4CFB-9D4C-A7C375F32F62}" type="pres">
      <dgm:prSet presAssocID="{1DA2BA52-C472-4BF6-A3A3-59C1D0B396D6}" presName="node" presStyleLbl="node1" presStyleIdx="7" presStyleCnt="8">
        <dgm:presLayoutVars>
          <dgm:bulletEnabled val="1"/>
        </dgm:presLayoutVars>
      </dgm:prSet>
      <dgm:spPr/>
      <dgm:t>
        <a:bodyPr/>
        <a:lstStyle/>
        <a:p>
          <a:endParaRPr lang="en-GB"/>
        </a:p>
      </dgm:t>
    </dgm:pt>
  </dgm:ptLst>
  <dgm:cxnLst>
    <dgm:cxn modelId="{E23C04AC-0279-4DCF-89E8-82C7E1AA9E7D}" srcId="{E9976B22-4343-4F09-A99A-6C25A2BE2FD5}" destId="{1DA2BA52-C472-4BF6-A3A3-59C1D0B396D6}" srcOrd="7" destOrd="0" parTransId="{CCF7A8BD-04A3-4EC5-88E8-253E4C88788D}" sibTransId="{297626E6-88E8-452F-9F90-83E026C81F9C}"/>
    <dgm:cxn modelId="{39833D8C-31A5-D44E-9D2C-44DF2A6A7669}" type="presOf" srcId="{AD067CF4-431C-485C-B49C-258693ACF47D}" destId="{315BB806-09D5-4388-896B-F7A2B1E903FD}" srcOrd="0" destOrd="0" presId="urn:microsoft.com/office/officeart/2005/8/layout/radial5"/>
    <dgm:cxn modelId="{193C8525-91FD-4EAC-B87D-4DD90870CBA7}" srcId="{41997F26-4AB5-45F6-BC34-133953C11FBD}" destId="{E9976B22-4343-4F09-A99A-6C25A2BE2FD5}" srcOrd="0" destOrd="0" parTransId="{F3B168DB-EF1D-45C9-AC57-D9EC5584CE1F}" sibTransId="{C271E7F9-21EC-4664-8642-F03AA8809D8C}"/>
    <dgm:cxn modelId="{745F8DCC-B39B-624C-8D4C-25FA5744975A}" type="presOf" srcId="{11F44199-CBCC-4C73-90E7-76D132DFE1EB}" destId="{6496488A-F458-4852-8E45-2E7FBA0F59EF}" srcOrd="0" destOrd="0" presId="urn:microsoft.com/office/officeart/2005/8/layout/radial5"/>
    <dgm:cxn modelId="{C9DB3335-EC8E-1942-8B16-3259E4C4C495}" type="presOf" srcId="{92469155-951B-40E2-A0E6-DDEFF6852B68}" destId="{B431C8A8-BFFB-4A88-9D36-08CB3A6E02F3}" srcOrd="1" destOrd="0" presId="urn:microsoft.com/office/officeart/2005/8/layout/radial5"/>
    <dgm:cxn modelId="{A659A03C-DC41-C14E-9C9E-84D92FDCBCC3}" type="presOf" srcId="{D21F7EF5-05A2-41CB-9AB8-6CF28ACC8D38}" destId="{40947B61-DE80-427F-A741-46FA29AC1B7D}" srcOrd="1" destOrd="0" presId="urn:microsoft.com/office/officeart/2005/8/layout/radial5"/>
    <dgm:cxn modelId="{17E0D0CD-7BA1-9B44-8FE9-FAAE8B0AB23D}" type="presOf" srcId="{11F44199-CBCC-4C73-90E7-76D132DFE1EB}" destId="{DA3B0D88-C6B9-457F-B3C2-21E6E6D7FDFE}" srcOrd="1" destOrd="0" presId="urn:microsoft.com/office/officeart/2005/8/layout/radial5"/>
    <dgm:cxn modelId="{43F8DDDA-5E64-7A4B-9761-C56E611381EE}" type="presOf" srcId="{92469155-951B-40E2-A0E6-DDEFF6852B68}" destId="{9A57E498-6EC3-40A4-822D-29914599741A}" srcOrd="0" destOrd="0" presId="urn:microsoft.com/office/officeart/2005/8/layout/radial5"/>
    <dgm:cxn modelId="{0AA36CC0-2B5F-CE46-9FC1-B470E400B41F}" type="presOf" srcId="{5A49B04D-12B1-46B0-892B-2746D3707A48}" destId="{9A8710EA-79D6-4B5D-A0A5-688FE85F4510}" srcOrd="0" destOrd="0" presId="urn:microsoft.com/office/officeart/2005/8/layout/radial5"/>
    <dgm:cxn modelId="{1BC9722B-A9B2-D04A-B9B3-E55380D3D32D}" type="presOf" srcId="{B144ED2F-4F5E-4732-B151-B92E308ECDA8}" destId="{8B66704D-3D8A-42B6-8805-23F791C7568E}" srcOrd="0" destOrd="0" presId="urn:microsoft.com/office/officeart/2005/8/layout/radial5"/>
    <dgm:cxn modelId="{05AA2996-F776-4D47-ACA9-AC0D110EF8C0}" type="presOf" srcId="{1DA2BA52-C472-4BF6-A3A3-59C1D0B396D6}" destId="{BDC602A1-568F-4CFB-9D4C-A7C375F32F62}" srcOrd="0" destOrd="0" presId="urn:microsoft.com/office/officeart/2005/8/layout/radial5"/>
    <dgm:cxn modelId="{626587DF-A4A5-46D8-8F58-DD3C748018C6}" srcId="{41997F26-4AB5-45F6-BC34-133953C11FBD}" destId="{1B24D3B8-3B39-4FE3-B0DB-47602E19B469}" srcOrd="1" destOrd="0" parTransId="{5C468D9A-9899-4D95-917D-817840F4C875}" sibTransId="{DFB24DE8-0ECE-4DE0-A32E-E6A374C4E198}"/>
    <dgm:cxn modelId="{936713A2-1EA0-804E-89A3-0790D68C8C82}" type="presOf" srcId="{8E20D8F7-70C7-4635-ACE3-5B5CAC18021C}" destId="{27D0949D-E167-4150-A96C-5AD1DB01AB64}" srcOrd="0" destOrd="0" presId="urn:microsoft.com/office/officeart/2005/8/layout/radial5"/>
    <dgm:cxn modelId="{2B6D5857-6267-4F1B-B92F-1E63D10E5640}" srcId="{E9976B22-4343-4F09-A99A-6C25A2BE2FD5}" destId="{8E20D8F7-70C7-4635-ACE3-5B5CAC18021C}" srcOrd="6" destOrd="0" parTransId="{DC74371F-B8FE-4737-BE04-20D3049D9D80}" sibTransId="{2C7ADDF7-2FD1-409C-82A8-CDB0F91BC05D}"/>
    <dgm:cxn modelId="{FD029FE7-7909-9A45-A556-EFF497A4A711}" type="presOf" srcId="{884DC351-6815-47DE-B898-F4CC181994BB}" destId="{A4CAC449-78A1-4C37-8612-67F49681E520}" srcOrd="0" destOrd="0" presId="urn:microsoft.com/office/officeart/2005/8/layout/radial5"/>
    <dgm:cxn modelId="{CC3A9856-A7B9-8E4D-87F5-D87AEB144A2F}" type="presOf" srcId="{B144ED2F-4F5E-4732-B151-B92E308ECDA8}" destId="{DA7080C4-EAC9-4033-9FE8-F8F253C9C039}" srcOrd="1" destOrd="0" presId="urn:microsoft.com/office/officeart/2005/8/layout/radial5"/>
    <dgm:cxn modelId="{8030EA97-A89C-4E00-9163-6319E512C621}" srcId="{E9976B22-4343-4F09-A99A-6C25A2BE2FD5}" destId="{5A49B04D-12B1-46B0-892B-2746D3707A48}" srcOrd="2" destOrd="0" parTransId="{11F44199-CBCC-4C73-90E7-76D132DFE1EB}" sibTransId="{08FAAB15-F33E-4744-88C1-BCCE095AC9E2}"/>
    <dgm:cxn modelId="{D0350DAB-B475-4E54-9CFA-CC3A6B4148C1}" srcId="{E9976B22-4343-4F09-A99A-6C25A2BE2FD5}" destId="{2349C601-E0D7-45E1-90C7-26FACF488CCD}" srcOrd="4" destOrd="0" parTransId="{B144ED2F-4F5E-4732-B151-B92E308ECDA8}" sibTransId="{6E2C0276-18AA-44D6-9892-B7CC0D23D56E}"/>
    <dgm:cxn modelId="{56459620-4446-F843-90AA-2CA51C8E5048}" type="presOf" srcId="{DC74371F-B8FE-4737-BE04-20D3049D9D80}" destId="{FE2962D3-51CF-4883-AD83-1B5A22354662}" srcOrd="1" destOrd="0" presId="urn:microsoft.com/office/officeart/2005/8/layout/radial5"/>
    <dgm:cxn modelId="{D7B3378C-4B52-4334-A179-974E03691EC5}" srcId="{E9976B22-4343-4F09-A99A-6C25A2BE2FD5}" destId="{306EA786-A048-4138-8B3B-3E67273C2CFD}" srcOrd="1" destOrd="0" parTransId="{3A5949C4-2DB3-4A7E-B932-5F0B21472223}" sibTransId="{16C2B788-7363-493A-A0AF-B91CF7E83476}"/>
    <dgm:cxn modelId="{D57533BF-DFA0-8D41-8394-2DA062FC0359}" type="presOf" srcId="{3A5949C4-2DB3-4A7E-B932-5F0B21472223}" destId="{DD4EAFAF-F6DF-4E06-8ED8-E0D3C701349B}" srcOrd="0" destOrd="0" presId="urn:microsoft.com/office/officeart/2005/8/layout/radial5"/>
    <dgm:cxn modelId="{A89384E0-7B7E-4941-ACD1-B1BA712941EB}" type="presOf" srcId="{E9976B22-4343-4F09-A99A-6C25A2BE2FD5}" destId="{473931CA-33F1-4A7D-AF0B-E74798E8F13F}" srcOrd="0" destOrd="0" presId="urn:microsoft.com/office/officeart/2005/8/layout/radial5"/>
    <dgm:cxn modelId="{87C597F8-C1AD-459B-A6BC-1E1FBA41AB6B}" srcId="{E9976B22-4343-4F09-A99A-6C25A2BE2FD5}" destId="{A82F6E42-3377-4700-82E8-D45201E81A37}" srcOrd="0" destOrd="0" parTransId="{AD067CF4-431C-485C-B49C-258693ACF47D}" sibTransId="{983354FB-772A-469E-BDCB-8C87E3ABD4F7}"/>
    <dgm:cxn modelId="{2B538400-585A-244F-B4D4-A18B2A0DE4E3}" type="presOf" srcId="{389DF0A3-F61C-4208-9224-84C2636DB237}" destId="{A19EF86A-4CCA-480E-85AB-C2CA12C8458F}" srcOrd="0" destOrd="0" presId="urn:microsoft.com/office/officeart/2005/8/layout/radial5"/>
    <dgm:cxn modelId="{86D4996D-B16E-49D2-8957-189B2B6EB69B}" srcId="{E9976B22-4343-4F09-A99A-6C25A2BE2FD5}" destId="{389DF0A3-F61C-4208-9224-84C2636DB237}" srcOrd="3" destOrd="0" parTransId="{D21F7EF5-05A2-41CB-9AB8-6CF28ACC8D38}" sibTransId="{85175661-7FF0-4309-8A1A-66CCD342AAAE}"/>
    <dgm:cxn modelId="{6E697D2D-04F8-EA40-9392-8473668FCB7B}" type="presOf" srcId="{3A5949C4-2DB3-4A7E-B932-5F0B21472223}" destId="{C663A895-FCF7-4D50-B844-E58BD0D84C9A}" srcOrd="1" destOrd="0" presId="urn:microsoft.com/office/officeart/2005/8/layout/radial5"/>
    <dgm:cxn modelId="{B7BACA8E-F24E-1245-92A8-5FE8BA5D3082}" type="presOf" srcId="{CCF7A8BD-04A3-4EC5-88E8-253E4C88788D}" destId="{D2ADAC7E-43FA-422B-BDA8-2B761E434BF9}" srcOrd="0" destOrd="0" presId="urn:microsoft.com/office/officeart/2005/8/layout/radial5"/>
    <dgm:cxn modelId="{87F89CFB-EADF-B14F-ADAA-94B3B243AA58}" type="presOf" srcId="{2349C601-E0D7-45E1-90C7-26FACF488CCD}" destId="{BB9B1C47-7C4E-4ED4-89B7-95097B61334A}" srcOrd="0" destOrd="0" presId="urn:microsoft.com/office/officeart/2005/8/layout/radial5"/>
    <dgm:cxn modelId="{83290EB6-3427-314F-ADD0-8B7F5C899E9D}" type="presOf" srcId="{A82F6E42-3377-4700-82E8-D45201E81A37}" destId="{0720D039-2A27-4CF1-B7F1-B619F60D8504}" srcOrd="0" destOrd="0" presId="urn:microsoft.com/office/officeart/2005/8/layout/radial5"/>
    <dgm:cxn modelId="{C0DC9BC7-224C-194D-9A12-D0203395FD8B}" type="presOf" srcId="{AD067CF4-431C-485C-B49C-258693ACF47D}" destId="{ED2119D9-49A7-4967-B3B7-D76D624B0A43}" srcOrd="1" destOrd="0" presId="urn:microsoft.com/office/officeart/2005/8/layout/radial5"/>
    <dgm:cxn modelId="{E6AD2CD6-EA81-254B-A362-B6AA1237D79F}" type="presOf" srcId="{CCF7A8BD-04A3-4EC5-88E8-253E4C88788D}" destId="{DB3D10DC-F710-43C5-AC82-74A40D83BA1D}" srcOrd="1" destOrd="0" presId="urn:microsoft.com/office/officeart/2005/8/layout/radial5"/>
    <dgm:cxn modelId="{EF32896E-AA36-204A-864F-E4536B060532}" type="presOf" srcId="{D21F7EF5-05A2-41CB-9AB8-6CF28ACC8D38}" destId="{0C10481F-BFA6-49B7-83B1-7BC4F45AD98B}" srcOrd="0" destOrd="0" presId="urn:microsoft.com/office/officeart/2005/8/layout/radial5"/>
    <dgm:cxn modelId="{BF56E996-6B86-4CC3-9E20-AC2958D05442}" srcId="{E9976B22-4343-4F09-A99A-6C25A2BE2FD5}" destId="{884DC351-6815-47DE-B898-F4CC181994BB}" srcOrd="5" destOrd="0" parTransId="{92469155-951B-40E2-A0E6-DDEFF6852B68}" sibTransId="{14197F42-86BD-42C5-BCA7-5BBD2085283B}"/>
    <dgm:cxn modelId="{3E79FEA4-5093-F04C-A37D-DCB65C4D15AE}" type="presOf" srcId="{41997F26-4AB5-45F6-BC34-133953C11FBD}" destId="{A944702A-765C-4B9A-94B0-35C68C5EFBE6}" srcOrd="0" destOrd="0" presId="urn:microsoft.com/office/officeart/2005/8/layout/radial5"/>
    <dgm:cxn modelId="{88937A7A-6517-BF42-B3C1-0ABCEFE55587}" type="presOf" srcId="{DC74371F-B8FE-4737-BE04-20D3049D9D80}" destId="{A09192AE-7271-4142-B255-6A617285955C}" srcOrd="0" destOrd="0" presId="urn:microsoft.com/office/officeart/2005/8/layout/radial5"/>
    <dgm:cxn modelId="{40401790-7C09-5044-A762-46E8AE676A22}" type="presOf" srcId="{306EA786-A048-4138-8B3B-3E67273C2CFD}" destId="{65FFFF59-48F4-4561-A661-021F2ED20D47}" srcOrd="0" destOrd="0" presId="urn:microsoft.com/office/officeart/2005/8/layout/radial5"/>
    <dgm:cxn modelId="{C5BE787D-801E-F246-9960-12E762B33124}" type="presParOf" srcId="{A944702A-765C-4B9A-94B0-35C68C5EFBE6}" destId="{473931CA-33F1-4A7D-AF0B-E74798E8F13F}" srcOrd="0" destOrd="0" presId="urn:microsoft.com/office/officeart/2005/8/layout/radial5"/>
    <dgm:cxn modelId="{96BDE44B-CAD9-0147-9BFE-DF7FBB20EBF9}" type="presParOf" srcId="{A944702A-765C-4B9A-94B0-35C68C5EFBE6}" destId="{315BB806-09D5-4388-896B-F7A2B1E903FD}" srcOrd="1" destOrd="0" presId="urn:microsoft.com/office/officeart/2005/8/layout/radial5"/>
    <dgm:cxn modelId="{3512B2F8-A8CD-6A47-84E3-4A44606A09A2}" type="presParOf" srcId="{315BB806-09D5-4388-896B-F7A2B1E903FD}" destId="{ED2119D9-49A7-4967-B3B7-D76D624B0A43}" srcOrd="0" destOrd="0" presId="urn:microsoft.com/office/officeart/2005/8/layout/radial5"/>
    <dgm:cxn modelId="{8CD2518E-D758-B240-BBCF-74C45BA0A556}" type="presParOf" srcId="{A944702A-765C-4B9A-94B0-35C68C5EFBE6}" destId="{0720D039-2A27-4CF1-B7F1-B619F60D8504}" srcOrd="2" destOrd="0" presId="urn:microsoft.com/office/officeart/2005/8/layout/radial5"/>
    <dgm:cxn modelId="{096A3058-C3F5-3243-B330-F5D1A60CFF75}" type="presParOf" srcId="{A944702A-765C-4B9A-94B0-35C68C5EFBE6}" destId="{DD4EAFAF-F6DF-4E06-8ED8-E0D3C701349B}" srcOrd="3" destOrd="0" presId="urn:microsoft.com/office/officeart/2005/8/layout/radial5"/>
    <dgm:cxn modelId="{3907A9D1-2CA4-414F-A950-77A9AB894F74}" type="presParOf" srcId="{DD4EAFAF-F6DF-4E06-8ED8-E0D3C701349B}" destId="{C663A895-FCF7-4D50-B844-E58BD0D84C9A}" srcOrd="0" destOrd="0" presId="urn:microsoft.com/office/officeart/2005/8/layout/radial5"/>
    <dgm:cxn modelId="{70A302B8-E8DE-3647-9B01-09065BA71B95}" type="presParOf" srcId="{A944702A-765C-4B9A-94B0-35C68C5EFBE6}" destId="{65FFFF59-48F4-4561-A661-021F2ED20D47}" srcOrd="4" destOrd="0" presId="urn:microsoft.com/office/officeart/2005/8/layout/radial5"/>
    <dgm:cxn modelId="{4974D691-D8D9-054B-98BF-ADE5EABA048A}" type="presParOf" srcId="{A944702A-765C-4B9A-94B0-35C68C5EFBE6}" destId="{6496488A-F458-4852-8E45-2E7FBA0F59EF}" srcOrd="5" destOrd="0" presId="urn:microsoft.com/office/officeart/2005/8/layout/radial5"/>
    <dgm:cxn modelId="{8F99DA73-DA91-2448-A95E-49FC18E12D6A}" type="presParOf" srcId="{6496488A-F458-4852-8E45-2E7FBA0F59EF}" destId="{DA3B0D88-C6B9-457F-B3C2-21E6E6D7FDFE}" srcOrd="0" destOrd="0" presId="urn:microsoft.com/office/officeart/2005/8/layout/radial5"/>
    <dgm:cxn modelId="{1B73C8A9-2678-6D4C-B94E-CBF26C53110B}" type="presParOf" srcId="{A944702A-765C-4B9A-94B0-35C68C5EFBE6}" destId="{9A8710EA-79D6-4B5D-A0A5-688FE85F4510}" srcOrd="6" destOrd="0" presId="urn:microsoft.com/office/officeart/2005/8/layout/radial5"/>
    <dgm:cxn modelId="{42991544-F767-FD4E-9B2B-0858B259BC8E}" type="presParOf" srcId="{A944702A-765C-4B9A-94B0-35C68C5EFBE6}" destId="{0C10481F-BFA6-49B7-83B1-7BC4F45AD98B}" srcOrd="7" destOrd="0" presId="urn:microsoft.com/office/officeart/2005/8/layout/radial5"/>
    <dgm:cxn modelId="{B6CBF621-2E92-CE4B-9BAB-6542E4B7FD93}" type="presParOf" srcId="{0C10481F-BFA6-49B7-83B1-7BC4F45AD98B}" destId="{40947B61-DE80-427F-A741-46FA29AC1B7D}" srcOrd="0" destOrd="0" presId="urn:microsoft.com/office/officeart/2005/8/layout/radial5"/>
    <dgm:cxn modelId="{7B2E21A0-4F06-604A-B160-4A1829056149}" type="presParOf" srcId="{A944702A-765C-4B9A-94B0-35C68C5EFBE6}" destId="{A19EF86A-4CCA-480E-85AB-C2CA12C8458F}" srcOrd="8" destOrd="0" presId="urn:microsoft.com/office/officeart/2005/8/layout/radial5"/>
    <dgm:cxn modelId="{A44A1DDA-BA04-AD45-AB53-6A8001D40D85}" type="presParOf" srcId="{A944702A-765C-4B9A-94B0-35C68C5EFBE6}" destId="{8B66704D-3D8A-42B6-8805-23F791C7568E}" srcOrd="9" destOrd="0" presId="urn:microsoft.com/office/officeart/2005/8/layout/radial5"/>
    <dgm:cxn modelId="{1300D9B2-917E-844E-947A-799F0854B42F}" type="presParOf" srcId="{8B66704D-3D8A-42B6-8805-23F791C7568E}" destId="{DA7080C4-EAC9-4033-9FE8-F8F253C9C039}" srcOrd="0" destOrd="0" presId="urn:microsoft.com/office/officeart/2005/8/layout/radial5"/>
    <dgm:cxn modelId="{4EA64D5D-4441-054A-8F21-1356E2811F87}" type="presParOf" srcId="{A944702A-765C-4B9A-94B0-35C68C5EFBE6}" destId="{BB9B1C47-7C4E-4ED4-89B7-95097B61334A}" srcOrd="10" destOrd="0" presId="urn:microsoft.com/office/officeart/2005/8/layout/radial5"/>
    <dgm:cxn modelId="{1306B796-C83D-6A47-AB47-18F82BAC52E1}" type="presParOf" srcId="{A944702A-765C-4B9A-94B0-35C68C5EFBE6}" destId="{9A57E498-6EC3-40A4-822D-29914599741A}" srcOrd="11" destOrd="0" presId="urn:microsoft.com/office/officeart/2005/8/layout/radial5"/>
    <dgm:cxn modelId="{F229E36D-6D7F-BB49-8C1A-FFE9B26AA0E1}" type="presParOf" srcId="{9A57E498-6EC3-40A4-822D-29914599741A}" destId="{B431C8A8-BFFB-4A88-9D36-08CB3A6E02F3}" srcOrd="0" destOrd="0" presId="urn:microsoft.com/office/officeart/2005/8/layout/radial5"/>
    <dgm:cxn modelId="{6A8649FF-1F8A-264B-9BA9-E2928C994D92}" type="presParOf" srcId="{A944702A-765C-4B9A-94B0-35C68C5EFBE6}" destId="{A4CAC449-78A1-4C37-8612-67F49681E520}" srcOrd="12" destOrd="0" presId="urn:microsoft.com/office/officeart/2005/8/layout/radial5"/>
    <dgm:cxn modelId="{A03847A9-AFF8-4548-BB59-B7CA4B009001}" type="presParOf" srcId="{A944702A-765C-4B9A-94B0-35C68C5EFBE6}" destId="{A09192AE-7271-4142-B255-6A617285955C}" srcOrd="13" destOrd="0" presId="urn:microsoft.com/office/officeart/2005/8/layout/radial5"/>
    <dgm:cxn modelId="{D2DEC525-4BE5-3643-9E66-99A8E7E8C722}" type="presParOf" srcId="{A09192AE-7271-4142-B255-6A617285955C}" destId="{FE2962D3-51CF-4883-AD83-1B5A22354662}" srcOrd="0" destOrd="0" presId="urn:microsoft.com/office/officeart/2005/8/layout/radial5"/>
    <dgm:cxn modelId="{75ADA750-9E8E-DC4C-A3E7-B567B2D4C169}" type="presParOf" srcId="{A944702A-765C-4B9A-94B0-35C68C5EFBE6}" destId="{27D0949D-E167-4150-A96C-5AD1DB01AB64}" srcOrd="14" destOrd="0" presId="urn:microsoft.com/office/officeart/2005/8/layout/radial5"/>
    <dgm:cxn modelId="{B6E56B7A-EA98-5245-8410-29447B87554B}" type="presParOf" srcId="{A944702A-765C-4B9A-94B0-35C68C5EFBE6}" destId="{D2ADAC7E-43FA-422B-BDA8-2B761E434BF9}" srcOrd="15" destOrd="0" presId="urn:microsoft.com/office/officeart/2005/8/layout/radial5"/>
    <dgm:cxn modelId="{3325E9CC-2E19-D74F-885A-76241BF64395}" type="presParOf" srcId="{D2ADAC7E-43FA-422B-BDA8-2B761E434BF9}" destId="{DB3D10DC-F710-43C5-AC82-74A40D83BA1D}" srcOrd="0" destOrd="0" presId="urn:microsoft.com/office/officeart/2005/8/layout/radial5"/>
    <dgm:cxn modelId="{3798EDF9-04B8-3547-974D-38C72B2E4FCC}" type="presParOf" srcId="{A944702A-765C-4B9A-94B0-35C68C5EFBE6}" destId="{BDC602A1-568F-4CFB-9D4C-A7C375F32F62}" srcOrd="16" destOrd="0" presId="urn:microsoft.com/office/officeart/2005/8/layout/radial5"/>
  </dgm:cxnLst>
  <dgm:bg>
    <a:noFill/>
    <a:effectLst>
      <a:outerShdw blurRad="50800" dist="50800" dir="5400000" algn="ctr" rotWithShape="0">
        <a:schemeClr val="tx1"/>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4424D4-911A-FD4B-98A3-6342C41C3733}" type="doc">
      <dgm:prSet loTypeId="urn:microsoft.com/office/officeart/2005/8/layout/cycle8" loCatId="" qsTypeId="urn:microsoft.com/office/officeart/2005/8/quickstyle/simple4" qsCatId="simple" csTypeId="urn:microsoft.com/office/officeart/2005/8/colors/colorful1" csCatId="colorful" phldr="1"/>
      <dgm:spPr/>
    </dgm:pt>
    <dgm:pt modelId="{795ECF08-0E2A-5749-BFB1-84328A624075}">
      <dgm:prSet phldrT="[Text]"/>
      <dgm:spPr>
        <a:gradFill rotWithShape="0">
          <a:gsLst>
            <a:gs pos="0">
              <a:srgbClr val="FFFF00"/>
            </a:gs>
            <a:gs pos="100000">
              <a:schemeClr val="accent2">
                <a:hueOff val="0"/>
                <a:satOff val="0"/>
                <a:lumOff val="0"/>
                <a:alphaOff val="0"/>
                <a:shade val="94000"/>
                <a:lumMod val="94000"/>
              </a:schemeClr>
            </a:gs>
          </a:gsLst>
        </a:gradFill>
      </dgm:spPr>
      <dgm:t>
        <a:bodyPr/>
        <a:lstStyle/>
        <a:p>
          <a:r>
            <a:rPr lang="en-US" dirty="0" smtClean="0">
              <a:solidFill>
                <a:schemeClr val="tx1"/>
              </a:solidFill>
            </a:rPr>
            <a:t>Train the team.</a:t>
          </a:r>
          <a:r>
            <a:rPr lang="en-US" baseline="0" dirty="0" smtClean="0">
              <a:solidFill>
                <a:schemeClr val="tx1"/>
              </a:solidFill>
            </a:rPr>
            <a:t> Present and provide content</a:t>
          </a:r>
          <a:r>
            <a:rPr lang="is-IS" dirty="0" smtClean="0">
              <a:solidFill>
                <a:schemeClr val="tx1"/>
              </a:solidFill>
            </a:rPr>
            <a:t> for the team to deliver to depot</a:t>
          </a:r>
          <a:endParaRPr lang="en-US" dirty="0">
            <a:solidFill>
              <a:schemeClr val="tx1"/>
            </a:solidFill>
          </a:endParaRPr>
        </a:p>
      </dgm:t>
    </dgm:pt>
    <dgm:pt modelId="{15C567E6-2FCF-604E-A988-3CF712A20A5C}" type="parTrans" cxnId="{7FCDA452-12DF-4946-A42B-FBAA6D39D03B}">
      <dgm:prSet/>
      <dgm:spPr/>
      <dgm:t>
        <a:bodyPr/>
        <a:lstStyle/>
        <a:p>
          <a:endParaRPr lang="en-US"/>
        </a:p>
      </dgm:t>
    </dgm:pt>
    <dgm:pt modelId="{ADA02A24-7BB9-9445-8FDF-1196E5103D28}" type="sibTrans" cxnId="{7FCDA452-12DF-4946-A42B-FBAA6D39D03B}">
      <dgm:prSet/>
      <dgm:spPr/>
      <dgm:t>
        <a:bodyPr/>
        <a:lstStyle/>
        <a:p>
          <a:endParaRPr lang="en-US"/>
        </a:p>
      </dgm:t>
    </dgm:pt>
    <dgm:pt modelId="{A2690830-ED61-C949-8E73-11CD5E2512DE}">
      <dgm:prSet phldrT="[Text]"/>
      <dgm:spPr>
        <a:gradFill rotWithShape="0">
          <a:gsLst>
            <a:gs pos="0">
              <a:srgbClr val="FFFF00"/>
            </a:gs>
            <a:gs pos="100000">
              <a:schemeClr val="accent2">
                <a:hueOff val="0"/>
                <a:satOff val="0"/>
                <a:lumOff val="0"/>
                <a:alphaOff val="0"/>
                <a:shade val="94000"/>
                <a:lumMod val="94000"/>
              </a:schemeClr>
            </a:gs>
          </a:gsLst>
          <a:lin ang="5400000" scaled="0"/>
        </a:gradFill>
      </dgm:spPr>
      <dgm:t>
        <a:bodyPr/>
        <a:lstStyle/>
        <a:p>
          <a:r>
            <a:rPr lang="en-US" smtClean="0">
              <a:solidFill>
                <a:schemeClr val="tx1"/>
              </a:solidFill>
            </a:rPr>
            <a:t>Check in</a:t>
          </a:r>
          <a:r>
            <a:rPr lang="en-US" baseline="0" smtClean="0">
              <a:solidFill>
                <a:schemeClr val="tx1"/>
              </a:solidFill>
            </a:rPr>
            <a:t> and coaching on core team objectives. Goals, RACI and what next. </a:t>
          </a:r>
          <a:r>
            <a:rPr lang="en-US" smtClean="0">
              <a:solidFill>
                <a:schemeClr val="tx1"/>
              </a:solidFill>
            </a:rPr>
            <a:t> </a:t>
          </a:r>
          <a:endParaRPr lang="en-US">
            <a:solidFill>
              <a:schemeClr val="tx1"/>
            </a:solidFill>
          </a:endParaRPr>
        </a:p>
      </dgm:t>
    </dgm:pt>
    <dgm:pt modelId="{AD5ED650-FACF-184A-8B30-44A90ED1B32D}" type="parTrans" cxnId="{8011F830-DBB4-264D-9CBE-4C3CBA5D1A32}">
      <dgm:prSet/>
      <dgm:spPr/>
      <dgm:t>
        <a:bodyPr/>
        <a:lstStyle/>
        <a:p>
          <a:endParaRPr lang="en-US"/>
        </a:p>
      </dgm:t>
    </dgm:pt>
    <dgm:pt modelId="{D8CB64F7-F098-0F4E-BEF2-8467B8B10277}" type="sibTrans" cxnId="{8011F830-DBB4-264D-9CBE-4C3CBA5D1A32}">
      <dgm:prSet/>
      <dgm:spPr/>
      <dgm:t>
        <a:bodyPr/>
        <a:lstStyle/>
        <a:p>
          <a:endParaRPr lang="en-US"/>
        </a:p>
      </dgm:t>
    </dgm:pt>
    <dgm:pt modelId="{A3DBA084-1DBD-1D41-8D13-2D3178FD5A67}">
      <dgm:prSet phldrT="[Text]"/>
      <dgm:spPr>
        <a:gradFill rotWithShape="0">
          <a:gsLst>
            <a:gs pos="0">
              <a:srgbClr val="FFFF00"/>
            </a:gs>
            <a:gs pos="100000">
              <a:schemeClr val="accent4">
                <a:hueOff val="0"/>
                <a:satOff val="0"/>
                <a:lumOff val="0"/>
                <a:alphaOff val="0"/>
                <a:shade val="94000"/>
                <a:lumMod val="94000"/>
              </a:schemeClr>
            </a:gs>
          </a:gsLst>
          <a:lin ang="5400000" scaled="0"/>
        </a:gradFill>
      </dgm:spPr>
      <dgm:t>
        <a:bodyPr/>
        <a:lstStyle/>
        <a:p>
          <a:r>
            <a:rPr lang="en-US" smtClean="0">
              <a:solidFill>
                <a:schemeClr val="tx1"/>
              </a:solidFill>
            </a:rPr>
            <a:t>Team development</a:t>
          </a:r>
          <a:r>
            <a:rPr lang="en-US" baseline="0" smtClean="0">
              <a:solidFill>
                <a:schemeClr val="tx1"/>
              </a:solidFill>
            </a:rPr>
            <a:t> element. (leadership development, peer assessment, PDP’s and action learning)</a:t>
          </a:r>
          <a:endParaRPr lang="en-US">
            <a:solidFill>
              <a:schemeClr val="tx1"/>
            </a:solidFill>
          </a:endParaRPr>
        </a:p>
      </dgm:t>
    </dgm:pt>
    <dgm:pt modelId="{1E1DDB8F-BA43-8F48-8D31-D3C176F1B788}" type="parTrans" cxnId="{E8E8D153-7BEA-D44E-BE23-F4A43B9546A8}">
      <dgm:prSet/>
      <dgm:spPr/>
      <dgm:t>
        <a:bodyPr/>
        <a:lstStyle/>
        <a:p>
          <a:endParaRPr lang="en-US"/>
        </a:p>
      </dgm:t>
    </dgm:pt>
    <dgm:pt modelId="{D27BA72D-98A2-1A4E-B5F9-2C296A6F4744}" type="sibTrans" cxnId="{E8E8D153-7BEA-D44E-BE23-F4A43B9546A8}">
      <dgm:prSet/>
      <dgm:spPr/>
      <dgm:t>
        <a:bodyPr/>
        <a:lstStyle/>
        <a:p>
          <a:endParaRPr lang="en-US"/>
        </a:p>
      </dgm:t>
    </dgm:pt>
    <dgm:pt modelId="{F11328DE-963D-6C4A-970E-2E28A0A0E020}">
      <dgm:prSet/>
      <dgm:spPr>
        <a:gradFill rotWithShape="0">
          <a:gsLst>
            <a:gs pos="0">
              <a:srgbClr val="FFFF00"/>
            </a:gs>
            <a:gs pos="100000">
              <a:schemeClr val="accent4">
                <a:hueOff val="0"/>
                <a:satOff val="0"/>
                <a:lumOff val="0"/>
                <a:alphaOff val="0"/>
                <a:shade val="94000"/>
                <a:lumMod val="94000"/>
              </a:schemeClr>
            </a:gs>
          </a:gsLst>
          <a:lin ang="5400000" scaled="0"/>
        </a:gradFill>
      </dgm:spPr>
      <dgm:t>
        <a:bodyPr/>
        <a:lstStyle/>
        <a:p>
          <a:r>
            <a:rPr lang="en-US" smtClean="0">
              <a:solidFill>
                <a:schemeClr val="tx1"/>
              </a:solidFill>
            </a:rPr>
            <a:t>Regional manager and SMT involvement</a:t>
          </a:r>
          <a:endParaRPr lang="en-US">
            <a:solidFill>
              <a:schemeClr val="tx1"/>
            </a:solidFill>
          </a:endParaRPr>
        </a:p>
      </dgm:t>
    </dgm:pt>
    <dgm:pt modelId="{4F75CE21-4A0E-2D42-B043-3FA8A21AD7BA}" type="parTrans" cxnId="{ACBD9307-A61B-FB44-8805-1E458F62D47F}">
      <dgm:prSet/>
      <dgm:spPr/>
      <dgm:t>
        <a:bodyPr/>
        <a:lstStyle/>
        <a:p>
          <a:endParaRPr lang="en-US"/>
        </a:p>
      </dgm:t>
    </dgm:pt>
    <dgm:pt modelId="{A2BE3412-2674-454D-983D-1F7D38728735}" type="sibTrans" cxnId="{ACBD9307-A61B-FB44-8805-1E458F62D47F}">
      <dgm:prSet/>
      <dgm:spPr/>
      <dgm:t>
        <a:bodyPr/>
        <a:lstStyle/>
        <a:p>
          <a:endParaRPr lang="en-US"/>
        </a:p>
      </dgm:t>
    </dgm:pt>
    <dgm:pt modelId="{50C6C09F-0CEF-1B4A-98BD-60921F59B734}" type="pres">
      <dgm:prSet presAssocID="{4A4424D4-911A-FD4B-98A3-6342C41C3733}" presName="compositeShape" presStyleCnt="0">
        <dgm:presLayoutVars>
          <dgm:chMax val="7"/>
          <dgm:dir/>
          <dgm:resizeHandles val="exact"/>
        </dgm:presLayoutVars>
      </dgm:prSet>
      <dgm:spPr/>
    </dgm:pt>
    <dgm:pt modelId="{33F1CE07-5EFD-B146-9702-ED1B9E1BF011}" type="pres">
      <dgm:prSet presAssocID="{4A4424D4-911A-FD4B-98A3-6342C41C3733}" presName="wedge1" presStyleLbl="node1" presStyleIdx="0" presStyleCnt="4"/>
      <dgm:spPr/>
      <dgm:t>
        <a:bodyPr/>
        <a:lstStyle/>
        <a:p>
          <a:endParaRPr lang="en-US"/>
        </a:p>
      </dgm:t>
    </dgm:pt>
    <dgm:pt modelId="{0B589895-CBC4-194A-95B8-228F88D76DB4}" type="pres">
      <dgm:prSet presAssocID="{4A4424D4-911A-FD4B-98A3-6342C41C3733}" presName="dummy1a" presStyleCnt="0"/>
      <dgm:spPr/>
    </dgm:pt>
    <dgm:pt modelId="{B29E5489-B276-E04F-9D02-052A62A2605E}" type="pres">
      <dgm:prSet presAssocID="{4A4424D4-911A-FD4B-98A3-6342C41C3733}" presName="dummy1b" presStyleCnt="0"/>
      <dgm:spPr/>
    </dgm:pt>
    <dgm:pt modelId="{49CBA6C3-C027-0444-984B-F5ACB90D36B3}" type="pres">
      <dgm:prSet presAssocID="{4A4424D4-911A-FD4B-98A3-6342C41C3733}" presName="wedge1Tx" presStyleLbl="node1" presStyleIdx="0" presStyleCnt="4">
        <dgm:presLayoutVars>
          <dgm:chMax val="0"/>
          <dgm:chPref val="0"/>
          <dgm:bulletEnabled val="1"/>
        </dgm:presLayoutVars>
      </dgm:prSet>
      <dgm:spPr/>
      <dgm:t>
        <a:bodyPr/>
        <a:lstStyle/>
        <a:p>
          <a:endParaRPr lang="en-US"/>
        </a:p>
      </dgm:t>
    </dgm:pt>
    <dgm:pt modelId="{06AD7C78-EBA3-1E4B-BDBC-58C2405FCF00}" type="pres">
      <dgm:prSet presAssocID="{4A4424D4-911A-FD4B-98A3-6342C41C3733}" presName="wedge2" presStyleLbl="node1" presStyleIdx="1" presStyleCnt="4"/>
      <dgm:spPr/>
      <dgm:t>
        <a:bodyPr/>
        <a:lstStyle/>
        <a:p>
          <a:endParaRPr lang="en-US"/>
        </a:p>
      </dgm:t>
    </dgm:pt>
    <dgm:pt modelId="{4C087EC3-FBC4-B74D-806E-EE29DB282239}" type="pres">
      <dgm:prSet presAssocID="{4A4424D4-911A-FD4B-98A3-6342C41C3733}" presName="dummy2a" presStyleCnt="0"/>
      <dgm:spPr/>
    </dgm:pt>
    <dgm:pt modelId="{3E9E545E-2474-DB44-AEFF-15944FAD6757}" type="pres">
      <dgm:prSet presAssocID="{4A4424D4-911A-FD4B-98A3-6342C41C3733}" presName="dummy2b" presStyleCnt="0"/>
      <dgm:spPr/>
    </dgm:pt>
    <dgm:pt modelId="{E307A531-AA5C-D54C-AFEE-CB13AB77DC0A}" type="pres">
      <dgm:prSet presAssocID="{4A4424D4-911A-FD4B-98A3-6342C41C3733}" presName="wedge2Tx" presStyleLbl="node1" presStyleIdx="1" presStyleCnt="4">
        <dgm:presLayoutVars>
          <dgm:chMax val="0"/>
          <dgm:chPref val="0"/>
          <dgm:bulletEnabled val="1"/>
        </dgm:presLayoutVars>
      </dgm:prSet>
      <dgm:spPr/>
      <dgm:t>
        <a:bodyPr/>
        <a:lstStyle/>
        <a:p>
          <a:endParaRPr lang="en-US"/>
        </a:p>
      </dgm:t>
    </dgm:pt>
    <dgm:pt modelId="{351E6E2A-92A1-2341-BF63-A5E1A9D3E3E3}" type="pres">
      <dgm:prSet presAssocID="{4A4424D4-911A-FD4B-98A3-6342C41C3733}" presName="wedge3" presStyleLbl="node1" presStyleIdx="2" presStyleCnt="4"/>
      <dgm:spPr/>
      <dgm:t>
        <a:bodyPr/>
        <a:lstStyle/>
        <a:p>
          <a:endParaRPr lang="en-US"/>
        </a:p>
      </dgm:t>
    </dgm:pt>
    <dgm:pt modelId="{FE9956D8-7B26-434C-862A-E82134EA1144}" type="pres">
      <dgm:prSet presAssocID="{4A4424D4-911A-FD4B-98A3-6342C41C3733}" presName="dummy3a" presStyleCnt="0"/>
      <dgm:spPr/>
    </dgm:pt>
    <dgm:pt modelId="{024285E3-888A-404A-839A-40CB34282A8E}" type="pres">
      <dgm:prSet presAssocID="{4A4424D4-911A-FD4B-98A3-6342C41C3733}" presName="dummy3b" presStyleCnt="0"/>
      <dgm:spPr/>
    </dgm:pt>
    <dgm:pt modelId="{F795BD6D-63E3-A64D-809A-51986322CF15}" type="pres">
      <dgm:prSet presAssocID="{4A4424D4-911A-FD4B-98A3-6342C41C3733}" presName="wedge3Tx" presStyleLbl="node1" presStyleIdx="2" presStyleCnt="4">
        <dgm:presLayoutVars>
          <dgm:chMax val="0"/>
          <dgm:chPref val="0"/>
          <dgm:bulletEnabled val="1"/>
        </dgm:presLayoutVars>
      </dgm:prSet>
      <dgm:spPr/>
      <dgm:t>
        <a:bodyPr/>
        <a:lstStyle/>
        <a:p>
          <a:endParaRPr lang="en-US"/>
        </a:p>
      </dgm:t>
    </dgm:pt>
    <dgm:pt modelId="{D74ACDA5-AB65-B641-921A-FA4B24A8E2CB}" type="pres">
      <dgm:prSet presAssocID="{4A4424D4-911A-FD4B-98A3-6342C41C3733}" presName="wedge4" presStyleLbl="node1" presStyleIdx="3" presStyleCnt="4"/>
      <dgm:spPr/>
      <dgm:t>
        <a:bodyPr/>
        <a:lstStyle/>
        <a:p>
          <a:endParaRPr lang="en-US"/>
        </a:p>
      </dgm:t>
    </dgm:pt>
    <dgm:pt modelId="{68DCA919-20B1-DF47-8F80-791AA260FE65}" type="pres">
      <dgm:prSet presAssocID="{4A4424D4-911A-FD4B-98A3-6342C41C3733}" presName="dummy4a" presStyleCnt="0"/>
      <dgm:spPr/>
    </dgm:pt>
    <dgm:pt modelId="{4A3458B3-B189-684D-AE6E-D8F1633C88B9}" type="pres">
      <dgm:prSet presAssocID="{4A4424D4-911A-FD4B-98A3-6342C41C3733}" presName="dummy4b" presStyleCnt="0"/>
      <dgm:spPr/>
    </dgm:pt>
    <dgm:pt modelId="{7F8F7218-DF53-2C43-AC06-4B9D8C8DBA40}" type="pres">
      <dgm:prSet presAssocID="{4A4424D4-911A-FD4B-98A3-6342C41C3733}" presName="wedge4Tx" presStyleLbl="node1" presStyleIdx="3" presStyleCnt="4">
        <dgm:presLayoutVars>
          <dgm:chMax val="0"/>
          <dgm:chPref val="0"/>
          <dgm:bulletEnabled val="1"/>
        </dgm:presLayoutVars>
      </dgm:prSet>
      <dgm:spPr/>
      <dgm:t>
        <a:bodyPr/>
        <a:lstStyle/>
        <a:p>
          <a:endParaRPr lang="en-US"/>
        </a:p>
      </dgm:t>
    </dgm:pt>
    <dgm:pt modelId="{E1DC8217-5949-284E-BEFB-548F685B51F7}" type="pres">
      <dgm:prSet presAssocID="{ADA02A24-7BB9-9445-8FDF-1196E5103D28}" presName="arrowWedge1" presStyleLbl="fgSibTrans2D1" presStyleIdx="0" presStyleCnt="4"/>
      <dgm:spPr/>
    </dgm:pt>
    <dgm:pt modelId="{FDE4DFB7-6E2C-2949-B718-F90DEC0B1E38}" type="pres">
      <dgm:prSet presAssocID="{D8CB64F7-F098-0F4E-BEF2-8467B8B10277}" presName="arrowWedge2" presStyleLbl="fgSibTrans2D1" presStyleIdx="1" presStyleCnt="4"/>
      <dgm:spPr/>
    </dgm:pt>
    <dgm:pt modelId="{854C2D1E-A606-8346-9645-344271F19166}" type="pres">
      <dgm:prSet presAssocID="{D27BA72D-98A2-1A4E-B5F9-2C296A6F4744}" presName="arrowWedge3" presStyleLbl="fgSibTrans2D1" presStyleIdx="2" presStyleCnt="4" custLinFactNeighborX="-297" custLinFactNeighborY="595"/>
      <dgm:spPr/>
    </dgm:pt>
    <dgm:pt modelId="{D4C93655-7A38-BD4F-A3FB-303612E885C1}" type="pres">
      <dgm:prSet presAssocID="{A2BE3412-2674-454D-983D-1F7D38728735}" presName="arrowWedge4" presStyleLbl="fgSibTrans2D1" presStyleIdx="3" presStyleCnt="4"/>
      <dgm:spPr/>
    </dgm:pt>
  </dgm:ptLst>
  <dgm:cxnLst>
    <dgm:cxn modelId="{7FCDA452-12DF-4946-A42B-FBAA6D39D03B}" srcId="{4A4424D4-911A-FD4B-98A3-6342C41C3733}" destId="{795ECF08-0E2A-5749-BFB1-84328A624075}" srcOrd="0" destOrd="0" parTransId="{15C567E6-2FCF-604E-A988-3CF712A20A5C}" sibTransId="{ADA02A24-7BB9-9445-8FDF-1196E5103D28}"/>
    <dgm:cxn modelId="{8011F830-DBB4-264D-9CBE-4C3CBA5D1A32}" srcId="{4A4424D4-911A-FD4B-98A3-6342C41C3733}" destId="{A2690830-ED61-C949-8E73-11CD5E2512DE}" srcOrd="1" destOrd="0" parTransId="{AD5ED650-FACF-184A-8B30-44A90ED1B32D}" sibTransId="{D8CB64F7-F098-0F4E-BEF2-8467B8B10277}"/>
    <dgm:cxn modelId="{ACBD9307-A61B-FB44-8805-1E458F62D47F}" srcId="{4A4424D4-911A-FD4B-98A3-6342C41C3733}" destId="{F11328DE-963D-6C4A-970E-2E28A0A0E020}" srcOrd="3" destOrd="0" parTransId="{4F75CE21-4A0E-2D42-B043-3FA8A21AD7BA}" sibTransId="{A2BE3412-2674-454D-983D-1F7D38728735}"/>
    <dgm:cxn modelId="{F7375C77-D1CE-2848-9A22-2728A3C8E1A8}" type="presOf" srcId="{A3DBA084-1DBD-1D41-8D13-2D3178FD5A67}" destId="{F795BD6D-63E3-A64D-809A-51986322CF15}" srcOrd="1" destOrd="0" presId="urn:microsoft.com/office/officeart/2005/8/layout/cycle8"/>
    <dgm:cxn modelId="{99375B73-6C09-2446-8170-8A298FEA76E5}" type="presOf" srcId="{795ECF08-0E2A-5749-BFB1-84328A624075}" destId="{49CBA6C3-C027-0444-984B-F5ACB90D36B3}" srcOrd="1" destOrd="0" presId="urn:microsoft.com/office/officeart/2005/8/layout/cycle8"/>
    <dgm:cxn modelId="{F65F7EE1-36BA-964E-A1E0-7E73A65B5ABE}" type="presOf" srcId="{4A4424D4-911A-FD4B-98A3-6342C41C3733}" destId="{50C6C09F-0CEF-1B4A-98BD-60921F59B734}" srcOrd="0" destOrd="0" presId="urn:microsoft.com/office/officeart/2005/8/layout/cycle8"/>
    <dgm:cxn modelId="{E8E8D153-7BEA-D44E-BE23-F4A43B9546A8}" srcId="{4A4424D4-911A-FD4B-98A3-6342C41C3733}" destId="{A3DBA084-1DBD-1D41-8D13-2D3178FD5A67}" srcOrd="2" destOrd="0" parTransId="{1E1DDB8F-BA43-8F48-8D31-D3C176F1B788}" sibTransId="{D27BA72D-98A2-1A4E-B5F9-2C296A6F4744}"/>
    <dgm:cxn modelId="{6242341F-7FFD-3D47-A15F-E8C0B0B35ACF}" type="presOf" srcId="{795ECF08-0E2A-5749-BFB1-84328A624075}" destId="{33F1CE07-5EFD-B146-9702-ED1B9E1BF011}" srcOrd="0" destOrd="0" presId="urn:microsoft.com/office/officeart/2005/8/layout/cycle8"/>
    <dgm:cxn modelId="{68FCF44E-3C7D-7842-A3E0-685D4965D9A5}" type="presOf" srcId="{A3DBA084-1DBD-1D41-8D13-2D3178FD5A67}" destId="{351E6E2A-92A1-2341-BF63-A5E1A9D3E3E3}" srcOrd="0" destOrd="0" presId="urn:microsoft.com/office/officeart/2005/8/layout/cycle8"/>
    <dgm:cxn modelId="{AD6844CF-B6B0-DE47-819C-EA81E0D6AA31}" type="presOf" srcId="{A2690830-ED61-C949-8E73-11CD5E2512DE}" destId="{06AD7C78-EBA3-1E4B-BDBC-58C2405FCF00}" srcOrd="0" destOrd="0" presId="urn:microsoft.com/office/officeart/2005/8/layout/cycle8"/>
    <dgm:cxn modelId="{34A49FEC-A361-B248-9B3D-DF0C5FEF54F1}" type="presOf" srcId="{F11328DE-963D-6C4A-970E-2E28A0A0E020}" destId="{D74ACDA5-AB65-B641-921A-FA4B24A8E2CB}" srcOrd="0" destOrd="0" presId="urn:microsoft.com/office/officeart/2005/8/layout/cycle8"/>
    <dgm:cxn modelId="{4A0803A4-0D6C-1341-9EB1-EEE586A21C0B}" type="presOf" srcId="{F11328DE-963D-6C4A-970E-2E28A0A0E020}" destId="{7F8F7218-DF53-2C43-AC06-4B9D8C8DBA40}" srcOrd="1" destOrd="0" presId="urn:microsoft.com/office/officeart/2005/8/layout/cycle8"/>
    <dgm:cxn modelId="{B8F6327D-D438-A44F-BA6F-A85FD37AB4E8}" type="presOf" srcId="{A2690830-ED61-C949-8E73-11CD5E2512DE}" destId="{E307A531-AA5C-D54C-AFEE-CB13AB77DC0A}" srcOrd="1" destOrd="0" presId="urn:microsoft.com/office/officeart/2005/8/layout/cycle8"/>
    <dgm:cxn modelId="{22EB362B-3AF4-D14B-AE9C-65BE564D0356}" type="presParOf" srcId="{50C6C09F-0CEF-1B4A-98BD-60921F59B734}" destId="{33F1CE07-5EFD-B146-9702-ED1B9E1BF011}" srcOrd="0" destOrd="0" presId="urn:microsoft.com/office/officeart/2005/8/layout/cycle8"/>
    <dgm:cxn modelId="{995AE93D-05AD-AF40-B819-4BB5684AB332}" type="presParOf" srcId="{50C6C09F-0CEF-1B4A-98BD-60921F59B734}" destId="{0B589895-CBC4-194A-95B8-228F88D76DB4}" srcOrd="1" destOrd="0" presId="urn:microsoft.com/office/officeart/2005/8/layout/cycle8"/>
    <dgm:cxn modelId="{ABAEB064-6902-2B47-AC02-270182D7523B}" type="presParOf" srcId="{50C6C09F-0CEF-1B4A-98BD-60921F59B734}" destId="{B29E5489-B276-E04F-9D02-052A62A2605E}" srcOrd="2" destOrd="0" presId="urn:microsoft.com/office/officeart/2005/8/layout/cycle8"/>
    <dgm:cxn modelId="{6252C6B7-144E-6F4F-A0F5-CF899FC0528B}" type="presParOf" srcId="{50C6C09F-0CEF-1B4A-98BD-60921F59B734}" destId="{49CBA6C3-C027-0444-984B-F5ACB90D36B3}" srcOrd="3" destOrd="0" presId="urn:microsoft.com/office/officeart/2005/8/layout/cycle8"/>
    <dgm:cxn modelId="{D6D4E5C5-FB0B-B64A-BEFB-2B078A29F934}" type="presParOf" srcId="{50C6C09F-0CEF-1B4A-98BD-60921F59B734}" destId="{06AD7C78-EBA3-1E4B-BDBC-58C2405FCF00}" srcOrd="4" destOrd="0" presId="urn:microsoft.com/office/officeart/2005/8/layout/cycle8"/>
    <dgm:cxn modelId="{4F386705-2669-FA45-8E58-F09DA469D3A3}" type="presParOf" srcId="{50C6C09F-0CEF-1B4A-98BD-60921F59B734}" destId="{4C087EC3-FBC4-B74D-806E-EE29DB282239}" srcOrd="5" destOrd="0" presId="urn:microsoft.com/office/officeart/2005/8/layout/cycle8"/>
    <dgm:cxn modelId="{C3DED445-4490-8649-8496-91F7036A142C}" type="presParOf" srcId="{50C6C09F-0CEF-1B4A-98BD-60921F59B734}" destId="{3E9E545E-2474-DB44-AEFF-15944FAD6757}" srcOrd="6" destOrd="0" presId="urn:microsoft.com/office/officeart/2005/8/layout/cycle8"/>
    <dgm:cxn modelId="{79EC11DE-8CD6-2542-B7EF-8160DA1D3F42}" type="presParOf" srcId="{50C6C09F-0CEF-1B4A-98BD-60921F59B734}" destId="{E307A531-AA5C-D54C-AFEE-CB13AB77DC0A}" srcOrd="7" destOrd="0" presId="urn:microsoft.com/office/officeart/2005/8/layout/cycle8"/>
    <dgm:cxn modelId="{46BDC832-60E3-FF45-8EE6-FBB1756D7471}" type="presParOf" srcId="{50C6C09F-0CEF-1B4A-98BD-60921F59B734}" destId="{351E6E2A-92A1-2341-BF63-A5E1A9D3E3E3}" srcOrd="8" destOrd="0" presId="urn:microsoft.com/office/officeart/2005/8/layout/cycle8"/>
    <dgm:cxn modelId="{C213DD0D-7CE7-0948-A0C3-4618F4505B19}" type="presParOf" srcId="{50C6C09F-0CEF-1B4A-98BD-60921F59B734}" destId="{FE9956D8-7B26-434C-862A-E82134EA1144}" srcOrd="9" destOrd="0" presId="urn:microsoft.com/office/officeart/2005/8/layout/cycle8"/>
    <dgm:cxn modelId="{307301E2-3C29-3546-B0AD-B1B3D85E3B7F}" type="presParOf" srcId="{50C6C09F-0CEF-1B4A-98BD-60921F59B734}" destId="{024285E3-888A-404A-839A-40CB34282A8E}" srcOrd="10" destOrd="0" presId="urn:microsoft.com/office/officeart/2005/8/layout/cycle8"/>
    <dgm:cxn modelId="{12FE9C57-483E-E449-B6EC-CBEC76DDCFB3}" type="presParOf" srcId="{50C6C09F-0CEF-1B4A-98BD-60921F59B734}" destId="{F795BD6D-63E3-A64D-809A-51986322CF15}" srcOrd="11" destOrd="0" presId="urn:microsoft.com/office/officeart/2005/8/layout/cycle8"/>
    <dgm:cxn modelId="{50A8226C-7451-1944-8DFA-5B10DAFA050F}" type="presParOf" srcId="{50C6C09F-0CEF-1B4A-98BD-60921F59B734}" destId="{D74ACDA5-AB65-B641-921A-FA4B24A8E2CB}" srcOrd="12" destOrd="0" presId="urn:microsoft.com/office/officeart/2005/8/layout/cycle8"/>
    <dgm:cxn modelId="{5364B6F6-355F-584B-A38C-BA3B0966B34D}" type="presParOf" srcId="{50C6C09F-0CEF-1B4A-98BD-60921F59B734}" destId="{68DCA919-20B1-DF47-8F80-791AA260FE65}" srcOrd="13" destOrd="0" presId="urn:microsoft.com/office/officeart/2005/8/layout/cycle8"/>
    <dgm:cxn modelId="{39D511DE-58AF-504A-A524-AEB9E7285B78}" type="presParOf" srcId="{50C6C09F-0CEF-1B4A-98BD-60921F59B734}" destId="{4A3458B3-B189-684D-AE6E-D8F1633C88B9}" srcOrd="14" destOrd="0" presId="urn:microsoft.com/office/officeart/2005/8/layout/cycle8"/>
    <dgm:cxn modelId="{651CA96C-9942-A543-B68B-F1CA99362ACB}" type="presParOf" srcId="{50C6C09F-0CEF-1B4A-98BD-60921F59B734}" destId="{7F8F7218-DF53-2C43-AC06-4B9D8C8DBA40}" srcOrd="15" destOrd="0" presId="urn:microsoft.com/office/officeart/2005/8/layout/cycle8"/>
    <dgm:cxn modelId="{6C07DBCE-3F8F-5440-857E-9F185C8053CC}" type="presParOf" srcId="{50C6C09F-0CEF-1B4A-98BD-60921F59B734}" destId="{E1DC8217-5949-284E-BEFB-548F685B51F7}" srcOrd="16" destOrd="0" presId="urn:microsoft.com/office/officeart/2005/8/layout/cycle8"/>
    <dgm:cxn modelId="{BA24757F-A2AA-0F42-BE8F-698DD2F54E45}" type="presParOf" srcId="{50C6C09F-0CEF-1B4A-98BD-60921F59B734}" destId="{FDE4DFB7-6E2C-2949-B718-F90DEC0B1E38}" srcOrd="17" destOrd="0" presId="urn:microsoft.com/office/officeart/2005/8/layout/cycle8"/>
    <dgm:cxn modelId="{935CF13B-F4F3-8947-9E8D-2F382A8417D8}" type="presParOf" srcId="{50C6C09F-0CEF-1B4A-98BD-60921F59B734}" destId="{854C2D1E-A606-8346-9645-344271F19166}" srcOrd="18" destOrd="0" presId="urn:microsoft.com/office/officeart/2005/8/layout/cycle8"/>
    <dgm:cxn modelId="{EA05F21F-C118-CC4D-97A4-34D7434544E9}" type="presParOf" srcId="{50C6C09F-0CEF-1B4A-98BD-60921F59B734}" destId="{D4C93655-7A38-BD4F-A3FB-303612E885C1}" srcOrd="19"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3C91F9-ADE1-4959-B21B-334BECB30475}">
      <dsp:nvSpPr>
        <dsp:cNvPr id="0" name=""/>
        <dsp:cNvSpPr/>
      </dsp:nvSpPr>
      <dsp:spPr>
        <a:xfrm>
          <a:off x="0" y="156054"/>
          <a:ext cx="8596668" cy="6552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a:t>DESIGN OF THE WORKSHOP:</a:t>
          </a:r>
          <a:endParaRPr lang="en-GB" sz="2800" kern="1200"/>
        </a:p>
      </dsp:txBody>
      <dsp:txXfrm>
        <a:off x="31984" y="188038"/>
        <a:ext cx="8532700" cy="591232"/>
      </dsp:txXfrm>
    </dsp:sp>
    <dsp:sp modelId="{AF7804FF-26E3-4660-9DF6-CD4ED09672F2}">
      <dsp:nvSpPr>
        <dsp:cNvPr id="0" name=""/>
        <dsp:cNvSpPr/>
      </dsp:nvSpPr>
      <dsp:spPr>
        <a:xfrm>
          <a:off x="0" y="796741"/>
          <a:ext cx="8596668" cy="1767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GB" sz="2200" kern="1200"/>
            <a:t>Was easy to understand and engaging – 4.9</a:t>
          </a:r>
        </a:p>
        <a:p>
          <a:pPr marL="228600" lvl="1" indent="-228600" algn="l" defTabSz="977900">
            <a:lnSpc>
              <a:spcPct val="90000"/>
            </a:lnSpc>
            <a:spcBef>
              <a:spcPct val="0"/>
            </a:spcBef>
            <a:spcAft>
              <a:spcPct val="20000"/>
            </a:spcAft>
            <a:buChar char="••"/>
          </a:pPr>
          <a:r>
            <a:rPr lang="en-GB" sz="2200" kern="1200"/>
            <a:t>Developed relevant leadership and mentoring skills – 4.9 </a:t>
          </a:r>
        </a:p>
        <a:p>
          <a:pPr marL="228600" lvl="1" indent="-228600" algn="l" defTabSz="977900">
            <a:lnSpc>
              <a:spcPct val="90000"/>
            </a:lnSpc>
            <a:spcBef>
              <a:spcPct val="0"/>
            </a:spcBef>
            <a:spcAft>
              <a:spcPct val="20000"/>
            </a:spcAft>
            <a:buChar char="••"/>
          </a:pPr>
          <a:r>
            <a:rPr lang="en-GB" sz="2200" kern="1200"/>
            <a:t>Was practical &amp; Informative – 5</a:t>
          </a:r>
        </a:p>
        <a:p>
          <a:pPr marL="228600" lvl="1" indent="-228600" algn="l" defTabSz="977900">
            <a:lnSpc>
              <a:spcPct val="90000"/>
            </a:lnSpc>
            <a:spcBef>
              <a:spcPct val="0"/>
            </a:spcBef>
            <a:spcAft>
              <a:spcPct val="20000"/>
            </a:spcAft>
            <a:buChar char="••"/>
          </a:pPr>
          <a:r>
            <a:rPr lang="en-GB" sz="2200" kern="1200"/>
            <a:t>Interactive and applicable to Chevron – 4.9 </a:t>
          </a:r>
          <a:br>
            <a:rPr lang="en-GB" sz="2200" kern="1200"/>
          </a:br>
          <a:endParaRPr lang="en-GB" sz="2200" kern="1200"/>
        </a:p>
      </dsp:txBody>
      <dsp:txXfrm>
        <a:off x="0" y="796741"/>
        <a:ext cx="8596668" cy="1767780"/>
      </dsp:txXfrm>
    </dsp:sp>
    <dsp:sp modelId="{1055C3EA-03BF-41D2-8A80-1E8F16D3E566}">
      <dsp:nvSpPr>
        <dsp:cNvPr id="0" name=""/>
        <dsp:cNvSpPr/>
      </dsp:nvSpPr>
      <dsp:spPr>
        <a:xfrm>
          <a:off x="0" y="2579034"/>
          <a:ext cx="8596668" cy="655200"/>
        </a:xfrm>
        <a:prstGeom prst="roundRect">
          <a:avLst/>
        </a:prstGeom>
        <a:solidFill>
          <a:schemeClr val="accent2">
            <a:hueOff val="0"/>
            <a:satOff val="0"/>
            <a:lumOff val="-1098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a:t>THE FACILITATORS:</a:t>
          </a:r>
          <a:endParaRPr lang="en-GB" sz="2800" kern="1200"/>
        </a:p>
      </dsp:txBody>
      <dsp:txXfrm>
        <a:off x="31984" y="2611018"/>
        <a:ext cx="8532700" cy="591232"/>
      </dsp:txXfrm>
    </dsp:sp>
    <dsp:sp modelId="{5C7F4CBB-7E41-4072-ACFB-84D941CFE012}">
      <dsp:nvSpPr>
        <dsp:cNvPr id="0" name=""/>
        <dsp:cNvSpPr/>
      </dsp:nvSpPr>
      <dsp:spPr>
        <a:xfrm>
          <a:off x="0" y="3234234"/>
          <a:ext cx="8596668" cy="144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GB" sz="2200" kern="1200"/>
            <a:t>Kept my attention and supported group needs well – 5 </a:t>
          </a:r>
        </a:p>
        <a:p>
          <a:pPr marL="228600" lvl="1" indent="-228600" algn="l" defTabSz="977900">
            <a:lnSpc>
              <a:spcPct val="90000"/>
            </a:lnSpc>
            <a:spcBef>
              <a:spcPct val="0"/>
            </a:spcBef>
            <a:spcAft>
              <a:spcPct val="20000"/>
            </a:spcAft>
            <a:buChar char="••"/>
          </a:pPr>
          <a:r>
            <a:rPr lang="en-GB" sz="2200" kern="1200"/>
            <a:t>Were knowledgeable on the subject – 5</a:t>
          </a:r>
        </a:p>
        <a:p>
          <a:pPr marL="228600" lvl="1" indent="-228600" algn="l" defTabSz="977900">
            <a:lnSpc>
              <a:spcPct val="90000"/>
            </a:lnSpc>
            <a:spcBef>
              <a:spcPct val="0"/>
            </a:spcBef>
            <a:spcAft>
              <a:spcPct val="20000"/>
            </a:spcAft>
            <a:buChar char="••"/>
          </a:pPr>
          <a:r>
            <a:rPr lang="en-GB" sz="2200" kern="1200"/>
            <a:t>Engaged and energised the group – 5</a:t>
          </a:r>
        </a:p>
        <a:p>
          <a:pPr marL="228600" lvl="1" indent="-228600" algn="l" defTabSz="977900">
            <a:lnSpc>
              <a:spcPct val="90000"/>
            </a:lnSpc>
            <a:spcBef>
              <a:spcPct val="0"/>
            </a:spcBef>
            <a:spcAft>
              <a:spcPct val="20000"/>
            </a:spcAft>
            <a:buChar char="••"/>
          </a:pPr>
          <a:r>
            <a:rPr lang="en-GB" sz="2200" kern="1200"/>
            <a:t>Gave me relevant insights that can assist me with my work - 5</a:t>
          </a:r>
        </a:p>
      </dsp:txBody>
      <dsp:txXfrm>
        <a:off x="0" y="3234234"/>
        <a:ext cx="8596668" cy="1449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3931CA-33F1-4A7D-AF0B-E74798E8F13F}">
      <dsp:nvSpPr>
        <dsp:cNvPr id="0" name=""/>
        <dsp:cNvSpPr/>
      </dsp:nvSpPr>
      <dsp:spPr>
        <a:xfrm>
          <a:off x="3674449" y="2105755"/>
          <a:ext cx="1889231" cy="1776669"/>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de-DE" sz="2000" kern="1200" smtClean="0">
              <a:solidFill>
                <a:schemeClr val="tx1"/>
              </a:solidFill>
            </a:rPr>
            <a:t>Depot</a:t>
          </a:r>
        </a:p>
        <a:p>
          <a:pPr lvl="0" algn="ctr" defTabSz="889000">
            <a:lnSpc>
              <a:spcPct val="90000"/>
            </a:lnSpc>
            <a:spcBef>
              <a:spcPct val="0"/>
            </a:spcBef>
            <a:spcAft>
              <a:spcPct val="35000"/>
            </a:spcAft>
          </a:pPr>
          <a:r>
            <a:rPr lang="de-DE" sz="2000" kern="1200" baseline="0" smtClean="0">
              <a:solidFill>
                <a:schemeClr val="tx1"/>
              </a:solidFill>
            </a:rPr>
            <a:t>Leadership  Team</a:t>
          </a:r>
        </a:p>
      </dsp:txBody>
      <dsp:txXfrm>
        <a:off x="3951120" y="2365942"/>
        <a:ext cx="1335889" cy="1256295"/>
      </dsp:txXfrm>
    </dsp:sp>
    <dsp:sp modelId="{315BB806-09D5-4388-896B-F7A2B1E903FD}">
      <dsp:nvSpPr>
        <dsp:cNvPr id="0" name=""/>
        <dsp:cNvSpPr/>
      </dsp:nvSpPr>
      <dsp:spPr>
        <a:xfrm rot="1559332">
          <a:off x="5235946" y="743450"/>
          <a:ext cx="428130"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rot="10800000">
        <a:off x="5242440" y="818480"/>
        <a:ext cx="299691" cy="309511"/>
      </dsp:txXfrm>
    </dsp:sp>
    <dsp:sp modelId="{0720D039-2A27-4CF1-B7F1-B619F60D8504}">
      <dsp:nvSpPr>
        <dsp:cNvPr id="0" name=""/>
        <dsp:cNvSpPr/>
      </dsp:nvSpPr>
      <dsp:spPr>
        <a:xfrm>
          <a:off x="3865732" y="72702"/>
          <a:ext cx="1448148" cy="1225422"/>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de-DE" sz="1050" kern="1200" baseline="0" dirty="0" err="1" smtClean="0">
              <a:solidFill>
                <a:schemeClr val="tx1"/>
              </a:solidFill>
            </a:rPr>
            <a:t>Accountability</a:t>
          </a:r>
          <a:r>
            <a:rPr lang="de-DE" sz="1050" kern="1200" baseline="0" dirty="0" smtClean="0">
              <a:solidFill>
                <a:schemeClr val="tx1"/>
              </a:solidFill>
            </a:rPr>
            <a:t> and </a:t>
          </a:r>
          <a:r>
            <a:rPr lang="de-DE" sz="1050" kern="1200" baseline="0" dirty="0" err="1" smtClean="0">
              <a:solidFill>
                <a:schemeClr val="tx1"/>
              </a:solidFill>
            </a:rPr>
            <a:t>responsibility</a:t>
          </a:r>
          <a:r>
            <a:rPr lang="de-DE" sz="1050" kern="1200" baseline="0" dirty="0" smtClean="0">
              <a:solidFill>
                <a:schemeClr val="tx1"/>
              </a:solidFill>
            </a:rPr>
            <a:t> </a:t>
          </a:r>
          <a:r>
            <a:rPr lang="de-DE" sz="1050" kern="1200" baseline="0" dirty="0" err="1" smtClean="0">
              <a:solidFill>
                <a:schemeClr val="tx1"/>
              </a:solidFill>
            </a:rPr>
            <a:t>for</a:t>
          </a:r>
          <a:r>
            <a:rPr lang="de-DE" sz="1050" kern="1200" baseline="0" dirty="0" smtClean="0">
              <a:solidFill>
                <a:schemeClr val="tx1"/>
              </a:solidFill>
            </a:rPr>
            <a:t> </a:t>
          </a:r>
          <a:r>
            <a:rPr lang="de-DE" sz="1050" kern="1200" baseline="0" dirty="0" err="1" smtClean="0">
              <a:solidFill>
                <a:schemeClr val="tx1"/>
              </a:solidFill>
            </a:rPr>
            <a:t>depot</a:t>
          </a:r>
          <a:r>
            <a:rPr lang="de-DE" sz="1050" kern="1200" baseline="0" dirty="0" smtClean="0">
              <a:solidFill>
                <a:schemeClr val="tx1"/>
              </a:solidFill>
            </a:rPr>
            <a:t> </a:t>
          </a:r>
          <a:r>
            <a:rPr lang="de-DE" sz="1050" kern="1200" baseline="0" dirty="0" err="1" smtClean="0">
              <a:solidFill>
                <a:schemeClr val="tx1"/>
              </a:solidFill>
            </a:rPr>
            <a:t>qtrly</a:t>
          </a:r>
          <a:r>
            <a:rPr lang="de-DE" sz="1050" kern="1200" baseline="0" dirty="0" smtClean="0">
              <a:solidFill>
                <a:schemeClr val="tx1"/>
              </a:solidFill>
            </a:rPr>
            <a:t> </a:t>
          </a:r>
          <a:r>
            <a:rPr lang="de-DE" sz="1050" kern="1200" baseline="0" dirty="0" err="1" smtClean="0">
              <a:solidFill>
                <a:schemeClr val="tx1"/>
              </a:solidFill>
            </a:rPr>
            <a:t>objectives</a:t>
          </a:r>
          <a:r>
            <a:rPr lang="de-DE" sz="1050" kern="1200" baseline="0" dirty="0" smtClean="0">
              <a:solidFill>
                <a:schemeClr val="tx1"/>
              </a:solidFill>
            </a:rPr>
            <a:t> and initiatives. RACI. </a:t>
          </a:r>
          <a:endParaRPr lang="en-GB" sz="1050" kern="1200" dirty="0">
            <a:solidFill>
              <a:schemeClr val="tx1"/>
            </a:solidFill>
          </a:endParaRPr>
        </a:p>
      </dsp:txBody>
      <dsp:txXfrm>
        <a:off x="4077808" y="252161"/>
        <a:ext cx="1023996" cy="866504"/>
      </dsp:txXfrm>
    </dsp:sp>
    <dsp:sp modelId="{DD4EAFAF-F6DF-4E06-8ED8-E0D3C701349B}">
      <dsp:nvSpPr>
        <dsp:cNvPr id="0" name=""/>
        <dsp:cNvSpPr/>
      </dsp:nvSpPr>
      <dsp:spPr>
        <a:xfrm rot="3742036">
          <a:off x="6641865" y="1826816"/>
          <a:ext cx="384454"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6672786" y="1878897"/>
        <a:ext cx="269118" cy="309511"/>
      </dsp:txXfrm>
    </dsp:sp>
    <dsp:sp modelId="{65FFFF59-48F4-4561-A661-021F2ED20D47}">
      <dsp:nvSpPr>
        <dsp:cNvPr id="0" name=""/>
        <dsp:cNvSpPr/>
      </dsp:nvSpPr>
      <dsp:spPr>
        <a:xfrm>
          <a:off x="5579148" y="668512"/>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smtClean="0">
              <a:solidFill>
                <a:schemeClr val="tx1"/>
              </a:solidFill>
            </a:rPr>
            <a:t>TTT</a:t>
          </a:r>
          <a:r>
            <a:rPr lang="en-GB" sz="1200" kern="1200" baseline="0" smtClean="0">
              <a:solidFill>
                <a:schemeClr val="tx1"/>
              </a:solidFill>
            </a:rPr>
            <a:t> and team coaching sessions x 4 per year. (CTP)</a:t>
          </a:r>
          <a:endParaRPr lang="en-GB" sz="1200" kern="1200">
            <a:solidFill>
              <a:schemeClr val="tx1"/>
            </a:solidFill>
          </a:endParaRPr>
        </a:p>
      </dsp:txBody>
      <dsp:txXfrm>
        <a:off x="5779120" y="868484"/>
        <a:ext cx="965550" cy="965550"/>
      </dsp:txXfrm>
    </dsp:sp>
    <dsp:sp modelId="{6496488A-F458-4852-8E45-2E7FBA0F59EF}">
      <dsp:nvSpPr>
        <dsp:cNvPr id="0" name=""/>
        <dsp:cNvSpPr/>
      </dsp:nvSpPr>
      <dsp:spPr>
        <a:xfrm rot="6705582">
          <a:off x="6550505" y="3583329"/>
          <a:ext cx="368853"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6626344" y="3635114"/>
        <a:ext cx="258197" cy="309511"/>
      </dsp:txXfrm>
    </dsp:sp>
    <dsp:sp modelId="{9A8710EA-79D6-4B5D-A0A5-688FE85F4510}">
      <dsp:nvSpPr>
        <dsp:cNvPr id="0" name=""/>
        <dsp:cNvSpPr/>
      </dsp:nvSpPr>
      <dsp:spPr>
        <a:xfrm>
          <a:off x="6259630" y="2311342"/>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smtClean="0">
              <a:solidFill>
                <a:schemeClr val="tx1"/>
              </a:solidFill>
            </a:rPr>
            <a:t>Depot</a:t>
          </a:r>
          <a:r>
            <a:rPr lang="en-GB" sz="1200" kern="1200" baseline="0" smtClean="0">
              <a:solidFill>
                <a:schemeClr val="tx1"/>
              </a:solidFill>
            </a:rPr>
            <a:t> T</a:t>
          </a:r>
          <a:r>
            <a:rPr lang="en-GB" sz="1200" kern="1200" smtClean="0">
              <a:solidFill>
                <a:schemeClr val="tx1"/>
              </a:solidFill>
            </a:rPr>
            <a:t>eam to run 8-12 workshops a year (2 per </a:t>
          </a:r>
          <a:r>
            <a:rPr lang="en-GB" sz="1200" kern="1200" err="1" smtClean="0">
              <a:solidFill>
                <a:schemeClr val="tx1"/>
              </a:solidFill>
            </a:rPr>
            <a:t>qtr</a:t>
          </a:r>
          <a:r>
            <a:rPr lang="en-GB" sz="1200" kern="1200" smtClean="0">
              <a:solidFill>
                <a:schemeClr val="tx1"/>
              </a:solidFill>
            </a:rPr>
            <a:t>) in depot</a:t>
          </a:r>
          <a:endParaRPr lang="en-GB" sz="1200" kern="1200">
            <a:solidFill>
              <a:schemeClr val="tx1"/>
            </a:solidFill>
          </a:endParaRPr>
        </a:p>
      </dsp:txBody>
      <dsp:txXfrm>
        <a:off x="6459602" y="2511314"/>
        <a:ext cx="965550" cy="965550"/>
      </dsp:txXfrm>
    </dsp:sp>
    <dsp:sp modelId="{0C10481F-BFA6-49B7-83B1-7BC4F45AD98B}">
      <dsp:nvSpPr>
        <dsp:cNvPr id="0" name=""/>
        <dsp:cNvSpPr/>
      </dsp:nvSpPr>
      <dsp:spPr>
        <a:xfrm rot="9116575">
          <a:off x="5280511" y="4730773"/>
          <a:ext cx="384454"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5389070" y="4806820"/>
        <a:ext cx="269118" cy="309511"/>
      </dsp:txXfrm>
    </dsp:sp>
    <dsp:sp modelId="{A19EF86A-4CCA-480E-85AB-C2CA12C8458F}">
      <dsp:nvSpPr>
        <dsp:cNvPr id="0" name=""/>
        <dsp:cNvSpPr/>
      </dsp:nvSpPr>
      <dsp:spPr>
        <a:xfrm>
          <a:off x="5579148" y="3954173"/>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smtClean="0">
              <a:solidFill>
                <a:schemeClr val="tx1"/>
              </a:solidFill>
            </a:rPr>
            <a:t>Coaching</a:t>
          </a:r>
          <a:r>
            <a:rPr lang="en-GB" sz="1200" kern="1200" baseline="0" smtClean="0">
              <a:solidFill>
                <a:schemeClr val="tx1"/>
              </a:solidFill>
            </a:rPr>
            <a:t> s</a:t>
          </a:r>
          <a:r>
            <a:rPr lang="en-GB" sz="1200" kern="1200" smtClean="0">
              <a:solidFill>
                <a:schemeClr val="tx1"/>
              </a:solidFill>
            </a:rPr>
            <a:t>upport from Mark and Paul x 8 per year. (CTP)</a:t>
          </a:r>
          <a:endParaRPr lang="en-GB" sz="1200" kern="1200">
            <a:solidFill>
              <a:schemeClr val="tx1"/>
            </a:solidFill>
          </a:endParaRPr>
        </a:p>
      </dsp:txBody>
      <dsp:txXfrm>
        <a:off x="5779120" y="4154145"/>
        <a:ext cx="965550" cy="965550"/>
      </dsp:txXfrm>
    </dsp:sp>
    <dsp:sp modelId="{8B66704D-3D8A-42B6-8805-23F791C7568E}">
      <dsp:nvSpPr>
        <dsp:cNvPr id="0" name=""/>
        <dsp:cNvSpPr/>
      </dsp:nvSpPr>
      <dsp:spPr>
        <a:xfrm rot="12137579">
          <a:off x="3533536" y="4876841"/>
          <a:ext cx="398682"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3648671" y="5002698"/>
        <a:ext cx="279077" cy="309511"/>
      </dsp:txXfrm>
    </dsp:sp>
    <dsp:sp modelId="{BB9B1C47-7C4E-4ED4-89B7-95097B61334A}">
      <dsp:nvSpPr>
        <dsp:cNvPr id="0" name=""/>
        <dsp:cNvSpPr/>
      </dsp:nvSpPr>
      <dsp:spPr>
        <a:xfrm>
          <a:off x="3936317" y="4634656"/>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smtClean="0">
              <a:solidFill>
                <a:schemeClr val="tx1"/>
              </a:solidFill>
            </a:rPr>
            <a:t>PDP’s</a:t>
          </a:r>
          <a:r>
            <a:rPr lang="en-GB" sz="1200" kern="1200" baseline="0" smtClean="0">
              <a:solidFill>
                <a:schemeClr val="tx1"/>
              </a:solidFill>
            </a:rPr>
            <a:t> for all. Including </a:t>
          </a:r>
          <a:r>
            <a:rPr lang="en-GB" sz="1200" kern="1200" smtClean="0">
              <a:solidFill>
                <a:schemeClr val="tx1"/>
              </a:solidFill>
            </a:rPr>
            <a:t>Peer feedback</a:t>
          </a:r>
          <a:r>
            <a:rPr lang="en-GB" sz="1200" kern="1200" baseline="0" smtClean="0">
              <a:solidFill>
                <a:schemeClr val="tx1"/>
              </a:solidFill>
            </a:rPr>
            <a:t> session and 360/ Insights</a:t>
          </a:r>
          <a:endParaRPr lang="en-GB" sz="1200" kern="1200">
            <a:solidFill>
              <a:schemeClr val="tx1"/>
            </a:solidFill>
          </a:endParaRPr>
        </a:p>
      </dsp:txBody>
      <dsp:txXfrm>
        <a:off x="4136289" y="4834628"/>
        <a:ext cx="965550" cy="965550"/>
      </dsp:txXfrm>
    </dsp:sp>
    <dsp:sp modelId="{9A57E498-6EC3-40A4-822D-29914599741A}">
      <dsp:nvSpPr>
        <dsp:cNvPr id="0" name=""/>
        <dsp:cNvSpPr/>
      </dsp:nvSpPr>
      <dsp:spPr>
        <a:xfrm rot="13860763">
          <a:off x="2359705" y="3589594"/>
          <a:ext cx="368761"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rot="10800000">
        <a:off x="2449820" y="3735760"/>
        <a:ext cx="258133" cy="309511"/>
      </dsp:txXfrm>
    </dsp:sp>
    <dsp:sp modelId="{A4CAC449-78A1-4C37-8612-67F49681E520}">
      <dsp:nvSpPr>
        <dsp:cNvPr id="0" name=""/>
        <dsp:cNvSpPr/>
      </dsp:nvSpPr>
      <dsp:spPr>
        <a:xfrm>
          <a:off x="2303845" y="3923099"/>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smtClean="0">
              <a:solidFill>
                <a:schemeClr val="tx1"/>
              </a:solidFill>
            </a:rPr>
            <a:t>Regional</a:t>
          </a:r>
          <a:r>
            <a:rPr lang="en-GB" sz="1200" kern="1200" baseline="0" smtClean="0">
              <a:solidFill>
                <a:schemeClr val="tx1"/>
              </a:solidFill>
            </a:rPr>
            <a:t> manager engaged and RACI in the process.</a:t>
          </a:r>
          <a:r>
            <a:rPr lang="en-GB" sz="1200" kern="1200" smtClean="0">
              <a:solidFill>
                <a:schemeClr val="tx1"/>
              </a:solidFill>
            </a:rPr>
            <a:t> </a:t>
          </a:r>
          <a:endParaRPr lang="en-GB" sz="1200" kern="1200">
            <a:solidFill>
              <a:schemeClr val="tx1"/>
            </a:solidFill>
          </a:endParaRPr>
        </a:p>
      </dsp:txBody>
      <dsp:txXfrm>
        <a:off x="2503817" y="4123071"/>
        <a:ext cx="965550" cy="965550"/>
      </dsp:txXfrm>
    </dsp:sp>
    <dsp:sp modelId="{A09192AE-7271-4142-B255-6A617285955C}">
      <dsp:nvSpPr>
        <dsp:cNvPr id="0" name=""/>
        <dsp:cNvSpPr/>
      </dsp:nvSpPr>
      <dsp:spPr>
        <a:xfrm rot="17632239">
          <a:off x="2278429" y="1848658"/>
          <a:ext cx="368853"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rot="10800000">
        <a:off x="2311367" y="2002424"/>
        <a:ext cx="258197" cy="309511"/>
      </dsp:txXfrm>
    </dsp:sp>
    <dsp:sp modelId="{27D0949D-E167-4150-A96C-5AD1DB01AB64}">
      <dsp:nvSpPr>
        <dsp:cNvPr id="0" name=""/>
        <dsp:cNvSpPr/>
      </dsp:nvSpPr>
      <dsp:spPr>
        <a:xfrm>
          <a:off x="1613004" y="2311342"/>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de-DE" sz="1200" kern="1200" dirty="0" err="1" smtClean="0">
              <a:solidFill>
                <a:schemeClr val="tx1"/>
              </a:solidFill>
            </a:rPr>
            <a:t>Ops</a:t>
          </a:r>
          <a:r>
            <a:rPr lang="de-DE" sz="1200" kern="1200" dirty="0" smtClean="0">
              <a:solidFill>
                <a:schemeClr val="tx1"/>
              </a:solidFill>
            </a:rPr>
            <a:t> </a:t>
          </a:r>
          <a:r>
            <a:rPr lang="de-DE" sz="1200" kern="1200" dirty="0" err="1" smtClean="0">
              <a:solidFill>
                <a:schemeClr val="tx1"/>
              </a:solidFill>
            </a:rPr>
            <a:t>manager</a:t>
          </a:r>
          <a:r>
            <a:rPr lang="de-DE" sz="1200" kern="1200" dirty="0" smtClean="0">
              <a:solidFill>
                <a:schemeClr val="tx1"/>
              </a:solidFill>
            </a:rPr>
            <a:t> Forums and </a:t>
          </a:r>
          <a:r>
            <a:rPr lang="de-DE" sz="1200" kern="1200" dirty="0" err="1" smtClean="0">
              <a:solidFill>
                <a:schemeClr val="tx1"/>
              </a:solidFill>
            </a:rPr>
            <a:t>voice</a:t>
          </a:r>
          <a:r>
            <a:rPr lang="de-DE" sz="1200" kern="1200" dirty="0" smtClean="0">
              <a:solidFill>
                <a:schemeClr val="tx1"/>
              </a:solidFill>
            </a:rPr>
            <a:t> in  </a:t>
          </a:r>
          <a:r>
            <a:rPr lang="de-DE" sz="1200" kern="1200" dirty="0" err="1" smtClean="0">
              <a:solidFill>
                <a:schemeClr val="tx1"/>
              </a:solidFill>
            </a:rPr>
            <a:t>business</a:t>
          </a:r>
          <a:endParaRPr lang="en-GB" sz="1200" kern="1200" dirty="0">
            <a:solidFill>
              <a:schemeClr val="tx1"/>
            </a:solidFill>
          </a:endParaRPr>
        </a:p>
      </dsp:txBody>
      <dsp:txXfrm>
        <a:off x="1812976" y="2511314"/>
        <a:ext cx="965550" cy="965550"/>
      </dsp:txXfrm>
    </dsp:sp>
    <dsp:sp modelId="{D2ADAC7E-43FA-422B-BDA8-2B761E434BF9}">
      <dsp:nvSpPr>
        <dsp:cNvPr id="0" name=""/>
        <dsp:cNvSpPr/>
      </dsp:nvSpPr>
      <dsp:spPr>
        <a:xfrm rot="19395812">
          <a:off x="3504046" y="589686"/>
          <a:ext cx="384454" cy="515853"/>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rot="10800000">
        <a:off x="3515499" y="727350"/>
        <a:ext cx="269118" cy="309511"/>
      </dsp:txXfrm>
    </dsp:sp>
    <dsp:sp modelId="{BDC602A1-568F-4CFB-9D4C-A7C375F32F62}">
      <dsp:nvSpPr>
        <dsp:cNvPr id="0" name=""/>
        <dsp:cNvSpPr/>
      </dsp:nvSpPr>
      <dsp:spPr>
        <a:xfrm>
          <a:off x="2293486" y="668512"/>
          <a:ext cx="1365494" cy="1365494"/>
        </a:xfrm>
        <a:prstGeom prst="ellipse">
          <a:avLst/>
        </a:prstGeom>
        <a:gradFill rotWithShape="0">
          <a:gsLst>
            <a:gs pos="0">
              <a:srgbClr val="FFFF00"/>
            </a:gs>
            <a:gs pos="100000">
              <a:schemeClr val="accent2">
                <a:hueOff val="0"/>
                <a:satOff val="0"/>
                <a:lumOff val="0"/>
                <a:alphaOff val="0"/>
                <a:shade val="94000"/>
                <a:lumMod val="94000"/>
              </a:schemeClr>
            </a:gs>
          </a:gsLst>
          <a:lin ang="5400000" scaled="0"/>
        </a:gra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de-DE" sz="1200" kern="1200" smtClean="0">
              <a:solidFill>
                <a:schemeClr val="tx1"/>
              </a:solidFill>
            </a:rPr>
            <a:t>Internal engagement programme</a:t>
          </a:r>
          <a:endParaRPr lang="en-GB" sz="1200" kern="1200">
            <a:solidFill>
              <a:schemeClr val="tx1"/>
            </a:solidFill>
          </a:endParaRPr>
        </a:p>
      </dsp:txBody>
      <dsp:txXfrm>
        <a:off x="2493458" y="868484"/>
        <a:ext cx="965550" cy="9655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F1CE07-5EFD-B146-9702-ED1B9E1BF011}">
      <dsp:nvSpPr>
        <dsp:cNvPr id="0" name=""/>
        <dsp:cNvSpPr/>
      </dsp:nvSpPr>
      <dsp:spPr>
        <a:xfrm>
          <a:off x="2814825" y="297756"/>
          <a:ext cx="4024817" cy="4024817"/>
        </a:xfrm>
        <a:prstGeom prst="pie">
          <a:avLst>
            <a:gd name="adj1" fmla="val 16200000"/>
            <a:gd name="adj2" fmla="val 0"/>
          </a:avLst>
        </a:prstGeom>
        <a:gradFill rotWithShape="0">
          <a:gsLst>
            <a:gs pos="0">
              <a:srgbClr val="FFFF00"/>
            </a:gs>
            <a:gs pos="100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rPr>
            <a:t>Train the team.</a:t>
          </a:r>
          <a:r>
            <a:rPr lang="en-US" sz="1200" kern="1200" baseline="0" dirty="0" smtClean="0">
              <a:solidFill>
                <a:schemeClr val="tx1"/>
              </a:solidFill>
            </a:rPr>
            <a:t> Present and provide content</a:t>
          </a:r>
          <a:r>
            <a:rPr lang="is-IS" sz="1200" kern="1200" dirty="0" smtClean="0">
              <a:solidFill>
                <a:schemeClr val="tx1"/>
              </a:solidFill>
            </a:rPr>
            <a:t> for the team to deliver to depot</a:t>
          </a:r>
          <a:endParaRPr lang="en-US" sz="1200" kern="1200" dirty="0">
            <a:solidFill>
              <a:schemeClr val="tx1"/>
            </a:solidFill>
          </a:endParaRPr>
        </a:p>
      </dsp:txBody>
      <dsp:txXfrm>
        <a:off x="4951332" y="1131947"/>
        <a:ext cx="1485349" cy="1102033"/>
      </dsp:txXfrm>
    </dsp:sp>
    <dsp:sp modelId="{06AD7C78-EBA3-1E4B-BDBC-58C2405FCF00}">
      <dsp:nvSpPr>
        <dsp:cNvPr id="0" name=""/>
        <dsp:cNvSpPr/>
      </dsp:nvSpPr>
      <dsp:spPr>
        <a:xfrm>
          <a:off x="2814825" y="432875"/>
          <a:ext cx="4024817" cy="4024817"/>
        </a:xfrm>
        <a:prstGeom prst="pie">
          <a:avLst>
            <a:gd name="adj1" fmla="val 0"/>
            <a:gd name="adj2" fmla="val 5400000"/>
          </a:avLst>
        </a:prstGeom>
        <a:gradFill rotWithShape="0">
          <a:gsLst>
            <a:gs pos="0">
              <a:srgbClr val="FFFF00"/>
            </a:gs>
            <a:gs pos="100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smtClean="0">
              <a:solidFill>
                <a:schemeClr val="tx1"/>
              </a:solidFill>
            </a:rPr>
            <a:t>Check in</a:t>
          </a:r>
          <a:r>
            <a:rPr lang="en-US" sz="1200" kern="1200" baseline="0" smtClean="0">
              <a:solidFill>
                <a:schemeClr val="tx1"/>
              </a:solidFill>
            </a:rPr>
            <a:t> and coaching on core team objectives. Goals, RACI and what next. </a:t>
          </a:r>
          <a:r>
            <a:rPr lang="en-US" sz="1200" kern="1200" smtClean="0">
              <a:solidFill>
                <a:schemeClr val="tx1"/>
              </a:solidFill>
            </a:rPr>
            <a:t> </a:t>
          </a:r>
          <a:endParaRPr lang="en-US" sz="1200" kern="1200">
            <a:solidFill>
              <a:schemeClr val="tx1"/>
            </a:solidFill>
          </a:endParaRPr>
        </a:p>
      </dsp:txBody>
      <dsp:txXfrm>
        <a:off x="4951332" y="2521467"/>
        <a:ext cx="1485349" cy="1102033"/>
      </dsp:txXfrm>
    </dsp:sp>
    <dsp:sp modelId="{351E6E2A-92A1-2341-BF63-A5E1A9D3E3E3}">
      <dsp:nvSpPr>
        <dsp:cNvPr id="0" name=""/>
        <dsp:cNvSpPr/>
      </dsp:nvSpPr>
      <dsp:spPr>
        <a:xfrm>
          <a:off x="2679706" y="432875"/>
          <a:ext cx="4024817" cy="4024817"/>
        </a:xfrm>
        <a:prstGeom prst="pie">
          <a:avLst>
            <a:gd name="adj1" fmla="val 5400000"/>
            <a:gd name="adj2" fmla="val 10800000"/>
          </a:avLst>
        </a:prstGeom>
        <a:gradFill rotWithShape="0">
          <a:gsLst>
            <a:gs pos="0">
              <a:srgbClr val="FFFF00"/>
            </a:gs>
            <a:gs pos="100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smtClean="0">
              <a:solidFill>
                <a:schemeClr val="tx1"/>
              </a:solidFill>
            </a:rPr>
            <a:t>Team development</a:t>
          </a:r>
          <a:r>
            <a:rPr lang="en-US" sz="1200" kern="1200" baseline="0" smtClean="0">
              <a:solidFill>
                <a:schemeClr val="tx1"/>
              </a:solidFill>
            </a:rPr>
            <a:t> element. (leadership development, peer assessment, PDP’s and action learning)</a:t>
          </a:r>
          <a:endParaRPr lang="en-US" sz="1200" kern="1200">
            <a:solidFill>
              <a:schemeClr val="tx1"/>
            </a:solidFill>
          </a:endParaRPr>
        </a:p>
      </dsp:txBody>
      <dsp:txXfrm>
        <a:off x="3082667" y="2521467"/>
        <a:ext cx="1485349" cy="1102033"/>
      </dsp:txXfrm>
    </dsp:sp>
    <dsp:sp modelId="{D74ACDA5-AB65-B641-921A-FA4B24A8E2CB}">
      <dsp:nvSpPr>
        <dsp:cNvPr id="0" name=""/>
        <dsp:cNvSpPr/>
      </dsp:nvSpPr>
      <dsp:spPr>
        <a:xfrm>
          <a:off x="2679706" y="297756"/>
          <a:ext cx="4024817" cy="4024817"/>
        </a:xfrm>
        <a:prstGeom prst="pie">
          <a:avLst>
            <a:gd name="adj1" fmla="val 10800000"/>
            <a:gd name="adj2" fmla="val 16200000"/>
          </a:avLst>
        </a:prstGeom>
        <a:gradFill rotWithShape="0">
          <a:gsLst>
            <a:gs pos="0">
              <a:srgbClr val="FFFF00"/>
            </a:gs>
            <a:gs pos="100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smtClean="0">
              <a:solidFill>
                <a:schemeClr val="tx1"/>
              </a:solidFill>
            </a:rPr>
            <a:t>Regional manager and SMT involvement</a:t>
          </a:r>
          <a:endParaRPr lang="en-US" sz="1200" kern="1200">
            <a:solidFill>
              <a:schemeClr val="tx1"/>
            </a:solidFill>
          </a:endParaRPr>
        </a:p>
      </dsp:txBody>
      <dsp:txXfrm>
        <a:off x="3082667" y="1131947"/>
        <a:ext cx="1485349" cy="1102033"/>
      </dsp:txXfrm>
    </dsp:sp>
    <dsp:sp modelId="{E1DC8217-5949-284E-BEFB-548F685B51F7}">
      <dsp:nvSpPr>
        <dsp:cNvPr id="0" name=""/>
        <dsp:cNvSpPr/>
      </dsp:nvSpPr>
      <dsp:spPr>
        <a:xfrm>
          <a:off x="2565670" y="48601"/>
          <a:ext cx="4523127" cy="4523127"/>
        </a:xfrm>
        <a:prstGeom prst="circularArrow">
          <a:avLst>
            <a:gd name="adj1" fmla="val 5085"/>
            <a:gd name="adj2" fmla="val 327528"/>
            <a:gd name="adj3" fmla="val 21272472"/>
            <a:gd name="adj4" fmla="val 16200000"/>
            <a:gd name="adj5" fmla="val 5932"/>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DE4DFB7-6E2C-2949-B718-F90DEC0B1E38}">
      <dsp:nvSpPr>
        <dsp:cNvPr id="0" name=""/>
        <dsp:cNvSpPr/>
      </dsp:nvSpPr>
      <dsp:spPr>
        <a:xfrm>
          <a:off x="2565670" y="183720"/>
          <a:ext cx="4523127" cy="4523127"/>
        </a:xfrm>
        <a:prstGeom prst="circularArrow">
          <a:avLst>
            <a:gd name="adj1" fmla="val 5085"/>
            <a:gd name="adj2" fmla="val 327528"/>
            <a:gd name="adj3" fmla="val 5072472"/>
            <a:gd name="adj4" fmla="val 0"/>
            <a:gd name="adj5" fmla="val 5932"/>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54C2D1E-A606-8346-9645-344271F19166}">
      <dsp:nvSpPr>
        <dsp:cNvPr id="0" name=""/>
        <dsp:cNvSpPr/>
      </dsp:nvSpPr>
      <dsp:spPr>
        <a:xfrm>
          <a:off x="2417117" y="210632"/>
          <a:ext cx="4523127" cy="4523127"/>
        </a:xfrm>
        <a:prstGeom prst="circularArrow">
          <a:avLst>
            <a:gd name="adj1" fmla="val 5085"/>
            <a:gd name="adj2" fmla="val 327528"/>
            <a:gd name="adj3" fmla="val 10472472"/>
            <a:gd name="adj4" fmla="val 5400000"/>
            <a:gd name="adj5" fmla="val 5932"/>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4C93655-7A38-BD4F-A3FB-303612E885C1}">
      <dsp:nvSpPr>
        <dsp:cNvPr id="0" name=""/>
        <dsp:cNvSpPr/>
      </dsp:nvSpPr>
      <dsp:spPr>
        <a:xfrm>
          <a:off x="2430551" y="48601"/>
          <a:ext cx="4523127" cy="4523127"/>
        </a:xfrm>
        <a:prstGeom prst="circularArrow">
          <a:avLst>
            <a:gd name="adj1" fmla="val 5085"/>
            <a:gd name="adj2" fmla="val 327528"/>
            <a:gd name="adj3" fmla="val 15872472"/>
            <a:gd name="adj4" fmla="val 10800000"/>
            <a:gd name="adj5" fmla="val 5932"/>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6A010B-BBB4-4EBE-AE6B-5D91A2830D76}" type="datetimeFigureOut">
              <a:rPr lang="en-GB" smtClean="0"/>
              <a:t>28/01/2017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C176D-72F6-4C04-9F18-7063C4EAA31A}" type="slidenum">
              <a:rPr lang="en-GB" smtClean="0"/>
              <a:t>‹#›</a:t>
            </a:fld>
            <a:endParaRPr lang="en-GB"/>
          </a:p>
        </p:txBody>
      </p:sp>
    </p:spTree>
    <p:extLst>
      <p:ext uri="{BB962C8B-B14F-4D97-AF65-F5344CB8AC3E}">
        <p14:creationId xmlns:p14="http://schemas.microsoft.com/office/powerpoint/2010/main" val="141205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2168526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2759531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a:ln w="3175" cmpd="sng">
                  <a:noFill/>
                </a:ln>
                <a:solidFill>
                  <a:srgbClr val="DDDDDD">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a:ln w="3175" cmpd="sng">
                  <a:noFill/>
                </a:ln>
                <a:solidFill>
                  <a:srgbClr val="DDDDDD">
                    <a:lumMod val="60000"/>
                    <a:lumOff val="40000"/>
                  </a:srgbClr>
                </a:solidFill>
                <a:latin typeface="Arial"/>
              </a:rPr>
              <a:t>”</a:t>
            </a:r>
            <a:endParaRPr lang="en-US">
              <a:solidFill>
                <a:srgbClr val="DDDDDD">
                  <a:lumMod val="60000"/>
                  <a:lumOff val="40000"/>
                </a:srgbClr>
              </a:solidFill>
              <a:latin typeface="Arial"/>
            </a:endParaRPr>
          </a:p>
        </p:txBody>
      </p:sp>
    </p:spTree>
    <p:extLst>
      <p:ext uri="{BB962C8B-B14F-4D97-AF65-F5344CB8AC3E}">
        <p14:creationId xmlns:p14="http://schemas.microsoft.com/office/powerpoint/2010/main" val="1907713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28448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a:ln w="3175" cmpd="sng">
                  <a:noFill/>
                </a:ln>
                <a:solidFill>
                  <a:srgbClr val="DDDDDD">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a:ln w="3175" cmpd="sng">
                  <a:noFill/>
                </a:ln>
                <a:solidFill>
                  <a:srgbClr val="DDDDDD">
                    <a:lumMod val="60000"/>
                    <a:lumOff val="40000"/>
                  </a:srgbClr>
                </a:solidFill>
                <a:latin typeface="Arial"/>
              </a:rPr>
              <a:t>”</a:t>
            </a:r>
          </a:p>
        </p:txBody>
      </p:sp>
    </p:spTree>
    <p:extLst>
      <p:ext uri="{BB962C8B-B14F-4D97-AF65-F5344CB8AC3E}">
        <p14:creationId xmlns:p14="http://schemas.microsoft.com/office/powerpoint/2010/main" val="70889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1923393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1848715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942537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tandard Page Layout">
    <p:spTree>
      <p:nvGrpSpPr>
        <p:cNvPr id="1" name=""/>
        <p:cNvGrpSpPr/>
        <p:nvPr/>
      </p:nvGrpSpPr>
      <p:grpSpPr>
        <a:xfrm>
          <a:off x="0" y="0"/>
          <a:ext cx="0" cy="0"/>
          <a:chOff x="0" y="0"/>
          <a:chExt cx="0" cy="0"/>
        </a:xfrm>
      </p:grpSpPr>
      <p:sp>
        <p:nvSpPr>
          <p:cNvPr id="4" name="Title Placeholder 5"/>
          <p:cNvSpPr>
            <a:spLocks noGrp="1"/>
          </p:cNvSpPr>
          <p:nvPr>
            <p:ph type="title"/>
          </p:nvPr>
        </p:nvSpPr>
        <p:spPr>
          <a:xfrm>
            <a:off x="609600" y="122237"/>
            <a:ext cx="10972800" cy="715963"/>
          </a:xfrm>
          <a:prstGeom prst="rect">
            <a:avLst/>
          </a:prstGeom>
        </p:spPr>
        <p:txBody>
          <a:bodyPr vert="horz" lIns="91440" tIns="45720" rIns="91440" bIns="45720" rtlCol="0" anchor="ctr">
            <a:normAutofit/>
          </a:bodyPr>
          <a:lstStyle>
            <a:lvl1pPr>
              <a:defRPr sz="4800" b="1">
                <a:solidFill>
                  <a:schemeClr val="tx2"/>
                </a:solidFill>
                <a:latin typeface="Univers 45 Light"/>
              </a:defRPr>
            </a:lvl1pPr>
          </a:lstStyle>
          <a:p>
            <a:r>
              <a:rPr lang="en-US" dirty="0"/>
              <a:t>Click to edit Master title style</a:t>
            </a:r>
            <a:endParaRPr lang="en-GB" dirty="0"/>
          </a:p>
        </p:txBody>
      </p:sp>
      <p:sp>
        <p:nvSpPr>
          <p:cNvPr id="5" name="Text Placeholder 9"/>
          <p:cNvSpPr>
            <a:spLocks noGrp="1"/>
          </p:cNvSpPr>
          <p:nvPr>
            <p:ph idx="1"/>
          </p:nvPr>
        </p:nvSpPr>
        <p:spPr>
          <a:xfrm>
            <a:off x="609600" y="1066801"/>
            <a:ext cx="10972800" cy="5059363"/>
          </a:xfrm>
          <a:prstGeom prst="rect">
            <a:avLst/>
          </a:prstGeom>
        </p:spPr>
        <p:txBody>
          <a:bodyPr vert="horz" lIns="91440" tIns="45720" rIns="91440" bIns="45720" rtlCol="0">
            <a:normAutofit/>
          </a:bodyPr>
          <a:lstStyle>
            <a:lvl1pPr>
              <a:buNone/>
              <a:defRPr sz="3733">
                <a:solidFill>
                  <a:schemeClr val="tx2"/>
                </a:solidFill>
                <a:latin typeface="Univers 45 Light"/>
              </a:defRPr>
            </a:lvl1pPr>
            <a:lvl2pPr marL="609585" indent="0">
              <a:buNone/>
              <a:defRPr sz="3200">
                <a:solidFill>
                  <a:schemeClr val="tx2"/>
                </a:solidFill>
                <a:latin typeface="Univers 45 Light"/>
              </a:defRPr>
            </a:lvl2pPr>
            <a:lvl3pPr marL="1219170" indent="0">
              <a:buNone/>
              <a:defRPr sz="2667">
                <a:solidFill>
                  <a:schemeClr val="tx2"/>
                </a:solidFill>
                <a:latin typeface="Univers 45 Light"/>
              </a:defRPr>
            </a:lvl3pPr>
            <a:lvl4pPr marL="1828754" indent="0">
              <a:buNone/>
              <a:defRPr sz="2400">
                <a:solidFill>
                  <a:schemeClr val="tx2"/>
                </a:solidFill>
                <a:latin typeface="Univers 45 Light"/>
              </a:defRPr>
            </a:lvl4pPr>
            <a:lvl5pPr marL="2438339" indent="0">
              <a:buNone/>
              <a:defRPr sz="2133">
                <a:solidFill>
                  <a:schemeClr val="tx2"/>
                </a:solidFill>
                <a:latin typeface="Univers 45 Light"/>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288485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Just Title">
    <p:spTree>
      <p:nvGrpSpPr>
        <p:cNvPr id="1" name=""/>
        <p:cNvGrpSpPr/>
        <p:nvPr/>
      </p:nvGrpSpPr>
      <p:grpSpPr>
        <a:xfrm>
          <a:off x="0" y="0"/>
          <a:ext cx="0" cy="0"/>
          <a:chOff x="0" y="0"/>
          <a:chExt cx="0" cy="0"/>
        </a:xfrm>
      </p:grpSpPr>
      <p:sp>
        <p:nvSpPr>
          <p:cNvPr id="15" name="Title 1"/>
          <p:cNvSpPr>
            <a:spLocks noGrp="1"/>
          </p:cNvSpPr>
          <p:nvPr>
            <p:ph type="title"/>
          </p:nvPr>
        </p:nvSpPr>
        <p:spPr>
          <a:xfrm>
            <a:off x="609603" y="446100"/>
            <a:ext cx="7889630" cy="661732"/>
          </a:xfrm>
          <a:prstGeom prst="rect">
            <a:avLst/>
          </a:prstGeom>
        </p:spPr>
        <p:txBody>
          <a:bodyPr lIns="100584" tIns="50292" rIns="100584" bIns="50292"/>
          <a:lstStyle>
            <a:lvl1pPr>
              <a:defRPr/>
            </a:lvl1pPr>
          </a:lstStyle>
          <a:p>
            <a:r>
              <a:rPr lang="en-US" smtClean="0"/>
              <a:t>Click to edit Master title style</a:t>
            </a:r>
            <a:endParaRPr lang="en-GB" dirty="0"/>
          </a:p>
        </p:txBody>
      </p:sp>
      <p:sp>
        <p:nvSpPr>
          <p:cNvPr id="16" name="Text Placeholder 4"/>
          <p:cNvSpPr>
            <a:spLocks noGrp="1"/>
          </p:cNvSpPr>
          <p:nvPr>
            <p:ph type="body" sz="quarter" idx="10"/>
          </p:nvPr>
        </p:nvSpPr>
        <p:spPr>
          <a:xfrm>
            <a:off x="609600" y="1020151"/>
            <a:ext cx="10961078" cy="380795"/>
          </a:xfrm>
        </p:spPr>
        <p:txBody>
          <a:bodyPr/>
          <a:lstStyle>
            <a:lvl1pPr marL="0" indent="0">
              <a:buNone/>
              <a:defRPr sz="1636" b="1" baseline="0"/>
            </a:lvl1pPr>
            <a:lvl2pPr marL="457166" indent="0">
              <a:buNone/>
              <a:defRPr/>
            </a:lvl2pPr>
            <a:lvl3pPr marL="914333" indent="0">
              <a:buNone/>
              <a:defRPr/>
            </a:lvl3pPr>
            <a:lvl4pPr marL="1371500" indent="0">
              <a:buNone/>
              <a:defRPr/>
            </a:lvl4pPr>
            <a:lvl5pPr marL="1828666" indent="0">
              <a:buNone/>
              <a:defRPr/>
            </a:lvl5pPr>
          </a:lstStyle>
          <a:p>
            <a:pPr lvl="0"/>
            <a:r>
              <a:rPr lang="en-US" smtClean="0"/>
              <a:t>Click to edit Master text styles</a:t>
            </a:r>
          </a:p>
        </p:txBody>
      </p:sp>
    </p:spTree>
    <p:extLst>
      <p:ext uri="{BB962C8B-B14F-4D97-AF65-F5344CB8AC3E}">
        <p14:creationId xmlns:p14="http://schemas.microsoft.com/office/powerpoint/2010/main" val="2131429970"/>
      </p:ext>
    </p:extLst>
  </p:cSld>
  <p:clrMapOvr>
    <a:masterClrMapping/>
  </p:clrMapOvr>
  <p:transition spd="med" advClick="0" advTm="200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566078"/>
            <a:ext cx="10363200" cy="785818"/>
          </a:xfrm>
        </p:spPr>
        <p:txBody>
          <a:bodyPr>
            <a:normAutofit/>
          </a:bodyPr>
          <a:lstStyle>
            <a:lvl1pPr algn="ctr">
              <a:defRPr sz="4000">
                <a:solidFill>
                  <a:schemeClr val="bg1"/>
                </a:solidFill>
              </a:defRPr>
            </a:lvl1pPr>
          </a:lstStyle>
          <a:p>
            <a:r>
              <a:rPr lang="en-US" dirty="0"/>
              <a:t>Beginning the Journey</a:t>
            </a:r>
            <a:endParaRPr lang="en-GB" dirty="0"/>
          </a:p>
        </p:txBody>
      </p:sp>
      <p:sp>
        <p:nvSpPr>
          <p:cNvPr id="3" name="Subtitle 2"/>
          <p:cNvSpPr>
            <a:spLocks noGrp="1"/>
          </p:cNvSpPr>
          <p:nvPr>
            <p:ph type="subTitle" idx="1"/>
          </p:nvPr>
        </p:nvSpPr>
        <p:spPr>
          <a:xfrm>
            <a:off x="1809720" y="5548326"/>
            <a:ext cx="8534400" cy="649274"/>
          </a:xfrm>
        </p:spPr>
        <p:txBody>
          <a:bodyPr>
            <a:normAutofit/>
          </a:bodyPr>
          <a:lstStyle>
            <a:lvl1pPr marL="0" indent="0" algn="ctr">
              <a:buNone/>
              <a:defRPr sz="3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37" name="Group 36"/>
          <p:cNvGrpSpPr/>
          <p:nvPr userDrawn="1"/>
        </p:nvGrpSpPr>
        <p:grpSpPr>
          <a:xfrm>
            <a:off x="5007113" y="217710"/>
            <a:ext cx="2144551" cy="1930405"/>
            <a:chOff x="3621078" y="214290"/>
            <a:chExt cx="1903422" cy="2284473"/>
          </a:xfrm>
        </p:grpSpPr>
        <p:pic>
          <p:nvPicPr>
            <p:cNvPr id="7" name="Picture 6" descr="000_004_Large Discovery globe.png"/>
            <p:cNvPicPr>
              <a:picLocks noChangeAspect="1"/>
            </p:cNvPicPr>
            <p:nvPr userDrawn="1"/>
          </p:nvPicPr>
          <p:blipFill>
            <a:blip r:embed="rId2" cstate="print"/>
            <a:stretch>
              <a:fillRect/>
            </a:stretch>
          </p:blipFill>
          <p:spPr>
            <a:xfrm>
              <a:off x="3643306" y="214290"/>
              <a:ext cx="1801372" cy="1822708"/>
            </a:xfrm>
            <a:prstGeom prst="rect">
              <a:avLst/>
            </a:prstGeom>
          </p:spPr>
        </p:pic>
        <p:pic>
          <p:nvPicPr>
            <p:cNvPr id="8" name="Picture 7" descr="000_008_Insights Discovery.png"/>
            <p:cNvPicPr>
              <a:picLocks noChangeAspect="1"/>
            </p:cNvPicPr>
            <p:nvPr userDrawn="1"/>
          </p:nvPicPr>
          <p:blipFill>
            <a:blip r:embed="rId3" cstate="print">
              <a:lum bright="100000" contrast="100000"/>
            </a:blip>
            <a:stretch>
              <a:fillRect/>
            </a:stretch>
          </p:blipFill>
          <p:spPr>
            <a:xfrm>
              <a:off x="3621078" y="2079616"/>
              <a:ext cx="1903422" cy="419147"/>
            </a:xfrm>
            <a:prstGeom prst="rect">
              <a:avLst/>
            </a:prstGeom>
          </p:spPr>
        </p:pic>
      </p:grpSp>
      <p:sp>
        <p:nvSpPr>
          <p:cNvPr id="39" name="Freeform 38"/>
          <p:cNvSpPr/>
          <p:nvPr userDrawn="1"/>
        </p:nvSpPr>
        <p:spPr>
          <a:xfrm>
            <a:off x="-1528838" y="3428995"/>
            <a:ext cx="14499772" cy="2120906"/>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7" name="Freeform 16"/>
          <p:cNvSpPr/>
          <p:nvPr userDrawn="1"/>
        </p:nvSpPr>
        <p:spPr>
          <a:xfrm>
            <a:off x="-1475272" y="3692749"/>
            <a:ext cx="13766800" cy="1430793"/>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571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0" name="Freeform 19"/>
          <p:cNvSpPr/>
          <p:nvPr userDrawn="1"/>
        </p:nvSpPr>
        <p:spPr>
          <a:xfrm>
            <a:off x="-2150534" y="2904666"/>
            <a:ext cx="15368931" cy="2151747"/>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4" name="Oval 33"/>
          <p:cNvSpPr/>
          <p:nvPr userDrawn="1"/>
        </p:nvSpPr>
        <p:spPr>
          <a:xfrm>
            <a:off x="1301718" y="3998894"/>
            <a:ext cx="476253" cy="35719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5" name="Oval 34"/>
          <p:cNvSpPr/>
          <p:nvPr userDrawn="1"/>
        </p:nvSpPr>
        <p:spPr>
          <a:xfrm>
            <a:off x="768314" y="4070432"/>
            <a:ext cx="476253" cy="357190"/>
          </a:xfrm>
          <a:prstGeom prst="ellipse">
            <a:avLst/>
          </a:prstGeom>
          <a:solidFill>
            <a:schemeClr val="tx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4" name="Oval 23"/>
          <p:cNvSpPr/>
          <p:nvPr userDrawn="1"/>
        </p:nvSpPr>
        <p:spPr>
          <a:xfrm>
            <a:off x="10637508" y="4293771"/>
            <a:ext cx="476253" cy="357190"/>
          </a:xfrm>
          <a:prstGeom prst="ellipse">
            <a:avLst/>
          </a:prstGeom>
          <a:solidFill>
            <a:schemeClr val="tx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6" name="Oval 25"/>
          <p:cNvSpPr/>
          <p:nvPr userDrawn="1"/>
        </p:nvSpPr>
        <p:spPr>
          <a:xfrm>
            <a:off x="4743434" y="4412233"/>
            <a:ext cx="476253" cy="35719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7" name="Oval 26"/>
          <p:cNvSpPr/>
          <p:nvPr userDrawn="1"/>
        </p:nvSpPr>
        <p:spPr>
          <a:xfrm>
            <a:off x="3842998" y="4213457"/>
            <a:ext cx="476253" cy="357190"/>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8" name="Oval 27"/>
          <p:cNvSpPr/>
          <p:nvPr userDrawn="1"/>
        </p:nvSpPr>
        <p:spPr>
          <a:xfrm>
            <a:off x="3342622" y="4150140"/>
            <a:ext cx="476253" cy="357190"/>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9" name="Oval 28"/>
          <p:cNvSpPr/>
          <p:nvPr userDrawn="1"/>
        </p:nvSpPr>
        <p:spPr>
          <a:xfrm>
            <a:off x="5209351" y="4493249"/>
            <a:ext cx="476253" cy="357190"/>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0" name="Oval 29"/>
          <p:cNvSpPr/>
          <p:nvPr userDrawn="1"/>
        </p:nvSpPr>
        <p:spPr>
          <a:xfrm>
            <a:off x="7893064" y="4862217"/>
            <a:ext cx="476253" cy="357190"/>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1" name="Oval 30"/>
          <p:cNvSpPr/>
          <p:nvPr userDrawn="1"/>
        </p:nvSpPr>
        <p:spPr>
          <a:xfrm>
            <a:off x="8378216" y="4867278"/>
            <a:ext cx="476253" cy="357190"/>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3" name="Oval 32"/>
          <p:cNvSpPr/>
          <p:nvPr userDrawn="1"/>
        </p:nvSpPr>
        <p:spPr>
          <a:xfrm>
            <a:off x="5681979" y="4581276"/>
            <a:ext cx="476253" cy="357190"/>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3" name="Footer Placeholder 3"/>
          <p:cNvSpPr txBox="1">
            <a:spLocks/>
          </p:cNvSpPr>
          <p:nvPr userDrawn="1"/>
        </p:nvSpPr>
        <p:spPr>
          <a:xfrm>
            <a:off x="0" y="6543676"/>
            <a:ext cx="12192000" cy="200025"/>
          </a:xfrm>
          <a:prstGeom prst="rect">
            <a:avLst/>
          </a:prstGeom>
        </p:spPr>
        <p:txBody>
          <a:bodyPr vert="horz" lIns="91440" tIns="45720" rIns="91440" bIns="45720" rtlCol="0" anchor="ctr"/>
          <a:lstStyle>
            <a:lvl1pPr>
              <a:defRPr sz="1000">
                <a:solidFill>
                  <a:schemeClr val="tx1"/>
                </a:solidFill>
              </a:defRPr>
            </a:lvl1pPr>
          </a:lstStyle>
          <a:p>
            <a:pPr algn="ctr">
              <a:defRPr/>
            </a:pPr>
            <a:r>
              <a:rPr lang="en-GB" sz="700">
                <a:solidFill>
                  <a:srgbClr val="FFFFFF"/>
                </a:solidFill>
                <a:latin typeface="Arial" pitchFamily="34" charset="0"/>
                <a:cs typeface="Arial" pitchFamily="34" charset="0"/>
              </a:rPr>
              <a:t>© The Insights Group Ltd, 2009-2013. All rights reserved</a:t>
            </a:r>
          </a:p>
          <a:p>
            <a:pPr algn="ctr">
              <a:defRPr/>
            </a:pPr>
            <a:r>
              <a:rPr lang="en-GB" sz="700">
                <a:solidFill>
                  <a:srgbClr val="FFFFFF"/>
                </a:solidFill>
                <a:latin typeface="Arial" pitchFamily="34" charset="0"/>
                <a:cs typeface="Arial" pitchFamily="34" charset="0"/>
              </a:rPr>
              <a:t>Insights Discovery and Insights Learning Systems were originated by </a:t>
            </a:r>
            <a:r>
              <a:rPr lang="en-GB" sz="700" err="1">
                <a:solidFill>
                  <a:srgbClr val="FFFFFF"/>
                </a:solidFill>
                <a:latin typeface="Arial" pitchFamily="34" charset="0"/>
                <a:cs typeface="Arial" pitchFamily="34" charset="0"/>
              </a:rPr>
              <a:t>Andi</a:t>
            </a:r>
            <a:r>
              <a:rPr lang="en-GB" sz="700">
                <a:solidFill>
                  <a:srgbClr val="FFFFFF"/>
                </a:solidFill>
                <a:latin typeface="Arial" pitchFamily="34" charset="0"/>
                <a:cs typeface="Arial" pitchFamily="34" charset="0"/>
              </a:rPr>
              <a:t> and Andy Lothian.</a:t>
            </a:r>
          </a:p>
          <a:p>
            <a:pPr algn="ctr">
              <a:defRPr/>
            </a:pPr>
            <a:r>
              <a:rPr lang="en-GB" sz="700">
                <a:solidFill>
                  <a:srgbClr val="FFFFFF"/>
                </a:solidFill>
                <a:latin typeface="Arial" pitchFamily="34" charset="0"/>
                <a:cs typeface="Arial" pitchFamily="34" charset="0"/>
              </a:rPr>
              <a:t>Insights, Insights Discovery and the Insights Wheel are registered trademarks of The Insights Group Ltd.</a:t>
            </a:r>
          </a:p>
          <a:p>
            <a:pPr algn="ctr">
              <a:defRPr/>
            </a:pPr>
            <a:r>
              <a:rPr lang="en-GB" sz="700">
                <a:solidFill>
                  <a:srgbClr val="FFFFFF"/>
                </a:solidFill>
                <a:latin typeface="Arial" pitchFamily="34" charset="0"/>
                <a:cs typeface="Arial" pitchFamily="34" charset="0"/>
              </a:rPr>
              <a:t>.</a:t>
            </a:r>
          </a:p>
        </p:txBody>
      </p:sp>
    </p:spTree>
    <p:extLst>
      <p:ext uri="{BB962C8B-B14F-4D97-AF65-F5344CB8AC3E}">
        <p14:creationId xmlns:p14="http://schemas.microsoft.com/office/powerpoint/2010/main" val="1213627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21275172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grpSp>
        <p:nvGrpSpPr>
          <p:cNvPr id="20" name="Group 19"/>
          <p:cNvGrpSpPr/>
          <p:nvPr userDrawn="1"/>
        </p:nvGrpSpPr>
        <p:grpSpPr>
          <a:xfrm rot="177819">
            <a:off x="-1860611" y="5079093"/>
            <a:ext cx="18186400" cy="2098436"/>
            <a:chOff x="-1395458" y="4926693"/>
            <a:chExt cx="13639800" cy="2098436"/>
          </a:xfrm>
        </p:grpSpPr>
        <p:sp>
          <p:nvSpPr>
            <p:cNvPr id="30" name="Freeform 29"/>
            <p:cNvSpPr/>
            <p:nvPr userDrawn="1"/>
          </p:nvSpPr>
          <p:spPr>
            <a:xfrm>
              <a:off x="-1395458" y="5178878"/>
              <a:ext cx="13639800" cy="1778000"/>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3810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1" name="Freeform 30"/>
            <p:cNvSpPr/>
            <p:nvPr userDrawn="1"/>
          </p:nvSpPr>
          <p:spPr>
            <a:xfrm>
              <a:off x="-1364343" y="4926693"/>
              <a:ext cx="13324114" cy="2046513"/>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3" name="Oval 32"/>
            <p:cNvSpPr/>
            <p:nvPr userDrawn="1"/>
          </p:nvSpPr>
          <p:spPr>
            <a:xfrm>
              <a:off x="7768609" y="5355295"/>
              <a:ext cx="263865" cy="26386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4" name="Oval 33"/>
            <p:cNvSpPr/>
            <p:nvPr userDrawn="1"/>
          </p:nvSpPr>
          <p:spPr>
            <a:xfrm>
              <a:off x="8051799" y="5379375"/>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5" name="Oval 34"/>
            <p:cNvSpPr/>
            <p:nvPr userDrawn="1"/>
          </p:nvSpPr>
          <p:spPr>
            <a:xfrm>
              <a:off x="2516877" y="6313838"/>
              <a:ext cx="263865"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6" name="Oval 35"/>
            <p:cNvSpPr/>
            <p:nvPr userDrawn="1"/>
          </p:nvSpPr>
          <p:spPr>
            <a:xfrm>
              <a:off x="5719484" y="5568113"/>
              <a:ext cx="263865" cy="26386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7" name="Oval 36"/>
            <p:cNvSpPr/>
            <p:nvPr userDrawn="1"/>
          </p:nvSpPr>
          <p:spPr>
            <a:xfrm>
              <a:off x="6038751" y="5505820"/>
              <a:ext cx="263865" cy="263865"/>
            </a:xfrm>
            <a:prstGeom prst="ellipse">
              <a:avLst/>
            </a:prstGeom>
            <a:solidFill>
              <a:schemeClr val="bg1"/>
            </a:solidFill>
            <a:ln>
              <a:solidFill>
                <a:srgbClr val="913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8" name="Oval 37"/>
            <p:cNvSpPr/>
            <p:nvPr userDrawn="1"/>
          </p:nvSpPr>
          <p:spPr>
            <a:xfrm>
              <a:off x="1940292" y="6357144"/>
              <a:ext cx="263865"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9" name="Oval 38"/>
            <p:cNvSpPr/>
            <p:nvPr userDrawn="1"/>
          </p:nvSpPr>
          <p:spPr>
            <a:xfrm>
              <a:off x="4678211" y="5844313"/>
              <a:ext cx="263865"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0" name="Oval 39"/>
            <p:cNvSpPr/>
            <p:nvPr userDrawn="1"/>
          </p:nvSpPr>
          <p:spPr>
            <a:xfrm>
              <a:off x="7012126" y="5362290"/>
              <a:ext cx="263865"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1" name="Oval 40"/>
            <p:cNvSpPr/>
            <p:nvPr userDrawn="1"/>
          </p:nvSpPr>
          <p:spPr>
            <a:xfrm>
              <a:off x="7329048" y="5325447"/>
              <a:ext cx="263865"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2" name="Oval 41"/>
            <p:cNvSpPr/>
            <p:nvPr userDrawn="1"/>
          </p:nvSpPr>
          <p:spPr>
            <a:xfrm>
              <a:off x="6306855" y="5459034"/>
              <a:ext cx="263865"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3" name="Oval 42"/>
            <p:cNvSpPr/>
            <p:nvPr userDrawn="1"/>
          </p:nvSpPr>
          <p:spPr>
            <a:xfrm>
              <a:off x="5429256" y="5648794"/>
              <a:ext cx="263865" cy="26386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4" name="Oval 43"/>
            <p:cNvSpPr/>
            <p:nvPr userDrawn="1"/>
          </p:nvSpPr>
          <p:spPr>
            <a:xfrm>
              <a:off x="2809362" y="6262860"/>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5" name="Freeform 44"/>
            <p:cNvSpPr/>
            <p:nvPr userDrawn="1"/>
          </p:nvSpPr>
          <p:spPr>
            <a:xfrm>
              <a:off x="-812800" y="5630635"/>
              <a:ext cx="12554857" cy="1394494"/>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grpSp>
    </p:spTree>
    <p:extLst>
      <p:ext uri="{BB962C8B-B14F-4D97-AF65-F5344CB8AC3E}">
        <p14:creationId xmlns:p14="http://schemas.microsoft.com/office/powerpoint/2010/main" val="12780689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userDrawn="1">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grpSp>
        <p:nvGrpSpPr>
          <p:cNvPr id="28" name="Group 27"/>
          <p:cNvGrpSpPr/>
          <p:nvPr userDrawn="1"/>
        </p:nvGrpSpPr>
        <p:grpSpPr>
          <a:xfrm>
            <a:off x="-1492756" y="5773617"/>
            <a:ext cx="12817687" cy="2097207"/>
            <a:chOff x="-1337277" y="5773618"/>
            <a:chExt cx="9613265" cy="2097207"/>
          </a:xfrm>
        </p:grpSpPr>
        <p:sp>
          <p:nvSpPr>
            <p:cNvPr id="29" name="Freeform 28"/>
            <p:cNvSpPr/>
            <p:nvPr userDrawn="1"/>
          </p:nvSpPr>
          <p:spPr>
            <a:xfrm>
              <a:off x="-1096612" y="5781675"/>
              <a:ext cx="9372600"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2" name="Freeform 31"/>
            <p:cNvSpPr/>
            <p:nvPr userDrawn="1"/>
          </p:nvSpPr>
          <p:spPr>
            <a:xfrm>
              <a:off x="-1337277" y="5845175"/>
              <a:ext cx="8779477"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46" name="Oval 45"/>
            <p:cNvSpPr/>
            <p:nvPr userDrawn="1"/>
          </p:nvSpPr>
          <p:spPr>
            <a:xfrm>
              <a:off x="2618013" y="6645587"/>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7" name="Oval 46"/>
            <p:cNvSpPr/>
            <p:nvPr userDrawn="1"/>
          </p:nvSpPr>
          <p:spPr>
            <a:xfrm>
              <a:off x="428285" y="5773618"/>
              <a:ext cx="263865"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8" name="Oval 47"/>
            <p:cNvSpPr/>
            <p:nvPr userDrawn="1"/>
          </p:nvSpPr>
          <p:spPr>
            <a:xfrm>
              <a:off x="1638300" y="6191757"/>
              <a:ext cx="263865" cy="2638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9" name="Oval 48"/>
            <p:cNvSpPr/>
            <p:nvPr userDrawn="1"/>
          </p:nvSpPr>
          <p:spPr>
            <a:xfrm>
              <a:off x="157925" y="5786564"/>
              <a:ext cx="263865" cy="26386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0" name="Oval 49"/>
            <p:cNvSpPr/>
            <p:nvPr userDrawn="1"/>
          </p:nvSpPr>
          <p:spPr>
            <a:xfrm>
              <a:off x="965839" y="5894870"/>
              <a:ext cx="263865"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1" name="Oval 50"/>
            <p:cNvSpPr/>
            <p:nvPr userDrawn="1"/>
          </p:nvSpPr>
          <p:spPr>
            <a:xfrm>
              <a:off x="708735" y="5826607"/>
              <a:ext cx="263865"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2" name="Oval 51"/>
            <p:cNvSpPr/>
            <p:nvPr userDrawn="1"/>
          </p:nvSpPr>
          <p:spPr>
            <a:xfrm>
              <a:off x="2021570" y="6360584"/>
              <a:ext cx="263865"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3" name="Oval 52"/>
            <p:cNvSpPr/>
            <p:nvPr userDrawn="1"/>
          </p:nvSpPr>
          <p:spPr>
            <a:xfrm>
              <a:off x="2250461" y="6478095"/>
              <a:ext cx="263865"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4" name="Oval 53"/>
            <p:cNvSpPr/>
            <p:nvPr userDrawn="1"/>
          </p:nvSpPr>
          <p:spPr>
            <a:xfrm>
              <a:off x="1389959" y="6072518"/>
              <a:ext cx="263865"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33959847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userDrawn="1">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grpSp>
        <p:nvGrpSpPr>
          <p:cNvPr id="4" name="Group 27"/>
          <p:cNvGrpSpPr/>
          <p:nvPr userDrawn="1"/>
        </p:nvGrpSpPr>
        <p:grpSpPr>
          <a:xfrm flipH="1">
            <a:off x="1341165" y="5809397"/>
            <a:ext cx="12817687" cy="2097207"/>
            <a:chOff x="-1337277" y="5773618"/>
            <a:chExt cx="9613265" cy="2097207"/>
          </a:xfrm>
        </p:grpSpPr>
        <p:sp>
          <p:nvSpPr>
            <p:cNvPr id="29" name="Freeform 28"/>
            <p:cNvSpPr/>
            <p:nvPr userDrawn="1"/>
          </p:nvSpPr>
          <p:spPr>
            <a:xfrm>
              <a:off x="-1096612" y="5781675"/>
              <a:ext cx="9372600"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2" name="Freeform 31"/>
            <p:cNvSpPr/>
            <p:nvPr userDrawn="1"/>
          </p:nvSpPr>
          <p:spPr>
            <a:xfrm>
              <a:off x="-1337277" y="5845175"/>
              <a:ext cx="8779477"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46" name="Oval 45"/>
            <p:cNvSpPr/>
            <p:nvPr userDrawn="1"/>
          </p:nvSpPr>
          <p:spPr>
            <a:xfrm>
              <a:off x="2618013" y="6645587"/>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7" name="Oval 46"/>
            <p:cNvSpPr/>
            <p:nvPr userDrawn="1"/>
          </p:nvSpPr>
          <p:spPr>
            <a:xfrm>
              <a:off x="428285" y="5773618"/>
              <a:ext cx="263865"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8" name="Oval 47"/>
            <p:cNvSpPr/>
            <p:nvPr userDrawn="1"/>
          </p:nvSpPr>
          <p:spPr>
            <a:xfrm>
              <a:off x="1638300" y="6191757"/>
              <a:ext cx="263865" cy="26386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9" name="Oval 48"/>
            <p:cNvSpPr/>
            <p:nvPr userDrawn="1"/>
          </p:nvSpPr>
          <p:spPr>
            <a:xfrm>
              <a:off x="157925" y="5786564"/>
              <a:ext cx="263865" cy="2638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0" name="Oval 49"/>
            <p:cNvSpPr/>
            <p:nvPr userDrawn="1"/>
          </p:nvSpPr>
          <p:spPr>
            <a:xfrm>
              <a:off x="965839" y="5894870"/>
              <a:ext cx="263865"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1" name="Oval 50"/>
            <p:cNvSpPr/>
            <p:nvPr userDrawn="1"/>
          </p:nvSpPr>
          <p:spPr>
            <a:xfrm>
              <a:off x="708735" y="5826607"/>
              <a:ext cx="263865"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2" name="Oval 51"/>
            <p:cNvSpPr/>
            <p:nvPr userDrawn="1"/>
          </p:nvSpPr>
          <p:spPr>
            <a:xfrm>
              <a:off x="2021570" y="6360584"/>
              <a:ext cx="263865"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3" name="Oval 52"/>
            <p:cNvSpPr/>
            <p:nvPr userDrawn="1"/>
          </p:nvSpPr>
          <p:spPr>
            <a:xfrm>
              <a:off x="2250461" y="6478095"/>
              <a:ext cx="263865"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4" name="Oval 53"/>
            <p:cNvSpPr/>
            <p:nvPr userDrawn="1"/>
          </p:nvSpPr>
          <p:spPr>
            <a:xfrm>
              <a:off x="1389959" y="6072518"/>
              <a:ext cx="263865"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14599128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68500"/>
            <a:ext cx="10972800" cy="43561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1211262"/>
          </a:xfrm>
        </p:spPr>
        <p:txBody>
          <a:bodyPr>
            <a:normAutofit/>
          </a:bodyPr>
          <a:lstStyle>
            <a:lvl1pPr>
              <a:defRPr sz="3400">
                <a:solidFill>
                  <a:schemeClr val="tx1"/>
                </a:solidFill>
              </a:defRPr>
            </a:lvl1pPr>
          </a:lstStyle>
          <a:p>
            <a:r>
              <a:rPr lang="en-US" dirty="0"/>
              <a:t>Click to edit Master title style</a:t>
            </a:r>
            <a:endParaRPr lang="en-GB" dirty="0"/>
          </a:p>
        </p:txBody>
      </p:sp>
      <p:sp>
        <p:nvSpPr>
          <p:cNvPr id="4" name="Footer Placeholder 3"/>
          <p:cNvSpPr>
            <a:spLocks noGrp="1"/>
          </p:cNvSpPr>
          <p:nvPr>
            <p:ph type="ftr" sz="quarter" idx="11"/>
          </p:nvPr>
        </p:nvSpPr>
        <p:spPr>
          <a:xfrm>
            <a:off x="355600" y="6645276"/>
            <a:ext cx="11836400" cy="212725"/>
          </a:xfrm>
          <a:prstGeom prst="rect">
            <a:avLst/>
          </a:prstGeom>
        </p:spPr>
        <p:txBody>
          <a:bodyPr/>
          <a:lstStyle>
            <a:lvl1pPr algn="l">
              <a:defRPr sz="700">
                <a:solidFill>
                  <a:schemeClr val="tx1"/>
                </a:solidFill>
              </a:defRPr>
            </a:lvl1pPr>
          </a:lstStyle>
          <a:p>
            <a:r>
              <a:rPr lang="en-GB">
                <a:solidFill>
                  <a:srgbClr val="000000"/>
                </a:solidFill>
              </a:rPr>
              <a:t>© The Insights Group Ltd, 2009. All rights reserved.</a:t>
            </a:r>
          </a:p>
        </p:txBody>
      </p:sp>
    </p:spTree>
    <p:extLst>
      <p:ext uri="{BB962C8B-B14F-4D97-AF65-F5344CB8AC3E}">
        <p14:creationId xmlns:p14="http://schemas.microsoft.com/office/powerpoint/2010/main" val="47101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userDrawn="1">
            <p:ph type="title"/>
          </p:nvPr>
        </p:nvSpPr>
        <p:spPr>
          <a:xfrm>
            <a:off x="609600" y="363538"/>
            <a:ext cx="4487333" cy="2163762"/>
          </a:xfrm>
        </p:spPr>
        <p:txBody>
          <a:bodyPr>
            <a:normAutofit/>
          </a:bodyPr>
          <a:lstStyle>
            <a:lvl1pPr>
              <a:defRPr sz="3600">
                <a:solidFill>
                  <a:schemeClr val="tx1"/>
                </a:solidFill>
              </a:defRPr>
            </a:lvl1pPr>
          </a:lstStyle>
          <a:p>
            <a:r>
              <a:rPr lang="en-US" dirty="0"/>
              <a:t>Click to edit Master title style</a:t>
            </a:r>
            <a:endParaRPr lang="en-GB" dirty="0"/>
          </a:p>
        </p:txBody>
      </p:sp>
      <p:sp>
        <p:nvSpPr>
          <p:cNvPr id="15" name="Freeform 14"/>
          <p:cNvSpPr/>
          <p:nvPr userDrawn="1"/>
        </p:nvSpPr>
        <p:spPr>
          <a:xfrm>
            <a:off x="-1303020" y="5430157"/>
            <a:ext cx="9104251" cy="1647825"/>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6" name="Freeform 15"/>
          <p:cNvSpPr/>
          <p:nvPr userDrawn="1"/>
        </p:nvSpPr>
        <p:spPr>
          <a:xfrm>
            <a:off x="-1562902" y="5598432"/>
            <a:ext cx="11705969"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7" name="Oval 16"/>
          <p:cNvSpPr/>
          <p:nvPr userDrawn="1"/>
        </p:nvSpPr>
        <p:spPr>
          <a:xfrm>
            <a:off x="191061" y="5401895"/>
            <a:ext cx="351820"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8" name="Oval 17"/>
          <p:cNvSpPr/>
          <p:nvPr userDrawn="1"/>
        </p:nvSpPr>
        <p:spPr>
          <a:xfrm>
            <a:off x="3703187" y="6536980"/>
            <a:ext cx="351820"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9" name="Oval 18"/>
          <p:cNvSpPr/>
          <p:nvPr userDrawn="1"/>
        </p:nvSpPr>
        <p:spPr>
          <a:xfrm>
            <a:off x="2656219" y="6241083"/>
            <a:ext cx="351820" cy="2638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0" name="Oval 19"/>
          <p:cNvSpPr/>
          <p:nvPr userDrawn="1"/>
        </p:nvSpPr>
        <p:spPr>
          <a:xfrm>
            <a:off x="537478" y="5485847"/>
            <a:ext cx="351820" cy="26386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1" name="Oval 20"/>
          <p:cNvSpPr/>
          <p:nvPr userDrawn="1"/>
        </p:nvSpPr>
        <p:spPr>
          <a:xfrm>
            <a:off x="882659" y="5575103"/>
            <a:ext cx="351820"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2" name="Oval 21"/>
          <p:cNvSpPr/>
          <p:nvPr userDrawn="1"/>
        </p:nvSpPr>
        <p:spPr>
          <a:xfrm>
            <a:off x="3338511" y="6466608"/>
            <a:ext cx="351820"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3" name="Oval 22"/>
          <p:cNvSpPr/>
          <p:nvPr userDrawn="1"/>
        </p:nvSpPr>
        <p:spPr>
          <a:xfrm>
            <a:off x="1545118" y="5831267"/>
            <a:ext cx="351820"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5" name="Oval 24"/>
          <p:cNvSpPr/>
          <p:nvPr userDrawn="1"/>
        </p:nvSpPr>
        <p:spPr>
          <a:xfrm>
            <a:off x="2322606" y="6127372"/>
            <a:ext cx="351820"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7" name="Oval 26"/>
          <p:cNvSpPr/>
          <p:nvPr userDrawn="1"/>
        </p:nvSpPr>
        <p:spPr>
          <a:xfrm>
            <a:off x="1206166" y="5714651"/>
            <a:ext cx="351820"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4" name="Footer Placeholder 3"/>
          <p:cNvSpPr>
            <a:spLocks noGrp="1"/>
          </p:cNvSpPr>
          <p:nvPr userDrawn="1">
            <p:ph type="ftr" sz="quarter" idx="11"/>
          </p:nvPr>
        </p:nvSpPr>
        <p:spPr>
          <a:xfrm>
            <a:off x="0" y="6645276"/>
            <a:ext cx="11836400" cy="212725"/>
          </a:xfrm>
          <a:prstGeom prst="rect">
            <a:avLst/>
          </a:prstGeom>
        </p:spPr>
        <p:txBody>
          <a:bodyPr/>
          <a:lstStyle>
            <a:lvl1pPr algn="r">
              <a:defRPr sz="700">
                <a:solidFill>
                  <a:schemeClr val="tx1"/>
                </a:solidFill>
              </a:defRPr>
            </a:lvl1pPr>
          </a:lstStyle>
          <a:p>
            <a:r>
              <a:rPr lang="en-GB">
                <a:solidFill>
                  <a:srgbClr val="000000"/>
                </a:solidFill>
              </a:rPr>
              <a:t>© The Insights Group Ltd, 2009. All rights reserved.</a:t>
            </a:r>
          </a:p>
        </p:txBody>
      </p:sp>
    </p:spTree>
    <p:extLst>
      <p:ext uri="{BB962C8B-B14F-4D97-AF65-F5344CB8AC3E}">
        <p14:creationId xmlns:p14="http://schemas.microsoft.com/office/powerpoint/2010/main" val="14832020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53218" y="517072"/>
            <a:ext cx="7164916" cy="4983843"/>
          </a:xfrm>
        </p:spPr>
        <p:txBody>
          <a:bodyPr anchor="t">
            <a:normAutofit/>
          </a:bodyPr>
          <a:lstStyle>
            <a:lvl1pPr algn="ctr">
              <a:defRPr sz="4400" b="0" cap="none" baseline="0">
                <a:solidFill>
                  <a:schemeClr val="bg1"/>
                </a:solidFill>
              </a:defRPr>
            </a:lvl1pPr>
          </a:lstStyle>
          <a:p>
            <a:endParaRPr lang="en-GB" dirty="0"/>
          </a:p>
        </p:txBody>
      </p:sp>
    </p:spTree>
    <p:extLst>
      <p:ext uri="{BB962C8B-B14F-4D97-AF65-F5344CB8AC3E}">
        <p14:creationId xmlns:p14="http://schemas.microsoft.com/office/powerpoint/2010/main" val="19957309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523195"/>
            <a:ext cx="4441372" cy="2163762"/>
          </a:xfrm>
        </p:spPr>
        <p:txBody>
          <a:bodyPr/>
          <a:lstStyle>
            <a:lvl1pPr>
              <a:defRPr>
                <a:solidFill>
                  <a:schemeClr val="tx1"/>
                </a:solidFill>
              </a:defRPr>
            </a:lvl1pPr>
          </a:lstStyle>
          <a:p>
            <a:r>
              <a:rPr lang="en-US" dirty="0"/>
              <a:t>Click to edit Master title style</a:t>
            </a:r>
            <a:endParaRPr lang="en-GB" dirty="0"/>
          </a:p>
        </p:txBody>
      </p:sp>
      <p:sp>
        <p:nvSpPr>
          <p:cNvPr id="4" name="Content Placeholder 3"/>
          <p:cNvSpPr>
            <a:spLocks noGrp="1"/>
          </p:cNvSpPr>
          <p:nvPr>
            <p:ph sz="half" idx="2" hasCustomPrompt="1"/>
          </p:nvPr>
        </p:nvSpPr>
        <p:spPr>
          <a:xfrm>
            <a:off x="6768495" y="2131788"/>
            <a:ext cx="4796972" cy="3601357"/>
          </a:xfrm>
          <a:noFill/>
        </p:spPr>
        <p:txBody>
          <a:bodyPr>
            <a:normAutofit/>
          </a:bodyPr>
          <a:lstStyle>
            <a:lvl1pPr marL="0" indent="3175" algn="ctr">
              <a:buNone/>
              <a:tabLst/>
              <a:defRPr sz="4400">
                <a:solidFill>
                  <a:schemeClr val="bg2"/>
                </a:solidFill>
              </a:defRPr>
            </a:lvl1pPr>
            <a:lvl2pPr marL="0" indent="3175" algn="ctr">
              <a:buNone/>
              <a:defRPr sz="2400">
                <a:solidFill>
                  <a:schemeClr val="bg1"/>
                </a:solidFill>
              </a:defRPr>
            </a:lvl2pPr>
            <a:lvl3pPr marL="0" indent="3175" algn="ctr">
              <a:buNone/>
              <a:defRPr sz="2000">
                <a:solidFill>
                  <a:schemeClr val="bg1"/>
                </a:solidFill>
              </a:defRPr>
            </a:lvl3pPr>
            <a:lvl4pPr marL="0" indent="3175" algn="ctr">
              <a:buNone/>
              <a:defRPr sz="1800">
                <a:solidFill>
                  <a:schemeClr val="bg1"/>
                </a:solidFill>
              </a:defRPr>
            </a:lvl4pPr>
            <a:lvl5pPr marL="0" indent="3175" algn="ctr">
              <a:buNone/>
              <a:defRPr sz="1800">
                <a:solidFill>
                  <a:schemeClr val="bg1"/>
                </a:solidFill>
              </a:defRPr>
            </a:lvl5pPr>
            <a:lvl6pPr>
              <a:defRPr sz="1800"/>
            </a:lvl6pPr>
            <a:lvl7pPr>
              <a:defRPr sz="1800"/>
            </a:lvl7pPr>
            <a:lvl8pPr>
              <a:defRPr sz="1800"/>
            </a:lvl8pPr>
            <a:lvl9pPr>
              <a:defRPr sz="1800"/>
            </a:lvl9pPr>
          </a:lstStyle>
          <a:p>
            <a:pPr lvl="0"/>
            <a:r>
              <a:rPr lang="en-US" dirty="0"/>
              <a:t>Insert Golden Nugget Here</a:t>
            </a:r>
          </a:p>
          <a:p>
            <a:pPr lvl="0"/>
            <a:r>
              <a:rPr lang="en-US" dirty="0"/>
              <a:t>…</a:t>
            </a:r>
            <a:endParaRPr lang="en-GB" dirty="0"/>
          </a:p>
        </p:txBody>
      </p:sp>
      <p:grpSp>
        <p:nvGrpSpPr>
          <p:cNvPr id="12" name="Group 11"/>
          <p:cNvGrpSpPr/>
          <p:nvPr userDrawn="1"/>
        </p:nvGrpSpPr>
        <p:grpSpPr>
          <a:xfrm rot="864039">
            <a:off x="-4431688" y="5294084"/>
            <a:ext cx="14020797" cy="2217056"/>
            <a:chOff x="-2989943" y="5148939"/>
            <a:chExt cx="10515598" cy="2217056"/>
          </a:xfrm>
        </p:grpSpPr>
        <p:sp>
          <p:nvSpPr>
            <p:cNvPr id="8" name="Freeform 7"/>
            <p:cNvSpPr/>
            <p:nvPr userDrawn="1"/>
          </p:nvSpPr>
          <p:spPr>
            <a:xfrm>
              <a:off x="-2989943" y="5319482"/>
              <a:ext cx="10276115" cy="2046513"/>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9" name="Oval 18"/>
            <p:cNvSpPr/>
            <p:nvPr userDrawn="1"/>
          </p:nvSpPr>
          <p:spPr>
            <a:xfrm>
              <a:off x="407958" y="6460666"/>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1" name="Freeform 20"/>
            <p:cNvSpPr/>
            <p:nvPr userDrawn="1"/>
          </p:nvSpPr>
          <p:spPr>
            <a:xfrm>
              <a:off x="-2247901" y="5724758"/>
              <a:ext cx="9114973" cy="1394494"/>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4" name="Freeform 23"/>
            <p:cNvSpPr/>
            <p:nvPr userDrawn="1"/>
          </p:nvSpPr>
          <p:spPr>
            <a:xfrm>
              <a:off x="-2750460" y="5148939"/>
              <a:ext cx="10276115" cy="2046513"/>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5" name="Oval 24"/>
            <p:cNvSpPr/>
            <p:nvPr userDrawn="1"/>
          </p:nvSpPr>
          <p:spPr>
            <a:xfrm>
              <a:off x="785786" y="6333458"/>
              <a:ext cx="338271" cy="33827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6" name="Oval 25"/>
            <p:cNvSpPr/>
            <p:nvPr userDrawn="1"/>
          </p:nvSpPr>
          <p:spPr>
            <a:xfrm>
              <a:off x="3500430" y="5476202"/>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26748799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523195"/>
            <a:ext cx="4441372" cy="2163762"/>
          </a:xfrm>
        </p:spPr>
        <p:txBody>
          <a:bodyPr/>
          <a:lstStyle>
            <a:lvl1pPr>
              <a:defRPr>
                <a:solidFill>
                  <a:schemeClr val="tx1"/>
                </a:solidFill>
              </a:defRPr>
            </a:lvl1pPr>
          </a:lstStyle>
          <a:p>
            <a:r>
              <a:rPr lang="en-US" dirty="0"/>
              <a:t>Click to edit Master title style</a:t>
            </a:r>
            <a:endParaRPr lang="en-GB" dirty="0"/>
          </a:p>
        </p:txBody>
      </p:sp>
      <p:sp>
        <p:nvSpPr>
          <p:cNvPr id="8" name="Freeform 7"/>
          <p:cNvSpPr/>
          <p:nvPr userDrawn="1"/>
        </p:nvSpPr>
        <p:spPr>
          <a:xfrm rot="221879">
            <a:off x="-7575417" y="5712315"/>
            <a:ext cx="13701487" cy="1558189"/>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9" name="Oval 18"/>
          <p:cNvSpPr/>
          <p:nvPr userDrawn="1"/>
        </p:nvSpPr>
        <p:spPr>
          <a:xfrm rot="221879">
            <a:off x="124143" y="5955330"/>
            <a:ext cx="451028"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1" name="Freeform 20"/>
          <p:cNvSpPr/>
          <p:nvPr userDrawn="1"/>
        </p:nvSpPr>
        <p:spPr>
          <a:xfrm rot="221879">
            <a:off x="-6586603" y="5972422"/>
            <a:ext cx="12153297" cy="1061750"/>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4" name="Freeform 23"/>
          <p:cNvSpPr/>
          <p:nvPr userDrawn="1"/>
        </p:nvSpPr>
        <p:spPr>
          <a:xfrm rot="221879">
            <a:off x="-7242106" y="5659175"/>
            <a:ext cx="13701487" cy="1558189"/>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5" name="Oval 24"/>
          <p:cNvSpPr/>
          <p:nvPr userDrawn="1"/>
        </p:nvSpPr>
        <p:spPr>
          <a:xfrm rot="221879">
            <a:off x="627517" y="5910814"/>
            <a:ext cx="451028" cy="33827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6" name="Oval 25"/>
          <p:cNvSpPr/>
          <p:nvPr userDrawn="1"/>
        </p:nvSpPr>
        <p:spPr>
          <a:xfrm rot="221879">
            <a:off x="3427613" y="6408990"/>
            <a:ext cx="451028"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Tree>
    <p:extLst>
      <p:ext uri="{BB962C8B-B14F-4D97-AF65-F5344CB8AC3E}">
        <p14:creationId xmlns:p14="http://schemas.microsoft.com/office/powerpoint/2010/main" val="24158412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63538"/>
            <a:ext cx="10896600" cy="2163762"/>
          </a:xfrm>
        </p:spPr>
        <p:txBody>
          <a:bodyPr/>
          <a:lstStyle>
            <a:lvl1pPr>
              <a:defRPr>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2239510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1" name="Group 10"/>
          <p:cNvGrpSpPr/>
          <p:nvPr userDrawn="1"/>
        </p:nvGrpSpPr>
        <p:grpSpPr>
          <a:xfrm>
            <a:off x="-1543353" y="6012544"/>
            <a:ext cx="14141753" cy="816428"/>
            <a:chOff x="-1157515" y="6041572"/>
            <a:chExt cx="10606315" cy="816428"/>
          </a:xfrm>
        </p:grpSpPr>
        <p:sp>
          <p:nvSpPr>
            <p:cNvPr id="6" name="Freeform 5"/>
            <p:cNvSpPr/>
            <p:nvPr userDrawn="1"/>
          </p:nvSpPr>
          <p:spPr>
            <a:xfrm>
              <a:off x="-1157515" y="6041572"/>
              <a:ext cx="10276115" cy="703938"/>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7" name="Oval 6"/>
            <p:cNvSpPr/>
            <p:nvPr userDrawn="1"/>
          </p:nvSpPr>
          <p:spPr>
            <a:xfrm>
              <a:off x="2265786" y="6311895"/>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8" name="Freeform 7"/>
            <p:cNvSpPr/>
            <p:nvPr userDrawn="1"/>
          </p:nvSpPr>
          <p:spPr>
            <a:xfrm>
              <a:off x="-1117600" y="6057900"/>
              <a:ext cx="10566400" cy="800100"/>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9" name="Oval 8"/>
            <p:cNvSpPr/>
            <p:nvPr userDrawn="1"/>
          </p:nvSpPr>
          <p:spPr>
            <a:xfrm>
              <a:off x="2669014" y="6235487"/>
              <a:ext cx="338271" cy="33827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0" name="Oval 9"/>
            <p:cNvSpPr/>
            <p:nvPr userDrawn="1"/>
          </p:nvSpPr>
          <p:spPr>
            <a:xfrm>
              <a:off x="6704458" y="6102131"/>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
        <p:nvSpPr>
          <p:cNvPr id="2" name="Title 1"/>
          <p:cNvSpPr>
            <a:spLocks noGrp="1"/>
          </p:cNvSpPr>
          <p:nvPr>
            <p:ph type="title"/>
          </p:nvPr>
        </p:nvSpPr>
        <p:spPr/>
        <p:txBody>
          <a:bodyPr>
            <a:normAutofit/>
          </a:bodyPr>
          <a:lstStyle>
            <a:lvl1pPr>
              <a:defRPr sz="3400">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985713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4620740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400">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8930300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86274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557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5740249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9742622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5184616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548217" y="0"/>
            <a:ext cx="8102600" cy="914400"/>
          </a:xfrm>
        </p:spPr>
        <p:txBody>
          <a:bodyPr/>
          <a:lstStyle/>
          <a:p>
            <a:r>
              <a:rPr lang="en-US"/>
              <a:t>Click to edit Master title style</a:t>
            </a:r>
            <a:endParaRPr lang="en-GB"/>
          </a:p>
        </p:txBody>
      </p:sp>
      <p:sp>
        <p:nvSpPr>
          <p:cNvPr id="3" name="Content Placeholder 2"/>
          <p:cNvSpPr>
            <a:spLocks noGrp="1"/>
          </p:cNvSpPr>
          <p:nvPr>
            <p:ph sz="quarter" idx="1"/>
          </p:nvPr>
        </p:nvSpPr>
        <p:spPr>
          <a:xfrm>
            <a:off x="537633" y="1111250"/>
            <a:ext cx="5520267" cy="2566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261100" y="1111250"/>
            <a:ext cx="5520267" cy="2566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537633" y="3830639"/>
            <a:ext cx="5520267" cy="2566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6261100" y="3830639"/>
            <a:ext cx="5520267" cy="2566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76248573"/>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grpSp>
        <p:nvGrpSpPr>
          <p:cNvPr id="4" name="Group 36"/>
          <p:cNvGrpSpPr>
            <a:grpSpLocks/>
          </p:cNvGrpSpPr>
          <p:nvPr userDrawn="1"/>
        </p:nvGrpSpPr>
        <p:grpSpPr bwMode="auto">
          <a:xfrm>
            <a:off x="5008033" y="217488"/>
            <a:ext cx="2144184" cy="1930400"/>
            <a:chOff x="3621078" y="214290"/>
            <a:chExt cx="1903422" cy="2284473"/>
          </a:xfrm>
        </p:grpSpPr>
        <p:pic>
          <p:nvPicPr>
            <p:cNvPr id="5" name="Picture 6" descr="000_004_Large Discovery globe.png"/>
            <p:cNvPicPr>
              <a:picLocks noChangeAspect="1"/>
            </p:cNvPicPr>
            <p:nvPr userDrawn="1"/>
          </p:nvPicPr>
          <p:blipFill>
            <a:blip r:embed="rId2"/>
            <a:srcRect/>
            <a:stretch>
              <a:fillRect/>
            </a:stretch>
          </p:blipFill>
          <p:spPr bwMode="auto">
            <a:xfrm>
              <a:off x="3643306" y="214290"/>
              <a:ext cx="1801372" cy="1822708"/>
            </a:xfrm>
            <a:prstGeom prst="rect">
              <a:avLst/>
            </a:prstGeom>
            <a:noFill/>
            <a:ln w="9525">
              <a:noFill/>
              <a:miter lim="800000"/>
              <a:headEnd/>
              <a:tailEnd/>
            </a:ln>
          </p:spPr>
        </p:pic>
        <p:pic>
          <p:nvPicPr>
            <p:cNvPr id="6" name="Picture 7" descr="000_008_Insights Discovery.png"/>
            <p:cNvPicPr>
              <a:picLocks noChangeAspect="1"/>
            </p:cNvPicPr>
            <p:nvPr userDrawn="1"/>
          </p:nvPicPr>
          <p:blipFill>
            <a:blip r:embed="rId3">
              <a:lum bright="100000" contrast="100000"/>
            </a:blip>
            <a:srcRect/>
            <a:stretch>
              <a:fillRect/>
            </a:stretch>
          </p:blipFill>
          <p:spPr bwMode="auto">
            <a:xfrm>
              <a:off x="3621078" y="2079616"/>
              <a:ext cx="1903422" cy="419147"/>
            </a:xfrm>
            <a:prstGeom prst="rect">
              <a:avLst/>
            </a:prstGeom>
            <a:noFill/>
            <a:ln w="9525">
              <a:noFill/>
              <a:miter lim="800000"/>
              <a:headEnd/>
              <a:tailEnd/>
            </a:ln>
          </p:spPr>
        </p:pic>
      </p:grpSp>
      <p:sp>
        <p:nvSpPr>
          <p:cNvPr id="7" name="Freeform 38"/>
          <p:cNvSpPr/>
          <p:nvPr userDrawn="1"/>
        </p:nvSpPr>
        <p:spPr>
          <a:xfrm>
            <a:off x="-1528233" y="3429000"/>
            <a:ext cx="14499167" cy="2120900"/>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8" name="Freeform 16"/>
          <p:cNvSpPr/>
          <p:nvPr userDrawn="1"/>
        </p:nvSpPr>
        <p:spPr>
          <a:xfrm>
            <a:off x="-1475317" y="3692525"/>
            <a:ext cx="13766801" cy="1430338"/>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571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9" name="Freeform 19"/>
          <p:cNvSpPr/>
          <p:nvPr userDrawn="1"/>
        </p:nvSpPr>
        <p:spPr>
          <a:xfrm>
            <a:off x="-2150533" y="2905126"/>
            <a:ext cx="15369117" cy="2151063"/>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10" name="Oval 33"/>
          <p:cNvSpPr/>
          <p:nvPr userDrawn="1"/>
        </p:nvSpPr>
        <p:spPr>
          <a:xfrm>
            <a:off x="1301751" y="3998914"/>
            <a:ext cx="476249" cy="35718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1" name="Oval 34"/>
          <p:cNvSpPr/>
          <p:nvPr userDrawn="1"/>
        </p:nvSpPr>
        <p:spPr>
          <a:xfrm>
            <a:off x="768352" y="4070350"/>
            <a:ext cx="476249" cy="357188"/>
          </a:xfrm>
          <a:prstGeom prst="ellipse">
            <a:avLst/>
          </a:prstGeom>
          <a:solidFill>
            <a:schemeClr val="tx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2" name="Oval 23"/>
          <p:cNvSpPr/>
          <p:nvPr userDrawn="1"/>
        </p:nvSpPr>
        <p:spPr>
          <a:xfrm>
            <a:off x="10638367" y="4294189"/>
            <a:ext cx="476251" cy="357187"/>
          </a:xfrm>
          <a:prstGeom prst="ellipse">
            <a:avLst/>
          </a:prstGeom>
          <a:solidFill>
            <a:schemeClr val="tx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3" name="Oval 25"/>
          <p:cNvSpPr/>
          <p:nvPr userDrawn="1"/>
        </p:nvSpPr>
        <p:spPr>
          <a:xfrm>
            <a:off x="4743452" y="4411664"/>
            <a:ext cx="476249" cy="35718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Oval 26"/>
          <p:cNvSpPr/>
          <p:nvPr userDrawn="1"/>
        </p:nvSpPr>
        <p:spPr>
          <a:xfrm>
            <a:off x="3843866" y="4213225"/>
            <a:ext cx="476251" cy="357188"/>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Oval 27"/>
          <p:cNvSpPr/>
          <p:nvPr userDrawn="1"/>
        </p:nvSpPr>
        <p:spPr>
          <a:xfrm>
            <a:off x="3342218" y="4149725"/>
            <a:ext cx="476249" cy="357188"/>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Oval 28"/>
          <p:cNvSpPr/>
          <p:nvPr userDrawn="1"/>
        </p:nvSpPr>
        <p:spPr>
          <a:xfrm>
            <a:off x="5209118" y="4492625"/>
            <a:ext cx="476249" cy="357188"/>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Oval 29"/>
          <p:cNvSpPr/>
          <p:nvPr userDrawn="1"/>
        </p:nvSpPr>
        <p:spPr>
          <a:xfrm>
            <a:off x="7893052" y="4862514"/>
            <a:ext cx="476249" cy="357187"/>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Oval 30"/>
          <p:cNvSpPr/>
          <p:nvPr userDrawn="1"/>
        </p:nvSpPr>
        <p:spPr>
          <a:xfrm>
            <a:off x="8377767" y="4867275"/>
            <a:ext cx="476251" cy="357188"/>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Oval 32"/>
          <p:cNvSpPr/>
          <p:nvPr userDrawn="1"/>
        </p:nvSpPr>
        <p:spPr>
          <a:xfrm>
            <a:off x="5681133" y="4581525"/>
            <a:ext cx="476251" cy="357188"/>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0" name="Footer Placeholder 3"/>
          <p:cNvSpPr txBox="1">
            <a:spLocks/>
          </p:cNvSpPr>
          <p:nvPr userDrawn="1"/>
        </p:nvSpPr>
        <p:spPr>
          <a:xfrm>
            <a:off x="0" y="6543676"/>
            <a:ext cx="12192000" cy="200025"/>
          </a:xfrm>
          <a:prstGeom prst="rect">
            <a:avLst/>
          </a:prstGeom>
        </p:spPr>
        <p:txBody>
          <a:bodyPr anchor="ctr"/>
          <a:lstStyle>
            <a:lvl1pPr>
              <a:defRPr sz="1000">
                <a:solidFill>
                  <a:schemeClr val="tx1"/>
                </a:solidFill>
              </a:defRPr>
            </a:lvl1pPr>
          </a:lstStyle>
          <a:p>
            <a:pPr algn="ctr">
              <a:defRPr/>
            </a:pPr>
            <a:r>
              <a:rPr lang="en-GB" sz="700">
                <a:solidFill>
                  <a:srgbClr val="FFFFFF"/>
                </a:solidFill>
                <a:latin typeface="Arial" pitchFamily="34" charset="0"/>
                <a:cs typeface="Arial" pitchFamily="34" charset="0"/>
              </a:rPr>
              <a:t>© The Insights Group Ltd, 2009. All rights reserved</a:t>
            </a:r>
          </a:p>
          <a:p>
            <a:pPr algn="ctr">
              <a:defRPr/>
            </a:pPr>
            <a:r>
              <a:rPr lang="en-GB" sz="700">
                <a:solidFill>
                  <a:srgbClr val="FFFFFF"/>
                </a:solidFill>
                <a:latin typeface="Arial" pitchFamily="34" charset="0"/>
                <a:cs typeface="Arial" pitchFamily="34" charset="0"/>
              </a:rPr>
              <a:t>Insights Discovery and Insights Learning Systems were originated by </a:t>
            </a:r>
            <a:r>
              <a:rPr lang="en-GB" sz="700" err="1">
                <a:solidFill>
                  <a:srgbClr val="FFFFFF"/>
                </a:solidFill>
                <a:latin typeface="Arial" pitchFamily="34" charset="0"/>
                <a:cs typeface="Arial" pitchFamily="34" charset="0"/>
              </a:rPr>
              <a:t>Andi</a:t>
            </a:r>
            <a:r>
              <a:rPr lang="en-GB" sz="700">
                <a:solidFill>
                  <a:srgbClr val="FFFFFF"/>
                </a:solidFill>
                <a:latin typeface="Arial" pitchFamily="34" charset="0"/>
                <a:cs typeface="Arial" pitchFamily="34" charset="0"/>
              </a:rPr>
              <a:t> and Andy Lothian.</a:t>
            </a:r>
          </a:p>
          <a:p>
            <a:pPr algn="ctr">
              <a:defRPr/>
            </a:pPr>
            <a:r>
              <a:rPr lang="en-GB" sz="700">
                <a:solidFill>
                  <a:srgbClr val="FFFFFF"/>
                </a:solidFill>
                <a:latin typeface="Arial" pitchFamily="34" charset="0"/>
                <a:cs typeface="Arial" pitchFamily="34" charset="0"/>
              </a:rPr>
              <a:t>Insights, Insights Discovery and the Insights Wheel are registered trademarks of The Insights Group Ltd.</a:t>
            </a:r>
          </a:p>
          <a:p>
            <a:pPr algn="ctr">
              <a:defRPr/>
            </a:pPr>
            <a:r>
              <a:rPr lang="en-GB" sz="700">
                <a:solidFill>
                  <a:srgbClr val="FFFFFF"/>
                </a:solidFill>
                <a:latin typeface="Arial" pitchFamily="34" charset="0"/>
                <a:cs typeface="Arial" pitchFamily="34" charset="0"/>
              </a:rPr>
              <a:t>.</a:t>
            </a:r>
          </a:p>
        </p:txBody>
      </p:sp>
      <p:sp>
        <p:nvSpPr>
          <p:cNvPr id="2" name="Title 1"/>
          <p:cNvSpPr>
            <a:spLocks noGrp="1"/>
          </p:cNvSpPr>
          <p:nvPr>
            <p:ph type="ctrTitle"/>
          </p:nvPr>
        </p:nvSpPr>
        <p:spPr>
          <a:xfrm>
            <a:off x="914400" y="2566078"/>
            <a:ext cx="10363200" cy="785818"/>
          </a:xfrm>
        </p:spPr>
        <p:txBody>
          <a:bodyPr>
            <a:normAutofit/>
          </a:bodyPr>
          <a:lstStyle>
            <a:lvl1pPr algn="ctr">
              <a:defRPr sz="40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809720" y="5548326"/>
            <a:ext cx="8534400" cy="649274"/>
          </a:xfrm>
        </p:spPr>
        <p:txBody>
          <a:bodyPr>
            <a:normAutofit/>
          </a:bodyPr>
          <a:lstStyle>
            <a:lvl1pPr marL="0" indent="0" algn="ctr">
              <a:buNone/>
              <a:defRPr sz="3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9023032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19"/>
          <p:cNvGrpSpPr>
            <a:grpSpLocks/>
          </p:cNvGrpSpPr>
          <p:nvPr userDrawn="1"/>
        </p:nvGrpSpPr>
        <p:grpSpPr bwMode="auto">
          <a:xfrm rot="177819">
            <a:off x="-1860550" y="5078414"/>
            <a:ext cx="18186401" cy="2098675"/>
            <a:chOff x="-1395458" y="4926693"/>
            <a:chExt cx="13639800" cy="2098436"/>
          </a:xfrm>
        </p:grpSpPr>
        <p:sp>
          <p:nvSpPr>
            <p:cNvPr id="5" name="Freeform 29"/>
            <p:cNvSpPr/>
            <p:nvPr userDrawn="1"/>
          </p:nvSpPr>
          <p:spPr>
            <a:xfrm>
              <a:off x="-1395781" y="5172859"/>
              <a:ext cx="13639799" cy="1777798"/>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3810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6" name="Freeform 30"/>
            <p:cNvSpPr/>
            <p:nvPr userDrawn="1"/>
          </p:nvSpPr>
          <p:spPr>
            <a:xfrm>
              <a:off x="-1367135" y="4920653"/>
              <a:ext cx="13323887" cy="2046054"/>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7" name="Oval 32"/>
            <p:cNvSpPr/>
            <p:nvPr userDrawn="1"/>
          </p:nvSpPr>
          <p:spPr>
            <a:xfrm>
              <a:off x="7762925" y="5352306"/>
              <a:ext cx="263525" cy="26349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Oval 33"/>
            <p:cNvSpPr/>
            <p:nvPr userDrawn="1"/>
          </p:nvSpPr>
          <p:spPr>
            <a:xfrm>
              <a:off x="8045671" y="5378995"/>
              <a:ext cx="263525" cy="26349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9" name="Oval 34"/>
            <p:cNvSpPr/>
            <p:nvPr userDrawn="1"/>
          </p:nvSpPr>
          <p:spPr>
            <a:xfrm>
              <a:off x="2516071" y="6313691"/>
              <a:ext cx="265113" cy="26349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0" name="Oval 35"/>
            <p:cNvSpPr/>
            <p:nvPr userDrawn="1"/>
          </p:nvSpPr>
          <p:spPr>
            <a:xfrm>
              <a:off x="5713858" y="5566460"/>
              <a:ext cx="263525" cy="2634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1" name="Oval 36"/>
            <p:cNvSpPr/>
            <p:nvPr userDrawn="1"/>
          </p:nvSpPr>
          <p:spPr>
            <a:xfrm>
              <a:off x="6036317" y="5500495"/>
              <a:ext cx="263525" cy="263495"/>
            </a:xfrm>
            <a:prstGeom prst="ellipse">
              <a:avLst/>
            </a:prstGeom>
            <a:solidFill>
              <a:schemeClr val="bg1"/>
            </a:solidFill>
            <a:ln>
              <a:solidFill>
                <a:srgbClr val="91369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2" name="Oval 37"/>
            <p:cNvSpPr/>
            <p:nvPr userDrawn="1"/>
          </p:nvSpPr>
          <p:spPr>
            <a:xfrm>
              <a:off x="1939651" y="6356287"/>
              <a:ext cx="263525" cy="26349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3" name="Oval 38"/>
            <p:cNvSpPr/>
            <p:nvPr userDrawn="1"/>
          </p:nvSpPr>
          <p:spPr>
            <a:xfrm>
              <a:off x="4672413" y="5838125"/>
              <a:ext cx="263525" cy="26349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Oval 39"/>
            <p:cNvSpPr/>
            <p:nvPr userDrawn="1"/>
          </p:nvSpPr>
          <p:spPr>
            <a:xfrm>
              <a:off x="7011524" y="5361005"/>
              <a:ext cx="263525" cy="265082"/>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Oval 40"/>
            <p:cNvSpPr/>
            <p:nvPr userDrawn="1"/>
          </p:nvSpPr>
          <p:spPr>
            <a:xfrm>
              <a:off x="7328830" y="5319147"/>
              <a:ext cx="263525" cy="26349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6" name="Oval 41"/>
            <p:cNvSpPr/>
            <p:nvPr userDrawn="1"/>
          </p:nvSpPr>
          <p:spPr>
            <a:xfrm>
              <a:off x="6301223" y="5458173"/>
              <a:ext cx="263525" cy="265082"/>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7" name="Oval 42"/>
            <p:cNvSpPr/>
            <p:nvPr userDrawn="1"/>
          </p:nvSpPr>
          <p:spPr>
            <a:xfrm>
              <a:off x="5428521" y="5643219"/>
              <a:ext cx="263525" cy="26349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8" name="Oval 43"/>
            <p:cNvSpPr/>
            <p:nvPr userDrawn="1"/>
          </p:nvSpPr>
          <p:spPr>
            <a:xfrm>
              <a:off x="2805647" y="6257417"/>
              <a:ext cx="263525" cy="26349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9" name="Freeform 44"/>
            <p:cNvSpPr/>
            <p:nvPr userDrawn="1"/>
          </p:nvSpPr>
          <p:spPr>
            <a:xfrm>
              <a:off x="-818664" y="5625373"/>
              <a:ext cx="12555537" cy="1395254"/>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gr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6737733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grpSp>
        <p:nvGrpSpPr>
          <p:cNvPr id="4" name="Group 27"/>
          <p:cNvGrpSpPr>
            <a:grpSpLocks/>
          </p:cNvGrpSpPr>
          <p:nvPr userDrawn="1"/>
        </p:nvGrpSpPr>
        <p:grpSpPr bwMode="auto">
          <a:xfrm>
            <a:off x="-1492250" y="5773739"/>
            <a:ext cx="12816417" cy="2097087"/>
            <a:chOff x="-1337277" y="5773618"/>
            <a:chExt cx="9613265" cy="2097207"/>
          </a:xfrm>
        </p:grpSpPr>
        <p:sp>
          <p:nvSpPr>
            <p:cNvPr id="5" name="Freeform 28"/>
            <p:cNvSpPr/>
            <p:nvPr userDrawn="1"/>
          </p:nvSpPr>
          <p:spPr>
            <a:xfrm>
              <a:off x="-1095953" y="5781555"/>
              <a:ext cx="9371941" cy="2025766"/>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6" name="Freeform 31"/>
            <p:cNvSpPr/>
            <p:nvPr userDrawn="1"/>
          </p:nvSpPr>
          <p:spPr>
            <a:xfrm>
              <a:off x="-1337277" y="5845059"/>
              <a:ext cx="8779745" cy="2025766"/>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7" name="Oval 45"/>
            <p:cNvSpPr/>
            <p:nvPr userDrawn="1"/>
          </p:nvSpPr>
          <p:spPr>
            <a:xfrm>
              <a:off x="2617578" y="6645205"/>
              <a:ext cx="263551" cy="263540"/>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Oval 46"/>
            <p:cNvSpPr/>
            <p:nvPr userDrawn="1"/>
          </p:nvSpPr>
          <p:spPr>
            <a:xfrm>
              <a:off x="428199" y="5773618"/>
              <a:ext cx="263551" cy="26354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9" name="Oval 47"/>
            <p:cNvSpPr/>
            <p:nvPr userDrawn="1"/>
          </p:nvSpPr>
          <p:spPr>
            <a:xfrm>
              <a:off x="1637994" y="6191154"/>
              <a:ext cx="263551" cy="26512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0" name="Oval 48"/>
            <p:cNvSpPr/>
            <p:nvPr userDrawn="1"/>
          </p:nvSpPr>
          <p:spPr>
            <a:xfrm>
              <a:off x="158297" y="5786319"/>
              <a:ext cx="263551" cy="263540"/>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1" name="Oval 49"/>
            <p:cNvSpPr/>
            <p:nvPr userDrawn="1"/>
          </p:nvSpPr>
          <p:spPr>
            <a:xfrm>
              <a:off x="966414" y="5894275"/>
              <a:ext cx="263551" cy="265127"/>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2" name="Oval 50"/>
            <p:cNvSpPr/>
            <p:nvPr userDrawn="1"/>
          </p:nvSpPr>
          <p:spPr>
            <a:xfrm>
              <a:off x="709214" y="5826008"/>
              <a:ext cx="263551" cy="265128"/>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3" name="Oval 51"/>
            <p:cNvSpPr/>
            <p:nvPr userDrawn="1"/>
          </p:nvSpPr>
          <p:spPr>
            <a:xfrm>
              <a:off x="2022207" y="6361027"/>
              <a:ext cx="263551" cy="263540"/>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Oval 52"/>
            <p:cNvSpPr/>
            <p:nvPr userDrawn="1"/>
          </p:nvSpPr>
          <p:spPr>
            <a:xfrm>
              <a:off x="2250829" y="6478508"/>
              <a:ext cx="263551" cy="263540"/>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Oval 53"/>
            <p:cNvSpPr/>
            <p:nvPr userDrawn="1"/>
          </p:nvSpPr>
          <p:spPr>
            <a:xfrm>
              <a:off x="1390319" y="6072085"/>
              <a:ext cx="263551" cy="263540"/>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gr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55937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a:solidFill>
                  <a:prstClr val="black">
                    <a:tint val="75000"/>
                  </a:prstClr>
                </a:solidFill>
              </a:rPr>
              <a:pPr/>
              <a:t>1/28/17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30879579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grpSp>
        <p:nvGrpSpPr>
          <p:cNvPr id="4" name="Group 27"/>
          <p:cNvGrpSpPr>
            <a:grpSpLocks/>
          </p:cNvGrpSpPr>
          <p:nvPr userDrawn="1"/>
        </p:nvGrpSpPr>
        <p:grpSpPr bwMode="auto">
          <a:xfrm flipH="1">
            <a:off x="1341968" y="5808664"/>
            <a:ext cx="12816417" cy="2098675"/>
            <a:chOff x="-1337277" y="5773618"/>
            <a:chExt cx="9613265" cy="2097207"/>
          </a:xfrm>
        </p:grpSpPr>
        <p:sp>
          <p:nvSpPr>
            <p:cNvPr id="5" name="Freeform 28"/>
            <p:cNvSpPr/>
            <p:nvPr userDrawn="1"/>
          </p:nvSpPr>
          <p:spPr>
            <a:xfrm>
              <a:off x="-1095953" y="5781549"/>
              <a:ext cx="9371941" cy="202582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6" name="Freeform 31"/>
            <p:cNvSpPr/>
            <p:nvPr userDrawn="1"/>
          </p:nvSpPr>
          <p:spPr>
            <a:xfrm>
              <a:off x="-1337277" y="5845005"/>
              <a:ext cx="8779744" cy="202582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7" name="Oval 45"/>
            <p:cNvSpPr/>
            <p:nvPr userDrawn="1"/>
          </p:nvSpPr>
          <p:spPr>
            <a:xfrm>
              <a:off x="2617578" y="6646132"/>
              <a:ext cx="263551" cy="26334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Oval 46"/>
            <p:cNvSpPr/>
            <p:nvPr userDrawn="1"/>
          </p:nvSpPr>
          <p:spPr>
            <a:xfrm>
              <a:off x="428198" y="5773618"/>
              <a:ext cx="263551" cy="263341"/>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9" name="Oval 47"/>
            <p:cNvSpPr/>
            <p:nvPr userDrawn="1"/>
          </p:nvSpPr>
          <p:spPr>
            <a:xfrm>
              <a:off x="1637993" y="6192425"/>
              <a:ext cx="263551" cy="263341"/>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0" name="Oval 48"/>
            <p:cNvSpPr/>
            <p:nvPr userDrawn="1"/>
          </p:nvSpPr>
          <p:spPr>
            <a:xfrm>
              <a:off x="158296" y="5786309"/>
              <a:ext cx="263551" cy="263341"/>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1" name="Oval 49"/>
            <p:cNvSpPr/>
            <p:nvPr userDrawn="1"/>
          </p:nvSpPr>
          <p:spPr>
            <a:xfrm>
              <a:off x="966414" y="5894184"/>
              <a:ext cx="263551" cy="264927"/>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2" name="Oval 50"/>
            <p:cNvSpPr/>
            <p:nvPr userDrawn="1"/>
          </p:nvSpPr>
          <p:spPr>
            <a:xfrm>
              <a:off x="709214" y="5825968"/>
              <a:ext cx="263551" cy="264928"/>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3" name="Oval 51"/>
            <p:cNvSpPr/>
            <p:nvPr userDrawn="1"/>
          </p:nvSpPr>
          <p:spPr>
            <a:xfrm>
              <a:off x="2022206" y="6360582"/>
              <a:ext cx="263551" cy="263341"/>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Oval 52"/>
            <p:cNvSpPr/>
            <p:nvPr userDrawn="1"/>
          </p:nvSpPr>
          <p:spPr>
            <a:xfrm>
              <a:off x="2250828" y="6477975"/>
              <a:ext cx="263551" cy="263341"/>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5" name="Oval 53"/>
            <p:cNvSpPr/>
            <p:nvPr userDrawn="1"/>
          </p:nvSpPr>
          <p:spPr>
            <a:xfrm>
              <a:off x="1390318" y="6071859"/>
              <a:ext cx="263551" cy="264927"/>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gr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7250437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68500"/>
            <a:ext cx="10972800" cy="43561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1211262"/>
          </a:xfrm>
        </p:spPr>
        <p:txBody>
          <a:bodyPr>
            <a:normAutofit/>
          </a:bodyPr>
          <a:lstStyle>
            <a:lvl1pPr>
              <a:defRPr sz="3400">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152281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4" name="Freeform 14"/>
          <p:cNvSpPr/>
          <p:nvPr userDrawn="1"/>
        </p:nvSpPr>
        <p:spPr>
          <a:xfrm>
            <a:off x="-1303866" y="5430839"/>
            <a:ext cx="9105900" cy="1647825"/>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5" name="Freeform 15"/>
          <p:cNvSpPr/>
          <p:nvPr userDrawn="1"/>
        </p:nvSpPr>
        <p:spPr>
          <a:xfrm>
            <a:off x="-1562100" y="5599113"/>
            <a:ext cx="11705167"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6" name="Oval 16"/>
          <p:cNvSpPr/>
          <p:nvPr userDrawn="1"/>
        </p:nvSpPr>
        <p:spPr>
          <a:xfrm>
            <a:off x="190501" y="5402264"/>
            <a:ext cx="351367" cy="26352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7" name="Oval 17"/>
          <p:cNvSpPr/>
          <p:nvPr userDrawn="1"/>
        </p:nvSpPr>
        <p:spPr>
          <a:xfrm>
            <a:off x="3704167" y="6537326"/>
            <a:ext cx="351367" cy="26352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Oval 18"/>
          <p:cNvSpPr/>
          <p:nvPr userDrawn="1"/>
        </p:nvSpPr>
        <p:spPr>
          <a:xfrm>
            <a:off x="2656418" y="6240463"/>
            <a:ext cx="351367" cy="26511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9" name="Oval 19"/>
          <p:cNvSpPr/>
          <p:nvPr userDrawn="1"/>
        </p:nvSpPr>
        <p:spPr>
          <a:xfrm>
            <a:off x="537634" y="5486401"/>
            <a:ext cx="351367" cy="26352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0" name="Oval 20"/>
          <p:cNvSpPr/>
          <p:nvPr userDrawn="1"/>
        </p:nvSpPr>
        <p:spPr>
          <a:xfrm>
            <a:off x="882651" y="5575301"/>
            <a:ext cx="351367" cy="26352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1" name="Oval 21"/>
          <p:cNvSpPr/>
          <p:nvPr userDrawn="1"/>
        </p:nvSpPr>
        <p:spPr>
          <a:xfrm>
            <a:off x="3337985" y="6465888"/>
            <a:ext cx="351367" cy="265112"/>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2" name="Oval 22"/>
          <p:cNvSpPr/>
          <p:nvPr userDrawn="1"/>
        </p:nvSpPr>
        <p:spPr>
          <a:xfrm>
            <a:off x="1545167" y="5830889"/>
            <a:ext cx="351367" cy="26352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3" name="Oval 24"/>
          <p:cNvSpPr/>
          <p:nvPr userDrawn="1"/>
        </p:nvSpPr>
        <p:spPr>
          <a:xfrm>
            <a:off x="2321984" y="6127751"/>
            <a:ext cx="353483" cy="26352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4" name="Oval 26"/>
          <p:cNvSpPr/>
          <p:nvPr userDrawn="1"/>
        </p:nvSpPr>
        <p:spPr>
          <a:xfrm>
            <a:off x="1206501" y="5715001"/>
            <a:ext cx="351367" cy="26352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4487333" cy="2163762"/>
          </a:xfrm>
        </p:spPr>
        <p:txBody>
          <a:bodyPr>
            <a:normAutofit/>
          </a:bodyPr>
          <a:lstStyle>
            <a:lvl1pPr>
              <a:defRPr sz="3600">
                <a:solidFill>
                  <a:schemeClr val="tx1"/>
                </a:solidFill>
              </a:defRPr>
            </a:lvl1pPr>
          </a:lstStyle>
          <a:p>
            <a:r>
              <a:rPr lang="en-US" dirty="0"/>
              <a:t>Click to edit Master title style</a:t>
            </a:r>
            <a:endParaRPr lang="en-GB" dirty="0"/>
          </a:p>
        </p:txBody>
      </p:sp>
      <p:sp>
        <p:nvSpPr>
          <p:cNvPr id="15" name="Footer Placeholder 3"/>
          <p:cNvSpPr>
            <a:spLocks noGrp="1"/>
          </p:cNvSpPr>
          <p:nvPr userDrawn="1">
            <p:ph type="ftr" sz="quarter" idx="10"/>
          </p:nvPr>
        </p:nvSpPr>
        <p:spPr>
          <a:xfrm>
            <a:off x="0" y="6645276"/>
            <a:ext cx="11836400" cy="212725"/>
          </a:xfrm>
          <a:prstGeom prst="rect">
            <a:avLst/>
          </a:prstGeom>
        </p:spPr>
        <p:txBody>
          <a:bodyPr/>
          <a:lstStyle>
            <a:lvl1pPr algn="r" fontAlgn="auto">
              <a:spcBef>
                <a:spcPts val="0"/>
              </a:spcBef>
              <a:spcAft>
                <a:spcPts val="0"/>
              </a:spcAft>
              <a:defRPr sz="700">
                <a:solidFill>
                  <a:schemeClr val="tx1"/>
                </a:solidFill>
                <a:latin typeface="+mn-lt"/>
                <a:cs typeface="+mn-cs"/>
              </a:defRPr>
            </a:lvl1pPr>
          </a:lstStyle>
          <a:p>
            <a:pPr>
              <a:defRPr/>
            </a:pPr>
            <a:r>
              <a:rPr lang="en-GB">
                <a:solidFill>
                  <a:srgbClr val="000000"/>
                </a:solidFill>
              </a:rPr>
              <a:t>© The Insights Group Ltd, 2009. All rights reserved.</a:t>
            </a:r>
          </a:p>
        </p:txBody>
      </p:sp>
    </p:spTree>
    <p:extLst>
      <p:ext uri="{BB962C8B-B14F-4D97-AF65-F5344CB8AC3E}">
        <p14:creationId xmlns:p14="http://schemas.microsoft.com/office/powerpoint/2010/main" val="26394920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53218" y="517072"/>
            <a:ext cx="7164916" cy="4983843"/>
          </a:xfrm>
        </p:spPr>
        <p:txBody>
          <a:bodyPr>
            <a:normAutofit/>
          </a:bodyPr>
          <a:lstStyle>
            <a:lvl1pPr algn="ctr">
              <a:defRPr sz="4400" b="0" cap="none" baseline="0">
                <a:solidFill>
                  <a:schemeClr val="bg1"/>
                </a:solidFill>
              </a:defRPr>
            </a:lvl1pPr>
          </a:lstStyle>
          <a:p>
            <a:endParaRPr lang="en-GB" dirty="0"/>
          </a:p>
        </p:txBody>
      </p:sp>
    </p:spTree>
    <p:extLst>
      <p:ext uri="{BB962C8B-B14F-4D97-AF65-F5344CB8AC3E}">
        <p14:creationId xmlns:p14="http://schemas.microsoft.com/office/powerpoint/2010/main" val="41702671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5" name="Group 11"/>
          <p:cNvGrpSpPr>
            <a:grpSpLocks/>
          </p:cNvGrpSpPr>
          <p:nvPr userDrawn="1"/>
        </p:nvGrpSpPr>
        <p:grpSpPr bwMode="auto">
          <a:xfrm rot="864039">
            <a:off x="-4432300" y="5294313"/>
            <a:ext cx="14020800" cy="2216150"/>
            <a:chOff x="-2989943" y="5148939"/>
            <a:chExt cx="10515598" cy="2217056"/>
          </a:xfrm>
        </p:grpSpPr>
        <p:sp>
          <p:nvSpPr>
            <p:cNvPr id="6" name="Freeform 7"/>
            <p:cNvSpPr/>
            <p:nvPr userDrawn="1"/>
          </p:nvSpPr>
          <p:spPr>
            <a:xfrm>
              <a:off x="-2995267" y="5317709"/>
              <a:ext cx="10275886" cy="2047125"/>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7" name="Oval 18"/>
            <p:cNvSpPr/>
            <p:nvPr userDrawn="1"/>
          </p:nvSpPr>
          <p:spPr>
            <a:xfrm>
              <a:off x="402947" y="6457539"/>
              <a:ext cx="338137" cy="3382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Freeform 20"/>
            <p:cNvSpPr/>
            <p:nvPr userDrawn="1"/>
          </p:nvSpPr>
          <p:spPr>
            <a:xfrm>
              <a:off x="-2249148" y="5725257"/>
              <a:ext cx="9115423" cy="1394395"/>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9" name="Freeform 23"/>
            <p:cNvSpPr/>
            <p:nvPr userDrawn="1"/>
          </p:nvSpPr>
          <p:spPr>
            <a:xfrm>
              <a:off x="-2756854" y="5148249"/>
              <a:ext cx="10275886" cy="2047125"/>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10" name="Oval 24"/>
            <p:cNvSpPr/>
            <p:nvPr userDrawn="1"/>
          </p:nvSpPr>
          <p:spPr>
            <a:xfrm>
              <a:off x="778707" y="6331502"/>
              <a:ext cx="338138" cy="338276"/>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11" name="Oval 25"/>
            <p:cNvSpPr/>
            <p:nvPr userDrawn="1"/>
          </p:nvSpPr>
          <p:spPr>
            <a:xfrm>
              <a:off x="3495408" y="5472762"/>
              <a:ext cx="339725" cy="3382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grpSp>
      <p:sp>
        <p:nvSpPr>
          <p:cNvPr id="2" name="Title 1"/>
          <p:cNvSpPr>
            <a:spLocks noGrp="1"/>
          </p:cNvSpPr>
          <p:nvPr>
            <p:ph type="title"/>
          </p:nvPr>
        </p:nvSpPr>
        <p:spPr>
          <a:xfrm>
            <a:off x="609601" y="523195"/>
            <a:ext cx="4441372" cy="2163762"/>
          </a:xfrm>
        </p:spPr>
        <p:txBody>
          <a:bodyPr/>
          <a:lstStyle>
            <a:lvl1pPr>
              <a:defRPr>
                <a:solidFill>
                  <a:schemeClr val="tx1"/>
                </a:solidFill>
              </a:defRPr>
            </a:lvl1pPr>
          </a:lstStyle>
          <a:p>
            <a:r>
              <a:rPr lang="en-US" dirty="0"/>
              <a:t>Click to edit Master title style</a:t>
            </a:r>
            <a:endParaRPr lang="en-GB" dirty="0"/>
          </a:p>
        </p:txBody>
      </p:sp>
      <p:sp>
        <p:nvSpPr>
          <p:cNvPr id="4" name="Content Placeholder 3"/>
          <p:cNvSpPr>
            <a:spLocks noGrp="1"/>
          </p:cNvSpPr>
          <p:nvPr>
            <p:ph sz="half" idx="2"/>
          </p:nvPr>
        </p:nvSpPr>
        <p:spPr>
          <a:xfrm>
            <a:off x="6768495" y="2131788"/>
            <a:ext cx="4796972" cy="3601357"/>
          </a:xfrm>
          <a:noFill/>
        </p:spPr>
        <p:txBody>
          <a:bodyPr>
            <a:normAutofit/>
          </a:bodyPr>
          <a:lstStyle>
            <a:lvl1pPr marL="0" indent="3175" algn="ctr">
              <a:buNone/>
              <a:tabLst/>
              <a:defRPr sz="4400">
                <a:solidFill>
                  <a:schemeClr val="bg2"/>
                </a:solidFill>
              </a:defRPr>
            </a:lvl1pPr>
            <a:lvl2pPr marL="0" indent="3175" algn="ctr">
              <a:buNone/>
              <a:defRPr sz="2400">
                <a:solidFill>
                  <a:schemeClr val="bg1"/>
                </a:solidFill>
              </a:defRPr>
            </a:lvl2pPr>
            <a:lvl3pPr marL="0" indent="3175" algn="ctr">
              <a:buNone/>
              <a:defRPr sz="2000">
                <a:solidFill>
                  <a:schemeClr val="bg1"/>
                </a:solidFill>
              </a:defRPr>
            </a:lvl3pPr>
            <a:lvl4pPr marL="0" indent="3175" algn="ctr">
              <a:buNone/>
              <a:defRPr sz="1800">
                <a:solidFill>
                  <a:schemeClr val="bg1"/>
                </a:solidFill>
              </a:defRPr>
            </a:lvl4pPr>
            <a:lvl5pPr marL="0" indent="3175" algn="ctr">
              <a:buNone/>
              <a:defRPr sz="1800">
                <a:solidFill>
                  <a:schemeClr val="bg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8025426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Freeform 7"/>
          <p:cNvSpPr/>
          <p:nvPr userDrawn="1"/>
        </p:nvSpPr>
        <p:spPr>
          <a:xfrm rot="221879">
            <a:off x="-7575551" y="5711826"/>
            <a:ext cx="13701184" cy="1558925"/>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4" name="Oval 18"/>
          <p:cNvSpPr/>
          <p:nvPr userDrawn="1"/>
        </p:nvSpPr>
        <p:spPr>
          <a:xfrm rot="221879">
            <a:off x="124885" y="5954714"/>
            <a:ext cx="450849" cy="33813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5" name="Freeform 20"/>
          <p:cNvSpPr/>
          <p:nvPr userDrawn="1"/>
        </p:nvSpPr>
        <p:spPr>
          <a:xfrm rot="221879">
            <a:off x="-6587066" y="5972175"/>
            <a:ext cx="12153900" cy="1062038"/>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6" name="Freeform 23"/>
          <p:cNvSpPr/>
          <p:nvPr userDrawn="1"/>
        </p:nvSpPr>
        <p:spPr>
          <a:xfrm rot="221879">
            <a:off x="-7241117" y="5659439"/>
            <a:ext cx="13701184" cy="1557337"/>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7" name="Oval 24"/>
          <p:cNvSpPr/>
          <p:nvPr userDrawn="1"/>
        </p:nvSpPr>
        <p:spPr>
          <a:xfrm rot="221879">
            <a:off x="626534" y="5910264"/>
            <a:ext cx="452967" cy="338137"/>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Oval 25"/>
          <p:cNvSpPr/>
          <p:nvPr userDrawn="1"/>
        </p:nvSpPr>
        <p:spPr>
          <a:xfrm rot="221879">
            <a:off x="3426885" y="6408739"/>
            <a:ext cx="450849" cy="33813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2" name="Title 1"/>
          <p:cNvSpPr>
            <a:spLocks noGrp="1"/>
          </p:cNvSpPr>
          <p:nvPr>
            <p:ph type="title"/>
          </p:nvPr>
        </p:nvSpPr>
        <p:spPr>
          <a:xfrm>
            <a:off x="609601" y="523195"/>
            <a:ext cx="4441372" cy="2163762"/>
          </a:xfrm>
        </p:spPr>
        <p:txBody>
          <a:bodyPr/>
          <a:lstStyle>
            <a:lvl1pPr>
              <a:defRPr>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512866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63538"/>
            <a:ext cx="10896600" cy="2163762"/>
          </a:xfrm>
        </p:spPr>
        <p:txBody>
          <a:bodyPr/>
          <a:lstStyle>
            <a:lvl1pPr>
              <a:defRPr>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05D35007-5E21-4AF4-B1BE-081AFAB62484}" type="datetimeFigureOut">
              <a:rPr lang="en-US">
                <a:solidFill>
                  <a:srgbClr val="000000"/>
                </a:solidFill>
              </a:rPr>
              <a:pPr>
                <a:defRPr/>
              </a:pPr>
              <a:t>1/28/17</a:t>
            </a:fld>
            <a:endParaRPr lang="en-GB">
              <a:solidFill>
                <a:srgbClr val="000000"/>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GB">
              <a:solidFill>
                <a:srgbClr val="000000"/>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8B32CAA5-A556-4C24-AA5D-C06801F2CBAB}"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1557412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10"/>
          <p:cNvGrpSpPr>
            <a:grpSpLocks/>
          </p:cNvGrpSpPr>
          <p:nvPr userDrawn="1"/>
        </p:nvGrpSpPr>
        <p:grpSpPr bwMode="auto">
          <a:xfrm>
            <a:off x="-1543051" y="6011863"/>
            <a:ext cx="14141451" cy="817562"/>
            <a:chOff x="-1157515" y="6041572"/>
            <a:chExt cx="10606315" cy="816428"/>
          </a:xfrm>
        </p:grpSpPr>
        <p:sp>
          <p:nvSpPr>
            <p:cNvPr id="4" name="Freeform 5"/>
            <p:cNvSpPr/>
            <p:nvPr userDrawn="1"/>
          </p:nvSpPr>
          <p:spPr>
            <a:xfrm>
              <a:off x="-1157515" y="6041572"/>
              <a:ext cx="10276108" cy="703872"/>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5" name="Oval 6"/>
            <p:cNvSpPr/>
            <p:nvPr userDrawn="1"/>
          </p:nvSpPr>
          <p:spPr>
            <a:xfrm>
              <a:off x="2265209" y="6312657"/>
              <a:ext cx="338144" cy="33766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6" name="Freeform 7"/>
            <p:cNvSpPr/>
            <p:nvPr userDrawn="1"/>
          </p:nvSpPr>
          <p:spPr>
            <a:xfrm>
              <a:off x="-1117826" y="6057425"/>
              <a:ext cx="10566626" cy="800575"/>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solidFill>
                  <a:srgbClr val="000000"/>
                </a:solidFill>
              </a:endParaRPr>
            </a:p>
          </p:txBody>
        </p:sp>
        <p:sp>
          <p:nvSpPr>
            <p:cNvPr id="7" name="Oval 8"/>
            <p:cNvSpPr/>
            <p:nvPr userDrawn="1"/>
          </p:nvSpPr>
          <p:spPr>
            <a:xfrm>
              <a:off x="2668443" y="6234978"/>
              <a:ext cx="338144" cy="339254"/>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sp>
          <p:nvSpPr>
            <p:cNvPr id="8" name="Oval 9"/>
            <p:cNvSpPr/>
            <p:nvPr userDrawn="1"/>
          </p:nvSpPr>
          <p:spPr>
            <a:xfrm>
              <a:off x="6703954" y="6101813"/>
              <a:ext cx="338144" cy="33925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ndParaRPr>
            </a:p>
          </p:txBody>
        </p:sp>
      </p:grpSp>
      <p:sp>
        <p:nvSpPr>
          <p:cNvPr id="2" name="Title 1"/>
          <p:cNvSpPr>
            <a:spLocks noGrp="1"/>
          </p:cNvSpPr>
          <p:nvPr>
            <p:ph type="title"/>
          </p:nvPr>
        </p:nvSpPr>
        <p:spPr/>
        <p:txBody>
          <a:bodyPr>
            <a:normAutofit/>
          </a:bodyPr>
          <a:lstStyle>
            <a:lvl1pPr>
              <a:defRPr sz="3400">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49554547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400">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3670910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9458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241366862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7EDC7BE2-5F6A-40A7-BC51-3EC46F288854}" type="datetimeFigureOut">
              <a:rPr lang="en-US">
                <a:solidFill>
                  <a:srgbClr val="000000"/>
                </a:solidFill>
              </a:rPr>
              <a:pPr>
                <a:defRPr/>
              </a:pPr>
              <a:t>1/28/17</a:t>
            </a:fld>
            <a:endParaRPr lang="en-GB">
              <a:solidFill>
                <a:srgbClr val="000000"/>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GB">
              <a:solidFill>
                <a:srgbClr val="000000"/>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1DDE87E4-0A2F-48A8-9E49-77B37B1F185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33549912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5D93E3DF-9281-4DE0-9C20-582E1C8475EA}" type="datetimeFigureOut">
              <a:rPr lang="en-US">
                <a:solidFill>
                  <a:srgbClr val="000000"/>
                </a:solidFill>
              </a:rPr>
              <a:pPr>
                <a:defRPr/>
              </a:pPr>
              <a:t>1/28/17</a:t>
            </a:fld>
            <a:endParaRPr lang="en-GB">
              <a:solidFill>
                <a:srgbClr val="000000"/>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GB">
              <a:solidFill>
                <a:srgbClr val="000000"/>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C1760E08-1AF5-4981-B4AB-F74497AAB0D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58082954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7B320E8C-2230-4518-8FBD-7CC320692358}" type="datetimeFigureOut">
              <a:rPr lang="en-US">
                <a:solidFill>
                  <a:srgbClr val="000000"/>
                </a:solidFill>
              </a:rPr>
              <a:pPr>
                <a:defRPr/>
              </a:pPr>
              <a:t>1/28/17</a:t>
            </a:fld>
            <a:endParaRPr lang="en-GB">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GB">
              <a:solidFill>
                <a:srgbClr val="000000"/>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C39A2CB0-13D5-443A-B89C-AE42B3849FD1}"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28565063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13317B2E-76BC-4FE3-8BE1-ACA79555D621}" type="datetimeFigureOut">
              <a:rPr lang="en-US">
                <a:solidFill>
                  <a:srgbClr val="000000"/>
                </a:solidFill>
              </a:rPr>
              <a:pPr>
                <a:defRPr/>
              </a:pPr>
              <a:t>1/28/17</a:t>
            </a:fld>
            <a:endParaRPr lang="en-GB">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fontAlgn="auto">
              <a:spcBef>
                <a:spcPts val="0"/>
              </a:spcBef>
              <a:spcAft>
                <a:spcPts val="0"/>
              </a:spcAft>
              <a:defRPr>
                <a:latin typeface="+mn-lt"/>
                <a:cs typeface="+mn-cs"/>
              </a:defRPr>
            </a:lvl1pPr>
          </a:lstStyle>
          <a:p>
            <a:pPr>
              <a:defRPr/>
            </a:pPr>
            <a:endParaRPr lang="en-GB">
              <a:solidFill>
                <a:srgbClr val="000000"/>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fontAlgn="auto">
              <a:spcBef>
                <a:spcPts val="0"/>
              </a:spcBef>
              <a:spcAft>
                <a:spcPts val="0"/>
              </a:spcAft>
              <a:defRPr>
                <a:latin typeface="+mn-lt"/>
                <a:cs typeface="+mn-cs"/>
              </a:defRPr>
            </a:lvl1pPr>
          </a:lstStyle>
          <a:p>
            <a:pPr>
              <a:defRPr/>
            </a:pPr>
            <a:fld id="{851BA5EA-F3D0-41B4-87B1-333BDBE5DF4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4004538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548217" y="0"/>
            <a:ext cx="8102600" cy="914400"/>
          </a:xfrm>
        </p:spPr>
        <p:txBody>
          <a:bodyPr/>
          <a:lstStyle/>
          <a:p>
            <a:r>
              <a:rPr lang="en-US"/>
              <a:t>Click to edit Master title style</a:t>
            </a:r>
            <a:endParaRPr lang="en-GB"/>
          </a:p>
        </p:txBody>
      </p:sp>
      <p:sp>
        <p:nvSpPr>
          <p:cNvPr id="3" name="Content Placeholder 2"/>
          <p:cNvSpPr>
            <a:spLocks noGrp="1"/>
          </p:cNvSpPr>
          <p:nvPr>
            <p:ph sz="quarter" idx="1"/>
          </p:nvPr>
        </p:nvSpPr>
        <p:spPr>
          <a:xfrm>
            <a:off x="537633" y="1111250"/>
            <a:ext cx="5520267" cy="2566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261100" y="1111250"/>
            <a:ext cx="5520267" cy="2566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537633" y="3830639"/>
            <a:ext cx="5520267" cy="2566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6261100" y="3830639"/>
            <a:ext cx="5520267" cy="2566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p:cNvSpPr>
            <a:spLocks noGrp="1"/>
          </p:cNvSpPr>
          <p:nvPr>
            <p:ph type="ftr" sz="quarter" idx="10"/>
          </p:nvPr>
        </p:nvSpPr>
        <p:spPr>
          <a:xfrm>
            <a:off x="431801" y="6608763"/>
            <a:ext cx="11442700" cy="285750"/>
          </a:xfrm>
          <a:prstGeom prst="rect">
            <a:avLst/>
          </a:prstGeom>
        </p:spPr>
        <p:txBody>
          <a:bodyPr/>
          <a:lstStyle>
            <a:lvl1pPr algn="l" fontAlgn="auto">
              <a:spcBef>
                <a:spcPts val="0"/>
              </a:spcBef>
              <a:spcAft>
                <a:spcPts val="0"/>
              </a:spcAft>
              <a:defRPr>
                <a:latin typeface="+mn-lt"/>
                <a:cs typeface="+mn-cs"/>
              </a:defRPr>
            </a:lvl1pPr>
          </a:lstStyle>
          <a:p>
            <a:pPr>
              <a:defRPr/>
            </a:pPr>
            <a:r>
              <a:rPr lang="en-GB">
                <a:solidFill>
                  <a:srgbClr val="000000"/>
                </a:solidFill>
              </a:rPr>
              <a:t>© Andrew Lothian, Insights, Dundee, Scotland, 2006. All rights reserved. INSIGHTS, INSIGHTS DISCOVERY and INSIGHTS WHEEL are registered Trade Marks.</a:t>
            </a:r>
          </a:p>
          <a:p>
            <a:pPr>
              <a:defRPr/>
            </a:pPr>
            <a:endParaRPr lang="fr-FR">
              <a:solidFill>
                <a:srgbClr val="000000"/>
              </a:solidFill>
            </a:endParaRPr>
          </a:p>
        </p:txBody>
      </p:sp>
    </p:spTree>
    <p:extLst>
      <p:ext uri="{BB962C8B-B14F-4D97-AF65-F5344CB8AC3E}">
        <p14:creationId xmlns:p14="http://schemas.microsoft.com/office/powerpoint/2010/main" val="2378165983"/>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Title with Sidebar - Right">
    <p:spTree>
      <p:nvGrpSpPr>
        <p:cNvPr id="1" name=""/>
        <p:cNvGrpSpPr/>
        <p:nvPr/>
      </p:nvGrpSpPr>
      <p:grpSpPr>
        <a:xfrm>
          <a:off x="0" y="0"/>
          <a:ext cx="0" cy="0"/>
          <a:chOff x="0" y="0"/>
          <a:chExt cx="0" cy="0"/>
        </a:xfrm>
      </p:grpSpPr>
      <p:sp>
        <p:nvSpPr>
          <p:cNvPr id="8" name="Title 1"/>
          <p:cNvSpPr>
            <a:spLocks noGrp="1"/>
          </p:cNvSpPr>
          <p:nvPr>
            <p:ph type="ctrTitle"/>
          </p:nvPr>
        </p:nvSpPr>
        <p:spPr>
          <a:xfrm>
            <a:off x="527382" y="2132856"/>
            <a:ext cx="6528725" cy="1656184"/>
          </a:xfrm>
        </p:spPr>
        <p:txBody>
          <a:bodyPr/>
          <a:lstStyle>
            <a:lvl1pPr algn="l">
              <a:defRPr>
                <a:solidFill>
                  <a:schemeClr val="tx1"/>
                </a:solidFill>
              </a:defRPr>
            </a:lvl1pPr>
          </a:lstStyle>
          <a:p>
            <a:r>
              <a:rPr lang="en-US" dirty="0"/>
              <a:t>Click to edit Master title style</a:t>
            </a:r>
            <a:endParaRPr lang="en-GB" dirty="0"/>
          </a:p>
        </p:txBody>
      </p:sp>
      <p:sp>
        <p:nvSpPr>
          <p:cNvPr id="9" name="Subtitle 2"/>
          <p:cNvSpPr>
            <a:spLocks noGrp="1"/>
          </p:cNvSpPr>
          <p:nvPr>
            <p:ph type="subTitle" idx="1"/>
          </p:nvPr>
        </p:nvSpPr>
        <p:spPr>
          <a:xfrm>
            <a:off x="527382" y="4005064"/>
            <a:ext cx="6528725" cy="1008112"/>
          </a:xfrm>
        </p:spPr>
        <p:txBody>
          <a:bodyPr>
            <a:noAutofit/>
          </a:bodyPr>
          <a:lstStyle>
            <a:lvl1pPr marL="0" indent="0" algn="l">
              <a:buNone/>
              <a:defRPr sz="3000">
                <a:solidFill>
                  <a:schemeClr val="tx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3" name="Content Placeholder 2"/>
          <p:cNvSpPr>
            <a:spLocks noGrp="1"/>
          </p:cNvSpPr>
          <p:nvPr>
            <p:ph idx="13"/>
          </p:nvPr>
        </p:nvSpPr>
        <p:spPr>
          <a:xfrm>
            <a:off x="7872000" y="0"/>
            <a:ext cx="4320000" cy="6858000"/>
          </a:xfrm>
          <a:solidFill>
            <a:schemeClr val="tx1">
              <a:lumMod val="50000"/>
              <a:lumOff val="50000"/>
            </a:schemeClr>
          </a:solidFill>
        </p:spPr>
        <p:txBody>
          <a:bodyPr/>
          <a:lstStyle/>
          <a:p>
            <a:pPr lvl="0"/>
            <a:endParaRPr lang="en-GB" dirty="0"/>
          </a:p>
        </p:txBody>
      </p:sp>
      <p:pic>
        <p:nvPicPr>
          <p:cNvPr id="7" name="Picture 2" descr="C:\Documents and Settings\bglennie\My Documents\Version Cue\Insights Brand 2011\logo\png\insights master logo v1 2011.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31371" y="548681"/>
            <a:ext cx="3072341" cy="612843"/>
          </a:xfrm>
          <a:prstGeom prst="rect">
            <a:avLst/>
          </a:prstGeom>
          <a:noFill/>
        </p:spPr>
      </p:pic>
    </p:spTree>
    <p:extLst>
      <p:ext uri="{BB962C8B-B14F-4D97-AF65-F5344CB8AC3E}">
        <p14:creationId xmlns:p14="http://schemas.microsoft.com/office/powerpoint/2010/main" val="98350821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566078"/>
            <a:ext cx="10363200" cy="785818"/>
          </a:xfrm>
        </p:spPr>
        <p:txBody>
          <a:bodyPr>
            <a:normAutofit/>
          </a:bodyPr>
          <a:lstStyle>
            <a:lvl1pPr algn="ctr">
              <a:defRPr sz="4000">
                <a:solidFill>
                  <a:schemeClr val="bg1"/>
                </a:solidFill>
              </a:defRPr>
            </a:lvl1pPr>
          </a:lstStyle>
          <a:p>
            <a:r>
              <a:rPr lang="en-US" dirty="0"/>
              <a:t>Beginning the Journey</a:t>
            </a:r>
            <a:endParaRPr lang="en-GB" dirty="0"/>
          </a:p>
        </p:txBody>
      </p:sp>
      <p:sp>
        <p:nvSpPr>
          <p:cNvPr id="3" name="Subtitle 2"/>
          <p:cNvSpPr>
            <a:spLocks noGrp="1"/>
          </p:cNvSpPr>
          <p:nvPr>
            <p:ph type="subTitle" idx="1"/>
          </p:nvPr>
        </p:nvSpPr>
        <p:spPr>
          <a:xfrm>
            <a:off x="1809720" y="5548326"/>
            <a:ext cx="8534400" cy="649274"/>
          </a:xfrm>
        </p:spPr>
        <p:txBody>
          <a:bodyPr>
            <a:normAutofit/>
          </a:bodyPr>
          <a:lstStyle>
            <a:lvl1pPr marL="0" indent="0" algn="ctr">
              <a:buNone/>
              <a:defRPr sz="3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grpSp>
        <p:nvGrpSpPr>
          <p:cNvPr id="37" name="Group 36"/>
          <p:cNvGrpSpPr/>
          <p:nvPr userDrawn="1"/>
        </p:nvGrpSpPr>
        <p:grpSpPr>
          <a:xfrm>
            <a:off x="5007113" y="217710"/>
            <a:ext cx="2144551" cy="1930405"/>
            <a:chOff x="3621078" y="214290"/>
            <a:chExt cx="1903422" cy="2284473"/>
          </a:xfrm>
        </p:grpSpPr>
        <p:pic>
          <p:nvPicPr>
            <p:cNvPr id="7" name="Picture 6" descr="000_004_Large Discovery globe.png"/>
            <p:cNvPicPr>
              <a:picLocks noChangeAspect="1"/>
            </p:cNvPicPr>
            <p:nvPr userDrawn="1"/>
          </p:nvPicPr>
          <p:blipFill>
            <a:blip r:embed="rId2" cstate="print"/>
            <a:stretch>
              <a:fillRect/>
            </a:stretch>
          </p:blipFill>
          <p:spPr>
            <a:xfrm>
              <a:off x="3643306" y="214290"/>
              <a:ext cx="1801372" cy="1822708"/>
            </a:xfrm>
            <a:prstGeom prst="rect">
              <a:avLst/>
            </a:prstGeom>
          </p:spPr>
        </p:pic>
        <p:pic>
          <p:nvPicPr>
            <p:cNvPr id="8" name="Picture 7" descr="000_008_Insights Discovery.png"/>
            <p:cNvPicPr>
              <a:picLocks noChangeAspect="1"/>
            </p:cNvPicPr>
            <p:nvPr userDrawn="1"/>
          </p:nvPicPr>
          <p:blipFill>
            <a:blip r:embed="rId3" cstate="print">
              <a:lum bright="100000" contrast="100000"/>
            </a:blip>
            <a:stretch>
              <a:fillRect/>
            </a:stretch>
          </p:blipFill>
          <p:spPr>
            <a:xfrm>
              <a:off x="3621078" y="2079616"/>
              <a:ext cx="1903422" cy="419147"/>
            </a:xfrm>
            <a:prstGeom prst="rect">
              <a:avLst/>
            </a:prstGeom>
          </p:spPr>
        </p:pic>
      </p:grpSp>
      <p:sp>
        <p:nvSpPr>
          <p:cNvPr id="39" name="Freeform 38"/>
          <p:cNvSpPr/>
          <p:nvPr userDrawn="1"/>
        </p:nvSpPr>
        <p:spPr>
          <a:xfrm>
            <a:off x="-1528838" y="3428995"/>
            <a:ext cx="14499772" cy="2120906"/>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7" name="Freeform 16"/>
          <p:cNvSpPr/>
          <p:nvPr userDrawn="1"/>
        </p:nvSpPr>
        <p:spPr>
          <a:xfrm>
            <a:off x="-1475272" y="3692749"/>
            <a:ext cx="13766800" cy="1430793"/>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571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0" name="Freeform 19"/>
          <p:cNvSpPr/>
          <p:nvPr userDrawn="1"/>
        </p:nvSpPr>
        <p:spPr>
          <a:xfrm>
            <a:off x="-2150534" y="2904666"/>
            <a:ext cx="15368931" cy="2151747"/>
          </a:xfrm>
          <a:custGeom>
            <a:avLst/>
            <a:gdLst>
              <a:gd name="connsiteX0" fmla="*/ 0 w 10325100"/>
              <a:gd name="connsiteY0" fmla="*/ 800100 h 901700"/>
              <a:gd name="connsiteX1" fmla="*/ 2730500 w 10325100"/>
              <a:gd name="connsiteY1" fmla="*/ 304800 h 901700"/>
              <a:gd name="connsiteX2" fmla="*/ 7467600 w 10325100"/>
              <a:gd name="connsiteY2" fmla="*/ 850900 h 901700"/>
              <a:gd name="connsiteX3" fmla="*/ 10325100 w 10325100"/>
              <a:gd name="connsiteY3" fmla="*/ 0 h 901700"/>
            </a:gdLst>
            <a:ahLst/>
            <a:cxnLst>
              <a:cxn ang="0">
                <a:pos x="connsiteX0" y="connsiteY0"/>
              </a:cxn>
              <a:cxn ang="0">
                <a:pos x="connsiteX1" y="connsiteY1"/>
              </a:cxn>
              <a:cxn ang="0">
                <a:pos x="connsiteX2" y="connsiteY2"/>
              </a:cxn>
              <a:cxn ang="0">
                <a:pos x="connsiteX3" y="connsiteY3"/>
              </a:cxn>
            </a:cxnLst>
            <a:rect l="l" t="t" r="r" b="b"/>
            <a:pathLst>
              <a:path w="10325100" h="901700">
                <a:moveTo>
                  <a:pt x="0" y="800100"/>
                </a:moveTo>
                <a:cubicBezTo>
                  <a:pt x="742950" y="548216"/>
                  <a:pt x="1485900" y="296333"/>
                  <a:pt x="2730500" y="304800"/>
                </a:cubicBezTo>
                <a:cubicBezTo>
                  <a:pt x="3975100" y="313267"/>
                  <a:pt x="6201833" y="901700"/>
                  <a:pt x="7467600" y="850900"/>
                </a:cubicBezTo>
                <a:cubicBezTo>
                  <a:pt x="8733367" y="800100"/>
                  <a:pt x="9529233" y="400050"/>
                  <a:pt x="10325100" y="0"/>
                </a:cubicBez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4" name="Oval 33"/>
          <p:cNvSpPr/>
          <p:nvPr userDrawn="1"/>
        </p:nvSpPr>
        <p:spPr>
          <a:xfrm>
            <a:off x="1301718" y="3998894"/>
            <a:ext cx="476253" cy="35719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5" name="Oval 34"/>
          <p:cNvSpPr/>
          <p:nvPr userDrawn="1"/>
        </p:nvSpPr>
        <p:spPr>
          <a:xfrm>
            <a:off x="768314" y="4070432"/>
            <a:ext cx="476253" cy="357190"/>
          </a:xfrm>
          <a:prstGeom prst="ellipse">
            <a:avLst/>
          </a:prstGeom>
          <a:solidFill>
            <a:schemeClr val="tx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4" name="Oval 23"/>
          <p:cNvSpPr/>
          <p:nvPr userDrawn="1"/>
        </p:nvSpPr>
        <p:spPr>
          <a:xfrm>
            <a:off x="10637508" y="4293771"/>
            <a:ext cx="476253" cy="357190"/>
          </a:xfrm>
          <a:prstGeom prst="ellipse">
            <a:avLst/>
          </a:prstGeom>
          <a:solidFill>
            <a:schemeClr val="tx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6" name="Oval 25"/>
          <p:cNvSpPr/>
          <p:nvPr userDrawn="1"/>
        </p:nvSpPr>
        <p:spPr>
          <a:xfrm>
            <a:off x="4743434" y="4412233"/>
            <a:ext cx="476253" cy="35719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7" name="Oval 26"/>
          <p:cNvSpPr/>
          <p:nvPr userDrawn="1"/>
        </p:nvSpPr>
        <p:spPr>
          <a:xfrm>
            <a:off x="3842998" y="4213457"/>
            <a:ext cx="476253" cy="357190"/>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8" name="Oval 27"/>
          <p:cNvSpPr/>
          <p:nvPr userDrawn="1"/>
        </p:nvSpPr>
        <p:spPr>
          <a:xfrm>
            <a:off x="3342622" y="4150140"/>
            <a:ext cx="476253" cy="357190"/>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9" name="Oval 28"/>
          <p:cNvSpPr/>
          <p:nvPr userDrawn="1"/>
        </p:nvSpPr>
        <p:spPr>
          <a:xfrm>
            <a:off x="5209351" y="4493249"/>
            <a:ext cx="476253" cy="357190"/>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0" name="Oval 29"/>
          <p:cNvSpPr/>
          <p:nvPr userDrawn="1"/>
        </p:nvSpPr>
        <p:spPr>
          <a:xfrm>
            <a:off x="7893064" y="4862217"/>
            <a:ext cx="476253" cy="357190"/>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1" name="Oval 30"/>
          <p:cNvSpPr/>
          <p:nvPr userDrawn="1"/>
        </p:nvSpPr>
        <p:spPr>
          <a:xfrm>
            <a:off x="8378216" y="4867278"/>
            <a:ext cx="476253" cy="357190"/>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33" name="Oval 32"/>
          <p:cNvSpPr/>
          <p:nvPr userDrawn="1"/>
        </p:nvSpPr>
        <p:spPr>
          <a:xfrm>
            <a:off x="5681979" y="4581276"/>
            <a:ext cx="476253" cy="357190"/>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3" name="Footer Placeholder 3"/>
          <p:cNvSpPr txBox="1">
            <a:spLocks/>
          </p:cNvSpPr>
          <p:nvPr userDrawn="1"/>
        </p:nvSpPr>
        <p:spPr>
          <a:xfrm>
            <a:off x="0" y="6543676"/>
            <a:ext cx="12192000" cy="200025"/>
          </a:xfrm>
          <a:prstGeom prst="rect">
            <a:avLst/>
          </a:prstGeom>
        </p:spPr>
        <p:txBody>
          <a:bodyPr vert="horz" lIns="91440" tIns="45720" rIns="91440" bIns="45720" rtlCol="0" anchor="ctr"/>
          <a:lstStyle>
            <a:lvl1pPr>
              <a:defRPr sz="1000">
                <a:solidFill>
                  <a:schemeClr val="tx1"/>
                </a:solidFill>
              </a:defRPr>
            </a:lvl1pPr>
          </a:lstStyle>
          <a:p>
            <a:pPr algn="ctr">
              <a:defRPr/>
            </a:pPr>
            <a:r>
              <a:rPr lang="en-GB" sz="700">
                <a:solidFill>
                  <a:srgbClr val="FFFFFF"/>
                </a:solidFill>
                <a:latin typeface="Arial" pitchFamily="34" charset="0"/>
                <a:cs typeface="Arial" pitchFamily="34" charset="0"/>
              </a:rPr>
              <a:t>© The Insights Group Ltd, 2009. All rights reserved</a:t>
            </a:r>
          </a:p>
          <a:p>
            <a:pPr algn="ctr">
              <a:defRPr/>
            </a:pPr>
            <a:r>
              <a:rPr lang="en-GB" sz="700">
                <a:solidFill>
                  <a:srgbClr val="FFFFFF"/>
                </a:solidFill>
                <a:latin typeface="Arial" pitchFamily="34" charset="0"/>
                <a:cs typeface="Arial" pitchFamily="34" charset="0"/>
              </a:rPr>
              <a:t>Insights Discovery and Insights Learning Systems were originated by </a:t>
            </a:r>
            <a:r>
              <a:rPr lang="en-GB" sz="700" err="1">
                <a:solidFill>
                  <a:srgbClr val="FFFFFF"/>
                </a:solidFill>
                <a:latin typeface="Arial" pitchFamily="34" charset="0"/>
                <a:cs typeface="Arial" pitchFamily="34" charset="0"/>
              </a:rPr>
              <a:t>Andi</a:t>
            </a:r>
            <a:r>
              <a:rPr lang="en-GB" sz="700">
                <a:solidFill>
                  <a:srgbClr val="FFFFFF"/>
                </a:solidFill>
                <a:latin typeface="Arial" pitchFamily="34" charset="0"/>
                <a:cs typeface="Arial" pitchFamily="34" charset="0"/>
              </a:rPr>
              <a:t> and Andy Lothian.</a:t>
            </a:r>
          </a:p>
          <a:p>
            <a:pPr algn="ctr">
              <a:defRPr/>
            </a:pPr>
            <a:r>
              <a:rPr lang="en-GB" sz="700">
                <a:solidFill>
                  <a:srgbClr val="FFFFFF"/>
                </a:solidFill>
                <a:latin typeface="Arial" pitchFamily="34" charset="0"/>
                <a:cs typeface="Arial" pitchFamily="34" charset="0"/>
              </a:rPr>
              <a:t>Insights, Insights Discovery and the Insights Wheel are registered trademarks of The Insights Group Ltd.</a:t>
            </a:r>
          </a:p>
          <a:p>
            <a:pPr algn="ctr">
              <a:defRPr/>
            </a:pPr>
            <a:r>
              <a:rPr lang="en-GB" sz="700">
                <a:solidFill>
                  <a:srgbClr val="FFFFFF"/>
                </a:solidFill>
                <a:latin typeface="Arial" pitchFamily="34" charset="0"/>
                <a:cs typeface="Arial" pitchFamily="34" charset="0"/>
              </a:rPr>
              <a:t>.</a:t>
            </a:r>
          </a:p>
        </p:txBody>
      </p:sp>
    </p:spTree>
    <p:extLst>
      <p:ext uri="{BB962C8B-B14F-4D97-AF65-F5344CB8AC3E}">
        <p14:creationId xmlns:p14="http://schemas.microsoft.com/office/powerpoint/2010/main" val="235064635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grpSp>
        <p:nvGrpSpPr>
          <p:cNvPr id="4" name="Group 3"/>
          <p:cNvGrpSpPr/>
          <p:nvPr userDrawn="1"/>
        </p:nvGrpSpPr>
        <p:grpSpPr>
          <a:xfrm rot="177819">
            <a:off x="-1860611" y="5079093"/>
            <a:ext cx="18186400" cy="2098436"/>
            <a:chOff x="-1395458" y="4926693"/>
            <a:chExt cx="13639800" cy="2098436"/>
          </a:xfrm>
        </p:grpSpPr>
        <p:sp>
          <p:nvSpPr>
            <p:cNvPr id="5" name="Freeform 4"/>
            <p:cNvSpPr/>
            <p:nvPr userDrawn="1"/>
          </p:nvSpPr>
          <p:spPr>
            <a:xfrm>
              <a:off x="-1395458" y="5178878"/>
              <a:ext cx="13639800" cy="1778000"/>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3810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6" name="Freeform 5"/>
            <p:cNvSpPr/>
            <p:nvPr userDrawn="1"/>
          </p:nvSpPr>
          <p:spPr>
            <a:xfrm>
              <a:off x="-1364343" y="4926693"/>
              <a:ext cx="13324114" cy="2046513"/>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7" name="Oval 6"/>
            <p:cNvSpPr/>
            <p:nvPr userDrawn="1"/>
          </p:nvSpPr>
          <p:spPr>
            <a:xfrm>
              <a:off x="7768609" y="5355295"/>
              <a:ext cx="263865" cy="26386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8" name="Oval 7"/>
            <p:cNvSpPr/>
            <p:nvPr userDrawn="1"/>
          </p:nvSpPr>
          <p:spPr>
            <a:xfrm>
              <a:off x="8051799" y="5379375"/>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9" name="Oval 8"/>
            <p:cNvSpPr/>
            <p:nvPr userDrawn="1"/>
          </p:nvSpPr>
          <p:spPr>
            <a:xfrm>
              <a:off x="2516877" y="6313838"/>
              <a:ext cx="263865"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0" name="Oval 9"/>
            <p:cNvSpPr/>
            <p:nvPr userDrawn="1"/>
          </p:nvSpPr>
          <p:spPr>
            <a:xfrm>
              <a:off x="5719484" y="5568113"/>
              <a:ext cx="263865" cy="26386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1" name="Oval 10"/>
            <p:cNvSpPr/>
            <p:nvPr userDrawn="1"/>
          </p:nvSpPr>
          <p:spPr>
            <a:xfrm>
              <a:off x="6038751" y="5505820"/>
              <a:ext cx="263865" cy="263865"/>
            </a:xfrm>
            <a:prstGeom prst="ellipse">
              <a:avLst/>
            </a:prstGeom>
            <a:solidFill>
              <a:schemeClr val="bg1"/>
            </a:solidFill>
            <a:ln>
              <a:solidFill>
                <a:srgbClr val="9136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2" name="Oval 11"/>
            <p:cNvSpPr/>
            <p:nvPr userDrawn="1"/>
          </p:nvSpPr>
          <p:spPr>
            <a:xfrm>
              <a:off x="1940292" y="6357144"/>
              <a:ext cx="263865"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3" name="Oval 12"/>
            <p:cNvSpPr/>
            <p:nvPr userDrawn="1"/>
          </p:nvSpPr>
          <p:spPr>
            <a:xfrm>
              <a:off x="4678211" y="5844313"/>
              <a:ext cx="263865"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4" name="Oval 13"/>
            <p:cNvSpPr/>
            <p:nvPr userDrawn="1"/>
          </p:nvSpPr>
          <p:spPr>
            <a:xfrm>
              <a:off x="7012126" y="5362290"/>
              <a:ext cx="263865"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5" name="Oval 14"/>
            <p:cNvSpPr/>
            <p:nvPr userDrawn="1"/>
          </p:nvSpPr>
          <p:spPr>
            <a:xfrm>
              <a:off x="7329048" y="5325447"/>
              <a:ext cx="263865"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6" name="Oval 15"/>
            <p:cNvSpPr/>
            <p:nvPr userDrawn="1"/>
          </p:nvSpPr>
          <p:spPr>
            <a:xfrm>
              <a:off x="6306855" y="5459034"/>
              <a:ext cx="263865"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7" name="Oval 16"/>
            <p:cNvSpPr/>
            <p:nvPr userDrawn="1"/>
          </p:nvSpPr>
          <p:spPr>
            <a:xfrm>
              <a:off x="5429256" y="5648794"/>
              <a:ext cx="263865" cy="263865"/>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8" name="Oval 17"/>
            <p:cNvSpPr/>
            <p:nvPr userDrawn="1"/>
          </p:nvSpPr>
          <p:spPr>
            <a:xfrm>
              <a:off x="2809362" y="6262860"/>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9" name="Freeform 18"/>
            <p:cNvSpPr/>
            <p:nvPr userDrawn="1"/>
          </p:nvSpPr>
          <p:spPr>
            <a:xfrm>
              <a:off x="-812800" y="5630635"/>
              <a:ext cx="12554857" cy="1394494"/>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grpSp>
    </p:spTree>
    <p:extLst>
      <p:ext uri="{BB962C8B-B14F-4D97-AF65-F5344CB8AC3E}">
        <p14:creationId xmlns:p14="http://schemas.microsoft.com/office/powerpoint/2010/main" val="213735131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userDrawn="1">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grpSp>
        <p:nvGrpSpPr>
          <p:cNvPr id="28" name="Group 27"/>
          <p:cNvGrpSpPr/>
          <p:nvPr userDrawn="1"/>
        </p:nvGrpSpPr>
        <p:grpSpPr>
          <a:xfrm>
            <a:off x="-1492756" y="5773617"/>
            <a:ext cx="12817687" cy="2097207"/>
            <a:chOff x="-1337277" y="5773618"/>
            <a:chExt cx="9613265" cy="2097207"/>
          </a:xfrm>
        </p:grpSpPr>
        <p:sp>
          <p:nvSpPr>
            <p:cNvPr id="29" name="Freeform 28"/>
            <p:cNvSpPr/>
            <p:nvPr userDrawn="1"/>
          </p:nvSpPr>
          <p:spPr>
            <a:xfrm>
              <a:off x="-1096612" y="5781675"/>
              <a:ext cx="9372600"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2" name="Freeform 31"/>
            <p:cNvSpPr/>
            <p:nvPr userDrawn="1"/>
          </p:nvSpPr>
          <p:spPr>
            <a:xfrm>
              <a:off x="-1337277" y="5845175"/>
              <a:ext cx="8779477"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46" name="Oval 45"/>
            <p:cNvSpPr/>
            <p:nvPr userDrawn="1"/>
          </p:nvSpPr>
          <p:spPr>
            <a:xfrm>
              <a:off x="2618013" y="6645587"/>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7" name="Oval 46"/>
            <p:cNvSpPr/>
            <p:nvPr userDrawn="1"/>
          </p:nvSpPr>
          <p:spPr>
            <a:xfrm>
              <a:off x="428285" y="5773618"/>
              <a:ext cx="263865"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8" name="Oval 47"/>
            <p:cNvSpPr/>
            <p:nvPr userDrawn="1"/>
          </p:nvSpPr>
          <p:spPr>
            <a:xfrm>
              <a:off x="1638300" y="6191757"/>
              <a:ext cx="263865" cy="2638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9" name="Oval 48"/>
            <p:cNvSpPr/>
            <p:nvPr userDrawn="1"/>
          </p:nvSpPr>
          <p:spPr>
            <a:xfrm>
              <a:off x="157925" y="5786564"/>
              <a:ext cx="263865" cy="26386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0" name="Oval 49"/>
            <p:cNvSpPr/>
            <p:nvPr userDrawn="1"/>
          </p:nvSpPr>
          <p:spPr>
            <a:xfrm>
              <a:off x="965839" y="5894870"/>
              <a:ext cx="263865"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1" name="Oval 50"/>
            <p:cNvSpPr/>
            <p:nvPr userDrawn="1"/>
          </p:nvSpPr>
          <p:spPr>
            <a:xfrm>
              <a:off x="708735" y="5826607"/>
              <a:ext cx="263865"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2" name="Oval 51"/>
            <p:cNvSpPr/>
            <p:nvPr userDrawn="1"/>
          </p:nvSpPr>
          <p:spPr>
            <a:xfrm>
              <a:off x="2021570" y="6360584"/>
              <a:ext cx="263865"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3" name="Oval 52"/>
            <p:cNvSpPr/>
            <p:nvPr userDrawn="1"/>
          </p:nvSpPr>
          <p:spPr>
            <a:xfrm>
              <a:off x="2250461" y="6478095"/>
              <a:ext cx="263865"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4" name="Oval 53"/>
            <p:cNvSpPr/>
            <p:nvPr userDrawn="1"/>
          </p:nvSpPr>
          <p:spPr>
            <a:xfrm>
              <a:off x="1389959" y="6072518"/>
              <a:ext cx="263865"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43207546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userDrawn="1">
            <p:ph type="title"/>
          </p:nvPr>
        </p:nvSpPr>
        <p:spPr>
          <a:xfrm>
            <a:off x="609600" y="363538"/>
            <a:ext cx="5469467" cy="2163762"/>
          </a:xfrm>
        </p:spPr>
        <p:txBody>
          <a:bodyPr/>
          <a:lstStyle>
            <a:lvl1pPr>
              <a:defRPr>
                <a:solidFill>
                  <a:schemeClr val="tx1"/>
                </a:solidFill>
              </a:defRPr>
            </a:lvl1pPr>
          </a:lstStyle>
          <a:p>
            <a:r>
              <a:rPr lang="en-US" dirty="0"/>
              <a:t>Click to edit Master title style</a:t>
            </a:r>
            <a:endParaRPr lang="en-GB" dirty="0"/>
          </a:p>
        </p:txBody>
      </p:sp>
      <p:grpSp>
        <p:nvGrpSpPr>
          <p:cNvPr id="4" name="Group 27"/>
          <p:cNvGrpSpPr/>
          <p:nvPr userDrawn="1"/>
        </p:nvGrpSpPr>
        <p:grpSpPr>
          <a:xfrm flipH="1">
            <a:off x="1341165" y="5809397"/>
            <a:ext cx="12817687" cy="2097207"/>
            <a:chOff x="-1337277" y="5773618"/>
            <a:chExt cx="9613265" cy="2097207"/>
          </a:xfrm>
        </p:grpSpPr>
        <p:sp>
          <p:nvSpPr>
            <p:cNvPr id="29" name="Freeform 28"/>
            <p:cNvSpPr/>
            <p:nvPr userDrawn="1"/>
          </p:nvSpPr>
          <p:spPr>
            <a:xfrm>
              <a:off x="-1096612" y="5781675"/>
              <a:ext cx="9372600"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32" name="Freeform 31"/>
            <p:cNvSpPr/>
            <p:nvPr userDrawn="1"/>
          </p:nvSpPr>
          <p:spPr>
            <a:xfrm>
              <a:off x="-1337277" y="5845175"/>
              <a:ext cx="8779477"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46" name="Oval 45"/>
            <p:cNvSpPr/>
            <p:nvPr userDrawn="1"/>
          </p:nvSpPr>
          <p:spPr>
            <a:xfrm>
              <a:off x="2618013" y="6645587"/>
              <a:ext cx="263865"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7" name="Oval 46"/>
            <p:cNvSpPr/>
            <p:nvPr userDrawn="1"/>
          </p:nvSpPr>
          <p:spPr>
            <a:xfrm>
              <a:off x="428285" y="5773618"/>
              <a:ext cx="263865"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8" name="Oval 47"/>
            <p:cNvSpPr/>
            <p:nvPr userDrawn="1"/>
          </p:nvSpPr>
          <p:spPr>
            <a:xfrm>
              <a:off x="1638300" y="6191757"/>
              <a:ext cx="263865" cy="26386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49" name="Oval 48"/>
            <p:cNvSpPr/>
            <p:nvPr userDrawn="1"/>
          </p:nvSpPr>
          <p:spPr>
            <a:xfrm>
              <a:off x="157925" y="5786564"/>
              <a:ext cx="263865" cy="2638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0" name="Oval 49"/>
            <p:cNvSpPr/>
            <p:nvPr userDrawn="1"/>
          </p:nvSpPr>
          <p:spPr>
            <a:xfrm>
              <a:off x="965839" y="5894870"/>
              <a:ext cx="263865"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1" name="Oval 50"/>
            <p:cNvSpPr/>
            <p:nvPr userDrawn="1"/>
          </p:nvSpPr>
          <p:spPr>
            <a:xfrm>
              <a:off x="708735" y="5826607"/>
              <a:ext cx="263865"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2" name="Oval 51"/>
            <p:cNvSpPr/>
            <p:nvPr userDrawn="1"/>
          </p:nvSpPr>
          <p:spPr>
            <a:xfrm>
              <a:off x="2021570" y="6360584"/>
              <a:ext cx="263865"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3" name="Oval 52"/>
            <p:cNvSpPr/>
            <p:nvPr userDrawn="1"/>
          </p:nvSpPr>
          <p:spPr>
            <a:xfrm>
              <a:off x="2250461" y="6478095"/>
              <a:ext cx="263865"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54" name="Oval 53"/>
            <p:cNvSpPr/>
            <p:nvPr userDrawn="1"/>
          </p:nvSpPr>
          <p:spPr>
            <a:xfrm>
              <a:off x="1389959" y="6072518"/>
              <a:ext cx="263865"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1508983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7616384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968500"/>
            <a:ext cx="10972800" cy="43561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a:xfrm>
            <a:off x="609600" y="363538"/>
            <a:ext cx="5469467" cy="1211262"/>
          </a:xfrm>
        </p:spPr>
        <p:txBody>
          <a:bodyPr>
            <a:normAutofit/>
          </a:bodyPr>
          <a:lstStyle>
            <a:lvl1pPr>
              <a:defRPr sz="3400">
                <a:solidFill>
                  <a:schemeClr val="tx1"/>
                </a:solidFill>
              </a:defRPr>
            </a:lvl1pPr>
          </a:lstStyle>
          <a:p>
            <a:r>
              <a:rPr lang="en-US" dirty="0"/>
              <a:t>Click to edit Master title style</a:t>
            </a:r>
            <a:endParaRPr lang="en-GB" dirty="0"/>
          </a:p>
        </p:txBody>
      </p:sp>
      <p:sp>
        <p:nvSpPr>
          <p:cNvPr id="4" name="Footer Placeholder 3"/>
          <p:cNvSpPr>
            <a:spLocks noGrp="1"/>
          </p:cNvSpPr>
          <p:nvPr>
            <p:ph type="ftr" sz="quarter" idx="11"/>
          </p:nvPr>
        </p:nvSpPr>
        <p:spPr>
          <a:xfrm>
            <a:off x="355600" y="6645276"/>
            <a:ext cx="11836400" cy="212725"/>
          </a:xfrm>
          <a:prstGeom prst="rect">
            <a:avLst/>
          </a:prstGeom>
        </p:spPr>
        <p:txBody>
          <a:bodyPr/>
          <a:lstStyle>
            <a:lvl1pPr algn="l">
              <a:defRPr sz="700">
                <a:solidFill>
                  <a:schemeClr val="tx1"/>
                </a:solidFill>
              </a:defRPr>
            </a:lvl1pPr>
          </a:lstStyle>
          <a:p>
            <a:r>
              <a:rPr lang="en-GB">
                <a:solidFill>
                  <a:srgbClr val="000000"/>
                </a:solidFill>
              </a:rPr>
              <a:t>© The Insights Group Ltd, 2009. All rights reserved.</a:t>
            </a:r>
          </a:p>
        </p:txBody>
      </p:sp>
    </p:spTree>
    <p:extLst>
      <p:ext uri="{BB962C8B-B14F-4D97-AF65-F5344CB8AC3E}">
        <p14:creationId xmlns:p14="http://schemas.microsoft.com/office/powerpoint/2010/main" val="223911188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userDrawn="1">
            <p:ph type="title"/>
          </p:nvPr>
        </p:nvSpPr>
        <p:spPr>
          <a:xfrm>
            <a:off x="609600" y="363538"/>
            <a:ext cx="4487333" cy="2163762"/>
          </a:xfrm>
        </p:spPr>
        <p:txBody>
          <a:bodyPr>
            <a:normAutofit/>
          </a:bodyPr>
          <a:lstStyle>
            <a:lvl1pPr>
              <a:defRPr sz="3600">
                <a:solidFill>
                  <a:schemeClr val="tx1"/>
                </a:solidFill>
              </a:defRPr>
            </a:lvl1pPr>
          </a:lstStyle>
          <a:p>
            <a:r>
              <a:rPr lang="en-US" dirty="0"/>
              <a:t>Click to edit Master title style</a:t>
            </a:r>
            <a:endParaRPr lang="en-GB" dirty="0"/>
          </a:p>
        </p:txBody>
      </p:sp>
      <p:sp>
        <p:nvSpPr>
          <p:cNvPr id="15" name="Freeform 14"/>
          <p:cNvSpPr/>
          <p:nvPr userDrawn="1"/>
        </p:nvSpPr>
        <p:spPr>
          <a:xfrm>
            <a:off x="-1303020" y="5430157"/>
            <a:ext cx="9104251" cy="1647825"/>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190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6" name="Freeform 15"/>
          <p:cNvSpPr/>
          <p:nvPr userDrawn="1"/>
        </p:nvSpPr>
        <p:spPr>
          <a:xfrm>
            <a:off x="-1562902" y="5598432"/>
            <a:ext cx="11705969" cy="2025650"/>
          </a:xfrm>
          <a:custGeom>
            <a:avLst/>
            <a:gdLst>
              <a:gd name="connsiteX0" fmla="*/ 46567 w 10295467"/>
              <a:gd name="connsiteY0" fmla="*/ 450850 h 2025650"/>
              <a:gd name="connsiteX1" fmla="*/ 300567 w 10295467"/>
              <a:gd name="connsiteY1" fmla="*/ 400050 h 2025650"/>
              <a:gd name="connsiteX2" fmla="*/ 2129367 w 10295467"/>
              <a:gd name="connsiteY2" fmla="*/ 184150 h 2025650"/>
              <a:gd name="connsiteX3" fmla="*/ 5672667 w 10295467"/>
              <a:gd name="connsiteY3" fmla="*/ 1504950 h 2025650"/>
              <a:gd name="connsiteX4" fmla="*/ 9088967 w 10295467"/>
              <a:gd name="connsiteY4" fmla="*/ 1720850 h 2025650"/>
              <a:gd name="connsiteX5" fmla="*/ 10295467 w 10295467"/>
              <a:gd name="connsiteY5" fmla="*/ 2025650 h 2025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95467" h="2025650">
                <a:moveTo>
                  <a:pt x="46567" y="450850"/>
                </a:moveTo>
                <a:cubicBezTo>
                  <a:pt x="0" y="447675"/>
                  <a:pt x="300567" y="400050"/>
                  <a:pt x="300567" y="400050"/>
                </a:cubicBezTo>
                <a:cubicBezTo>
                  <a:pt x="647700" y="355600"/>
                  <a:pt x="1234017" y="0"/>
                  <a:pt x="2129367" y="184150"/>
                </a:cubicBezTo>
                <a:cubicBezTo>
                  <a:pt x="3024717" y="368300"/>
                  <a:pt x="4512734" y="1248833"/>
                  <a:pt x="5672667" y="1504950"/>
                </a:cubicBezTo>
                <a:cubicBezTo>
                  <a:pt x="6832600" y="1761067"/>
                  <a:pt x="8318500" y="1634067"/>
                  <a:pt x="9088967" y="1720850"/>
                </a:cubicBezTo>
                <a:cubicBezTo>
                  <a:pt x="9859434" y="1807633"/>
                  <a:pt x="10077450" y="1916641"/>
                  <a:pt x="10295467" y="2025650"/>
                </a:cubicBezTo>
              </a:path>
            </a:pathLst>
          </a:custGeom>
          <a:noFill/>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7" name="Oval 16"/>
          <p:cNvSpPr/>
          <p:nvPr userDrawn="1"/>
        </p:nvSpPr>
        <p:spPr>
          <a:xfrm>
            <a:off x="191061" y="5401895"/>
            <a:ext cx="351820" cy="263865"/>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8" name="Oval 17"/>
          <p:cNvSpPr/>
          <p:nvPr userDrawn="1"/>
        </p:nvSpPr>
        <p:spPr>
          <a:xfrm>
            <a:off x="3703187" y="6536980"/>
            <a:ext cx="351820" cy="26386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9" name="Oval 18"/>
          <p:cNvSpPr/>
          <p:nvPr userDrawn="1"/>
        </p:nvSpPr>
        <p:spPr>
          <a:xfrm>
            <a:off x="2656219" y="6241083"/>
            <a:ext cx="351820" cy="2638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0" name="Oval 19"/>
          <p:cNvSpPr/>
          <p:nvPr userDrawn="1"/>
        </p:nvSpPr>
        <p:spPr>
          <a:xfrm>
            <a:off x="537478" y="5485847"/>
            <a:ext cx="351820" cy="263865"/>
          </a:xfrm>
          <a:prstGeom prst="ellipse">
            <a:avLst/>
          </a:prstGeom>
          <a:solidFill>
            <a:srgbClr val="9136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1" name="Oval 20"/>
          <p:cNvSpPr/>
          <p:nvPr userDrawn="1"/>
        </p:nvSpPr>
        <p:spPr>
          <a:xfrm>
            <a:off x="882659" y="5575103"/>
            <a:ext cx="351820" cy="263865"/>
          </a:xfrm>
          <a:prstGeom prst="ellipse">
            <a:avLst/>
          </a:prstGeom>
          <a:solidFill>
            <a:srgbClr val="B71A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2" name="Oval 21"/>
          <p:cNvSpPr/>
          <p:nvPr userDrawn="1"/>
        </p:nvSpPr>
        <p:spPr>
          <a:xfrm>
            <a:off x="3338511" y="6466608"/>
            <a:ext cx="351820" cy="263865"/>
          </a:xfrm>
          <a:prstGeom prst="ellips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3" name="Oval 22"/>
          <p:cNvSpPr/>
          <p:nvPr userDrawn="1"/>
        </p:nvSpPr>
        <p:spPr>
          <a:xfrm>
            <a:off x="1545118" y="5831267"/>
            <a:ext cx="351820" cy="263865"/>
          </a:xfrm>
          <a:prstGeom prst="ellipse">
            <a:avLst/>
          </a:prstGeom>
          <a:solidFill>
            <a:srgbClr val="017E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5" name="Oval 24"/>
          <p:cNvSpPr/>
          <p:nvPr userDrawn="1"/>
        </p:nvSpPr>
        <p:spPr>
          <a:xfrm>
            <a:off x="2322606" y="6127372"/>
            <a:ext cx="351820" cy="263865"/>
          </a:xfrm>
          <a:prstGeom prst="ellipse">
            <a:avLst/>
          </a:prstGeom>
          <a:solidFill>
            <a:srgbClr val="B0DC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7" name="Oval 26"/>
          <p:cNvSpPr/>
          <p:nvPr userDrawn="1"/>
        </p:nvSpPr>
        <p:spPr>
          <a:xfrm>
            <a:off x="1206166" y="5714651"/>
            <a:ext cx="351820" cy="263865"/>
          </a:xfrm>
          <a:prstGeom prst="ellipse">
            <a:avLst/>
          </a:prstGeom>
          <a:solidFill>
            <a:srgbClr val="6F9C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4" name="Footer Placeholder 3"/>
          <p:cNvSpPr>
            <a:spLocks noGrp="1"/>
          </p:cNvSpPr>
          <p:nvPr userDrawn="1">
            <p:ph type="ftr" sz="quarter" idx="11"/>
          </p:nvPr>
        </p:nvSpPr>
        <p:spPr>
          <a:xfrm>
            <a:off x="0" y="6645276"/>
            <a:ext cx="11836400" cy="212725"/>
          </a:xfrm>
          <a:prstGeom prst="rect">
            <a:avLst/>
          </a:prstGeom>
        </p:spPr>
        <p:txBody>
          <a:bodyPr/>
          <a:lstStyle>
            <a:lvl1pPr algn="r">
              <a:defRPr sz="700">
                <a:solidFill>
                  <a:schemeClr val="tx1"/>
                </a:solidFill>
              </a:defRPr>
            </a:lvl1pPr>
          </a:lstStyle>
          <a:p>
            <a:r>
              <a:rPr lang="en-GB">
                <a:solidFill>
                  <a:srgbClr val="000000"/>
                </a:solidFill>
              </a:rPr>
              <a:t>© The Insights Group Ltd, 2009. All rights reserved.</a:t>
            </a:r>
          </a:p>
        </p:txBody>
      </p:sp>
    </p:spTree>
    <p:extLst>
      <p:ext uri="{BB962C8B-B14F-4D97-AF65-F5344CB8AC3E}">
        <p14:creationId xmlns:p14="http://schemas.microsoft.com/office/powerpoint/2010/main" val="346695752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53218" y="517072"/>
            <a:ext cx="7164916" cy="4983843"/>
          </a:xfrm>
        </p:spPr>
        <p:txBody>
          <a:bodyPr anchor="t">
            <a:normAutofit/>
          </a:bodyPr>
          <a:lstStyle>
            <a:lvl1pPr algn="ctr">
              <a:defRPr sz="4400" b="0" cap="none" baseline="0">
                <a:solidFill>
                  <a:schemeClr val="bg1"/>
                </a:solidFill>
              </a:defRPr>
            </a:lvl1pPr>
          </a:lstStyle>
          <a:p>
            <a:endParaRPr lang="en-GB" dirty="0"/>
          </a:p>
        </p:txBody>
      </p:sp>
    </p:spTree>
    <p:extLst>
      <p:ext uri="{BB962C8B-B14F-4D97-AF65-F5344CB8AC3E}">
        <p14:creationId xmlns:p14="http://schemas.microsoft.com/office/powerpoint/2010/main" val="89981298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523195"/>
            <a:ext cx="4441372" cy="2163762"/>
          </a:xfrm>
        </p:spPr>
        <p:txBody>
          <a:bodyPr/>
          <a:lstStyle>
            <a:lvl1pPr>
              <a:defRPr>
                <a:solidFill>
                  <a:schemeClr val="tx1"/>
                </a:solidFill>
              </a:defRPr>
            </a:lvl1pPr>
          </a:lstStyle>
          <a:p>
            <a:r>
              <a:rPr lang="en-US" dirty="0"/>
              <a:t>Click to edit Master title style</a:t>
            </a:r>
            <a:endParaRPr lang="en-GB" dirty="0"/>
          </a:p>
        </p:txBody>
      </p:sp>
      <p:sp>
        <p:nvSpPr>
          <p:cNvPr id="4" name="Content Placeholder 3"/>
          <p:cNvSpPr>
            <a:spLocks noGrp="1"/>
          </p:cNvSpPr>
          <p:nvPr>
            <p:ph sz="half" idx="2" hasCustomPrompt="1"/>
          </p:nvPr>
        </p:nvSpPr>
        <p:spPr>
          <a:xfrm>
            <a:off x="6768495" y="2131788"/>
            <a:ext cx="4796972" cy="3601357"/>
          </a:xfrm>
          <a:noFill/>
        </p:spPr>
        <p:txBody>
          <a:bodyPr>
            <a:normAutofit/>
          </a:bodyPr>
          <a:lstStyle>
            <a:lvl1pPr marL="0" indent="3175" algn="ctr">
              <a:buNone/>
              <a:tabLst/>
              <a:defRPr sz="4400">
                <a:solidFill>
                  <a:schemeClr val="bg2"/>
                </a:solidFill>
              </a:defRPr>
            </a:lvl1pPr>
            <a:lvl2pPr marL="0" indent="3175" algn="ctr">
              <a:buNone/>
              <a:defRPr sz="2400">
                <a:solidFill>
                  <a:schemeClr val="bg1"/>
                </a:solidFill>
              </a:defRPr>
            </a:lvl2pPr>
            <a:lvl3pPr marL="0" indent="3175" algn="ctr">
              <a:buNone/>
              <a:defRPr sz="2000">
                <a:solidFill>
                  <a:schemeClr val="bg1"/>
                </a:solidFill>
              </a:defRPr>
            </a:lvl3pPr>
            <a:lvl4pPr marL="0" indent="3175" algn="ctr">
              <a:buNone/>
              <a:defRPr sz="1800">
                <a:solidFill>
                  <a:schemeClr val="bg1"/>
                </a:solidFill>
              </a:defRPr>
            </a:lvl4pPr>
            <a:lvl5pPr marL="0" indent="3175" algn="ctr">
              <a:buNone/>
              <a:defRPr sz="1800">
                <a:solidFill>
                  <a:schemeClr val="bg1"/>
                </a:solidFill>
              </a:defRPr>
            </a:lvl5pPr>
            <a:lvl6pPr>
              <a:defRPr sz="1800"/>
            </a:lvl6pPr>
            <a:lvl7pPr>
              <a:defRPr sz="1800"/>
            </a:lvl7pPr>
            <a:lvl8pPr>
              <a:defRPr sz="1800"/>
            </a:lvl8pPr>
            <a:lvl9pPr>
              <a:defRPr sz="1800"/>
            </a:lvl9pPr>
          </a:lstStyle>
          <a:p>
            <a:pPr lvl="0"/>
            <a:r>
              <a:rPr lang="en-US" dirty="0"/>
              <a:t>Insert Golden Nugget Here</a:t>
            </a:r>
          </a:p>
          <a:p>
            <a:pPr lvl="0"/>
            <a:r>
              <a:rPr lang="en-US" dirty="0"/>
              <a:t>…</a:t>
            </a:r>
            <a:endParaRPr lang="en-GB" dirty="0"/>
          </a:p>
        </p:txBody>
      </p:sp>
      <p:grpSp>
        <p:nvGrpSpPr>
          <p:cNvPr id="12" name="Group 11"/>
          <p:cNvGrpSpPr/>
          <p:nvPr userDrawn="1"/>
        </p:nvGrpSpPr>
        <p:grpSpPr>
          <a:xfrm rot="864039">
            <a:off x="-4431688" y="5294084"/>
            <a:ext cx="14020797" cy="2217056"/>
            <a:chOff x="-2989943" y="5148939"/>
            <a:chExt cx="10515598" cy="2217056"/>
          </a:xfrm>
        </p:grpSpPr>
        <p:sp>
          <p:nvSpPr>
            <p:cNvPr id="8" name="Freeform 7"/>
            <p:cNvSpPr/>
            <p:nvPr userDrawn="1"/>
          </p:nvSpPr>
          <p:spPr>
            <a:xfrm>
              <a:off x="-2989943" y="5319482"/>
              <a:ext cx="10276115" cy="2046513"/>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9" name="Oval 18"/>
            <p:cNvSpPr/>
            <p:nvPr userDrawn="1"/>
          </p:nvSpPr>
          <p:spPr>
            <a:xfrm>
              <a:off x="407958" y="6460666"/>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1" name="Freeform 20"/>
            <p:cNvSpPr/>
            <p:nvPr userDrawn="1"/>
          </p:nvSpPr>
          <p:spPr>
            <a:xfrm>
              <a:off x="-2247901" y="5724758"/>
              <a:ext cx="9114973" cy="1394494"/>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4" name="Freeform 23"/>
            <p:cNvSpPr/>
            <p:nvPr userDrawn="1"/>
          </p:nvSpPr>
          <p:spPr>
            <a:xfrm>
              <a:off x="-2750460" y="5148939"/>
              <a:ext cx="10276115" cy="2046513"/>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5" name="Oval 24"/>
            <p:cNvSpPr/>
            <p:nvPr userDrawn="1"/>
          </p:nvSpPr>
          <p:spPr>
            <a:xfrm>
              <a:off x="785786" y="6333458"/>
              <a:ext cx="338271" cy="33827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6" name="Oval 25"/>
            <p:cNvSpPr/>
            <p:nvPr userDrawn="1"/>
          </p:nvSpPr>
          <p:spPr>
            <a:xfrm>
              <a:off x="3500430" y="5476202"/>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417074800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523195"/>
            <a:ext cx="4441372" cy="2163762"/>
          </a:xfrm>
        </p:spPr>
        <p:txBody>
          <a:bodyPr/>
          <a:lstStyle>
            <a:lvl1pPr>
              <a:defRPr>
                <a:solidFill>
                  <a:schemeClr val="tx1"/>
                </a:solidFill>
              </a:defRPr>
            </a:lvl1pPr>
          </a:lstStyle>
          <a:p>
            <a:r>
              <a:rPr lang="en-US" dirty="0"/>
              <a:t>Click to edit Master title style</a:t>
            </a:r>
            <a:endParaRPr lang="en-GB" dirty="0"/>
          </a:p>
        </p:txBody>
      </p:sp>
      <p:sp>
        <p:nvSpPr>
          <p:cNvPr id="8" name="Freeform 7"/>
          <p:cNvSpPr/>
          <p:nvPr userDrawn="1"/>
        </p:nvSpPr>
        <p:spPr>
          <a:xfrm rot="221879">
            <a:off x="-7575417" y="5712315"/>
            <a:ext cx="13701487" cy="1558189"/>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19" name="Oval 18"/>
          <p:cNvSpPr/>
          <p:nvPr userDrawn="1"/>
        </p:nvSpPr>
        <p:spPr>
          <a:xfrm rot="221879">
            <a:off x="124143" y="5955330"/>
            <a:ext cx="451028"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1" name="Freeform 20"/>
          <p:cNvSpPr/>
          <p:nvPr userDrawn="1"/>
        </p:nvSpPr>
        <p:spPr>
          <a:xfrm rot="221879">
            <a:off x="-6586603" y="5972422"/>
            <a:ext cx="12153297" cy="1061750"/>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4" name="Freeform 23"/>
          <p:cNvSpPr/>
          <p:nvPr userDrawn="1"/>
        </p:nvSpPr>
        <p:spPr>
          <a:xfrm rot="221879">
            <a:off x="-7242106" y="5659175"/>
            <a:ext cx="13701487" cy="1558189"/>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25" name="Oval 24"/>
          <p:cNvSpPr/>
          <p:nvPr userDrawn="1"/>
        </p:nvSpPr>
        <p:spPr>
          <a:xfrm rot="221879">
            <a:off x="627517" y="5910814"/>
            <a:ext cx="451028" cy="33827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26" name="Oval 25"/>
          <p:cNvSpPr/>
          <p:nvPr userDrawn="1"/>
        </p:nvSpPr>
        <p:spPr>
          <a:xfrm rot="221879">
            <a:off x="3427613" y="6408990"/>
            <a:ext cx="451028"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Tree>
    <p:extLst>
      <p:ext uri="{BB962C8B-B14F-4D97-AF65-F5344CB8AC3E}">
        <p14:creationId xmlns:p14="http://schemas.microsoft.com/office/powerpoint/2010/main" val="109986333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63538"/>
            <a:ext cx="10896600" cy="2163762"/>
          </a:xfrm>
        </p:spPr>
        <p:txBody>
          <a:bodyPr/>
          <a:lstStyle>
            <a:lvl1pPr>
              <a:defRPr>
                <a:solidFill>
                  <a:schemeClr val="tx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94916620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400">
                <a:solidFill>
                  <a:schemeClr val="tx1"/>
                </a:solidFill>
              </a:defRPr>
            </a:lvl1pPr>
          </a:lstStyle>
          <a:p>
            <a:r>
              <a:rPr lang="en-US" dirty="0"/>
              <a:t>Click to edit Master title style</a:t>
            </a:r>
            <a:endParaRPr lang="en-GB" dirty="0"/>
          </a:p>
        </p:txBody>
      </p:sp>
      <p:grpSp>
        <p:nvGrpSpPr>
          <p:cNvPr id="11" name="Group 10"/>
          <p:cNvGrpSpPr/>
          <p:nvPr userDrawn="1"/>
        </p:nvGrpSpPr>
        <p:grpSpPr>
          <a:xfrm>
            <a:off x="-1543353" y="6012544"/>
            <a:ext cx="14141753" cy="816428"/>
            <a:chOff x="-1157515" y="6041572"/>
            <a:chExt cx="10606315" cy="816428"/>
          </a:xfrm>
        </p:grpSpPr>
        <p:sp>
          <p:nvSpPr>
            <p:cNvPr id="6" name="Freeform 5"/>
            <p:cNvSpPr/>
            <p:nvPr userDrawn="1"/>
          </p:nvSpPr>
          <p:spPr>
            <a:xfrm>
              <a:off x="-1157515" y="6041572"/>
              <a:ext cx="10276115" cy="703938"/>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7" name="Oval 6"/>
            <p:cNvSpPr/>
            <p:nvPr userDrawn="1"/>
          </p:nvSpPr>
          <p:spPr>
            <a:xfrm>
              <a:off x="2265786" y="6311895"/>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8" name="Freeform 7"/>
            <p:cNvSpPr/>
            <p:nvPr userDrawn="1"/>
          </p:nvSpPr>
          <p:spPr>
            <a:xfrm>
              <a:off x="-1117600" y="6057900"/>
              <a:ext cx="10566400" cy="800100"/>
            </a:xfrm>
            <a:custGeom>
              <a:avLst/>
              <a:gdLst>
                <a:gd name="connsiteX0" fmla="*/ 0 w 10515600"/>
                <a:gd name="connsiteY0" fmla="*/ 0 h 1612900"/>
                <a:gd name="connsiteX1" fmla="*/ 2578100 w 10515600"/>
                <a:gd name="connsiteY1" fmla="*/ 1193800 h 1612900"/>
                <a:gd name="connsiteX2" fmla="*/ 7073900 w 10515600"/>
                <a:gd name="connsiteY2" fmla="*/ 266700 h 1612900"/>
                <a:gd name="connsiteX3" fmla="*/ 10515600 w 10515600"/>
                <a:gd name="connsiteY3" fmla="*/ 1612900 h 1612900"/>
                <a:gd name="connsiteX4" fmla="*/ 10515600 w 10515600"/>
                <a:gd name="connsiteY4" fmla="*/ 1612900 h 161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612900">
                  <a:moveTo>
                    <a:pt x="0" y="0"/>
                  </a:moveTo>
                  <a:cubicBezTo>
                    <a:pt x="699558" y="574675"/>
                    <a:pt x="1399117" y="1149350"/>
                    <a:pt x="2578100" y="1193800"/>
                  </a:cubicBezTo>
                  <a:cubicBezTo>
                    <a:pt x="3757083" y="1238250"/>
                    <a:pt x="5750983" y="196850"/>
                    <a:pt x="7073900" y="266700"/>
                  </a:cubicBezTo>
                  <a:cubicBezTo>
                    <a:pt x="8396817" y="336550"/>
                    <a:pt x="10515600" y="1612900"/>
                    <a:pt x="10515600" y="1612900"/>
                  </a:cubicBezTo>
                  <a:lnTo>
                    <a:pt x="10515600" y="1612900"/>
                  </a:lnTo>
                </a:path>
              </a:pathLst>
            </a:custGeom>
            <a:ln w="6350">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000000"/>
                </a:solidFill>
              </a:endParaRPr>
            </a:p>
          </p:txBody>
        </p:sp>
        <p:sp>
          <p:nvSpPr>
            <p:cNvPr id="9" name="Oval 8"/>
            <p:cNvSpPr/>
            <p:nvPr userDrawn="1"/>
          </p:nvSpPr>
          <p:spPr>
            <a:xfrm>
              <a:off x="2669014" y="6235487"/>
              <a:ext cx="338271" cy="338271"/>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10" name="Oval 9"/>
            <p:cNvSpPr/>
            <p:nvPr userDrawn="1"/>
          </p:nvSpPr>
          <p:spPr>
            <a:xfrm>
              <a:off x="6704458" y="6102131"/>
              <a:ext cx="338271" cy="3382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grpSp>
    </p:spTree>
    <p:extLst>
      <p:ext uri="{BB962C8B-B14F-4D97-AF65-F5344CB8AC3E}">
        <p14:creationId xmlns:p14="http://schemas.microsoft.com/office/powerpoint/2010/main" val="6400055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400">
                <a:solidFill>
                  <a:schemeClr val="tx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278907346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180496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929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414084319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25090288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72114647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F0E7B72E-E686-4551-97B9-D5EB8F1D78F0}" type="datetimeFigureOut">
              <a:rPr lang="en-US" smtClean="0">
                <a:solidFill>
                  <a:srgbClr val="000000"/>
                </a:solidFill>
              </a:rPr>
              <a:pPr/>
              <a:t>1/28/17</a:t>
            </a:fld>
            <a:endParaRPr lang="en-GB">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GB">
              <a:solidFill>
                <a:srgbClr val="000000"/>
              </a:solidFill>
            </a:endParaRP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A9B692D5-B8CE-4FC5-B7CB-DE17F10FF091}" type="slidenum">
              <a:rPr lang="en-GB" smtClean="0">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19178879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548217" y="0"/>
            <a:ext cx="8102600" cy="914400"/>
          </a:xfrm>
        </p:spPr>
        <p:txBody>
          <a:bodyPr/>
          <a:lstStyle/>
          <a:p>
            <a:r>
              <a:rPr lang="en-US"/>
              <a:t>Click to edit Master title style</a:t>
            </a:r>
            <a:endParaRPr lang="en-GB"/>
          </a:p>
        </p:txBody>
      </p:sp>
      <p:sp>
        <p:nvSpPr>
          <p:cNvPr id="3" name="Content Placeholder 2"/>
          <p:cNvSpPr>
            <a:spLocks noGrp="1"/>
          </p:cNvSpPr>
          <p:nvPr>
            <p:ph sz="quarter" idx="1"/>
          </p:nvPr>
        </p:nvSpPr>
        <p:spPr>
          <a:xfrm>
            <a:off x="537633" y="1111250"/>
            <a:ext cx="5520267" cy="2566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261100" y="1111250"/>
            <a:ext cx="5520267" cy="2566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537633" y="3830639"/>
            <a:ext cx="5520267" cy="2566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5"/>
          <p:cNvSpPr>
            <a:spLocks noGrp="1"/>
          </p:cNvSpPr>
          <p:nvPr>
            <p:ph sz="quarter" idx="4"/>
          </p:nvPr>
        </p:nvSpPr>
        <p:spPr>
          <a:xfrm>
            <a:off x="6261100" y="3830639"/>
            <a:ext cx="5520267" cy="2566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p:cNvSpPr>
            <a:spLocks noGrp="1"/>
          </p:cNvSpPr>
          <p:nvPr>
            <p:ph type="ftr" sz="quarter" idx="10"/>
          </p:nvPr>
        </p:nvSpPr>
        <p:spPr>
          <a:xfrm>
            <a:off x="431801" y="6608763"/>
            <a:ext cx="11442700" cy="285750"/>
          </a:xfrm>
          <a:prstGeom prst="rect">
            <a:avLst/>
          </a:prstGeom>
        </p:spPr>
        <p:txBody>
          <a:bodyPr/>
          <a:lstStyle>
            <a:lvl1pPr algn="l">
              <a:defRPr/>
            </a:lvl1pPr>
          </a:lstStyle>
          <a:p>
            <a:r>
              <a:rPr lang="en-GB">
                <a:solidFill>
                  <a:srgbClr val="000000"/>
                </a:solidFill>
              </a:rPr>
              <a:t>© Andrew Lothian, Insights, Dundee, Scotland, 2006. All rights reserved. INSIGHTS, INSIGHTS DISCOVERY and INSIGHTS WHEEL are registered Trade Marks.</a:t>
            </a:r>
          </a:p>
          <a:p>
            <a:endParaRPr lang="fr-FR">
              <a:solidFill>
                <a:srgbClr val="000000"/>
              </a:solidFill>
            </a:endParaRPr>
          </a:p>
        </p:txBody>
      </p:sp>
    </p:spTree>
    <p:extLst>
      <p:ext uri="{BB962C8B-B14F-4D97-AF65-F5344CB8AC3E}">
        <p14:creationId xmlns:p14="http://schemas.microsoft.com/office/powerpoint/2010/main" val="3437914931"/>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098949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2" name="Shape 12"/>
          <p:cNvSpPr>
            <a:spLocks noGrp="1"/>
          </p:cNvSpPr>
          <p:nvPr>
            <p:ph type="title"/>
          </p:nvPr>
        </p:nvSpPr>
        <p:spPr>
          <a:xfrm>
            <a:off x="609600" y="1503815"/>
            <a:ext cx="10972800" cy="665731"/>
          </a:xfrm>
          <a:prstGeom prst="rect">
            <a:avLst/>
          </a:prstGeom>
        </p:spPr>
        <p:txBody>
          <a:bodyPr/>
          <a:lstStyle>
            <a:lvl1pPr>
              <a:defRPr sz="3600"/>
            </a:lvl1pPr>
          </a:lstStyle>
          <a:p>
            <a:pPr lvl="0">
              <a:defRPr sz="1800"/>
            </a:pPr>
            <a:r>
              <a:rPr sz="3600"/>
              <a:t>Title Text</a:t>
            </a:r>
          </a:p>
        </p:txBody>
      </p:sp>
    </p:spTree>
    <p:extLst>
      <p:ext uri="{BB962C8B-B14F-4D97-AF65-F5344CB8AC3E}">
        <p14:creationId xmlns:p14="http://schemas.microsoft.com/office/powerpoint/2010/main" val="2159843075"/>
      </p:ext>
    </p:extLst>
  </p:cSld>
  <p:clrMapOvr>
    <a:masterClrMapping/>
  </p:clrMapOvr>
  <p:transition spd="med"/>
</p:sldLayout>
</file>

<file path=ppt/slideLayouts/slideLayout7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0276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a:solidFill>
                  <a:prstClr val="black">
                    <a:tint val="75000"/>
                  </a:prstClr>
                </a:solidFill>
              </a:rPr>
              <a:pPr/>
              <a:t>1/28/17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1736616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solidFill>
                  <a:prstClr val="black">
                    <a:tint val="75000"/>
                  </a:prstClr>
                </a:solidFill>
              </a:rPr>
              <a:pPr/>
              <a:t>1/28/17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a:solidFill>
                  <a:srgbClr val="DDDDDD"/>
                </a:solidFill>
              </a:rPr>
              <a:pPr/>
              <a:t>‹#›</a:t>
            </a:fld>
            <a:endParaRPr lang="en-US">
              <a:solidFill>
                <a:srgbClr val="DDDDDD"/>
              </a:solidFill>
            </a:endParaRPr>
          </a:p>
        </p:txBody>
      </p:sp>
    </p:spTree>
    <p:extLst>
      <p:ext uri="{BB962C8B-B14F-4D97-AF65-F5344CB8AC3E}">
        <p14:creationId xmlns:p14="http://schemas.microsoft.com/office/powerpoint/2010/main" val="9595117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9.xml"/><Relationship Id="rId12" Type="http://schemas.openxmlformats.org/officeDocument/2006/relationships/slideLayout" Target="../slideLayouts/slideLayout30.xml"/><Relationship Id="rId13" Type="http://schemas.openxmlformats.org/officeDocument/2006/relationships/slideLayout" Target="../slideLayouts/slideLayout31.xml"/><Relationship Id="rId14" Type="http://schemas.openxmlformats.org/officeDocument/2006/relationships/slideLayout" Target="../slideLayouts/slideLayout32.xml"/><Relationship Id="rId15" Type="http://schemas.openxmlformats.org/officeDocument/2006/relationships/slideLayout" Target="../slideLayouts/slideLayout33.xml"/><Relationship Id="rId16" Type="http://schemas.openxmlformats.org/officeDocument/2006/relationships/slideLayout" Target="../slideLayouts/slideLayout34.xml"/><Relationship Id="rId17" Type="http://schemas.openxmlformats.org/officeDocument/2006/relationships/slideLayout" Target="../slideLayouts/slideLayout35.xml"/><Relationship Id="rId18" Type="http://schemas.openxmlformats.org/officeDocument/2006/relationships/slideLayout" Target="../slideLayouts/slideLayout36.xml"/><Relationship Id="rId19" Type="http://schemas.openxmlformats.org/officeDocument/2006/relationships/theme" Target="../theme/theme2.xml"/><Relationship Id="rId1" Type="http://schemas.openxmlformats.org/officeDocument/2006/relationships/slideLayout" Target="../slideLayouts/slideLayout19.xml"/><Relationship Id="rId2" Type="http://schemas.openxmlformats.org/officeDocument/2006/relationships/slideLayout" Target="../slideLayouts/slideLayout20.xml"/><Relationship Id="rId3" Type="http://schemas.openxmlformats.org/officeDocument/2006/relationships/slideLayout" Target="../slideLayouts/slideLayout21.xml"/><Relationship Id="rId4" Type="http://schemas.openxmlformats.org/officeDocument/2006/relationships/slideLayout" Target="../slideLayouts/slideLayout22.xml"/><Relationship Id="rId5" Type="http://schemas.openxmlformats.org/officeDocument/2006/relationships/slideLayout" Target="../slideLayouts/slideLayout23.xml"/><Relationship Id="rId6" Type="http://schemas.openxmlformats.org/officeDocument/2006/relationships/slideLayout" Target="../slideLayouts/slideLayout24.xml"/><Relationship Id="rId7" Type="http://schemas.openxmlformats.org/officeDocument/2006/relationships/slideLayout" Target="../slideLayouts/slideLayout25.xml"/><Relationship Id="rId8" Type="http://schemas.openxmlformats.org/officeDocument/2006/relationships/slideLayout" Target="../slideLayouts/slideLayout26.xml"/><Relationship Id="rId9" Type="http://schemas.openxmlformats.org/officeDocument/2006/relationships/slideLayout" Target="../slideLayouts/slideLayout27.xml"/><Relationship Id="rId10"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45.xml"/><Relationship Id="rId20" Type="http://schemas.openxmlformats.org/officeDocument/2006/relationships/theme" Target="../theme/theme3.xml"/><Relationship Id="rId10" Type="http://schemas.openxmlformats.org/officeDocument/2006/relationships/slideLayout" Target="../slideLayouts/slideLayout46.xml"/><Relationship Id="rId11" Type="http://schemas.openxmlformats.org/officeDocument/2006/relationships/slideLayout" Target="../slideLayouts/slideLayout47.xml"/><Relationship Id="rId12" Type="http://schemas.openxmlformats.org/officeDocument/2006/relationships/slideLayout" Target="../slideLayouts/slideLayout48.xml"/><Relationship Id="rId13" Type="http://schemas.openxmlformats.org/officeDocument/2006/relationships/slideLayout" Target="../slideLayouts/slideLayout49.xml"/><Relationship Id="rId14" Type="http://schemas.openxmlformats.org/officeDocument/2006/relationships/slideLayout" Target="../slideLayouts/slideLayout50.xml"/><Relationship Id="rId15" Type="http://schemas.openxmlformats.org/officeDocument/2006/relationships/slideLayout" Target="../slideLayouts/slideLayout51.xml"/><Relationship Id="rId16" Type="http://schemas.openxmlformats.org/officeDocument/2006/relationships/slideLayout" Target="../slideLayouts/slideLayout52.xml"/><Relationship Id="rId17" Type="http://schemas.openxmlformats.org/officeDocument/2006/relationships/slideLayout" Target="../slideLayouts/slideLayout53.xml"/><Relationship Id="rId18" Type="http://schemas.openxmlformats.org/officeDocument/2006/relationships/slideLayout" Target="../slideLayouts/slideLayout54.xml"/><Relationship Id="rId19" Type="http://schemas.openxmlformats.org/officeDocument/2006/relationships/slideLayout" Target="../slideLayouts/slideLayout55.xml"/><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slideLayout" Target="../slideLayouts/slideLayout39.xml"/><Relationship Id="rId4" Type="http://schemas.openxmlformats.org/officeDocument/2006/relationships/slideLayout" Target="../slideLayouts/slideLayout40.xml"/><Relationship Id="rId5" Type="http://schemas.openxmlformats.org/officeDocument/2006/relationships/slideLayout" Target="../slideLayouts/slideLayout41.xml"/><Relationship Id="rId6" Type="http://schemas.openxmlformats.org/officeDocument/2006/relationships/slideLayout" Target="../slideLayouts/slideLayout42.xml"/><Relationship Id="rId7" Type="http://schemas.openxmlformats.org/officeDocument/2006/relationships/slideLayout" Target="../slideLayouts/slideLayout43.xml"/><Relationship Id="rId8" Type="http://schemas.openxmlformats.org/officeDocument/2006/relationships/slideLayout" Target="../slideLayouts/slideLayout44.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slideLayout" Target="../slideLayouts/slideLayout67.xml"/><Relationship Id="rId13" Type="http://schemas.openxmlformats.org/officeDocument/2006/relationships/slideLayout" Target="../slideLayouts/slideLayout68.xml"/><Relationship Id="rId14" Type="http://schemas.openxmlformats.org/officeDocument/2006/relationships/slideLayout" Target="../slideLayouts/slideLayout69.xml"/><Relationship Id="rId15" Type="http://schemas.openxmlformats.org/officeDocument/2006/relationships/slideLayout" Target="../slideLayouts/slideLayout70.xml"/><Relationship Id="rId16" Type="http://schemas.openxmlformats.org/officeDocument/2006/relationships/slideLayout" Target="../slideLayouts/slideLayout71.xml"/><Relationship Id="rId17" Type="http://schemas.openxmlformats.org/officeDocument/2006/relationships/slideLayout" Target="../slideLayouts/slideLayout72.xml"/><Relationship Id="rId18" Type="http://schemas.openxmlformats.org/officeDocument/2006/relationships/slideLayout" Target="../slideLayouts/slideLayout73.xml"/><Relationship Id="rId19" Type="http://schemas.openxmlformats.org/officeDocument/2006/relationships/theme" Target="../theme/theme4.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76.xml"/><Relationship Id="rId4" Type="http://schemas.openxmlformats.org/officeDocument/2006/relationships/theme" Target="../theme/theme5.xml"/><Relationship Id="rId5" Type="http://schemas.openxmlformats.org/officeDocument/2006/relationships/image" Target="../media/image4.jpg"/><Relationship Id="rId1" Type="http://schemas.openxmlformats.org/officeDocument/2006/relationships/slideLayout" Target="../slideLayouts/slideLayout74.xml"/><Relationship Id="rId2"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a:solidFill>
                  <a:prstClr val="black">
                    <a:tint val="75000"/>
                  </a:prstClr>
                </a:solidFill>
              </a:rPr>
              <a:pPr defTabSz="457200"/>
              <a:t>1/28/17</a:t>
            </a:fld>
            <a:endParaRPr lang="en-US">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D57F1E4F-1CFF-5643-939E-217C01CDF565}" type="slidenum">
              <a:rPr lang="en-US">
                <a:solidFill>
                  <a:srgbClr val="DDDDDD"/>
                </a:solidFill>
              </a:rPr>
              <a:pPr defTabSz="457200"/>
              <a:t>‹#›</a:t>
            </a:fld>
            <a:endParaRPr lang="en-US">
              <a:solidFill>
                <a:srgbClr val="DDDDDD"/>
              </a:solidFill>
            </a:endParaRPr>
          </a:p>
        </p:txBody>
      </p:sp>
    </p:spTree>
    <p:extLst>
      <p:ext uri="{BB962C8B-B14F-4D97-AF65-F5344CB8AC3E}">
        <p14:creationId xmlns:p14="http://schemas.microsoft.com/office/powerpoint/2010/main" val="300060348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784" r:id="rId17"/>
    <p:sldLayoutId id="2147483785"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63538"/>
            <a:ext cx="5198533" cy="2163762"/>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2857501"/>
            <a:ext cx="10972800" cy="25019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Footer Placeholder 3"/>
          <p:cNvSpPr txBox="1">
            <a:spLocks/>
          </p:cNvSpPr>
          <p:nvPr userDrawn="1"/>
        </p:nvSpPr>
        <p:spPr>
          <a:xfrm>
            <a:off x="0" y="6645276"/>
            <a:ext cx="11836400" cy="212725"/>
          </a:xfrm>
          <a:prstGeom prst="rect">
            <a:avLst/>
          </a:prstGeom>
        </p:spPr>
        <p:txBody>
          <a:bodyPr/>
          <a:lstStyle>
            <a:lvl1pPr algn="r">
              <a:defRPr sz="700">
                <a:solidFill>
                  <a:schemeClr val="tx1"/>
                </a:solidFill>
              </a:defRPr>
            </a:lvl1pPr>
          </a:lstStyle>
          <a:p>
            <a:pPr algn="l">
              <a:defRPr/>
            </a:pPr>
            <a:r>
              <a:rPr lang="en-GB">
                <a:solidFill>
                  <a:srgbClr val="000000"/>
                </a:solidFill>
                <a:latin typeface="Arial" pitchFamily="34" charset="0"/>
                <a:cs typeface="Arial" pitchFamily="34" charset="0"/>
              </a:rPr>
              <a:t>© The Insights Group Ltd, 2009-2013. All rights reserved.</a:t>
            </a:r>
          </a:p>
        </p:txBody>
      </p:sp>
    </p:spTree>
    <p:extLst>
      <p:ext uri="{BB962C8B-B14F-4D97-AF65-F5344CB8AC3E}">
        <p14:creationId xmlns:p14="http://schemas.microsoft.com/office/powerpoint/2010/main" val="384613484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 id="2147483712" r:id="rId18"/>
  </p:sldLayoutIdLst>
  <p:txStyles>
    <p:titleStyle>
      <a:lvl1pPr algn="l"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363538"/>
            <a:ext cx="5198533" cy="21637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609600" y="2857500"/>
            <a:ext cx="10972800" cy="250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3"/>
          <p:cNvSpPr txBox="1">
            <a:spLocks/>
          </p:cNvSpPr>
          <p:nvPr userDrawn="1"/>
        </p:nvSpPr>
        <p:spPr>
          <a:xfrm>
            <a:off x="0" y="6645276"/>
            <a:ext cx="11836400" cy="212725"/>
          </a:xfrm>
          <a:prstGeom prst="rect">
            <a:avLst/>
          </a:prstGeom>
        </p:spPr>
        <p:txBody>
          <a:bodyPr/>
          <a:lstStyle>
            <a:lvl1pPr algn="r">
              <a:defRPr sz="700">
                <a:solidFill>
                  <a:schemeClr val="tx1"/>
                </a:solidFill>
              </a:defRPr>
            </a:lvl1pPr>
          </a:lstStyle>
          <a:p>
            <a:pPr algn="l">
              <a:defRPr/>
            </a:pPr>
            <a:r>
              <a:rPr lang="en-GB">
                <a:solidFill>
                  <a:srgbClr val="000000"/>
                </a:solidFill>
                <a:latin typeface="Arial" pitchFamily="34" charset="0"/>
                <a:cs typeface="Arial" pitchFamily="34" charset="0"/>
              </a:rPr>
              <a:t>© The Insights Group Ltd, 2013. All rights reserved.</a:t>
            </a:r>
          </a:p>
        </p:txBody>
      </p:sp>
    </p:spTree>
    <p:extLst>
      <p:ext uri="{BB962C8B-B14F-4D97-AF65-F5344CB8AC3E}">
        <p14:creationId xmlns:p14="http://schemas.microsoft.com/office/powerpoint/2010/main" val="186080295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 id="2147483731" r:id="rId18"/>
    <p:sldLayoutId id="2147483732" r:id="rId19"/>
  </p:sldLayoutIdLst>
  <p:txStyles>
    <p:titleStyle>
      <a:lvl1pPr algn="l" rtl="0" eaLnBrk="0" fontAlgn="base" hangingPunct="0">
        <a:spcBef>
          <a:spcPct val="0"/>
        </a:spcBef>
        <a:spcAft>
          <a:spcPct val="0"/>
        </a:spcAft>
        <a:defRPr sz="44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63538"/>
            <a:ext cx="5198533" cy="2163762"/>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2857501"/>
            <a:ext cx="10972800" cy="25019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Footer Placeholder 3"/>
          <p:cNvSpPr txBox="1">
            <a:spLocks/>
          </p:cNvSpPr>
          <p:nvPr userDrawn="1"/>
        </p:nvSpPr>
        <p:spPr>
          <a:xfrm>
            <a:off x="0" y="6645276"/>
            <a:ext cx="11836400" cy="212725"/>
          </a:xfrm>
          <a:prstGeom prst="rect">
            <a:avLst/>
          </a:prstGeom>
        </p:spPr>
        <p:txBody>
          <a:bodyPr/>
          <a:lstStyle>
            <a:lvl1pPr algn="r">
              <a:defRPr sz="700">
                <a:solidFill>
                  <a:schemeClr val="tx1"/>
                </a:solidFill>
              </a:defRPr>
            </a:lvl1pPr>
          </a:lstStyle>
          <a:p>
            <a:pPr algn="l">
              <a:defRPr/>
            </a:pPr>
            <a:r>
              <a:rPr lang="en-GB">
                <a:solidFill>
                  <a:srgbClr val="000000"/>
                </a:solidFill>
                <a:latin typeface="Arial" pitchFamily="34" charset="0"/>
                <a:cs typeface="Arial" pitchFamily="34" charset="0"/>
              </a:rPr>
              <a:t>© The Insights Group Ltd, 2009. All rights reserved.</a:t>
            </a:r>
          </a:p>
        </p:txBody>
      </p:sp>
    </p:spTree>
    <p:extLst>
      <p:ext uri="{BB962C8B-B14F-4D97-AF65-F5344CB8AC3E}">
        <p14:creationId xmlns:p14="http://schemas.microsoft.com/office/powerpoint/2010/main" val="1950628132"/>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 id="2147483778" r:id="rId18"/>
  </p:sldLayoutIdLst>
  <p:txStyles>
    <p:titleStyle>
      <a:lvl1pPr algn="l"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Cover Page6.jp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455781432"/>
      </p:ext>
    </p:extLst>
  </p:cSld>
  <p:clrMap bg1="lt1" tx1="dk1" bg2="lt2" tx2="dk2" accent1="accent1" accent2="accent2" accent3="accent3" accent4="accent4" accent5="accent5" accent6="accent6" hlink="hlink" folHlink="folHlink"/>
  <p:sldLayoutIdLst>
    <p:sldLayoutId id="2147483780" r:id="rId1"/>
    <p:sldLayoutId id="2147483782" r:id="rId2"/>
    <p:sldLayoutId id="2147483783" r:id="rId3"/>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openxmlformats.org/officeDocument/2006/relationships/chart" Target="../charts/char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6.jpeg"/><Relationship Id="rId1" Type="http://schemas.openxmlformats.org/officeDocument/2006/relationships/slideLayout" Target="../slideLayouts/slideLayout1.xml"/><Relationship Id="rId2"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 Id="rId3"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 Id="rId3"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
        <p:nvSpPr>
          <p:cNvPr id="5" name="Title 4"/>
          <p:cNvSpPr>
            <a:spLocks noGrp="1"/>
          </p:cNvSpPr>
          <p:nvPr>
            <p:ph type="title"/>
          </p:nvPr>
        </p:nvSpPr>
        <p:spPr>
          <a:xfrm>
            <a:off x="303847" y="979020"/>
            <a:ext cx="9144953" cy="2666034"/>
          </a:xfrm>
        </p:spPr>
        <p:txBody>
          <a:bodyPr>
            <a:noAutofit/>
          </a:bodyPr>
          <a:lstStyle/>
          <a:p>
            <a:r>
              <a:rPr lang="de-DE" sz="4000" b="1" dirty="0" smtClean="0">
                <a:solidFill>
                  <a:schemeClr val="tx1"/>
                </a:solidFill>
              </a:rPr>
              <a:t>CLEARTRACK PERFORMANCE.</a:t>
            </a:r>
            <a:r>
              <a:rPr lang="de-DE" sz="4000" b="1" dirty="0">
                <a:solidFill>
                  <a:schemeClr val="tx1"/>
                </a:solidFill>
              </a:rPr>
              <a:t/>
            </a:r>
            <a:br>
              <a:rPr lang="de-DE" sz="4000" b="1" dirty="0">
                <a:solidFill>
                  <a:schemeClr val="tx1"/>
                </a:solidFill>
              </a:rPr>
            </a:br>
            <a:r>
              <a:rPr lang="de-DE" sz="4000" b="1" dirty="0">
                <a:solidFill>
                  <a:schemeClr val="tx1"/>
                </a:solidFill>
              </a:rPr>
              <a:t/>
            </a:r>
            <a:br>
              <a:rPr lang="de-DE" sz="4000" b="1" dirty="0">
                <a:solidFill>
                  <a:schemeClr val="tx1"/>
                </a:solidFill>
              </a:rPr>
            </a:br>
            <a:endParaRPr lang="en-GB" sz="4000" b="1" dirty="0">
              <a:solidFill>
                <a:schemeClr val="tx1"/>
              </a:solidFill>
            </a:endParaRPr>
          </a:p>
        </p:txBody>
      </p:sp>
    </p:spTree>
    <p:extLst>
      <p:ext uri="{BB962C8B-B14F-4D97-AF65-F5344CB8AC3E}">
        <p14:creationId xmlns:p14="http://schemas.microsoft.com/office/powerpoint/2010/main" val="17967983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
        <p:nvSpPr>
          <p:cNvPr id="5" name="Title 4"/>
          <p:cNvSpPr>
            <a:spLocks noGrp="1"/>
          </p:cNvSpPr>
          <p:nvPr>
            <p:ph type="title"/>
          </p:nvPr>
        </p:nvSpPr>
        <p:spPr>
          <a:xfrm>
            <a:off x="7807060" y="6313931"/>
            <a:ext cx="9144953" cy="2666034"/>
          </a:xfrm>
        </p:spPr>
        <p:txBody>
          <a:bodyPr>
            <a:normAutofit/>
          </a:bodyPr>
          <a:lstStyle/>
          <a:p>
            <a:r>
              <a:rPr lang="en-GB" sz="1200" b="1" smtClean="0">
                <a:solidFill>
                  <a:schemeClr val="tx1"/>
                </a:solidFill>
              </a:rPr>
              <a:t>Ref. Morgan McCall. Centre for Creative Leadership</a:t>
            </a:r>
            <a:endParaRPr lang="en-GB" sz="1200" b="1">
              <a:solidFill>
                <a:schemeClr val="tx1"/>
              </a:solidFill>
            </a:endParaRPr>
          </a:p>
        </p:txBody>
      </p:sp>
      <p:graphicFrame>
        <p:nvGraphicFramePr>
          <p:cNvPr id="7" name="Chart 6"/>
          <p:cNvGraphicFramePr/>
          <p:nvPr>
            <p:extLst>
              <p:ext uri="{D42A27DB-BD31-4B8C-83A1-F6EECF244321}">
                <p14:modId xmlns:p14="http://schemas.microsoft.com/office/powerpoint/2010/main" val="2079117016"/>
              </p:ext>
            </p:extLst>
          </p:nvPr>
        </p:nvGraphicFramePr>
        <p:xfrm>
          <a:off x="963811" y="180634"/>
          <a:ext cx="8726791" cy="59535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42199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428016" y="5680545"/>
            <a:ext cx="1807113" cy="1177455"/>
          </a:xfrm>
          <a:prstGeom prst="rect">
            <a:avLst/>
          </a:prstGeom>
        </p:spPr>
      </p:pic>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7923763"/>
              </p:ext>
            </p:extLst>
          </p:nvPr>
        </p:nvGraphicFramePr>
        <p:xfrm>
          <a:off x="677863" y="486382"/>
          <a:ext cx="8543958" cy="5394636"/>
        </p:xfrm>
        <a:graphic>
          <a:graphicData uri="http://schemas.openxmlformats.org/drawingml/2006/table">
            <a:tbl>
              <a:tblPr firstRow="1" bandRow="1">
                <a:tableStyleId>{5C22544A-7EE6-4342-B048-85BDC9FD1C3A}</a:tableStyleId>
              </a:tblPr>
              <a:tblGrid>
                <a:gridCol w="1014750"/>
                <a:gridCol w="2587557"/>
                <a:gridCol w="4941651"/>
              </a:tblGrid>
              <a:tr h="583660">
                <a:tc>
                  <a:txBody>
                    <a:bodyPr/>
                    <a:lstStyle/>
                    <a:p>
                      <a:r>
                        <a:rPr lang="en-US" sz="2000" b="1" smtClean="0">
                          <a:solidFill>
                            <a:schemeClr val="tx1"/>
                          </a:solidFill>
                        </a:rPr>
                        <a:t>%</a:t>
                      </a:r>
                      <a:endParaRPr lang="en-US" sz="2000" b="1">
                        <a:solidFill>
                          <a:schemeClr val="tx1"/>
                        </a:solidFill>
                      </a:endParaRPr>
                    </a:p>
                  </a:txBody>
                  <a:tcPr>
                    <a:solidFill>
                      <a:srgbClr val="FFC000"/>
                    </a:solidFill>
                  </a:tcPr>
                </a:tc>
                <a:tc>
                  <a:txBody>
                    <a:bodyPr/>
                    <a:lstStyle/>
                    <a:p>
                      <a:r>
                        <a:rPr lang="en-US" sz="2000" b="1" smtClean="0">
                          <a:solidFill>
                            <a:schemeClr val="tx1"/>
                          </a:solidFill>
                        </a:rPr>
                        <a:t>Learning through</a:t>
                      </a:r>
                      <a:endParaRPr lang="en-US" sz="2000" b="1">
                        <a:solidFill>
                          <a:schemeClr val="tx1"/>
                        </a:solidFill>
                      </a:endParaRPr>
                    </a:p>
                  </a:txBody>
                  <a:tcPr>
                    <a:solidFill>
                      <a:srgbClr val="FFC000"/>
                    </a:solidFill>
                  </a:tcPr>
                </a:tc>
                <a:tc>
                  <a:txBody>
                    <a:bodyPr/>
                    <a:lstStyle/>
                    <a:p>
                      <a:r>
                        <a:rPr lang="en-US" sz="2000" b="1" smtClean="0">
                          <a:solidFill>
                            <a:schemeClr val="tx1"/>
                          </a:solidFill>
                        </a:rPr>
                        <a:t>Examples</a:t>
                      </a:r>
                      <a:endParaRPr lang="en-US" sz="2000" b="1">
                        <a:solidFill>
                          <a:schemeClr val="tx1"/>
                        </a:solidFill>
                      </a:endParaRPr>
                    </a:p>
                  </a:txBody>
                  <a:tcPr>
                    <a:solidFill>
                      <a:srgbClr val="FFC000"/>
                    </a:solidFill>
                  </a:tcPr>
                </a:tc>
              </a:tr>
              <a:tr h="1597768">
                <a:tc>
                  <a:txBody>
                    <a:bodyPr/>
                    <a:lstStyle/>
                    <a:p>
                      <a:r>
                        <a:rPr lang="en-US" sz="2000" b="1" smtClean="0">
                          <a:solidFill>
                            <a:schemeClr val="tx1"/>
                          </a:solidFill>
                        </a:rPr>
                        <a:t>70</a:t>
                      </a:r>
                      <a:endParaRPr lang="en-US" sz="2000" b="1">
                        <a:solidFill>
                          <a:schemeClr val="tx1"/>
                        </a:solidFill>
                      </a:endParaRPr>
                    </a:p>
                  </a:txBody>
                  <a:tcPr>
                    <a:solidFill>
                      <a:srgbClr val="FFC000"/>
                    </a:solidFill>
                  </a:tcPr>
                </a:tc>
                <a:tc>
                  <a:txBody>
                    <a:bodyPr/>
                    <a:lstStyle/>
                    <a:p>
                      <a:r>
                        <a:rPr lang="en-US" sz="2000" smtClean="0">
                          <a:solidFill>
                            <a:schemeClr val="tx1"/>
                          </a:solidFill>
                        </a:rPr>
                        <a:t>Experience</a:t>
                      </a:r>
                      <a:endParaRPr lang="en-US" sz="2000">
                        <a:solidFill>
                          <a:schemeClr val="tx1"/>
                        </a:solidFill>
                      </a:endParaRPr>
                    </a:p>
                  </a:txBody>
                  <a:tcPr/>
                </a:tc>
                <a:tc>
                  <a:txBody>
                    <a:bodyPr/>
                    <a:lstStyle/>
                    <a:p>
                      <a:r>
                        <a:rPr lang="en-US" sz="2000" smtClean="0">
                          <a:solidFill>
                            <a:schemeClr val="tx1"/>
                          </a:solidFill>
                        </a:rPr>
                        <a:t>Solving</a:t>
                      </a:r>
                      <a:r>
                        <a:rPr lang="en-US" sz="2000" baseline="0" smtClean="0">
                          <a:solidFill>
                            <a:schemeClr val="tx1"/>
                          </a:solidFill>
                        </a:rPr>
                        <a:t> problems</a:t>
                      </a:r>
                    </a:p>
                    <a:p>
                      <a:r>
                        <a:rPr lang="en-US" sz="2000" baseline="0" smtClean="0">
                          <a:solidFill>
                            <a:schemeClr val="tx1"/>
                          </a:solidFill>
                        </a:rPr>
                        <a:t>Stretch assignments</a:t>
                      </a:r>
                    </a:p>
                    <a:p>
                      <a:r>
                        <a:rPr lang="en-US" sz="2000" baseline="0" smtClean="0">
                          <a:solidFill>
                            <a:schemeClr val="tx1"/>
                          </a:solidFill>
                        </a:rPr>
                        <a:t>Exposure to other departments/ roles</a:t>
                      </a:r>
                    </a:p>
                    <a:p>
                      <a:r>
                        <a:rPr lang="en-US" sz="2000" baseline="0" smtClean="0">
                          <a:solidFill>
                            <a:schemeClr val="tx1"/>
                          </a:solidFill>
                        </a:rPr>
                        <a:t>Developing new materials, guides and manuals</a:t>
                      </a:r>
                      <a:endParaRPr lang="en-US" sz="2000">
                        <a:solidFill>
                          <a:schemeClr val="tx1"/>
                        </a:solidFill>
                      </a:endParaRPr>
                    </a:p>
                  </a:txBody>
                  <a:tcPr/>
                </a:tc>
              </a:tr>
              <a:tr h="1597768">
                <a:tc>
                  <a:txBody>
                    <a:bodyPr/>
                    <a:lstStyle/>
                    <a:p>
                      <a:r>
                        <a:rPr lang="en-US" sz="2000" b="1" smtClean="0">
                          <a:solidFill>
                            <a:schemeClr val="tx1"/>
                          </a:solidFill>
                        </a:rPr>
                        <a:t>20</a:t>
                      </a:r>
                      <a:endParaRPr lang="en-US" sz="2000" b="1">
                        <a:solidFill>
                          <a:schemeClr val="tx1"/>
                        </a:solidFill>
                      </a:endParaRPr>
                    </a:p>
                  </a:txBody>
                  <a:tcPr>
                    <a:solidFill>
                      <a:srgbClr val="FFC000"/>
                    </a:solidFill>
                  </a:tcPr>
                </a:tc>
                <a:tc>
                  <a:txBody>
                    <a:bodyPr/>
                    <a:lstStyle/>
                    <a:p>
                      <a:r>
                        <a:rPr lang="en-US" sz="2000" smtClean="0">
                          <a:solidFill>
                            <a:schemeClr val="tx1"/>
                          </a:solidFill>
                        </a:rPr>
                        <a:t>Others</a:t>
                      </a:r>
                      <a:endParaRPr lang="en-US" sz="2000">
                        <a:solidFill>
                          <a:schemeClr val="tx1"/>
                        </a:solidFill>
                      </a:endParaRPr>
                    </a:p>
                  </a:txBody>
                  <a:tcPr/>
                </a:tc>
                <a:tc>
                  <a:txBody>
                    <a:bodyPr/>
                    <a:lstStyle/>
                    <a:p>
                      <a:r>
                        <a:rPr lang="en-US" sz="2000" smtClean="0">
                          <a:solidFill>
                            <a:schemeClr val="tx1"/>
                          </a:solidFill>
                        </a:rPr>
                        <a:t>Mentoring and coaching</a:t>
                      </a:r>
                    </a:p>
                    <a:p>
                      <a:r>
                        <a:rPr lang="en-US" sz="2000" smtClean="0">
                          <a:solidFill>
                            <a:schemeClr val="tx1"/>
                          </a:solidFill>
                        </a:rPr>
                        <a:t>Networking</a:t>
                      </a:r>
                      <a:r>
                        <a:rPr lang="en-US" sz="2000" baseline="0" smtClean="0">
                          <a:solidFill>
                            <a:schemeClr val="tx1"/>
                          </a:solidFill>
                        </a:rPr>
                        <a:t> (internal and external)</a:t>
                      </a:r>
                    </a:p>
                    <a:p>
                      <a:r>
                        <a:rPr lang="en-US" sz="2000" baseline="0" smtClean="0">
                          <a:solidFill>
                            <a:schemeClr val="tx1"/>
                          </a:solidFill>
                        </a:rPr>
                        <a:t>Memberships</a:t>
                      </a:r>
                    </a:p>
                    <a:p>
                      <a:r>
                        <a:rPr lang="en-US" sz="2000" baseline="0" smtClean="0">
                          <a:solidFill>
                            <a:schemeClr val="tx1"/>
                          </a:solidFill>
                        </a:rPr>
                        <a:t>Action learning groups</a:t>
                      </a:r>
                      <a:endParaRPr lang="en-US" sz="2000">
                        <a:solidFill>
                          <a:schemeClr val="tx1"/>
                        </a:solidFill>
                      </a:endParaRPr>
                    </a:p>
                  </a:txBody>
                  <a:tcPr/>
                </a:tc>
              </a:tr>
              <a:tr h="1597768">
                <a:tc>
                  <a:txBody>
                    <a:bodyPr/>
                    <a:lstStyle/>
                    <a:p>
                      <a:r>
                        <a:rPr lang="en-US" sz="2000" b="1" smtClean="0">
                          <a:solidFill>
                            <a:schemeClr val="tx1"/>
                          </a:solidFill>
                        </a:rPr>
                        <a:t>10</a:t>
                      </a:r>
                      <a:endParaRPr lang="en-US" sz="2000" b="1">
                        <a:solidFill>
                          <a:schemeClr val="tx1"/>
                        </a:solidFill>
                      </a:endParaRPr>
                    </a:p>
                  </a:txBody>
                  <a:tcPr>
                    <a:solidFill>
                      <a:srgbClr val="FFC000"/>
                    </a:solidFill>
                  </a:tcPr>
                </a:tc>
                <a:tc>
                  <a:txBody>
                    <a:bodyPr/>
                    <a:lstStyle/>
                    <a:p>
                      <a:r>
                        <a:rPr lang="en-US" sz="2000" smtClean="0">
                          <a:solidFill>
                            <a:schemeClr val="tx1"/>
                          </a:solidFill>
                        </a:rPr>
                        <a:t>Courses and </a:t>
                      </a:r>
                      <a:r>
                        <a:rPr lang="en-US" sz="2000" err="1" smtClean="0">
                          <a:solidFill>
                            <a:schemeClr val="tx1"/>
                          </a:solidFill>
                        </a:rPr>
                        <a:t>programmes</a:t>
                      </a:r>
                      <a:endParaRPr lang="en-US" sz="2000">
                        <a:solidFill>
                          <a:schemeClr val="tx1"/>
                        </a:solidFill>
                      </a:endParaRPr>
                    </a:p>
                  </a:txBody>
                  <a:tcPr/>
                </a:tc>
                <a:tc>
                  <a:txBody>
                    <a:bodyPr/>
                    <a:lstStyle/>
                    <a:p>
                      <a:r>
                        <a:rPr lang="en-US" sz="2000" smtClean="0">
                          <a:solidFill>
                            <a:schemeClr val="tx1"/>
                          </a:solidFill>
                        </a:rPr>
                        <a:t>Workshops</a:t>
                      </a:r>
                    </a:p>
                    <a:p>
                      <a:r>
                        <a:rPr lang="en-US" sz="2000" smtClean="0">
                          <a:solidFill>
                            <a:schemeClr val="tx1"/>
                          </a:solidFill>
                        </a:rPr>
                        <a:t>Seminars/ masterclasses</a:t>
                      </a:r>
                    </a:p>
                    <a:p>
                      <a:r>
                        <a:rPr lang="en-US" sz="2000" smtClean="0">
                          <a:solidFill>
                            <a:schemeClr val="tx1"/>
                          </a:solidFill>
                        </a:rPr>
                        <a:t>Professional development</a:t>
                      </a:r>
                      <a:endParaRPr lang="en-US" sz="2000">
                        <a:solidFill>
                          <a:schemeClr val="tx1"/>
                        </a:solidFill>
                      </a:endParaRPr>
                    </a:p>
                  </a:txBody>
                  <a:tcPr/>
                </a:tc>
              </a:tr>
            </a:tbl>
          </a:graphicData>
        </a:graphic>
      </p:graphicFrame>
      <p:sp>
        <p:nvSpPr>
          <p:cNvPr id="6" name="Title 4"/>
          <p:cNvSpPr txBox="1">
            <a:spLocks/>
          </p:cNvSpPr>
          <p:nvPr/>
        </p:nvSpPr>
        <p:spPr>
          <a:xfrm>
            <a:off x="8008766" y="6300484"/>
            <a:ext cx="9144953" cy="266603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1200" b="1" smtClean="0">
                <a:solidFill>
                  <a:schemeClr val="tx1"/>
                </a:solidFill>
              </a:rPr>
              <a:t>Morgan McCall. Centre for Creative Leadership</a:t>
            </a:r>
            <a:endParaRPr lang="en-GB" sz="1200" b="1">
              <a:solidFill>
                <a:schemeClr val="tx1"/>
              </a:solidFill>
            </a:endParaRPr>
          </a:p>
        </p:txBody>
      </p:sp>
    </p:spTree>
    <p:extLst>
      <p:ext uri="{BB962C8B-B14F-4D97-AF65-F5344CB8AC3E}">
        <p14:creationId xmlns:p14="http://schemas.microsoft.com/office/powerpoint/2010/main" val="2032715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93273" y="2773847"/>
            <a:ext cx="9005455" cy="740318"/>
          </a:xfrm>
          <a:prstGeom prst="rect">
            <a:avLst/>
          </a:prstGeom>
          <a:solidFill>
            <a:srgbClr val="BEED5D"/>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000" dirty="0">
              <a:solidFill>
                <a:schemeClr val="tx1"/>
              </a:solidFill>
            </a:endParaRPr>
          </a:p>
        </p:txBody>
      </p:sp>
      <p:sp>
        <p:nvSpPr>
          <p:cNvPr id="70" name="TextBox 69"/>
          <p:cNvSpPr txBox="1"/>
          <p:nvPr/>
        </p:nvSpPr>
        <p:spPr>
          <a:xfrm>
            <a:off x="1652308" y="1888531"/>
            <a:ext cx="841511" cy="3317102"/>
          </a:xfrm>
          <a:prstGeom prst="rect">
            <a:avLst/>
          </a:prstGeom>
          <a:noFill/>
          <a:ln>
            <a:noFill/>
          </a:ln>
        </p:spPr>
        <p:txBody>
          <a:bodyPr wrap="square" lIns="0" tIns="41549" rIns="0" bIns="41549">
            <a:spAutoFit/>
          </a:bodyPr>
          <a:lstStyle>
            <a:defPPr>
              <a:defRPr lang="en-GB"/>
            </a:defPPr>
            <a:lvl1pPr marL="0" marR="0" lvl="0" indent="0" defTabSz="914400" eaLnBrk="1" fontAlgn="auto" latinLnBrk="0" hangingPunct="1">
              <a:lnSpc>
                <a:spcPct val="100000"/>
              </a:lnSpc>
              <a:spcBef>
                <a:spcPct val="0"/>
              </a:spcBef>
              <a:spcAft>
                <a:spcPts val="0"/>
              </a:spcAft>
              <a:buClrTx/>
              <a:buSzTx/>
              <a:buFontTx/>
              <a:buNone/>
              <a:tabLst/>
              <a:defRPr kumimoji="0" sz="1050" b="0" i="0" u="none" strike="noStrike" kern="0" cap="none" spc="0" normalizeH="0" baseline="0">
                <a:ln>
                  <a:noFill/>
                </a:ln>
                <a:solidFill>
                  <a:srgbClr val="122859"/>
                </a:solidFill>
                <a:effectLst/>
                <a:uLnTx/>
                <a:uFillTx/>
                <a:latin typeface="Arial"/>
                <a:ea typeface="MS PGothic" panose="020B0600070205080204" pitchFamily="34" charset="-128"/>
                <a:cs typeface="Arial"/>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r>
              <a:rPr lang="en-GB" sz="955" dirty="0"/>
              <a:t>Core team change agents training and </a:t>
            </a:r>
            <a:r>
              <a:rPr lang="en-GB" sz="955" dirty="0"/>
              <a:t>development</a:t>
            </a:r>
          </a:p>
          <a:p>
            <a:endParaRPr lang="en-GB" sz="955" dirty="0"/>
          </a:p>
          <a:p>
            <a:endParaRPr lang="en-GB" sz="955" dirty="0"/>
          </a:p>
          <a:p>
            <a:r>
              <a:rPr lang="en-GB" sz="955" dirty="0"/>
              <a:t>New Dawn </a:t>
            </a:r>
            <a:r>
              <a:rPr lang="en-GB" sz="955" dirty="0" err="1"/>
              <a:t>SteerCo</a:t>
            </a:r>
            <a:r>
              <a:rPr lang="en-GB" sz="955" dirty="0"/>
              <a:t> / SLT training and </a:t>
            </a:r>
            <a:r>
              <a:rPr lang="en-GB" sz="955" dirty="0"/>
              <a:t>development</a:t>
            </a:r>
            <a:endParaRPr lang="en-GB" sz="955" dirty="0"/>
          </a:p>
          <a:p>
            <a:endParaRPr lang="en-GB" sz="955" dirty="0"/>
          </a:p>
          <a:p>
            <a:r>
              <a:rPr lang="en-GB" sz="955" dirty="0"/>
              <a:t>Team </a:t>
            </a:r>
            <a:r>
              <a:rPr lang="en-GB" sz="955" dirty="0"/>
              <a:t>Manager training and </a:t>
            </a:r>
            <a:r>
              <a:rPr lang="en-GB" sz="955" dirty="0"/>
              <a:t>development</a:t>
            </a:r>
            <a:br>
              <a:rPr lang="en-GB" sz="955" dirty="0"/>
            </a:br>
            <a:r>
              <a:rPr lang="en-GB" sz="955" dirty="0"/>
              <a:t/>
            </a:r>
            <a:br>
              <a:rPr lang="en-GB" sz="955" dirty="0"/>
            </a:br>
            <a:r>
              <a:rPr lang="en-GB" sz="955" dirty="0"/>
              <a:t>Team </a:t>
            </a:r>
            <a:r>
              <a:rPr lang="en-GB" sz="955" dirty="0"/>
              <a:t>Leader training and development</a:t>
            </a:r>
            <a:br>
              <a:rPr lang="en-GB" sz="955" dirty="0"/>
            </a:br>
            <a:r>
              <a:rPr lang="en-GB" sz="955" dirty="0"/>
              <a:t/>
            </a:r>
            <a:br>
              <a:rPr lang="en-GB" sz="955" dirty="0"/>
            </a:br>
            <a:r>
              <a:rPr lang="en-GB" sz="955" dirty="0"/>
              <a:t>Staff </a:t>
            </a:r>
            <a:r>
              <a:rPr lang="en-GB" sz="955" dirty="0"/>
              <a:t>training and development</a:t>
            </a:r>
          </a:p>
        </p:txBody>
      </p:sp>
      <p:sp>
        <p:nvSpPr>
          <p:cNvPr id="71" name="Pentagon 70"/>
          <p:cNvSpPr/>
          <p:nvPr/>
        </p:nvSpPr>
        <p:spPr>
          <a:xfrm>
            <a:off x="7819511" y="4221857"/>
            <a:ext cx="908289" cy="364327"/>
          </a:xfrm>
          <a:prstGeom prst="homePlate">
            <a:avLst>
              <a:gd name="adj" fmla="val 24675"/>
            </a:avLst>
          </a:prstGeom>
          <a:solidFill>
            <a:srgbClr val="84B915"/>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Roll out for HP and Thyratron</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74" name="TextBox 56"/>
          <p:cNvSpPr txBox="1">
            <a:spLocks noChangeArrowheads="1"/>
          </p:cNvSpPr>
          <p:nvPr/>
        </p:nvSpPr>
        <p:spPr bwMode="auto">
          <a:xfrm>
            <a:off x="3886119" y="1625872"/>
            <a:ext cx="458932"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Aug</a:t>
            </a:r>
          </a:p>
        </p:txBody>
      </p:sp>
      <p:sp>
        <p:nvSpPr>
          <p:cNvPr id="76" name="TextBox 66"/>
          <p:cNvSpPr txBox="1">
            <a:spLocks noChangeArrowheads="1"/>
          </p:cNvSpPr>
          <p:nvPr/>
        </p:nvSpPr>
        <p:spPr bwMode="auto">
          <a:xfrm>
            <a:off x="4519676" y="1625872"/>
            <a:ext cx="458932"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Sep</a:t>
            </a:r>
          </a:p>
        </p:txBody>
      </p:sp>
      <p:sp>
        <p:nvSpPr>
          <p:cNvPr id="77" name="TextBox 67"/>
          <p:cNvSpPr txBox="1">
            <a:spLocks noChangeArrowheads="1"/>
          </p:cNvSpPr>
          <p:nvPr/>
        </p:nvSpPr>
        <p:spPr bwMode="auto">
          <a:xfrm>
            <a:off x="5109936"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Oct</a:t>
            </a:r>
          </a:p>
        </p:txBody>
      </p:sp>
      <p:sp>
        <p:nvSpPr>
          <p:cNvPr id="78" name="TextBox 78"/>
          <p:cNvSpPr txBox="1">
            <a:spLocks noChangeArrowheads="1"/>
          </p:cNvSpPr>
          <p:nvPr/>
        </p:nvSpPr>
        <p:spPr bwMode="auto">
          <a:xfrm>
            <a:off x="6239949" y="1625872"/>
            <a:ext cx="458932"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Dec</a:t>
            </a:r>
          </a:p>
        </p:txBody>
      </p:sp>
      <p:sp>
        <p:nvSpPr>
          <p:cNvPr id="80" name="Pentagon 79"/>
          <p:cNvSpPr/>
          <p:nvPr/>
        </p:nvSpPr>
        <p:spPr>
          <a:xfrm>
            <a:off x="3879273" y="1915476"/>
            <a:ext cx="121227" cy="196273"/>
          </a:xfrm>
          <a:prstGeom prst="homePlate">
            <a:avLst>
              <a:gd name="adj" fmla="val 24675"/>
            </a:avLst>
          </a:prstGeom>
          <a:solidFill>
            <a:srgbClr val="FEC009"/>
          </a:solidFill>
          <a:ln w="25400" cap="flat" cmpd="sng" algn="ctr">
            <a:solidFill>
              <a:sysClr val="window" lastClr="FFFFFF"/>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85" name="TextBox 105"/>
          <p:cNvSpPr txBox="1">
            <a:spLocks noChangeArrowheads="1"/>
          </p:cNvSpPr>
          <p:nvPr/>
        </p:nvSpPr>
        <p:spPr bwMode="auto">
          <a:xfrm>
            <a:off x="2569189" y="2773847"/>
            <a:ext cx="1269818" cy="671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Lean Leadership training, torch game, site visit. Coaching by 4D starting Jan 2017</a:t>
            </a:r>
            <a:endParaRPr lang="en-GB" altLang="en-US" sz="955" kern="0" dirty="0">
              <a:latin typeface="Arial"/>
              <a:cs typeface="Arial"/>
            </a:endParaRPr>
          </a:p>
        </p:txBody>
      </p:sp>
      <p:sp>
        <p:nvSpPr>
          <p:cNvPr id="86" name="TextBox 106"/>
          <p:cNvSpPr txBox="1">
            <a:spLocks noChangeArrowheads="1"/>
          </p:cNvSpPr>
          <p:nvPr/>
        </p:nvSpPr>
        <p:spPr bwMode="auto">
          <a:xfrm>
            <a:off x="2572658" y="3495096"/>
            <a:ext cx="1254685" cy="671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Training on functional process, Lean management. Coaching by SLT</a:t>
            </a:r>
            <a:endParaRPr lang="en-GB" altLang="en-US" sz="955" kern="0" dirty="0">
              <a:latin typeface="Arial"/>
              <a:cs typeface="Arial"/>
            </a:endParaRPr>
          </a:p>
        </p:txBody>
      </p:sp>
      <p:sp>
        <p:nvSpPr>
          <p:cNvPr id="91" name="TextBox 57"/>
          <p:cNvSpPr txBox="1">
            <a:spLocks noChangeArrowheads="1"/>
          </p:cNvSpPr>
          <p:nvPr/>
        </p:nvSpPr>
        <p:spPr bwMode="auto">
          <a:xfrm>
            <a:off x="2566900" y="1888531"/>
            <a:ext cx="1196943" cy="5247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Daily training and coaching of Change Agent team</a:t>
            </a:r>
            <a:endParaRPr lang="en-GB" altLang="en-US" sz="955" kern="0" dirty="0">
              <a:latin typeface="Arial"/>
              <a:cs typeface="Arial"/>
            </a:endParaRPr>
          </a:p>
        </p:txBody>
      </p:sp>
      <p:sp>
        <p:nvSpPr>
          <p:cNvPr id="93" name="TextBox 70"/>
          <p:cNvSpPr txBox="1">
            <a:spLocks noChangeArrowheads="1"/>
          </p:cNvSpPr>
          <p:nvPr/>
        </p:nvSpPr>
        <p:spPr bwMode="auto">
          <a:xfrm>
            <a:off x="6452978" y="3844637"/>
            <a:ext cx="542923"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1000" kern="0" dirty="0"/>
              <a:t>Marine</a:t>
            </a:r>
            <a:endParaRPr lang="en-GB" altLang="en-US" sz="1000" kern="0" dirty="0"/>
          </a:p>
        </p:txBody>
      </p:sp>
      <p:sp>
        <p:nvSpPr>
          <p:cNvPr id="94" name="TextBox 71"/>
          <p:cNvSpPr txBox="1">
            <a:spLocks noChangeArrowheads="1"/>
          </p:cNvSpPr>
          <p:nvPr/>
        </p:nvSpPr>
        <p:spPr bwMode="auto">
          <a:xfrm>
            <a:off x="2584322" y="4636229"/>
            <a:ext cx="1254685" cy="5247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Core skills training, torch game. Coaching by team leaders</a:t>
            </a:r>
            <a:endParaRPr lang="en-GB" altLang="en-US" sz="955" kern="0" dirty="0">
              <a:latin typeface="Arial"/>
              <a:cs typeface="Arial"/>
            </a:endParaRPr>
          </a:p>
        </p:txBody>
      </p:sp>
      <p:sp>
        <p:nvSpPr>
          <p:cNvPr id="95" name="TextBox 72"/>
          <p:cNvSpPr txBox="1">
            <a:spLocks noChangeArrowheads="1"/>
          </p:cNvSpPr>
          <p:nvPr/>
        </p:nvSpPr>
        <p:spPr bwMode="auto">
          <a:xfrm>
            <a:off x="2701637" y="1617541"/>
            <a:ext cx="1027545"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1000" b="1" kern="0" dirty="0"/>
              <a:t>Details</a:t>
            </a:r>
            <a:endParaRPr lang="en-GB" altLang="en-US" sz="1000" b="1" kern="0" dirty="0"/>
          </a:p>
        </p:txBody>
      </p:sp>
      <p:sp>
        <p:nvSpPr>
          <p:cNvPr id="96" name="TextBox 73"/>
          <p:cNvSpPr txBox="1">
            <a:spLocks noChangeArrowheads="1"/>
          </p:cNvSpPr>
          <p:nvPr/>
        </p:nvSpPr>
        <p:spPr bwMode="auto">
          <a:xfrm>
            <a:off x="1617672" y="1585463"/>
            <a:ext cx="1027545"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1000" b="1" kern="0" dirty="0"/>
              <a:t>Activity</a:t>
            </a:r>
          </a:p>
        </p:txBody>
      </p:sp>
      <p:sp>
        <p:nvSpPr>
          <p:cNvPr id="97" name="Rectangle 96"/>
          <p:cNvSpPr>
            <a:spLocks noChangeArrowheads="1"/>
          </p:cNvSpPr>
          <p:nvPr/>
        </p:nvSpPr>
        <p:spPr bwMode="auto">
          <a:xfrm>
            <a:off x="3873703" y="1168384"/>
            <a:ext cx="845366" cy="457488"/>
          </a:xfrm>
          <a:prstGeom prst="rect">
            <a:avLst/>
          </a:prstGeom>
          <a:solidFill>
            <a:srgbClr val="FFC000"/>
          </a:solidFill>
          <a:ln w="9525">
            <a:solidFill>
              <a:srgbClr val="FFC000">
                <a:lumMod val="75000"/>
              </a:srgbClr>
            </a:solidFill>
            <a:miter lim="800000"/>
            <a:headEnd/>
            <a:tailEnd/>
          </a:ln>
          <a:effectLst>
            <a:outerShdw blurRad="40000" dist="23000" dir="5400000" rotWithShape="0">
              <a:srgbClr val="808080">
                <a:alpha val="34998"/>
              </a:srgbClr>
            </a:outerShdw>
          </a:effectLst>
        </p:spPr>
        <p:txBody>
          <a:bodyPr anchor="ctr"/>
          <a:lstStyle/>
          <a:p>
            <a:pPr defTabSz="831281">
              <a:defRPr/>
            </a:pPr>
            <a:r>
              <a:rPr lang="en-GB" sz="955" b="1" kern="0" dirty="0">
                <a:solidFill>
                  <a:sysClr val="window" lastClr="FFFFFF"/>
                </a:solidFill>
                <a:latin typeface="Calibri"/>
              </a:rPr>
              <a:t>Diagnose </a:t>
            </a:r>
            <a:r>
              <a:rPr lang="en-GB" sz="955" b="1" kern="0" dirty="0">
                <a:solidFill>
                  <a:sysClr val="window" lastClr="FFFFFF"/>
                </a:solidFill>
                <a:latin typeface="Calibri"/>
              </a:rPr>
              <a:t>and Design</a:t>
            </a:r>
          </a:p>
        </p:txBody>
      </p:sp>
      <p:sp>
        <p:nvSpPr>
          <p:cNvPr id="98" name="Rectangle 97"/>
          <p:cNvSpPr>
            <a:spLocks noChangeArrowheads="1"/>
          </p:cNvSpPr>
          <p:nvPr/>
        </p:nvSpPr>
        <p:spPr bwMode="auto">
          <a:xfrm>
            <a:off x="7860876" y="1168384"/>
            <a:ext cx="2549835" cy="443056"/>
          </a:xfrm>
          <a:prstGeom prst="rect">
            <a:avLst/>
          </a:prstGeom>
          <a:solidFill>
            <a:srgbClr val="84B915"/>
          </a:solidFill>
          <a:ln w="9525">
            <a:solidFill>
              <a:srgbClr val="122859"/>
            </a:solidFill>
            <a:miter lim="800000"/>
            <a:headEnd/>
            <a:tailEnd/>
          </a:ln>
          <a:effectLst>
            <a:outerShdw blurRad="40000" dist="23000" dir="5400000" rotWithShape="0">
              <a:srgbClr val="808080">
                <a:alpha val="34998"/>
              </a:srgbClr>
            </a:outerShdw>
          </a:effectLst>
        </p:spPr>
        <p:txBody>
          <a:bodyPr anchor="ctr"/>
          <a:lstStyle/>
          <a:p>
            <a:r>
              <a:rPr lang="en-GB" sz="955" b="1" kern="0" dirty="0">
                <a:solidFill>
                  <a:sysClr val="window" lastClr="FFFFFF"/>
                </a:solidFill>
                <a:latin typeface="Calibri"/>
              </a:rPr>
              <a:t>Wave 2 implementation </a:t>
            </a:r>
            <a:r>
              <a:rPr lang="mr-IN" sz="955" b="1" kern="0" dirty="0">
                <a:solidFill>
                  <a:sysClr val="window" lastClr="FFFFFF"/>
                </a:solidFill>
                <a:latin typeface="Calibri"/>
              </a:rPr>
              <a:t>–</a:t>
            </a:r>
            <a:r>
              <a:rPr lang="en-GB" sz="955" b="1" kern="0" dirty="0">
                <a:solidFill>
                  <a:sysClr val="window" lastClr="FFFFFF"/>
                </a:solidFill>
                <a:latin typeface="Calibri"/>
              </a:rPr>
              <a:t> HP Magnetron and Thyratron</a:t>
            </a:r>
            <a:endParaRPr lang="en-GB" sz="955" b="1" kern="0" dirty="0">
              <a:solidFill>
                <a:sysClr val="window" lastClr="FFFFFF"/>
              </a:solidFill>
              <a:latin typeface="Calibri"/>
            </a:endParaRPr>
          </a:p>
        </p:txBody>
      </p:sp>
      <p:cxnSp>
        <p:nvCxnSpPr>
          <p:cNvPr id="100" name="Straight Connector 99"/>
          <p:cNvCxnSpPr/>
          <p:nvPr/>
        </p:nvCxnSpPr>
        <p:spPr>
          <a:xfrm>
            <a:off x="5605183" y="1716793"/>
            <a:ext cx="0" cy="4294909"/>
          </a:xfrm>
          <a:prstGeom prst="line">
            <a:avLst/>
          </a:prstGeom>
          <a:noFill/>
          <a:ln w="6350" cap="flat" cmpd="sng" algn="ctr">
            <a:solidFill>
              <a:srgbClr val="445469">
                <a:lumMod val="40000"/>
                <a:lumOff val="60000"/>
              </a:srgbClr>
            </a:solidFill>
            <a:prstDash val="dash"/>
          </a:ln>
          <a:effectLst/>
        </p:spPr>
      </p:cxnSp>
      <p:sp>
        <p:nvSpPr>
          <p:cNvPr id="102" name="Rectangle 101"/>
          <p:cNvSpPr>
            <a:spLocks noChangeArrowheads="1"/>
          </p:cNvSpPr>
          <p:nvPr/>
        </p:nvSpPr>
        <p:spPr bwMode="auto">
          <a:xfrm>
            <a:off x="5014922" y="1168384"/>
            <a:ext cx="2807326" cy="457488"/>
          </a:xfrm>
          <a:prstGeom prst="rect">
            <a:avLst/>
          </a:prstGeom>
          <a:solidFill>
            <a:srgbClr val="122859"/>
          </a:solidFill>
          <a:ln w="9525">
            <a:solidFill>
              <a:srgbClr val="122859"/>
            </a:solidFill>
            <a:miter lim="800000"/>
            <a:headEnd/>
            <a:tailEnd/>
          </a:ln>
          <a:effectLst>
            <a:outerShdw blurRad="40000" dist="23000" dir="5400000" rotWithShape="0">
              <a:srgbClr val="808080">
                <a:alpha val="34998"/>
              </a:srgbClr>
            </a:outerShdw>
          </a:effectLst>
        </p:spPr>
        <p:txBody>
          <a:bodyPr anchor="ctr"/>
          <a:lstStyle/>
          <a:p>
            <a:pPr defTabSz="831281">
              <a:defRPr/>
            </a:pPr>
            <a:r>
              <a:rPr lang="en-GB" sz="955" b="1" kern="0" dirty="0">
                <a:solidFill>
                  <a:sysClr val="window" lastClr="FFFFFF"/>
                </a:solidFill>
                <a:latin typeface="Calibri"/>
              </a:rPr>
              <a:t>Wave </a:t>
            </a:r>
            <a:r>
              <a:rPr lang="en-GB" sz="955" b="1" kern="0" dirty="0">
                <a:solidFill>
                  <a:sysClr val="window" lastClr="FFFFFF"/>
                </a:solidFill>
                <a:latin typeface="Calibri"/>
              </a:rPr>
              <a:t>1 implementation1 </a:t>
            </a:r>
            <a:r>
              <a:rPr lang="mr-IN" sz="955" b="1" kern="0" dirty="0">
                <a:solidFill>
                  <a:sysClr val="window" lastClr="FFFFFF"/>
                </a:solidFill>
                <a:latin typeface="Calibri"/>
              </a:rPr>
              <a:t>–</a:t>
            </a:r>
            <a:r>
              <a:rPr lang="en-GB" sz="955" b="1" kern="0" dirty="0">
                <a:solidFill>
                  <a:sysClr val="window" lastClr="FFFFFF"/>
                </a:solidFill>
                <a:latin typeface="Calibri"/>
              </a:rPr>
              <a:t> Marine</a:t>
            </a:r>
            <a:endParaRPr lang="en-GB" sz="955" b="1" kern="0" dirty="0">
              <a:solidFill>
                <a:sysClr val="window" lastClr="FFFFFF"/>
              </a:solidFill>
              <a:latin typeface="Calibri"/>
            </a:endParaRPr>
          </a:p>
          <a:p>
            <a:pPr defTabSz="831281">
              <a:defRPr/>
            </a:pPr>
            <a:r>
              <a:rPr lang="en-GB" sz="955" kern="0" dirty="0">
                <a:solidFill>
                  <a:sysClr val="window" lastClr="FFFFFF"/>
                </a:solidFill>
                <a:latin typeface="Calibri"/>
              </a:rPr>
              <a:t>Manufacturing efficiency and working capital</a:t>
            </a:r>
          </a:p>
        </p:txBody>
      </p:sp>
      <p:sp>
        <p:nvSpPr>
          <p:cNvPr id="105" name="TextBox 82"/>
          <p:cNvSpPr txBox="1">
            <a:spLocks noChangeArrowheads="1"/>
          </p:cNvSpPr>
          <p:nvPr/>
        </p:nvSpPr>
        <p:spPr bwMode="auto">
          <a:xfrm>
            <a:off x="7379847" y="1625872"/>
            <a:ext cx="458932"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Feb</a:t>
            </a:r>
          </a:p>
        </p:txBody>
      </p:sp>
      <p:sp>
        <p:nvSpPr>
          <p:cNvPr id="106" name="TextBox 84"/>
          <p:cNvSpPr txBox="1">
            <a:spLocks noChangeArrowheads="1"/>
          </p:cNvSpPr>
          <p:nvPr/>
        </p:nvSpPr>
        <p:spPr bwMode="auto">
          <a:xfrm>
            <a:off x="7847459" y="1625872"/>
            <a:ext cx="457488"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Mar</a:t>
            </a:r>
          </a:p>
        </p:txBody>
      </p:sp>
      <p:sp>
        <p:nvSpPr>
          <p:cNvPr id="107" name="TextBox 86"/>
          <p:cNvSpPr txBox="1">
            <a:spLocks noChangeArrowheads="1"/>
          </p:cNvSpPr>
          <p:nvPr/>
        </p:nvSpPr>
        <p:spPr bwMode="auto">
          <a:xfrm>
            <a:off x="8270310"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Apr</a:t>
            </a:r>
          </a:p>
        </p:txBody>
      </p:sp>
      <p:cxnSp>
        <p:nvCxnSpPr>
          <p:cNvPr id="81" name="Straight Connector 80"/>
          <p:cNvCxnSpPr/>
          <p:nvPr/>
        </p:nvCxnSpPr>
        <p:spPr>
          <a:xfrm>
            <a:off x="1664724" y="4142308"/>
            <a:ext cx="8758403" cy="0"/>
          </a:xfrm>
          <a:prstGeom prst="line">
            <a:avLst/>
          </a:prstGeom>
          <a:noFill/>
          <a:ln w="19050" cap="flat" cmpd="sng" algn="ctr">
            <a:solidFill>
              <a:sysClr val="window" lastClr="FFFFFF">
                <a:lumMod val="75000"/>
              </a:sysClr>
            </a:solidFill>
            <a:prstDash val="solid"/>
          </a:ln>
          <a:effectLst/>
        </p:spPr>
      </p:cxnSp>
      <p:cxnSp>
        <p:nvCxnSpPr>
          <p:cNvPr id="82" name="Straight Connector 81"/>
          <p:cNvCxnSpPr/>
          <p:nvPr/>
        </p:nvCxnSpPr>
        <p:spPr>
          <a:xfrm>
            <a:off x="1652308" y="1848122"/>
            <a:ext cx="8760975" cy="0"/>
          </a:xfrm>
          <a:prstGeom prst="line">
            <a:avLst/>
          </a:prstGeom>
          <a:noFill/>
          <a:ln w="19050" cap="flat" cmpd="sng" algn="ctr">
            <a:solidFill>
              <a:srgbClr val="122859"/>
            </a:solidFill>
            <a:prstDash val="solid"/>
          </a:ln>
          <a:effectLst/>
        </p:spPr>
      </p:cxnSp>
      <p:cxnSp>
        <p:nvCxnSpPr>
          <p:cNvPr id="83" name="Straight Connector 82"/>
          <p:cNvCxnSpPr/>
          <p:nvPr/>
        </p:nvCxnSpPr>
        <p:spPr>
          <a:xfrm>
            <a:off x="1652308" y="3517884"/>
            <a:ext cx="8760975" cy="0"/>
          </a:xfrm>
          <a:prstGeom prst="line">
            <a:avLst/>
          </a:prstGeom>
          <a:noFill/>
          <a:ln w="19050" cap="flat" cmpd="sng" algn="ctr">
            <a:solidFill>
              <a:sysClr val="window" lastClr="FFFFFF">
                <a:lumMod val="75000"/>
              </a:sysClr>
            </a:solidFill>
            <a:prstDash val="solid"/>
          </a:ln>
          <a:effectLst/>
        </p:spPr>
      </p:cxnSp>
      <p:cxnSp>
        <p:nvCxnSpPr>
          <p:cNvPr id="84" name="Straight Connector 83"/>
          <p:cNvCxnSpPr/>
          <p:nvPr/>
        </p:nvCxnSpPr>
        <p:spPr>
          <a:xfrm>
            <a:off x="1652308" y="2778984"/>
            <a:ext cx="8760975" cy="0"/>
          </a:xfrm>
          <a:prstGeom prst="line">
            <a:avLst/>
          </a:prstGeom>
          <a:noFill/>
          <a:ln w="19050" cap="flat" cmpd="sng" algn="ctr">
            <a:solidFill>
              <a:sysClr val="window" lastClr="FFFFFF">
                <a:lumMod val="75000"/>
              </a:sysClr>
            </a:solidFill>
            <a:prstDash val="solid"/>
          </a:ln>
          <a:effectLst/>
        </p:spPr>
      </p:cxnSp>
      <p:cxnSp>
        <p:nvCxnSpPr>
          <p:cNvPr id="109" name="Straight Connector 108"/>
          <p:cNvCxnSpPr/>
          <p:nvPr/>
        </p:nvCxnSpPr>
        <p:spPr>
          <a:xfrm>
            <a:off x="1652309" y="6546273"/>
            <a:ext cx="8758403" cy="0"/>
          </a:xfrm>
          <a:prstGeom prst="line">
            <a:avLst/>
          </a:prstGeom>
          <a:noFill/>
          <a:ln w="19050" cap="flat" cmpd="sng" algn="ctr">
            <a:solidFill>
              <a:srgbClr val="122859"/>
            </a:solidFill>
            <a:prstDash val="solid"/>
          </a:ln>
          <a:effectLst/>
        </p:spPr>
      </p:cxnSp>
      <p:sp>
        <p:nvSpPr>
          <p:cNvPr id="117" name="TextBox 68"/>
          <p:cNvSpPr txBox="1">
            <a:spLocks noChangeArrowheads="1"/>
          </p:cNvSpPr>
          <p:nvPr/>
        </p:nvSpPr>
        <p:spPr bwMode="auto">
          <a:xfrm>
            <a:off x="5692982"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Nov</a:t>
            </a:r>
          </a:p>
        </p:txBody>
      </p:sp>
      <p:sp>
        <p:nvSpPr>
          <p:cNvPr id="119" name="TextBox 88"/>
          <p:cNvSpPr txBox="1">
            <a:spLocks noChangeArrowheads="1"/>
          </p:cNvSpPr>
          <p:nvPr/>
        </p:nvSpPr>
        <p:spPr bwMode="auto">
          <a:xfrm>
            <a:off x="6739290" y="1625872"/>
            <a:ext cx="457488"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Jan</a:t>
            </a:r>
          </a:p>
        </p:txBody>
      </p:sp>
      <p:sp>
        <p:nvSpPr>
          <p:cNvPr id="132" name="Pentagon 131"/>
          <p:cNvSpPr/>
          <p:nvPr/>
        </p:nvSpPr>
        <p:spPr>
          <a:xfrm>
            <a:off x="6174289" y="4408078"/>
            <a:ext cx="335140" cy="196273"/>
          </a:xfrm>
          <a:prstGeom prst="homePlate">
            <a:avLst>
              <a:gd name="adj" fmla="val 24675"/>
            </a:avLst>
          </a:prstGeom>
          <a:solidFill>
            <a:srgbClr val="122859"/>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Pilot</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34" name="Pentagon 133"/>
          <p:cNvSpPr/>
          <p:nvPr/>
        </p:nvSpPr>
        <p:spPr>
          <a:xfrm>
            <a:off x="5917709" y="4211584"/>
            <a:ext cx="335140" cy="196273"/>
          </a:xfrm>
          <a:prstGeom prst="homePlate">
            <a:avLst>
              <a:gd name="adj" fmla="val 24675"/>
            </a:avLst>
          </a:prstGeom>
          <a:solidFill>
            <a:srgbClr val="122859"/>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Prep</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36" name="TextBox 86"/>
          <p:cNvSpPr txBox="1">
            <a:spLocks noChangeArrowheads="1"/>
          </p:cNvSpPr>
          <p:nvPr/>
        </p:nvSpPr>
        <p:spPr bwMode="auto">
          <a:xfrm>
            <a:off x="8667606"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May</a:t>
            </a:r>
            <a:endParaRPr lang="en-GB" altLang="en-US" sz="1000" kern="0" dirty="0">
              <a:latin typeface="Arial" panose="020B0604020202020204" pitchFamily="34" charset="0"/>
            </a:endParaRPr>
          </a:p>
        </p:txBody>
      </p:sp>
      <p:sp>
        <p:nvSpPr>
          <p:cNvPr id="137" name="TextBox 86"/>
          <p:cNvSpPr txBox="1">
            <a:spLocks noChangeArrowheads="1"/>
          </p:cNvSpPr>
          <p:nvPr/>
        </p:nvSpPr>
        <p:spPr bwMode="auto">
          <a:xfrm>
            <a:off x="9114563"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June</a:t>
            </a:r>
            <a:endParaRPr lang="en-GB" altLang="en-US" sz="1000" kern="0" dirty="0">
              <a:latin typeface="Arial" panose="020B0604020202020204" pitchFamily="34" charset="0"/>
            </a:endParaRPr>
          </a:p>
        </p:txBody>
      </p:sp>
      <p:cxnSp>
        <p:nvCxnSpPr>
          <p:cNvPr id="127" name="Straight Connector 126"/>
          <p:cNvCxnSpPr/>
          <p:nvPr/>
        </p:nvCxnSpPr>
        <p:spPr bwMode="auto">
          <a:xfrm>
            <a:off x="2518649" y="1716793"/>
            <a:ext cx="0" cy="3634195"/>
          </a:xfrm>
          <a:prstGeom prst="line">
            <a:avLst/>
          </a:prstGeom>
          <a:noFill/>
          <a:ln w="19050" cap="flat" cmpd="sng" algn="ctr">
            <a:solidFill>
              <a:sysClr val="window" lastClr="FFFFFF">
                <a:lumMod val="50000"/>
              </a:sysClr>
            </a:solidFill>
            <a:prstDash val="solid"/>
          </a:ln>
          <a:effectLst/>
        </p:spPr>
      </p:cxnSp>
      <p:cxnSp>
        <p:nvCxnSpPr>
          <p:cNvPr id="121" name="Straight Connector 120"/>
          <p:cNvCxnSpPr/>
          <p:nvPr/>
        </p:nvCxnSpPr>
        <p:spPr bwMode="auto">
          <a:xfrm>
            <a:off x="6763546" y="1716793"/>
            <a:ext cx="20418" cy="4824033"/>
          </a:xfrm>
          <a:prstGeom prst="line">
            <a:avLst/>
          </a:prstGeom>
          <a:noFill/>
          <a:ln w="19050" cap="flat" cmpd="sng" algn="ctr">
            <a:solidFill>
              <a:srgbClr val="122859"/>
            </a:solidFill>
            <a:prstDash val="solid"/>
          </a:ln>
          <a:effectLst/>
        </p:spPr>
      </p:cxnSp>
      <p:cxnSp>
        <p:nvCxnSpPr>
          <p:cNvPr id="126" name="Straight Connector 125"/>
          <p:cNvCxnSpPr/>
          <p:nvPr/>
        </p:nvCxnSpPr>
        <p:spPr bwMode="auto">
          <a:xfrm>
            <a:off x="3841043" y="1716793"/>
            <a:ext cx="19741" cy="4813519"/>
          </a:xfrm>
          <a:prstGeom prst="line">
            <a:avLst/>
          </a:prstGeom>
          <a:noFill/>
          <a:ln w="19050" cap="flat" cmpd="sng" algn="ctr">
            <a:solidFill>
              <a:sysClr val="window" lastClr="FFFFFF">
                <a:lumMod val="50000"/>
              </a:sysClr>
            </a:solidFill>
            <a:prstDash val="solid"/>
          </a:ln>
          <a:effectLst/>
        </p:spPr>
      </p:cxnSp>
      <p:cxnSp>
        <p:nvCxnSpPr>
          <p:cNvPr id="99" name="Straight Connector 98"/>
          <p:cNvCxnSpPr/>
          <p:nvPr/>
        </p:nvCxnSpPr>
        <p:spPr>
          <a:xfrm>
            <a:off x="8706581" y="1716792"/>
            <a:ext cx="0" cy="4813519"/>
          </a:xfrm>
          <a:prstGeom prst="line">
            <a:avLst/>
          </a:prstGeom>
          <a:noFill/>
          <a:ln w="6350" cap="flat" cmpd="sng" algn="ctr">
            <a:solidFill>
              <a:srgbClr val="445469">
                <a:lumMod val="40000"/>
                <a:lumOff val="60000"/>
              </a:srgbClr>
            </a:solidFill>
            <a:prstDash val="dash"/>
          </a:ln>
          <a:effectLst/>
        </p:spPr>
      </p:cxnSp>
      <p:cxnSp>
        <p:nvCxnSpPr>
          <p:cNvPr id="103" name="Straight Connector 102"/>
          <p:cNvCxnSpPr/>
          <p:nvPr/>
        </p:nvCxnSpPr>
        <p:spPr>
          <a:xfrm>
            <a:off x="9556615" y="1716792"/>
            <a:ext cx="0" cy="4813519"/>
          </a:xfrm>
          <a:prstGeom prst="line">
            <a:avLst/>
          </a:prstGeom>
          <a:noFill/>
          <a:ln w="6350" cap="flat" cmpd="sng" algn="ctr">
            <a:solidFill>
              <a:srgbClr val="445469">
                <a:lumMod val="40000"/>
                <a:lumOff val="60000"/>
              </a:srgbClr>
            </a:solidFill>
            <a:prstDash val="dash"/>
          </a:ln>
          <a:effectLst/>
        </p:spPr>
      </p:cxnSp>
      <p:cxnSp>
        <p:nvCxnSpPr>
          <p:cNvPr id="104" name="Straight Connector 103"/>
          <p:cNvCxnSpPr/>
          <p:nvPr/>
        </p:nvCxnSpPr>
        <p:spPr>
          <a:xfrm>
            <a:off x="9129433" y="1716792"/>
            <a:ext cx="0" cy="4813519"/>
          </a:xfrm>
          <a:prstGeom prst="line">
            <a:avLst/>
          </a:prstGeom>
          <a:noFill/>
          <a:ln w="6350" cap="flat" cmpd="sng" algn="ctr">
            <a:solidFill>
              <a:srgbClr val="445469">
                <a:lumMod val="40000"/>
                <a:lumOff val="60000"/>
              </a:srgbClr>
            </a:solidFill>
            <a:prstDash val="dash"/>
          </a:ln>
          <a:effectLst/>
        </p:spPr>
      </p:cxnSp>
      <p:cxnSp>
        <p:nvCxnSpPr>
          <p:cNvPr id="118" name="Straight Connector 117"/>
          <p:cNvCxnSpPr/>
          <p:nvPr/>
        </p:nvCxnSpPr>
        <p:spPr>
          <a:xfrm>
            <a:off x="8283728" y="1716792"/>
            <a:ext cx="0" cy="4813519"/>
          </a:xfrm>
          <a:prstGeom prst="line">
            <a:avLst/>
          </a:prstGeom>
          <a:noFill/>
          <a:ln w="6350" cap="flat" cmpd="sng" algn="ctr">
            <a:solidFill>
              <a:srgbClr val="445469">
                <a:lumMod val="40000"/>
                <a:lumOff val="60000"/>
              </a:srgbClr>
            </a:solidFill>
            <a:prstDash val="dash"/>
          </a:ln>
          <a:effectLst/>
        </p:spPr>
      </p:cxnSp>
      <p:cxnSp>
        <p:nvCxnSpPr>
          <p:cNvPr id="122" name="Straight Connector 121"/>
          <p:cNvCxnSpPr/>
          <p:nvPr/>
        </p:nvCxnSpPr>
        <p:spPr bwMode="auto">
          <a:xfrm>
            <a:off x="4475765" y="1716792"/>
            <a:ext cx="0" cy="4813519"/>
          </a:xfrm>
          <a:prstGeom prst="line">
            <a:avLst/>
          </a:prstGeom>
          <a:noFill/>
          <a:ln w="6350" cap="flat" cmpd="sng" algn="ctr">
            <a:solidFill>
              <a:srgbClr val="445469">
                <a:lumMod val="40000"/>
                <a:lumOff val="60000"/>
              </a:srgbClr>
            </a:solidFill>
            <a:prstDash val="dash"/>
          </a:ln>
          <a:effectLst/>
        </p:spPr>
      </p:cxnSp>
      <p:cxnSp>
        <p:nvCxnSpPr>
          <p:cNvPr id="123" name="Straight Connector 122"/>
          <p:cNvCxnSpPr/>
          <p:nvPr/>
        </p:nvCxnSpPr>
        <p:spPr bwMode="auto">
          <a:xfrm>
            <a:off x="6192559" y="1716792"/>
            <a:ext cx="0" cy="4813519"/>
          </a:xfrm>
          <a:prstGeom prst="line">
            <a:avLst/>
          </a:prstGeom>
          <a:noFill/>
          <a:ln w="6350" cap="flat" cmpd="sng" algn="ctr">
            <a:solidFill>
              <a:srgbClr val="445469">
                <a:lumMod val="40000"/>
                <a:lumOff val="60000"/>
              </a:srgbClr>
            </a:solidFill>
            <a:prstDash val="dash"/>
          </a:ln>
          <a:effectLst/>
        </p:spPr>
      </p:cxnSp>
      <p:cxnSp>
        <p:nvCxnSpPr>
          <p:cNvPr id="125" name="Straight Connector 124"/>
          <p:cNvCxnSpPr/>
          <p:nvPr/>
        </p:nvCxnSpPr>
        <p:spPr bwMode="auto">
          <a:xfrm>
            <a:off x="7342775" y="1716792"/>
            <a:ext cx="0" cy="4813519"/>
          </a:xfrm>
          <a:prstGeom prst="line">
            <a:avLst/>
          </a:prstGeom>
          <a:noFill/>
          <a:ln w="6350" cap="flat" cmpd="sng" algn="ctr">
            <a:solidFill>
              <a:srgbClr val="445469">
                <a:lumMod val="40000"/>
                <a:lumOff val="60000"/>
              </a:srgbClr>
            </a:solidFill>
            <a:prstDash val="dash"/>
          </a:ln>
          <a:effectLst/>
        </p:spPr>
      </p:cxnSp>
      <p:cxnSp>
        <p:nvCxnSpPr>
          <p:cNvPr id="128" name="Straight Connector 127"/>
          <p:cNvCxnSpPr/>
          <p:nvPr/>
        </p:nvCxnSpPr>
        <p:spPr bwMode="auto">
          <a:xfrm>
            <a:off x="5039753" y="1716792"/>
            <a:ext cx="0" cy="4813519"/>
          </a:xfrm>
          <a:prstGeom prst="line">
            <a:avLst/>
          </a:prstGeom>
          <a:noFill/>
          <a:ln w="6350" cap="flat" cmpd="sng" algn="ctr">
            <a:solidFill>
              <a:srgbClr val="445469">
                <a:lumMod val="40000"/>
                <a:lumOff val="60000"/>
              </a:srgbClr>
            </a:solidFill>
            <a:prstDash val="dash"/>
          </a:ln>
          <a:effectLst/>
        </p:spPr>
      </p:cxnSp>
      <p:cxnSp>
        <p:nvCxnSpPr>
          <p:cNvPr id="129" name="Straight Connector 128"/>
          <p:cNvCxnSpPr/>
          <p:nvPr/>
        </p:nvCxnSpPr>
        <p:spPr bwMode="auto">
          <a:xfrm>
            <a:off x="5603740" y="2602175"/>
            <a:ext cx="0" cy="3928136"/>
          </a:xfrm>
          <a:prstGeom prst="line">
            <a:avLst/>
          </a:prstGeom>
          <a:noFill/>
          <a:ln w="6350" cap="flat" cmpd="sng" algn="ctr">
            <a:solidFill>
              <a:srgbClr val="445469">
                <a:lumMod val="40000"/>
                <a:lumOff val="60000"/>
              </a:srgbClr>
            </a:solidFill>
            <a:prstDash val="dash"/>
          </a:ln>
          <a:effectLst/>
        </p:spPr>
      </p:cxnSp>
      <p:cxnSp>
        <p:nvCxnSpPr>
          <p:cNvPr id="138" name="Straight Connector 137"/>
          <p:cNvCxnSpPr/>
          <p:nvPr/>
        </p:nvCxnSpPr>
        <p:spPr>
          <a:xfrm>
            <a:off x="7822248" y="1716792"/>
            <a:ext cx="0" cy="4813519"/>
          </a:xfrm>
          <a:prstGeom prst="line">
            <a:avLst/>
          </a:prstGeom>
          <a:noFill/>
          <a:ln w="6350" cap="flat" cmpd="sng" algn="ctr">
            <a:solidFill>
              <a:srgbClr val="445469">
                <a:lumMod val="40000"/>
                <a:lumOff val="60000"/>
              </a:srgbClr>
            </a:solidFill>
            <a:prstDash val="dash"/>
          </a:ln>
          <a:effectLst/>
        </p:spPr>
      </p:cxnSp>
      <p:cxnSp>
        <p:nvCxnSpPr>
          <p:cNvPr id="139" name="Straight Connector 138"/>
          <p:cNvCxnSpPr/>
          <p:nvPr/>
        </p:nvCxnSpPr>
        <p:spPr>
          <a:xfrm>
            <a:off x="10413283" y="1716792"/>
            <a:ext cx="0" cy="4813519"/>
          </a:xfrm>
          <a:prstGeom prst="line">
            <a:avLst/>
          </a:prstGeom>
          <a:noFill/>
          <a:ln w="6350" cap="flat" cmpd="sng" algn="ctr">
            <a:solidFill>
              <a:srgbClr val="445469">
                <a:lumMod val="40000"/>
                <a:lumOff val="60000"/>
              </a:srgbClr>
            </a:solidFill>
            <a:prstDash val="dash"/>
          </a:ln>
          <a:effectLst/>
        </p:spPr>
      </p:cxnSp>
      <p:cxnSp>
        <p:nvCxnSpPr>
          <p:cNvPr id="140" name="Straight Connector 139"/>
          <p:cNvCxnSpPr/>
          <p:nvPr/>
        </p:nvCxnSpPr>
        <p:spPr>
          <a:xfrm>
            <a:off x="9986101" y="1716792"/>
            <a:ext cx="0" cy="4813519"/>
          </a:xfrm>
          <a:prstGeom prst="line">
            <a:avLst/>
          </a:prstGeom>
          <a:noFill/>
          <a:ln w="6350" cap="flat" cmpd="sng" algn="ctr">
            <a:solidFill>
              <a:srgbClr val="445469">
                <a:lumMod val="40000"/>
                <a:lumOff val="60000"/>
              </a:srgbClr>
            </a:solidFill>
            <a:prstDash val="dash"/>
          </a:ln>
          <a:effectLst/>
        </p:spPr>
      </p:cxnSp>
      <p:sp>
        <p:nvSpPr>
          <p:cNvPr id="142" name="TextBox 86"/>
          <p:cNvSpPr txBox="1">
            <a:spLocks noChangeArrowheads="1"/>
          </p:cNvSpPr>
          <p:nvPr/>
        </p:nvSpPr>
        <p:spPr bwMode="auto">
          <a:xfrm>
            <a:off x="9536689"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July</a:t>
            </a:r>
            <a:endParaRPr lang="en-GB" altLang="en-US" sz="1000" kern="0" dirty="0">
              <a:latin typeface="Arial" panose="020B0604020202020204" pitchFamily="34" charset="0"/>
            </a:endParaRPr>
          </a:p>
        </p:txBody>
      </p:sp>
      <p:sp>
        <p:nvSpPr>
          <p:cNvPr id="143" name="TextBox 86"/>
          <p:cNvSpPr txBox="1">
            <a:spLocks noChangeArrowheads="1"/>
          </p:cNvSpPr>
          <p:nvPr/>
        </p:nvSpPr>
        <p:spPr bwMode="auto">
          <a:xfrm>
            <a:off x="9971231" y="1625872"/>
            <a:ext cx="457489"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spcAft>
                <a:spcPts val="545"/>
              </a:spcAft>
              <a:buClrTx/>
              <a:buSzTx/>
              <a:buNone/>
              <a:defRPr/>
            </a:pPr>
            <a:r>
              <a:rPr lang="en-GB" altLang="en-US" sz="1000" kern="0" dirty="0">
                <a:latin typeface="Arial" panose="020B0604020202020204" pitchFamily="34" charset="0"/>
              </a:rPr>
              <a:t>Aug</a:t>
            </a:r>
            <a:endParaRPr lang="en-GB" altLang="en-US" sz="1000" kern="0" dirty="0">
              <a:latin typeface="Arial" panose="020B0604020202020204" pitchFamily="34" charset="0"/>
            </a:endParaRPr>
          </a:p>
        </p:txBody>
      </p:sp>
      <p:cxnSp>
        <p:nvCxnSpPr>
          <p:cNvPr id="144" name="Straight Connector 143"/>
          <p:cNvCxnSpPr/>
          <p:nvPr/>
        </p:nvCxnSpPr>
        <p:spPr>
          <a:xfrm>
            <a:off x="1652309" y="4645023"/>
            <a:ext cx="8758403" cy="0"/>
          </a:xfrm>
          <a:prstGeom prst="line">
            <a:avLst/>
          </a:prstGeom>
          <a:noFill/>
          <a:ln w="19050" cap="flat" cmpd="sng" algn="ctr">
            <a:solidFill>
              <a:sysClr val="window" lastClr="FFFFFF">
                <a:lumMod val="75000"/>
              </a:sysClr>
            </a:solidFill>
            <a:prstDash val="solid"/>
          </a:ln>
          <a:effectLst/>
        </p:spPr>
      </p:cxnSp>
      <p:sp>
        <p:nvSpPr>
          <p:cNvPr id="145" name="Pentagon 144"/>
          <p:cNvSpPr/>
          <p:nvPr/>
        </p:nvSpPr>
        <p:spPr>
          <a:xfrm>
            <a:off x="8706582" y="4812043"/>
            <a:ext cx="1130146" cy="364327"/>
          </a:xfrm>
          <a:prstGeom prst="homePlate">
            <a:avLst>
              <a:gd name="adj" fmla="val 24675"/>
            </a:avLst>
          </a:prstGeom>
          <a:solidFill>
            <a:srgbClr val="84B915"/>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Roll out for HP and Thyratron staff </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47" name="Pentagon 146"/>
          <p:cNvSpPr/>
          <p:nvPr/>
        </p:nvSpPr>
        <p:spPr>
          <a:xfrm>
            <a:off x="5394614" y="5680744"/>
            <a:ext cx="701386"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Prepare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49" name="Pentagon 148"/>
          <p:cNvSpPr/>
          <p:nvPr/>
        </p:nvSpPr>
        <p:spPr>
          <a:xfrm>
            <a:off x="6174289" y="3772569"/>
            <a:ext cx="335140" cy="196273"/>
          </a:xfrm>
          <a:prstGeom prst="homePlate">
            <a:avLst>
              <a:gd name="adj" fmla="val 24675"/>
            </a:avLst>
          </a:prstGeom>
          <a:solidFill>
            <a:srgbClr val="122859"/>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Pilot</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50" name="Pentagon 149"/>
          <p:cNvSpPr/>
          <p:nvPr/>
        </p:nvSpPr>
        <p:spPr>
          <a:xfrm>
            <a:off x="5917709" y="3576075"/>
            <a:ext cx="335140" cy="196273"/>
          </a:xfrm>
          <a:prstGeom prst="homePlate">
            <a:avLst>
              <a:gd name="adj" fmla="val 24675"/>
            </a:avLst>
          </a:prstGeom>
          <a:solidFill>
            <a:srgbClr val="122859"/>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Prep</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51" name="Pentagon 150"/>
          <p:cNvSpPr/>
          <p:nvPr/>
        </p:nvSpPr>
        <p:spPr>
          <a:xfrm>
            <a:off x="6866307" y="4848320"/>
            <a:ext cx="1030784" cy="196273"/>
          </a:xfrm>
          <a:prstGeom prst="homePlate">
            <a:avLst>
              <a:gd name="adj" fmla="val 24675"/>
            </a:avLst>
          </a:prstGeom>
          <a:solidFill>
            <a:srgbClr val="122859"/>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Roll out</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52" name="Pentagon 151"/>
          <p:cNvSpPr/>
          <p:nvPr/>
        </p:nvSpPr>
        <p:spPr>
          <a:xfrm>
            <a:off x="7819511" y="3588920"/>
            <a:ext cx="908289" cy="364327"/>
          </a:xfrm>
          <a:prstGeom prst="homePlate">
            <a:avLst>
              <a:gd name="adj" fmla="val 24675"/>
            </a:avLst>
          </a:prstGeom>
          <a:solidFill>
            <a:srgbClr val="84B915"/>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Roll out for HP and Thyratron</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153" name="TextBox 70"/>
          <p:cNvSpPr txBox="1">
            <a:spLocks noChangeArrowheads="1"/>
          </p:cNvSpPr>
          <p:nvPr/>
        </p:nvSpPr>
        <p:spPr bwMode="auto">
          <a:xfrm>
            <a:off x="6522251" y="4410944"/>
            <a:ext cx="542923" cy="237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1000" kern="0" dirty="0"/>
              <a:t>Marine</a:t>
            </a:r>
            <a:endParaRPr lang="en-GB" altLang="en-US" sz="1000" kern="0" dirty="0"/>
          </a:p>
        </p:txBody>
      </p:sp>
      <p:cxnSp>
        <p:nvCxnSpPr>
          <p:cNvPr id="165" name="Straight Connector 164"/>
          <p:cNvCxnSpPr/>
          <p:nvPr/>
        </p:nvCxnSpPr>
        <p:spPr>
          <a:xfrm>
            <a:off x="1652309" y="5202924"/>
            <a:ext cx="8758403" cy="0"/>
          </a:xfrm>
          <a:prstGeom prst="line">
            <a:avLst/>
          </a:prstGeom>
          <a:noFill/>
          <a:ln w="19050" cap="flat" cmpd="sng" algn="ctr">
            <a:solidFill>
              <a:srgbClr val="122859"/>
            </a:solidFill>
            <a:prstDash val="solid"/>
          </a:ln>
          <a:effectLst/>
        </p:spPr>
      </p:cxnSp>
      <p:sp>
        <p:nvSpPr>
          <p:cNvPr id="166" name="TextBox 46"/>
          <p:cNvSpPr txBox="1">
            <a:spLocks noChangeArrowheads="1"/>
          </p:cNvSpPr>
          <p:nvPr/>
        </p:nvSpPr>
        <p:spPr bwMode="auto">
          <a:xfrm>
            <a:off x="3939567" y="1836080"/>
            <a:ext cx="1170369" cy="2238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Diagnostic</a:t>
            </a:r>
            <a:r>
              <a:rPr lang="en-GB" altLang="en-US" sz="909" kern="0" dirty="0"/>
              <a:t> </a:t>
            </a:r>
            <a:r>
              <a:rPr lang="en-GB" altLang="en-US" sz="909" kern="0" dirty="0"/>
              <a:t>boot camp</a:t>
            </a:r>
            <a:endParaRPr lang="en-GB" altLang="en-US" sz="909" kern="0" dirty="0"/>
          </a:p>
        </p:txBody>
      </p:sp>
      <p:sp>
        <p:nvSpPr>
          <p:cNvPr id="167" name="Pentagon 166"/>
          <p:cNvSpPr/>
          <p:nvPr/>
        </p:nvSpPr>
        <p:spPr>
          <a:xfrm>
            <a:off x="5071159" y="1915476"/>
            <a:ext cx="121227" cy="196273"/>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69" name="Oval 168"/>
          <p:cNvSpPr/>
          <p:nvPr/>
        </p:nvSpPr>
        <p:spPr>
          <a:xfrm>
            <a:off x="5195455"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0" name="Oval 169"/>
          <p:cNvSpPr/>
          <p:nvPr/>
        </p:nvSpPr>
        <p:spPr>
          <a:xfrm>
            <a:off x="5351319"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1" name="Oval 170"/>
          <p:cNvSpPr/>
          <p:nvPr/>
        </p:nvSpPr>
        <p:spPr>
          <a:xfrm>
            <a:off x="5492750"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2" name="Oval 171"/>
          <p:cNvSpPr/>
          <p:nvPr/>
        </p:nvSpPr>
        <p:spPr>
          <a:xfrm>
            <a:off x="5637069"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3" name="Oval 172"/>
          <p:cNvSpPr/>
          <p:nvPr/>
        </p:nvSpPr>
        <p:spPr>
          <a:xfrm>
            <a:off x="5769841"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4" name="Oval 173"/>
          <p:cNvSpPr/>
          <p:nvPr/>
        </p:nvSpPr>
        <p:spPr>
          <a:xfrm>
            <a:off x="5896841"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5" name="Oval 174"/>
          <p:cNvSpPr/>
          <p:nvPr/>
        </p:nvSpPr>
        <p:spPr>
          <a:xfrm>
            <a:off x="6046932"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6" name="Oval 175"/>
          <p:cNvSpPr/>
          <p:nvPr/>
        </p:nvSpPr>
        <p:spPr>
          <a:xfrm>
            <a:off x="6194137"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7" name="Oval 176"/>
          <p:cNvSpPr/>
          <p:nvPr/>
        </p:nvSpPr>
        <p:spPr>
          <a:xfrm>
            <a:off x="6344228"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8" name="Oval 177"/>
          <p:cNvSpPr/>
          <p:nvPr/>
        </p:nvSpPr>
        <p:spPr>
          <a:xfrm>
            <a:off x="7039841"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79" name="Oval 178"/>
          <p:cNvSpPr/>
          <p:nvPr/>
        </p:nvSpPr>
        <p:spPr>
          <a:xfrm>
            <a:off x="7189932"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0" name="Oval 179"/>
          <p:cNvSpPr/>
          <p:nvPr/>
        </p:nvSpPr>
        <p:spPr>
          <a:xfrm>
            <a:off x="7342910"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1" name="Oval 180"/>
          <p:cNvSpPr/>
          <p:nvPr/>
        </p:nvSpPr>
        <p:spPr>
          <a:xfrm>
            <a:off x="7475682"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2" name="Oval 181"/>
          <p:cNvSpPr/>
          <p:nvPr/>
        </p:nvSpPr>
        <p:spPr>
          <a:xfrm>
            <a:off x="7596910"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3" name="Oval 182"/>
          <p:cNvSpPr/>
          <p:nvPr/>
        </p:nvSpPr>
        <p:spPr>
          <a:xfrm>
            <a:off x="7712364" y="2302724"/>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4" name="TextBox 46"/>
          <p:cNvSpPr txBox="1">
            <a:spLocks noChangeArrowheads="1"/>
          </p:cNvSpPr>
          <p:nvPr/>
        </p:nvSpPr>
        <p:spPr bwMode="auto">
          <a:xfrm>
            <a:off x="5095397" y="2113604"/>
            <a:ext cx="2037772" cy="2238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Weekly Thursday training sessions</a:t>
            </a:r>
            <a:endParaRPr lang="en-GB" altLang="en-US" sz="909" kern="0" dirty="0"/>
          </a:p>
        </p:txBody>
      </p:sp>
      <p:sp>
        <p:nvSpPr>
          <p:cNvPr id="185" name="TextBox 46"/>
          <p:cNvSpPr txBox="1">
            <a:spLocks noChangeArrowheads="1"/>
          </p:cNvSpPr>
          <p:nvPr/>
        </p:nvSpPr>
        <p:spPr bwMode="auto">
          <a:xfrm>
            <a:off x="5171936" y="1836080"/>
            <a:ext cx="1170369" cy="2238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Design boot camp</a:t>
            </a:r>
            <a:endParaRPr lang="en-GB" altLang="en-US" sz="909" kern="0" dirty="0"/>
          </a:p>
        </p:txBody>
      </p:sp>
      <p:sp>
        <p:nvSpPr>
          <p:cNvPr id="186" name="5-Point Star 185"/>
          <p:cNvSpPr/>
          <p:nvPr/>
        </p:nvSpPr>
        <p:spPr>
          <a:xfrm>
            <a:off x="6096001" y="2552488"/>
            <a:ext cx="98135" cy="99871"/>
          </a:xfrm>
          <a:prstGeom prst="star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7" name="5-Point Star 186"/>
          <p:cNvSpPr/>
          <p:nvPr/>
        </p:nvSpPr>
        <p:spPr>
          <a:xfrm>
            <a:off x="7521865" y="2552488"/>
            <a:ext cx="98135" cy="99871"/>
          </a:xfrm>
          <a:prstGeom prst="star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88" name="TextBox 46"/>
          <p:cNvSpPr txBox="1">
            <a:spLocks noChangeArrowheads="1"/>
          </p:cNvSpPr>
          <p:nvPr/>
        </p:nvSpPr>
        <p:spPr bwMode="auto">
          <a:xfrm>
            <a:off x="6241813" y="2496891"/>
            <a:ext cx="1101096" cy="3076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727" kern="0" dirty="0"/>
              <a:t>Change agent 1:1 baseline assessment by 4D</a:t>
            </a:r>
            <a:endParaRPr lang="en-GB" altLang="en-US" sz="727" kern="0" dirty="0"/>
          </a:p>
        </p:txBody>
      </p:sp>
      <p:sp>
        <p:nvSpPr>
          <p:cNvPr id="189" name="TextBox 46"/>
          <p:cNvSpPr txBox="1">
            <a:spLocks noChangeArrowheads="1"/>
          </p:cNvSpPr>
          <p:nvPr/>
        </p:nvSpPr>
        <p:spPr bwMode="auto">
          <a:xfrm>
            <a:off x="7620000" y="2496891"/>
            <a:ext cx="1107800" cy="3076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727" kern="0" dirty="0"/>
              <a:t>Change agent 1:1 end of wave assessment by 4D</a:t>
            </a:r>
            <a:endParaRPr lang="en-GB" altLang="en-US" sz="727" kern="0" dirty="0"/>
          </a:p>
        </p:txBody>
      </p:sp>
      <p:sp>
        <p:nvSpPr>
          <p:cNvPr id="190" name="Pentagon 189"/>
          <p:cNvSpPr/>
          <p:nvPr/>
        </p:nvSpPr>
        <p:spPr>
          <a:xfrm>
            <a:off x="6383755" y="1915476"/>
            <a:ext cx="121227" cy="196273"/>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91" name="TextBox 46"/>
          <p:cNvSpPr txBox="1">
            <a:spLocks noChangeArrowheads="1"/>
          </p:cNvSpPr>
          <p:nvPr/>
        </p:nvSpPr>
        <p:spPr bwMode="auto">
          <a:xfrm>
            <a:off x="6475636" y="1836080"/>
            <a:ext cx="1157444" cy="2238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F2B process training</a:t>
            </a:r>
            <a:endParaRPr lang="en-GB" altLang="en-US" sz="909" kern="0" dirty="0"/>
          </a:p>
        </p:txBody>
      </p:sp>
      <p:sp>
        <p:nvSpPr>
          <p:cNvPr id="192" name="Isosceles Triangle 191"/>
          <p:cNvSpPr/>
          <p:nvPr/>
        </p:nvSpPr>
        <p:spPr>
          <a:xfrm>
            <a:off x="5334000" y="2841150"/>
            <a:ext cx="121227" cy="196273"/>
          </a:xfrm>
          <a:prstGeom prst="triangle">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93" name="TextBox 46"/>
          <p:cNvSpPr txBox="1">
            <a:spLocks noChangeArrowheads="1"/>
          </p:cNvSpPr>
          <p:nvPr/>
        </p:nvSpPr>
        <p:spPr bwMode="auto">
          <a:xfrm>
            <a:off x="5451817" y="2749117"/>
            <a:ext cx="693155" cy="3637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Torch game training</a:t>
            </a:r>
            <a:endParaRPr lang="en-GB" altLang="en-US" sz="909" kern="0" dirty="0"/>
          </a:p>
        </p:txBody>
      </p:sp>
      <p:sp>
        <p:nvSpPr>
          <p:cNvPr id="194" name="Pentagon 193"/>
          <p:cNvSpPr/>
          <p:nvPr/>
        </p:nvSpPr>
        <p:spPr>
          <a:xfrm>
            <a:off x="6225786" y="3037227"/>
            <a:ext cx="121227" cy="196273"/>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95" name="TextBox 46"/>
          <p:cNvSpPr txBox="1">
            <a:spLocks noChangeArrowheads="1"/>
          </p:cNvSpPr>
          <p:nvPr/>
        </p:nvSpPr>
        <p:spPr bwMode="auto">
          <a:xfrm>
            <a:off x="6356550" y="2942509"/>
            <a:ext cx="474245" cy="3637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GKN site visit</a:t>
            </a:r>
            <a:endParaRPr lang="en-GB" altLang="en-US" sz="909" kern="0" dirty="0"/>
          </a:p>
        </p:txBody>
      </p:sp>
      <p:sp>
        <p:nvSpPr>
          <p:cNvPr id="197" name="TextBox 46"/>
          <p:cNvSpPr txBox="1">
            <a:spLocks noChangeArrowheads="1"/>
          </p:cNvSpPr>
          <p:nvPr/>
        </p:nvSpPr>
        <p:spPr bwMode="auto">
          <a:xfrm>
            <a:off x="7412182" y="3059962"/>
            <a:ext cx="3010945" cy="461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818" kern="0" dirty="0"/>
              <a:t>Target is to keep the 5+6 Jan, feasibility to get the 1:1 interviews set up with Tony, Mark, </a:t>
            </a:r>
            <a:r>
              <a:rPr lang="en-GB" altLang="en-US" sz="818" kern="0" dirty="0" err="1"/>
              <a:t>SteerCo</a:t>
            </a:r>
            <a:r>
              <a:rPr lang="en-GB" altLang="en-US" sz="818" kern="0" dirty="0"/>
              <a:t> now being checked. Alternative options maybe needed</a:t>
            </a:r>
            <a:endParaRPr lang="en-GB" altLang="en-US" sz="818" kern="0" dirty="0"/>
          </a:p>
        </p:txBody>
      </p:sp>
      <p:sp>
        <p:nvSpPr>
          <p:cNvPr id="198" name="Oval 197"/>
          <p:cNvSpPr/>
          <p:nvPr/>
        </p:nvSpPr>
        <p:spPr>
          <a:xfrm>
            <a:off x="7039841" y="2900716"/>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99" name="Oval 198"/>
          <p:cNvSpPr/>
          <p:nvPr/>
        </p:nvSpPr>
        <p:spPr>
          <a:xfrm>
            <a:off x="7189932" y="2900716"/>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0" name="Oval 199"/>
          <p:cNvSpPr/>
          <p:nvPr/>
        </p:nvSpPr>
        <p:spPr>
          <a:xfrm>
            <a:off x="7342910" y="2900716"/>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1" name="Oval 200"/>
          <p:cNvSpPr/>
          <p:nvPr/>
        </p:nvSpPr>
        <p:spPr>
          <a:xfrm>
            <a:off x="7475682" y="2900716"/>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2" name="Oval 201"/>
          <p:cNvSpPr/>
          <p:nvPr/>
        </p:nvSpPr>
        <p:spPr>
          <a:xfrm>
            <a:off x="7596910" y="2900716"/>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3" name="Oval 202"/>
          <p:cNvSpPr/>
          <p:nvPr/>
        </p:nvSpPr>
        <p:spPr>
          <a:xfrm>
            <a:off x="7712364" y="2900716"/>
            <a:ext cx="95250" cy="112648"/>
          </a:xfrm>
          <a:prstGeom prst="ellipse">
            <a:avLst/>
          </a:prstGeom>
          <a:solidFill>
            <a:srgbClr val="122859"/>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4" name="TextBox 46"/>
          <p:cNvSpPr txBox="1">
            <a:spLocks noChangeArrowheads="1"/>
          </p:cNvSpPr>
          <p:nvPr/>
        </p:nvSpPr>
        <p:spPr bwMode="auto">
          <a:xfrm>
            <a:off x="6972580" y="2748263"/>
            <a:ext cx="855239" cy="1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727" kern="0" dirty="0"/>
              <a:t>Coaching by 4D</a:t>
            </a:r>
            <a:endParaRPr lang="en-GB" altLang="en-US" sz="727" kern="0" dirty="0"/>
          </a:p>
        </p:txBody>
      </p:sp>
      <p:sp>
        <p:nvSpPr>
          <p:cNvPr id="205" name="Oval 204"/>
          <p:cNvSpPr/>
          <p:nvPr/>
        </p:nvSpPr>
        <p:spPr>
          <a:xfrm>
            <a:off x="7940020" y="2900716"/>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6" name="Oval 205"/>
          <p:cNvSpPr/>
          <p:nvPr/>
        </p:nvSpPr>
        <p:spPr>
          <a:xfrm>
            <a:off x="8176701" y="2900716"/>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7" name="Oval 206"/>
          <p:cNvSpPr/>
          <p:nvPr/>
        </p:nvSpPr>
        <p:spPr>
          <a:xfrm>
            <a:off x="8366708" y="2900716"/>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8" name="Oval 207"/>
          <p:cNvSpPr/>
          <p:nvPr/>
        </p:nvSpPr>
        <p:spPr>
          <a:xfrm>
            <a:off x="8603390" y="2900716"/>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09" name="Oval 208"/>
          <p:cNvSpPr/>
          <p:nvPr/>
        </p:nvSpPr>
        <p:spPr>
          <a:xfrm>
            <a:off x="9017529" y="2900716"/>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10" name="Oval 209"/>
          <p:cNvSpPr/>
          <p:nvPr/>
        </p:nvSpPr>
        <p:spPr>
          <a:xfrm>
            <a:off x="9440034" y="2900716"/>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11" name="Oval 210"/>
          <p:cNvSpPr/>
          <p:nvPr/>
        </p:nvSpPr>
        <p:spPr>
          <a:xfrm>
            <a:off x="9875089" y="2902522"/>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12" name="Oval 211"/>
          <p:cNvSpPr/>
          <p:nvPr/>
        </p:nvSpPr>
        <p:spPr>
          <a:xfrm>
            <a:off x="10297594" y="2902522"/>
            <a:ext cx="95250" cy="112648"/>
          </a:xfrm>
          <a:prstGeom prst="ellipse">
            <a:avLst/>
          </a:prstGeom>
          <a:solidFill>
            <a:srgbClr val="84B915"/>
          </a:solidFill>
          <a:ln w="3175"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13" name="TextBox 106"/>
          <p:cNvSpPr txBox="1">
            <a:spLocks noChangeArrowheads="1"/>
          </p:cNvSpPr>
          <p:nvPr/>
        </p:nvSpPr>
        <p:spPr bwMode="auto">
          <a:xfrm>
            <a:off x="2566901" y="4136666"/>
            <a:ext cx="1273273" cy="5247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Team leader training, torch game. Coaching by managers</a:t>
            </a:r>
            <a:endParaRPr lang="en-GB" altLang="en-US" sz="955" kern="0" dirty="0">
              <a:latin typeface="Arial"/>
              <a:cs typeface="Arial"/>
            </a:endParaRPr>
          </a:p>
        </p:txBody>
      </p:sp>
      <p:sp>
        <p:nvSpPr>
          <p:cNvPr id="214" name="TextBox 71"/>
          <p:cNvSpPr txBox="1">
            <a:spLocks noChangeArrowheads="1"/>
          </p:cNvSpPr>
          <p:nvPr/>
        </p:nvSpPr>
        <p:spPr bwMode="auto">
          <a:xfrm>
            <a:off x="1870363" y="5465060"/>
            <a:ext cx="1968644" cy="230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TL Training programme</a:t>
            </a:r>
            <a:endParaRPr lang="en-GB" altLang="en-US" sz="955" kern="0" dirty="0">
              <a:latin typeface="Arial"/>
              <a:cs typeface="Arial"/>
            </a:endParaRPr>
          </a:p>
        </p:txBody>
      </p:sp>
      <p:sp>
        <p:nvSpPr>
          <p:cNvPr id="216" name="TextBox 71"/>
          <p:cNvSpPr txBox="1">
            <a:spLocks noChangeArrowheads="1"/>
          </p:cNvSpPr>
          <p:nvPr/>
        </p:nvSpPr>
        <p:spPr bwMode="auto">
          <a:xfrm>
            <a:off x="1870363" y="5692015"/>
            <a:ext cx="1968644" cy="230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Manager Training programme</a:t>
            </a:r>
            <a:endParaRPr lang="en-GB" altLang="en-US" sz="955" kern="0" dirty="0">
              <a:latin typeface="Arial"/>
              <a:cs typeface="Arial"/>
            </a:endParaRPr>
          </a:p>
        </p:txBody>
      </p:sp>
      <p:sp>
        <p:nvSpPr>
          <p:cNvPr id="218" name="TextBox 71"/>
          <p:cNvSpPr txBox="1">
            <a:spLocks noChangeArrowheads="1"/>
          </p:cNvSpPr>
          <p:nvPr/>
        </p:nvSpPr>
        <p:spPr bwMode="auto">
          <a:xfrm>
            <a:off x="1870363" y="6099438"/>
            <a:ext cx="1968644" cy="230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Supply Chain Training programme</a:t>
            </a:r>
            <a:endParaRPr lang="en-GB" altLang="en-US" sz="955" kern="0" dirty="0">
              <a:latin typeface="Arial"/>
              <a:cs typeface="Arial"/>
            </a:endParaRPr>
          </a:p>
        </p:txBody>
      </p:sp>
      <p:sp>
        <p:nvSpPr>
          <p:cNvPr id="219" name="TextBox 71"/>
          <p:cNvSpPr txBox="1">
            <a:spLocks noChangeArrowheads="1"/>
          </p:cNvSpPr>
          <p:nvPr/>
        </p:nvSpPr>
        <p:spPr bwMode="auto">
          <a:xfrm>
            <a:off x="1870363" y="6310023"/>
            <a:ext cx="1968644" cy="230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Production Training programme</a:t>
            </a:r>
            <a:endParaRPr lang="en-GB" altLang="en-US" sz="955" kern="0" dirty="0">
              <a:latin typeface="Arial"/>
              <a:cs typeface="Arial"/>
            </a:endParaRPr>
          </a:p>
        </p:txBody>
      </p:sp>
      <p:sp>
        <p:nvSpPr>
          <p:cNvPr id="225" name="Pentagon 224"/>
          <p:cNvSpPr/>
          <p:nvPr/>
        </p:nvSpPr>
        <p:spPr>
          <a:xfrm>
            <a:off x="5394614" y="5900107"/>
            <a:ext cx="701386"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Prepare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26" name="Pentagon 225"/>
          <p:cNvSpPr/>
          <p:nvPr/>
        </p:nvSpPr>
        <p:spPr>
          <a:xfrm>
            <a:off x="5394614" y="6106274"/>
            <a:ext cx="701386"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Draft</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27" name="Pentagon 226"/>
          <p:cNvSpPr/>
          <p:nvPr/>
        </p:nvSpPr>
        <p:spPr>
          <a:xfrm>
            <a:off x="5394614" y="6324345"/>
            <a:ext cx="701386"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Draft</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28" name="Pentagon 227"/>
          <p:cNvSpPr/>
          <p:nvPr/>
        </p:nvSpPr>
        <p:spPr>
          <a:xfrm>
            <a:off x="6950796" y="5894158"/>
            <a:ext cx="530659"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Finalise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29" name="Pentagon 228"/>
          <p:cNvSpPr/>
          <p:nvPr/>
        </p:nvSpPr>
        <p:spPr>
          <a:xfrm>
            <a:off x="6814978" y="6314984"/>
            <a:ext cx="530659"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Finalise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33" name="TextBox 71"/>
          <p:cNvSpPr txBox="1">
            <a:spLocks noChangeArrowheads="1"/>
          </p:cNvSpPr>
          <p:nvPr/>
        </p:nvSpPr>
        <p:spPr bwMode="auto">
          <a:xfrm>
            <a:off x="1870363" y="5241582"/>
            <a:ext cx="1968644" cy="230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Staff Training programme</a:t>
            </a:r>
            <a:endParaRPr lang="en-GB" altLang="en-US" sz="955" kern="0" dirty="0">
              <a:latin typeface="Arial"/>
              <a:cs typeface="Arial"/>
            </a:endParaRPr>
          </a:p>
        </p:txBody>
      </p:sp>
      <p:sp>
        <p:nvSpPr>
          <p:cNvPr id="234" name="Pentagon 233"/>
          <p:cNvSpPr/>
          <p:nvPr/>
        </p:nvSpPr>
        <p:spPr>
          <a:xfrm>
            <a:off x="5394614" y="5457265"/>
            <a:ext cx="701386"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Prepare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38" name="Pentagon 237"/>
          <p:cNvSpPr/>
          <p:nvPr/>
        </p:nvSpPr>
        <p:spPr>
          <a:xfrm>
            <a:off x="6814978" y="5460884"/>
            <a:ext cx="530659"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Finalise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39" name="Pentagon 238"/>
          <p:cNvSpPr/>
          <p:nvPr/>
        </p:nvSpPr>
        <p:spPr>
          <a:xfrm>
            <a:off x="6814978" y="5671535"/>
            <a:ext cx="530659"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Finalise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40" name="Pentagon 239"/>
          <p:cNvSpPr/>
          <p:nvPr/>
        </p:nvSpPr>
        <p:spPr>
          <a:xfrm>
            <a:off x="7373674" y="5259311"/>
            <a:ext cx="530659"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Finalise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41" name="Isosceles Triangle 240"/>
          <p:cNvSpPr/>
          <p:nvPr/>
        </p:nvSpPr>
        <p:spPr>
          <a:xfrm>
            <a:off x="5423574" y="4766283"/>
            <a:ext cx="121227" cy="196273"/>
          </a:xfrm>
          <a:prstGeom prst="triangle">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42" name="TextBox 46"/>
          <p:cNvSpPr txBox="1">
            <a:spLocks noChangeArrowheads="1"/>
          </p:cNvSpPr>
          <p:nvPr/>
        </p:nvSpPr>
        <p:spPr bwMode="auto">
          <a:xfrm>
            <a:off x="5541391" y="4674249"/>
            <a:ext cx="693155" cy="3637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Torch game training</a:t>
            </a:r>
            <a:endParaRPr lang="en-GB" altLang="en-US" sz="909" kern="0" dirty="0"/>
          </a:p>
        </p:txBody>
      </p:sp>
      <p:sp>
        <p:nvSpPr>
          <p:cNvPr id="243" name="Isosceles Triangle 242"/>
          <p:cNvSpPr/>
          <p:nvPr/>
        </p:nvSpPr>
        <p:spPr>
          <a:xfrm>
            <a:off x="5146483" y="2530763"/>
            <a:ext cx="121227" cy="196273"/>
          </a:xfrm>
          <a:prstGeom prst="triangle">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44" name="TextBox 46"/>
          <p:cNvSpPr txBox="1">
            <a:spLocks noChangeArrowheads="1"/>
          </p:cNvSpPr>
          <p:nvPr/>
        </p:nvSpPr>
        <p:spPr bwMode="auto">
          <a:xfrm>
            <a:off x="5264300" y="2438729"/>
            <a:ext cx="693155" cy="3637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32727" tIns="41549" rIns="32727"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09" kern="0" dirty="0"/>
              <a:t>Torch game training</a:t>
            </a:r>
            <a:endParaRPr lang="en-GB" altLang="en-US" sz="909" kern="0" dirty="0"/>
          </a:p>
        </p:txBody>
      </p:sp>
      <p:sp>
        <p:nvSpPr>
          <p:cNvPr id="245" name="Oval 244"/>
          <p:cNvSpPr/>
          <p:nvPr/>
        </p:nvSpPr>
        <p:spPr>
          <a:xfrm>
            <a:off x="1664724" y="5280226"/>
            <a:ext cx="171602" cy="171602"/>
          </a:xfrm>
          <a:prstGeom prst="ellipse">
            <a:avLst/>
          </a:prstGeom>
          <a:solidFill>
            <a:srgbClr val="122859"/>
          </a:solidFill>
          <a:ln/>
        </p:spPr>
        <p:style>
          <a:lnRef idx="0">
            <a:schemeClr val="accent5"/>
          </a:lnRef>
          <a:fillRef idx="3">
            <a:schemeClr val="accent5"/>
          </a:fillRef>
          <a:effectRef idx="3">
            <a:schemeClr val="accent5"/>
          </a:effectRef>
          <a:fontRef idx="minor">
            <a:schemeClr val="lt1"/>
          </a:fontRef>
        </p:style>
        <p:txBody>
          <a:bodyPr lIns="0" tIns="0" rIns="0" bIns="0" rtlCol="0" anchor="ctr"/>
          <a:lstStyle/>
          <a:p>
            <a:pPr algn="ctr"/>
            <a:r>
              <a:rPr lang="en-GB" sz="1000" dirty="0">
                <a:solidFill>
                  <a:schemeClr val="bg1"/>
                </a:solidFill>
              </a:rPr>
              <a:t>1</a:t>
            </a:r>
            <a:endParaRPr lang="en-GB" sz="1000" dirty="0">
              <a:solidFill>
                <a:schemeClr val="bg1"/>
              </a:solidFill>
            </a:endParaRPr>
          </a:p>
        </p:txBody>
      </p:sp>
      <p:sp>
        <p:nvSpPr>
          <p:cNvPr id="246" name="Oval 245"/>
          <p:cNvSpPr/>
          <p:nvPr/>
        </p:nvSpPr>
        <p:spPr>
          <a:xfrm>
            <a:off x="1664724" y="5506825"/>
            <a:ext cx="171602" cy="171602"/>
          </a:xfrm>
          <a:prstGeom prst="ellipse">
            <a:avLst/>
          </a:prstGeom>
          <a:solidFill>
            <a:srgbClr val="122859"/>
          </a:solidFill>
          <a:ln/>
        </p:spPr>
        <p:style>
          <a:lnRef idx="0">
            <a:schemeClr val="accent5"/>
          </a:lnRef>
          <a:fillRef idx="3">
            <a:schemeClr val="accent5"/>
          </a:fillRef>
          <a:effectRef idx="3">
            <a:schemeClr val="accent5"/>
          </a:effectRef>
          <a:fontRef idx="minor">
            <a:schemeClr val="lt1"/>
          </a:fontRef>
        </p:style>
        <p:txBody>
          <a:bodyPr lIns="0" tIns="0" rIns="0" bIns="0" rtlCol="0" anchor="ctr"/>
          <a:lstStyle/>
          <a:p>
            <a:pPr algn="ctr"/>
            <a:r>
              <a:rPr lang="en-GB" sz="1636" dirty="0">
                <a:solidFill>
                  <a:schemeClr val="bg1"/>
                </a:solidFill>
              </a:rPr>
              <a:t>2</a:t>
            </a:r>
            <a:endParaRPr lang="en-GB" sz="1000" dirty="0">
              <a:solidFill>
                <a:schemeClr val="bg1"/>
              </a:solidFill>
            </a:endParaRPr>
          </a:p>
        </p:txBody>
      </p:sp>
      <p:sp>
        <p:nvSpPr>
          <p:cNvPr id="247" name="Oval 246"/>
          <p:cNvSpPr/>
          <p:nvPr/>
        </p:nvSpPr>
        <p:spPr>
          <a:xfrm>
            <a:off x="1664724" y="5711844"/>
            <a:ext cx="171602" cy="171602"/>
          </a:xfrm>
          <a:prstGeom prst="ellipse">
            <a:avLst/>
          </a:prstGeom>
          <a:solidFill>
            <a:srgbClr val="122859"/>
          </a:solidFill>
          <a:ln/>
        </p:spPr>
        <p:style>
          <a:lnRef idx="0">
            <a:schemeClr val="accent5"/>
          </a:lnRef>
          <a:fillRef idx="3">
            <a:schemeClr val="accent5"/>
          </a:fillRef>
          <a:effectRef idx="3">
            <a:schemeClr val="accent5"/>
          </a:effectRef>
          <a:fontRef idx="minor">
            <a:schemeClr val="lt1"/>
          </a:fontRef>
        </p:style>
        <p:txBody>
          <a:bodyPr lIns="0" tIns="0" rIns="0" bIns="0" rtlCol="0" anchor="ctr"/>
          <a:lstStyle/>
          <a:p>
            <a:pPr algn="ctr"/>
            <a:r>
              <a:rPr lang="en-GB" sz="1636" dirty="0">
                <a:solidFill>
                  <a:schemeClr val="bg1"/>
                </a:solidFill>
              </a:rPr>
              <a:t>3</a:t>
            </a:r>
            <a:endParaRPr lang="en-GB" sz="1000" dirty="0">
              <a:solidFill>
                <a:schemeClr val="bg1"/>
              </a:solidFill>
            </a:endParaRPr>
          </a:p>
        </p:txBody>
      </p:sp>
      <p:sp>
        <p:nvSpPr>
          <p:cNvPr id="248" name="Oval 247"/>
          <p:cNvSpPr/>
          <p:nvPr/>
        </p:nvSpPr>
        <p:spPr>
          <a:xfrm>
            <a:off x="1664724" y="6124464"/>
            <a:ext cx="171602" cy="171602"/>
          </a:xfrm>
          <a:prstGeom prst="ellipse">
            <a:avLst/>
          </a:prstGeom>
          <a:solidFill>
            <a:srgbClr val="122859"/>
          </a:solidFill>
          <a:ln/>
        </p:spPr>
        <p:style>
          <a:lnRef idx="0">
            <a:schemeClr val="accent5"/>
          </a:lnRef>
          <a:fillRef idx="3">
            <a:schemeClr val="accent5"/>
          </a:fillRef>
          <a:effectRef idx="3">
            <a:schemeClr val="accent5"/>
          </a:effectRef>
          <a:fontRef idx="minor">
            <a:schemeClr val="lt1"/>
          </a:fontRef>
        </p:style>
        <p:txBody>
          <a:bodyPr lIns="0" tIns="0" rIns="0" bIns="0" rtlCol="0" anchor="ctr"/>
          <a:lstStyle/>
          <a:p>
            <a:pPr algn="ctr"/>
            <a:r>
              <a:rPr lang="en-GB" sz="1636" dirty="0">
                <a:solidFill>
                  <a:schemeClr val="bg1"/>
                </a:solidFill>
              </a:rPr>
              <a:t>5</a:t>
            </a:r>
            <a:endParaRPr lang="en-GB" sz="1000" dirty="0">
              <a:solidFill>
                <a:schemeClr val="bg1"/>
              </a:solidFill>
            </a:endParaRPr>
          </a:p>
        </p:txBody>
      </p:sp>
      <p:sp>
        <p:nvSpPr>
          <p:cNvPr id="249" name="Oval 248"/>
          <p:cNvSpPr/>
          <p:nvPr/>
        </p:nvSpPr>
        <p:spPr>
          <a:xfrm>
            <a:off x="1664724" y="6338911"/>
            <a:ext cx="171602" cy="171602"/>
          </a:xfrm>
          <a:prstGeom prst="ellipse">
            <a:avLst/>
          </a:prstGeom>
          <a:solidFill>
            <a:srgbClr val="122859"/>
          </a:solidFill>
          <a:ln/>
        </p:spPr>
        <p:style>
          <a:lnRef idx="0">
            <a:schemeClr val="accent5"/>
          </a:lnRef>
          <a:fillRef idx="3">
            <a:schemeClr val="accent5"/>
          </a:fillRef>
          <a:effectRef idx="3">
            <a:schemeClr val="accent5"/>
          </a:effectRef>
          <a:fontRef idx="minor">
            <a:schemeClr val="lt1"/>
          </a:fontRef>
        </p:style>
        <p:txBody>
          <a:bodyPr lIns="0" tIns="0" rIns="0" bIns="0" rtlCol="0" anchor="ctr"/>
          <a:lstStyle/>
          <a:p>
            <a:pPr algn="ctr"/>
            <a:r>
              <a:rPr lang="en-GB" sz="1636" dirty="0">
                <a:solidFill>
                  <a:schemeClr val="bg1"/>
                </a:solidFill>
              </a:rPr>
              <a:t>6</a:t>
            </a:r>
            <a:endParaRPr lang="en-GB" sz="1000" dirty="0">
              <a:solidFill>
                <a:schemeClr val="bg1"/>
              </a:solidFill>
            </a:endParaRPr>
          </a:p>
        </p:txBody>
      </p:sp>
      <p:sp>
        <p:nvSpPr>
          <p:cNvPr id="250" name="TextBox 71"/>
          <p:cNvSpPr txBox="1">
            <a:spLocks noChangeArrowheads="1"/>
          </p:cNvSpPr>
          <p:nvPr/>
        </p:nvSpPr>
        <p:spPr bwMode="auto">
          <a:xfrm>
            <a:off x="1870363" y="5899834"/>
            <a:ext cx="1968644" cy="230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41549" rIns="0"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955" kern="0" dirty="0">
                <a:latin typeface="Arial"/>
                <a:cs typeface="Arial"/>
              </a:rPr>
              <a:t>SLT Training programme</a:t>
            </a:r>
            <a:endParaRPr lang="en-GB" altLang="en-US" sz="955" kern="0" dirty="0">
              <a:latin typeface="Arial"/>
              <a:cs typeface="Arial"/>
            </a:endParaRPr>
          </a:p>
        </p:txBody>
      </p:sp>
      <p:sp>
        <p:nvSpPr>
          <p:cNvPr id="251" name="Oval 250"/>
          <p:cNvSpPr/>
          <p:nvPr/>
        </p:nvSpPr>
        <p:spPr>
          <a:xfrm>
            <a:off x="1664724" y="5919662"/>
            <a:ext cx="171602" cy="171602"/>
          </a:xfrm>
          <a:prstGeom prst="ellipse">
            <a:avLst/>
          </a:prstGeom>
          <a:solidFill>
            <a:srgbClr val="122859"/>
          </a:solidFill>
          <a:ln/>
        </p:spPr>
        <p:style>
          <a:lnRef idx="0">
            <a:schemeClr val="accent5"/>
          </a:lnRef>
          <a:fillRef idx="3">
            <a:schemeClr val="accent5"/>
          </a:fillRef>
          <a:effectRef idx="3">
            <a:schemeClr val="accent5"/>
          </a:effectRef>
          <a:fontRef idx="minor">
            <a:schemeClr val="lt1"/>
          </a:fontRef>
        </p:style>
        <p:txBody>
          <a:bodyPr lIns="0" tIns="0" rIns="0" bIns="0" rtlCol="0" anchor="ctr"/>
          <a:lstStyle/>
          <a:p>
            <a:pPr algn="ctr"/>
            <a:r>
              <a:rPr lang="en-GB" sz="1636" dirty="0">
                <a:solidFill>
                  <a:schemeClr val="bg1"/>
                </a:solidFill>
              </a:rPr>
              <a:t>4</a:t>
            </a:r>
            <a:endParaRPr lang="en-GB" sz="1636" dirty="0">
              <a:solidFill>
                <a:schemeClr val="bg1"/>
              </a:solidFill>
            </a:endParaRPr>
          </a:p>
        </p:txBody>
      </p:sp>
      <p:sp>
        <p:nvSpPr>
          <p:cNvPr id="252" name="Pentagon 251"/>
          <p:cNvSpPr/>
          <p:nvPr/>
        </p:nvSpPr>
        <p:spPr>
          <a:xfrm>
            <a:off x="5394614" y="5252023"/>
            <a:ext cx="701386"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Prepare</a:t>
            </a:r>
            <a:endParaRPr lang="en-GB" sz="909" kern="0" dirty="0">
              <a:solidFill>
                <a:sysClr val="window" lastClr="FFFFFF"/>
              </a:solidFill>
              <a:latin typeface="Arial" panose="020B0604020202020204" pitchFamily="34" charset="0"/>
              <a:cs typeface="Arial" panose="020B0604020202020204" pitchFamily="34" charset="0"/>
            </a:endParaRPr>
          </a:p>
        </p:txBody>
      </p:sp>
      <p:sp>
        <p:nvSpPr>
          <p:cNvPr id="253" name="Pentagon 252"/>
          <p:cNvSpPr/>
          <p:nvPr/>
        </p:nvSpPr>
        <p:spPr>
          <a:xfrm>
            <a:off x="6814978" y="6109741"/>
            <a:ext cx="530659" cy="196273"/>
          </a:xfrm>
          <a:prstGeom prst="homePlate">
            <a:avLst>
              <a:gd name="adj" fmla="val 24675"/>
            </a:avLst>
          </a:prstGeom>
          <a:solidFill>
            <a:srgbClr val="122859">
              <a:alpha val="78000"/>
            </a:srgbClr>
          </a:solidFill>
          <a:ln w="25400" cap="flat" cmpd="sng" algn="ctr">
            <a:solidFill>
              <a:sysClr val="window" lastClr="FFFFFF"/>
            </a:solidFill>
            <a:prstDash val="solid"/>
          </a:ln>
          <a:effectLst/>
        </p:spPr>
        <p:txBody>
          <a:bodyPr lIns="32715" tIns="32715" rIns="32715" bIns="32715" anchor="ctr"/>
          <a:lstStyle/>
          <a:p>
            <a:pPr defTabSz="831281">
              <a:defRPr/>
            </a:pPr>
            <a:r>
              <a:rPr lang="en-GB" sz="909" kern="0" dirty="0">
                <a:solidFill>
                  <a:sysClr val="window" lastClr="FFFFFF"/>
                </a:solidFill>
                <a:latin typeface="Arial" panose="020B0604020202020204" pitchFamily="34" charset="0"/>
                <a:cs typeface="Arial" panose="020B0604020202020204" pitchFamily="34" charset="0"/>
              </a:rPr>
              <a:t>Finalise</a:t>
            </a:r>
            <a:endParaRPr lang="en-GB" sz="909" kern="0" dirty="0">
              <a:solidFill>
                <a:sysClr val="window" lastClr="FFFFFF"/>
              </a:solidFill>
              <a:latin typeface="Arial" panose="020B0604020202020204" pitchFamily="34" charset="0"/>
              <a:cs typeface="Arial" panose="020B0604020202020204" pitchFamily="34" charset="0"/>
            </a:endParaRPr>
          </a:p>
        </p:txBody>
      </p:sp>
      <p:cxnSp>
        <p:nvCxnSpPr>
          <p:cNvPr id="114" name="Straight Connector 113"/>
          <p:cNvCxnSpPr>
            <a:cxnSpLocks noChangeShapeType="1"/>
          </p:cNvCxnSpPr>
          <p:nvPr/>
        </p:nvCxnSpPr>
        <p:spPr bwMode="auto">
          <a:xfrm>
            <a:off x="6026727" y="1822145"/>
            <a:ext cx="0" cy="4813012"/>
          </a:xfrm>
          <a:prstGeom prst="line">
            <a:avLst/>
          </a:prstGeom>
          <a:noFill/>
          <a:ln w="25400">
            <a:solidFill>
              <a:srgbClr val="C0000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grpSp>
        <p:nvGrpSpPr>
          <p:cNvPr id="4" name="Group 3"/>
          <p:cNvGrpSpPr/>
          <p:nvPr/>
        </p:nvGrpSpPr>
        <p:grpSpPr>
          <a:xfrm>
            <a:off x="6842337" y="3229152"/>
            <a:ext cx="400337" cy="196079"/>
            <a:chOff x="5850170" y="3601820"/>
            <a:chExt cx="440371" cy="327876"/>
          </a:xfrm>
        </p:grpSpPr>
        <p:sp>
          <p:nvSpPr>
            <p:cNvPr id="196" name="Pentagon 195"/>
            <p:cNvSpPr/>
            <p:nvPr/>
          </p:nvSpPr>
          <p:spPr>
            <a:xfrm>
              <a:off x="5850170" y="3604162"/>
              <a:ext cx="133350" cy="215900"/>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41" name="Pentagon 140"/>
            <p:cNvSpPr/>
            <p:nvPr/>
          </p:nvSpPr>
          <p:spPr>
            <a:xfrm>
              <a:off x="6078770" y="3604162"/>
              <a:ext cx="133350" cy="215900"/>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46" name="TextBox 46"/>
            <p:cNvSpPr txBox="1">
              <a:spLocks noChangeArrowheads="1"/>
            </p:cNvSpPr>
            <p:nvPr/>
          </p:nvSpPr>
          <p:spPr bwMode="auto">
            <a:xfrm>
              <a:off x="5854536" y="3601820"/>
              <a:ext cx="113654" cy="3274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727" kern="0">
                  <a:solidFill>
                    <a:schemeClr val="bg1"/>
                  </a:solidFill>
                </a:rPr>
                <a:t>5</a:t>
              </a:r>
              <a:endParaRPr lang="en-GB" altLang="en-US" sz="727" kern="0" dirty="0">
                <a:solidFill>
                  <a:schemeClr val="bg1"/>
                </a:solidFill>
              </a:endParaRPr>
            </a:p>
          </p:txBody>
        </p:sp>
        <p:sp>
          <p:nvSpPr>
            <p:cNvPr id="148" name="TextBox 46"/>
            <p:cNvSpPr txBox="1">
              <a:spLocks noChangeArrowheads="1"/>
            </p:cNvSpPr>
            <p:nvPr/>
          </p:nvSpPr>
          <p:spPr bwMode="auto">
            <a:xfrm>
              <a:off x="5988974" y="3602287"/>
              <a:ext cx="301567" cy="3274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727" kern="0" dirty="0">
                  <a:solidFill>
                    <a:schemeClr val="bg1"/>
                  </a:solidFill>
                </a:rPr>
                <a:t>12</a:t>
              </a:r>
              <a:endParaRPr lang="en-GB" altLang="en-US" sz="727" kern="0" dirty="0">
                <a:solidFill>
                  <a:schemeClr val="bg1"/>
                </a:solidFill>
              </a:endParaRPr>
            </a:p>
          </p:txBody>
        </p:sp>
      </p:grpSp>
      <p:grpSp>
        <p:nvGrpSpPr>
          <p:cNvPr id="5" name="Group 4"/>
          <p:cNvGrpSpPr/>
          <p:nvPr/>
        </p:nvGrpSpPr>
        <p:grpSpPr>
          <a:xfrm>
            <a:off x="6842337" y="3023557"/>
            <a:ext cx="350079" cy="215072"/>
            <a:chOff x="5850170" y="3303638"/>
            <a:chExt cx="385087" cy="260915"/>
          </a:xfrm>
        </p:grpSpPr>
        <p:sp>
          <p:nvSpPr>
            <p:cNvPr id="155" name="Pentagon 154"/>
            <p:cNvSpPr/>
            <p:nvPr/>
          </p:nvSpPr>
          <p:spPr>
            <a:xfrm>
              <a:off x="5850170" y="3345963"/>
              <a:ext cx="133350" cy="156637"/>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56" name="Pentagon 155"/>
            <p:cNvSpPr/>
            <p:nvPr/>
          </p:nvSpPr>
          <p:spPr>
            <a:xfrm>
              <a:off x="6019800" y="3345963"/>
              <a:ext cx="133350" cy="156637"/>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157" name="TextBox 46"/>
            <p:cNvSpPr txBox="1">
              <a:spLocks noChangeArrowheads="1"/>
            </p:cNvSpPr>
            <p:nvPr/>
          </p:nvSpPr>
          <p:spPr bwMode="auto">
            <a:xfrm>
              <a:off x="5854536" y="3303638"/>
              <a:ext cx="113654" cy="2375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nchor="ctr">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727" kern="0" dirty="0">
                  <a:solidFill>
                    <a:schemeClr val="bg1"/>
                  </a:solidFill>
                </a:rPr>
                <a:t>5</a:t>
              </a:r>
              <a:endParaRPr lang="en-GB" altLang="en-US" sz="727" kern="0" dirty="0">
                <a:solidFill>
                  <a:schemeClr val="bg1"/>
                </a:solidFill>
              </a:endParaRPr>
            </a:p>
          </p:txBody>
        </p:sp>
        <p:sp>
          <p:nvSpPr>
            <p:cNvPr id="158" name="TextBox 46"/>
            <p:cNvSpPr txBox="1">
              <a:spLocks noChangeArrowheads="1"/>
            </p:cNvSpPr>
            <p:nvPr/>
          </p:nvSpPr>
          <p:spPr bwMode="auto">
            <a:xfrm>
              <a:off x="5933690" y="3327017"/>
              <a:ext cx="301567" cy="2375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727" kern="0" dirty="0">
                  <a:solidFill>
                    <a:schemeClr val="bg1"/>
                  </a:solidFill>
                </a:rPr>
                <a:t>6</a:t>
              </a:r>
            </a:p>
          </p:txBody>
        </p:sp>
      </p:grpSp>
      <p:grpSp>
        <p:nvGrpSpPr>
          <p:cNvPr id="164" name="Group 163"/>
          <p:cNvGrpSpPr/>
          <p:nvPr/>
        </p:nvGrpSpPr>
        <p:grpSpPr>
          <a:xfrm>
            <a:off x="6985016" y="3361005"/>
            <a:ext cx="427166" cy="218257"/>
            <a:chOff x="5765374" y="3299774"/>
            <a:chExt cx="469883" cy="264779"/>
          </a:xfrm>
        </p:grpSpPr>
        <p:sp>
          <p:nvSpPr>
            <p:cNvPr id="168" name="Pentagon 167"/>
            <p:cNvSpPr/>
            <p:nvPr/>
          </p:nvSpPr>
          <p:spPr>
            <a:xfrm>
              <a:off x="5850170" y="3345963"/>
              <a:ext cx="133350" cy="156637"/>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15" name="Pentagon 214"/>
            <p:cNvSpPr/>
            <p:nvPr/>
          </p:nvSpPr>
          <p:spPr>
            <a:xfrm>
              <a:off x="6019800" y="3345963"/>
              <a:ext cx="133350" cy="156637"/>
            </a:xfrm>
            <a:prstGeom prst="homePlate">
              <a:avLst>
                <a:gd name="adj" fmla="val 24675"/>
              </a:avLst>
            </a:prstGeom>
            <a:solidFill>
              <a:srgbClr val="122859"/>
            </a:solidFill>
            <a:ln w="25400" cap="flat" cmpd="sng" algn="ctr">
              <a:solidFill>
                <a:srgbClr val="122859"/>
              </a:solidFill>
              <a:prstDash val="solid"/>
            </a:ln>
            <a:effectLst/>
          </p:spPr>
          <p:txBody>
            <a:bodyPr lIns="32715" tIns="32715" rIns="32715" bIns="32715" anchor="ctr"/>
            <a:lstStyle/>
            <a:p>
              <a:pPr algn="ctr" defTabSz="831281">
                <a:defRPr/>
              </a:pPr>
              <a:endParaRPr lang="en-GB" sz="1000" kern="0" dirty="0">
                <a:solidFill>
                  <a:srgbClr val="122859"/>
                </a:solidFill>
                <a:latin typeface="Arial" panose="020B0604020202020204" pitchFamily="34" charset="0"/>
                <a:cs typeface="Arial" panose="020B0604020202020204" pitchFamily="34" charset="0"/>
              </a:endParaRPr>
            </a:p>
          </p:txBody>
        </p:sp>
        <p:sp>
          <p:nvSpPr>
            <p:cNvPr id="217" name="TextBox 46"/>
            <p:cNvSpPr txBox="1">
              <a:spLocks noChangeArrowheads="1"/>
            </p:cNvSpPr>
            <p:nvPr/>
          </p:nvSpPr>
          <p:spPr bwMode="auto">
            <a:xfrm>
              <a:off x="5765374" y="3299774"/>
              <a:ext cx="325272" cy="2375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nchor="ctr">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defTabSz="831281">
                <a:spcBef>
                  <a:spcPct val="0"/>
                </a:spcBef>
                <a:buClrTx/>
                <a:buSzTx/>
                <a:buNone/>
                <a:defRPr/>
              </a:pPr>
              <a:r>
                <a:rPr lang="en-GB" altLang="en-US" sz="727" kern="0" dirty="0">
                  <a:solidFill>
                    <a:schemeClr val="bg1"/>
                  </a:solidFill>
                </a:rPr>
                <a:t>12</a:t>
              </a:r>
              <a:endParaRPr lang="en-GB" altLang="en-US" sz="727" kern="0" dirty="0">
                <a:solidFill>
                  <a:schemeClr val="bg1"/>
                </a:solidFill>
              </a:endParaRPr>
            </a:p>
          </p:txBody>
        </p:sp>
        <p:sp>
          <p:nvSpPr>
            <p:cNvPr id="220" name="TextBox 46"/>
            <p:cNvSpPr txBox="1">
              <a:spLocks noChangeArrowheads="1"/>
            </p:cNvSpPr>
            <p:nvPr/>
          </p:nvSpPr>
          <p:spPr bwMode="auto">
            <a:xfrm>
              <a:off x="5933690" y="3327018"/>
              <a:ext cx="301567" cy="237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3098" tIns="41549" rIns="83098" bIns="41549">
              <a:spAutoFit/>
            </a:bodyPr>
            <a:lstStyle>
              <a:lvl1pPr>
                <a:spcBef>
                  <a:spcPct val="20000"/>
                </a:spcBef>
                <a:buClr>
                  <a:srgbClr val="7FC241"/>
                </a:buClr>
                <a:buSzPct val="75000"/>
                <a:buFont typeface="Wingdings" panose="05000000000000000000" pitchFamily="2" charset="2"/>
                <a:buChar char="l"/>
                <a:defRPr sz="1700">
                  <a:solidFill>
                    <a:srgbClr val="122859"/>
                  </a:solidFill>
                  <a:latin typeface="Calibri" panose="020F0502020204030204" pitchFamily="34" charset="0"/>
                  <a:ea typeface="MS PGothic" panose="020B0600070205080204" pitchFamily="34" charset="-128"/>
                  <a:cs typeface="Roboto Light" charset="0"/>
                </a:defRPr>
              </a:lvl1pPr>
              <a:lvl2pPr marL="742950" indent="-285750">
                <a:spcBef>
                  <a:spcPct val="20000"/>
                </a:spcBef>
                <a:buClr>
                  <a:srgbClr val="7FC241"/>
                </a:buClr>
                <a:buFont typeface="Courier New" panose="02070309020205020404" pitchFamily="49" charset="0"/>
                <a:buChar char="o"/>
                <a:defRPr sz="1500">
                  <a:solidFill>
                    <a:srgbClr val="122859"/>
                  </a:solidFill>
                  <a:latin typeface="Calibri" panose="020F0502020204030204" pitchFamily="34" charset="0"/>
                  <a:ea typeface="Roboto Light" charset="0"/>
                  <a:cs typeface="Roboto Light" charset="0"/>
                </a:defRPr>
              </a:lvl2pPr>
              <a:lvl3pPr marL="1143000" indent="-228600">
                <a:spcBef>
                  <a:spcPct val="20000"/>
                </a:spcBef>
                <a:buClr>
                  <a:srgbClr val="7FC241"/>
                </a:buClr>
                <a:buFont typeface="Courier New" panose="02070309020205020404" pitchFamily="49" charset="0"/>
                <a:buChar char="o"/>
                <a:defRPr sz="1300">
                  <a:solidFill>
                    <a:srgbClr val="122859"/>
                  </a:solidFill>
                  <a:latin typeface="Calibri" panose="020F0502020204030204" pitchFamily="34" charset="0"/>
                  <a:ea typeface="Roboto Light" charset="0"/>
                  <a:cs typeface="Roboto Light" charset="0"/>
                </a:defRPr>
              </a:lvl3pPr>
              <a:lvl4pPr marL="16002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4pPr>
              <a:lvl5pPr marL="2057400" indent="-228600">
                <a:spcBef>
                  <a:spcPct val="20000"/>
                </a:spcBef>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5pPr>
              <a:lvl6pPr marL="25146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6pPr>
              <a:lvl7pPr marL="29718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7pPr>
              <a:lvl8pPr marL="34290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8pPr>
              <a:lvl9pPr marL="3886200" indent="-228600" eaLnBrk="0" fontAlgn="base" hangingPunct="0">
                <a:spcBef>
                  <a:spcPct val="20000"/>
                </a:spcBef>
                <a:spcAft>
                  <a:spcPct val="0"/>
                </a:spcAft>
                <a:buClr>
                  <a:srgbClr val="7FC241"/>
                </a:buClr>
                <a:buFont typeface="Courier New" panose="02070309020205020404" pitchFamily="49" charset="0"/>
                <a:buChar char="o"/>
                <a:defRPr sz="800">
                  <a:solidFill>
                    <a:srgbClr val="122859"/>
                  </a:solidFill>
                  <a:latin typeface="Calibri" panose="020F0502020204030204" pitchFamily="34" charset="0"/>
                  <a:ea typeface="Roboto Light" charset="0"/>
                  <a:cs typeface="Roboto Light" charset="0"/>
                </a:defRPr>
              </a:lvl9pPr>
            </a:lstStyle>
            <a:p>
              <a:pPr algn="ctr" defTabSz="831281">
                <a:spcBef>
                  <a:spcPct val="0"/>
                </a:spcBef>
                <a:buClrTx/>
                <a:buSzTx/>
                <a:buNone/>
                <a:defRPr/>
              </a:pPr>
              <a:r>
                <a:rPr lang="en-GB" altLang="en-US" sz="727" kern="0" dirty="0">
                  <a:solidFill>
                    <a:schemeClr val="bg1"/>
                  </a:solidFill>
                </a:rPr>
                <a:t>13</a:t>
              </a:r>
              <a:endParaRPr lang="en-GB" altLang="en-US" sz="727" kern="0" dirty="0">
                <a:solidFill>
                  <a:schemeClr val="bg1"/>
                </a:solidFill>
              </a:endParaRPr>
            </a:p>
          </p:txBody>
        </p:sp>
      </p:grpSp>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768790183"/>
      </p:ext>
    </p:extLst>
  </p:cSld>
  <p:clrMapOvr>
    <a:masterClrMapping/>
  </p:clrMapOvr>
  <p:transition spd="med" advClick="0" advTm="200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910251" y="93272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6" name="Oval 5"/>
          <p:cNvSpPr/>
          <p:nvPr/>
        </p:nvSpPr>
        <p:spPr>
          <a:xfrm>
            <a:off x="2910251" y="237288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7" name="Oval 6"/>
          <p:cNvSpPr/>
          <p:nvPr/>
        </p:nvSpPr>
        <p:spPr>
          <a:xfrm>
            <a:off x="2910251" y="381304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8" name="Oval 7"/>
          <p:cNvSpPr/>
          <p:nvPr/>
        </p:nvSpPr>
        <p:spPr>
          <a:xfrm>
            <a:off x="7728181" y="381304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9" name="Oval 8"/>
          <p:cNvSpPr/>
          <p:nvPr/>
        </p:nvSpPr>
        <p:spPr>
          <a:xfrm>
            <a:off x="7728181" y="237288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10" name="Oval 9"/>
          <p:cNvSpPr/>
          <p:nvPr/>
        </p:nvSpPr>
        <p:spPr>
          <a:xfrm>
            <a:off x="7728181" y="93272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11" name="TextBox 10"/>
          <p:cNvSpPr txBox="1"/>
          <p:nvPr/>
        </p:nvSpPr>
        <p:spPr>
          <a:xfrm>
            <a:off x="3023659" y="1412777"/>
            <a:ext cx="1344149" cy="420564"/>
          </a:xfrm>
          <a:prstGeom prst="rect">
            <a:avLst/>
          </a:prstGeom>
          <a:noFill/>
        </p:spPr>
        <p:txBody>
          <a:bodyPr wrap="square" rtlCol="0">
            <a:spAutoFit/>
          </a:bodyPr>
          <a:lstStyle/>
          <a:p>
            <a:pPr algn="ctr"/>
            <a:r>
              <a:rPr lang="en-US" sz="2133"/>
              <a:t>PARENT</a:t>
            </a:r>
          </a:p>
        </p:txBody>
      </p:sp>
      <p:sp>
        <p:nvSpPr>
          <p:cNvPr id="12" name="TextBox 11"/>
          <p:cNvSpPr txBox="1"/>
          <p:nvPr/>
        </p:nvSpPr>
        <p:spPr>
          <a:xfrm>
            <a:off x="3023659" y="2852936"/>
            <a:ext cx="1344149" cy="420564"/>
          </a:xfrm>
          <a:prstGeom prst="rect">
            <a:avLst/>
          </a:prstGeom>
          <a:noFill/>
        </p:spPr>
        <p:txBody>
          <a:bodyPr wrap="square" rtlCol="0">
            <a:spAutoFit/>
          </a:bodyPr>
          <a:lstStyle/>
          <a:p>
            <a:pPr algn="ctr"/>
            <a:r>
              <a:rPr lang="en-US" sz="2133"/>
              <a:t>ADULT</a:t>
            </a:r>
          </a:p>
        </p:txBody>
      </p:sp>
      <p:sp>
        <p:nvSpPr>
          <p:cNvPr id="13" name="TextBox 12"/>
          <p:cNvSpPr txBox="1"/>
          <p:nvPr/>
        </p:nvSpPr>
        <p:spPr>
          <a:xfrm>
            <a:off x="3023659" y="4389107"/>
            <a:ext cx="1344149" cy="420564"/>
          </a:xfrm>
          <a:prstGeom prst="rect">
            <a:avLst/>
          </a:prstGeom>
          <a:noFill/>
        </p:spPr>
        <p:txBody>
          <a:bodyPr wrap="square" rtlCol="0">
            <a:spAutoFit/>
          </a:bodyPr>
          <a:lstStyle/>
          <a:p>
            <a:pPr algn="ctr"/>
            <a:r>
              <a:rPr lang="en-US" sz="2133"/>
              <a:t>CHILD</a:t>
            </a:r>
          </a:p>
        </p:txBody>
      </p:sp>
      <p:sp>
        <p:nvSpPr>
          <p:cNvPr id="14" name="TextBox 13"/>
          <p:cNvSpPr txBox="1"/>
          <p:nvPr/>
        </p:nvSpPr>
        <p:spPr>
          <a:xfrm>
            <a:off x="7841590" y="1412777"/>
            <a:ext cx="1344149" cy="420564"/>
          </a:xfrm>
          <a:prstGeom prst="rect">
            <a:avLst/>
          </a:prstGeom>
          <a:noFill/>
        </p:spPr>
        <p:txBody>
          <a:bodyPr wrap="square" rtlCol="0">
            <a:spAutoFit/>
          </a:bodyPr>
          <a:lstStyle/>
          <a:p>
            <a:pPr algn="ctr"/>
            <a:r>
              <a:rPr lang="en-US" sz="2133"/>
              <a:t>PARENT</a:t>
            </a:r>
          </a:p>
        </p:txBody>
      </p:sp>
      <p:sp>
        <p:nvSpPr>
          <p:cNvPr id="15" name="TextBox 14"/>
          <p:cNvSpPr txBox="1"/>
          <p:nvPr/>
        </p:nvSpPr>
        <p:spPr>
          <a:xfrm>
            <a:off x="7841590" y="2852936"/>
            <a:ext cx="1344149" cy="420564"/>
          </a:xfrm>
          <a:prstGeom prst="rect">
            <a:avLst/>
          </a:prstGeom>
          <a:noFill/>
        </p:spPr>
        <p:txBody>
          <a:bodyPr wrap="square" rtlCol="0">
            <a:spAutoFit/>
          </a:bodyPr>
          <a:lstStyle/>
          <a:p>
            <a:pPr algn="ctr"/>
            <a:r>
              <a:rPr lang="en-US" sz="2133"/>
              <a:t>ADULT</a:t>
            </a:r>
          </a:p>
        </p:txBody>
      </p:sp>
      <p:sp>
        <p:nvSpPr>
          <p:cNvPr id="16" name="TextBox 15"/>
          <p:cNvSpPr txBox="1"/>
          <p:nvPr/>
        </p:nvSpPr>
        <p:spPr>
          <a:xfrm>
            <a:off x="7841590" y="4389107"/>
            <a:ext cx="1344149" cy="420564"/>
          </a:xfrm>
          <a:prstGeom prst="rect">
            <a:avLst/>
          </a:prstGeom>
          <a:noFill/>
        </p:spPr>
        <p:txBody>
          <a:bodyPr wrap="square" rtlCol="0">
            <a:spAutoFit/>
          </a:bodyPr>
          <a:lstStyle/>
          <a:p>
            <a:pPr algn="ctr"/>
            <a:r>
              <a:rPr lang="en-US" sz="2133"/>
              <a:t>CHILD</a:t>
            </a:r>
          </a:p>
        </p:txBody>
      </p:sp>
      <p:cxnSp>
        <p:nvCxnSpPr>
          <p:cNvPr id="45" name="Straight Arrow Connector 44"/>
          <p:cNvCxnSpPr/>
          <p:nvPr/>
        </p:nvCxnSpPr>
        <p:spPr>
          <a:xfrm>
            <a:off x="4559829" y="1892829"/>
            <a:ext cx="2976331" cy="2400267"/>
          </a:xfrm>
          <a:prstGeom prst="straightConnector1">
            <a:avLst/>
          </a:prstGeom>
          <a:ln w="57150">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460724" y="258358"/>
            <a:ext cx="3217612" cy="461665"/>
          </a:xfrm>
          <a:prstGeom prst="rect">
            <a:avLst/>
          </a:prstGeom>
        </p:spPr>
        <p:txBody>
          <a:bodyPr wrap="none">
            <a:spAutoFit/>
          </a:bodyPr>
          <a:lstStyle/>
          <a:p>
            <a:r>
              <a:rPr lang="en-US" sz="2400" b="1" smtClean="0"/>
              <a:t>Chevron </a:t>
            </a:r>
            <a:r>
              <a:rPr lang="en-US" sz="2400" b="1"/>
              <a:t>transactions</a:t>
            </a:r>
            <a:endParaRPr lang="en-US" sz="2400"/>
          </a:p>
        </p:txBody>
      </p:sp>
      <p:cxnSp>
        <p:nvCxnSpPr>
          <p:cNvPr id="37" name="Straight Arrow Connector 36"/>
          <p:cNvCxnSpPr/>
          <p:nvPr/>
        </p:nvCxnSpPr>
        <p:spPr>
          <a:xfrm flipH="1" flipV="1">
            <a:off x="4271797" y="2180861"/>
            <a:ext cx="2880320" cy="2400267"/>
          </a:xfrm>
          <a:prstGeom prst="straightConnector1">
            <a:avLst/>
          </a:prstGeom>
          <a:ln w="5715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4559830" y="4457733"/>
            <a:ext cx="2208245" cy="27384"/>
          </a:xfrm>
          <a:prstGeom prst="straightConnector1">
            <a:avLst/>
          </a:prstGeom>
          <a:ln w="57150">
            <a:solidFill>
              <a:srgbClr val="FF6600"/>
            </a:solidFill>
            <a:tailEnd type="arrow"/>
          </a:ln>
        </p:spPr>
        <p:style>
          <a:lnRef idx="2">
            <a:schemeClr val="accent1"/>
          </a:lnRef>
          <a:fillRef idx="0">
            <a:schemeClr val="accent1"/>
          </a:fillRef>
          <a:effectRef idx="1">
            <a:schemeClr val="accent1"/>
          </a:effectRef>
          <a:fontRef idx="minor">
            <a:schemeClr val="tx1"/>
          </a:fontRef>
        </p:style>
      </p:cxnSp>
      <p:pic>
        <p:nvPicPr>
          <p:cNvPr id="39"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Tree>
    <p:extLst>
      <p:ext uri="{BB962C8B-B14F-4D97-AF65-F5344CB8AC3E}">
        <p14:creationId xmlns:p14="http://schemas.microsoft.com/office/powerpoint/2010/main" val="139542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910251" y="93272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6" name="Oval 5"/>
          <p:cNvSpPr/>
          <p:nvPr/>
        </p:nvSpPr>
        <p:spPr>
          <a:xfrm>
            <a:off x="2910251" y="237288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7" name="Oval 6"/>
          <p:cNvSpPr/>
          <p:nvPr/>
        </p:nvSpPr>
        <p:spPr>
          <a:xfrm>
            <a:off x="2910251" y="381304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8" name="Oval 7"/>
          <p:cNvSpPr/>
          <p:nvPr/>
        </p:nvSpPr>
        <p:spPr>
          <a:xfrm>
            <a:off x="7728181" y="381304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9" name="Oval 8"/>
          <p:cNvSpPr/>
          <p:nvPr/>
        </p:nvSpPr>
        <p:spPr>
          <a:xfrm>
            <a:off x="7728181" y="237288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10" name="Oval 9"/>
          <p:cNvSpPr/>
          <p:nvPr/>
        </p:nvSpPr>
        <p:spPr>
          <a:xfrm>
            <a:off x="7728181" y="932723"/>
            <a:ext cx="1536171" cy="14401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a:p>
        </p:txBody>
      </p:sp>
      <p:sp>
        <p:nvSpPr>
          <p:cNvPr id="11" name="TextBox 10"/>
          <p:cNvSpPr txBox="1"/>
          <p:nvPr/>
        </p:nvSpPr>
        <p:spPr>
          <a:xfrm>
            <a:off x="3023659" y="1412777"/>
            <a:ext cx="1344149" cy="420564"/>
          </a:xfrm>
          <a:prstGeom prst="rect">
            <a:avLst/>
          </a:prstGeom>
          <a:noFill/>
        </p:spPr>
        <p:txBody>
          <a:bodyPr wrap="square" rtlCol="0">
            <a:spAutoFit/>
          </a:bodyPr>
          <a:lstStyle/>
          <a:p>
            <a:pPr algn="ctr"/>
            <a:r>
              <a:rPr lang="en-US" sz="2133"/>
              <a:t>PARENT</a:t>
            </a:r>
          </a:p>
        </p:txBody>
      </p:sp>
      <p:sp>
        <p:nvSpPr>
          <p:cNvPr id="12" name="TextBox 11"/>
          <p:cNvSpPr txBox="1"/>
          <p:nvPr/>
        </p:nvSpPr>
        <p:spPr>
          <a:xfrm>
            <a:off x="3023659" y="2852936"/>
            <a:ext cx="1344149" cy="420564"/>
          </a:xfrm>
          <a:prstGeom prst="rect">
            <a:avLst/>
          </a:prstGeom>
          <a:noFill/>
        </p:spPr>
        <p:txBody>
          <a:bodyPr wrap="square" rtlCol="0">
            <a:spAutoFit/>
          </a:bodyPr>
          <a:lstStyle/>
          <a:p>
            <a:pPr algn="ctr"/>
            <a:r>
              <a:rPr lang="en-US" sz="2133"/>
              <a:t>ADULT</a:t>
            </a:r>
          </a:p>
        </p:txBody>
      </p:sp>
      <p:sp>
        <p:nvSpPr>
          <p:cNvPr id="13" name="TextBox 12"/>
          <p:cNvSpPr txBox="1"/>
          <p:nvPr/>
        </p:nvSpPr>
        <p:spPr>
          <a:xfrm>
            <a:off x="3023659" y="4389107"/>
            <a:ext cx="1344149" cy="420564"/>
          </a:xfrm>
          <a:prstGeom prst="rect">
            <a:avLst/>
          </a:prstGeom>
          <a:noFill/>
        </p:spPr>
        <p:txBody>
          <a:bodyPr wrap="square" rtlCol="0">
            <a:spAutoFit/>
          </a:bodyPr>
          <a:lstStyle/>
          <a:p>
            <a:pPr algn="ctr"/>
            <a:r>
              <a:rPr lang="en-US" sz="2133"/>
              <a:t>CHILD</a:t>
            </a:r>
          </a:p>
        </p:txBody>
      </p:sp>
      <p:sp>
        <p:nvSpPr>
          <p:cNvPr id="14" name="TextBox 13"/>
          <p:cNvSpPr txBox="1"/>
          <p:nvPr/>
        </p:nvSpPr>
        <p:spPr>
          <a:xfrm>
            <a:off x="7841590" y="1412777"/>
            <a:ext cx="1344149" cy="420564"/>
          </a:xfrm>
          <a:prstGeom prst="rect">
            <a:avLst/>
          </a:prstGeom>
          <a:noFill/>
        </p:spPr>
        <p:txBody>
          <a:bodyPr wrap="square" rtlCol="0">
            <a:spAutoFit/>
          </a:bodyPr>
          <a:lstStyle/>
          <a:p>
            <a:pPr algn="ctr"/>
            <a:r>
              <a:rPr lang="en-US" sz="2133"/>
              <a:t>PARENT</a:t>
            </a:r>
          </a:p>
        </p:txBody>
      </p:sp>
      <p:sp>
        <p:nvSpPr>
          <p:cNvPr id="15" name="TextBox 14"/>
          <p:cNvSpPr txBox="1"/>
          <p:nvPr/>
        </p:nvSpPr>
        <p:spPr>
          <a:xfrm>
            <a:off x="7841590" y="2852936"/>
            <a:ext cx="1344149" cy="420564"/>
          </a:xfrm>
          <a:prstGeom prst="rect">
            <a:avLst/>
          </a:prstGeom>
          <a:noFill/>
        </p:spPr>
        <p:txBody>
          <a:bodyPr wrap="square" rtlCol="0">
            <a:spAutoFit/>
          </a:bodyPr>
          <a:lstStyle/>
          <a:p>
            <a:pPr algn="ctr"/>
            <a:r>
              <a:rPr lang="en-US" sz="2133"/>
              <a:t>ADULT</a:t>
            </a:r>
          </a:p>
        </p:txBody>
      </p:sp>
      <p:sp>
        <p:nvSpPr>
          <p:cNvPr id="16" name="TextBox 15"/>
          <p:cNvSpPr txBox="1"/>
          <p:nvPr/>
        </p:nvSpPr>
        <p:spPr>
          <a:xfrm>
            <a:off x="7841590" y="4389107"/>
            <a:ext cx="1344149" cy="420564"/>
          </a:xfrm>
          <a:prstGeom prst="rect">
            <a:avLst/>
          </a:prstGeom>
          <a:noFill/>
        </p:spPr>
        <p:txBody>
          <a:bodyPr wrap="square" rtlCol="0">
            <a:spAutoFit/>
          </a:bodyPr>
          <a:lstStyle/>
          <a:p>
            <a:pPr algn="ctr"/>
            <a:r>
              <a:rPr lang="en-US" sz="2133"/>
              <a:t>CHILD</a:t>
            </a:r>
          </a:p>
        </p:txBody>
      </p:sp>
      <p:cxnSp>
        <p:nvCxnSpPr>
          <p:cNvPr id="45" name="Straight Arrow Connector 44"/>
          <p:cNvCxnSpPr/>
          <p:nvPr/>
        </p:nvCxnSpPr>
        <p:spPr>
          <a:xfrm flipV="1">
            <a:off x="4638443" y="2756647"/>
            <a:ext cx="2897717" cy="26896"/>
          </a:xfrm>
          <a:prstGeom prst="straightConnector1">
            <a:avLst/>
          </a:prstGeom>
          <a:ln w="57150">
            <a:solidFill>
              <a:srgbClr val="FF6600"/>
            </a:solidFill>
            <a:tailEnd type="arrow"/>
          </a:ln>
        </p:spPr>
        <p:style>
          <a:lnRef idx="2">
            <a:schemeClr val="accent1"/>
          </a:lnRef>
          <a:fillRef idx="0">
            <a:schemeClr val="accent1"/>
          </a:fillRef>
          <a:effectRef idx="1">
            <a:schemeClr val="accent1"/>
          </a:effectRef>
          <a:fontRef idx="minor">
            <a:schemeClr val="tx1"/>
          </a:fontRef>
        </p:style>
      </p:cxnSp>
      <p:sp>
        <p:nvSpPr>
          <p:cNvPr id="2" name="Rectangle 1"/>
          <p:cNvSpPr/>
          <p:nvPr/>
        </p:nvSpPr>
        <p:spPr>
          <a:xfrm>
            <a:off x="289588" y="258358"/>
            <a:ext cx="3217612" cy="461665"/>
          </a:xfrm>
          <a:prstGeom prst="rect">
            <a:avLst/>
          </a:prstGeom>
        </p:spPr>
        <p:txBody>
          <a:bodyPr wrap="none">
            <a:spAutoFit/>
          </a:bodyPr>
          <a:lstStyle/>
          <a:p>
            <a:r>
              <a:rPr lang="en-US" sz="2400" b="1" smtClean="0"/>
              <a:t>Chevron </a:t>
            </a:r>
            <a:r>
              <a:rPr lang="en-US" sz="2400" b="1"/>
              <a:t>transactions</a:t>
            </a:r>
            <a:endParaRPr lang="en-US" sz="2400"/>
          </a:p>
        </p:txBody>
      </p:sp>
      <p:cxnSp>
        <p:nvCxnSpPr>
          <p:cNvPr id="37" name="Straight Arrow Connector 36"/>
          <p:cNvCxnSpPr/>
          <p:nvPr/>
        </p:nvCxnSpPr>
        <p:spPr>
          <a:xfrm flipH="1">
            <a:off x="4559829" y="3273500"/>
            <a:ext cx="2976331" cy="1"/>
          </a:xfrm>
          <a:prstGeom prst="straightConnector1">
            <a:avLst/>
          </a:prstGeom>
          <a:ln w="57150">
            <a:solidFill>
              <a:srgbClr val="FF0000"/>
            </a:solidFill>
            <a:tailEnd type="arrow"/>
          </a:ln>
        </p:spPr>
        <p:style>
          <a:lnRef idx="2">
            <a:schemeClr val="accent1"/>
          </a:lnRef>
          <a:fillRef idx="0">
            <a:schemeClr val="accent1"/>
          </a:fillRef>
          <a:effectRef idx="1">
            <a:schemeClr val="accent1"/>
          </a:effectRef>
          <a:fontRef idx="minor">
            <a:schemeClr val="tx1"/>
          </a:fontRef>
        </p:style>
      </p:cxnSp>
      <p:pic>
        <p:nvPicPr>
          <p:cNvPr id="25"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Tree>
    <p:extLst>
      <p:ext uri="{BB962C8B-B14F-4D97-AF65-F5344CB8AC3E}">
        <p14:creationId xmlns:p14="http://schemas.microsoft.com/office/powerpoint/2010/main" val="22702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2522" y="335631"/>
            <a:ext cx="6589159" cy="599223"/>
          </a:xfrm>
        </p:spPr>
        <p:txBody>
          <a:bodyPr/>
          <a:lstStyle/>
          <a:p>
            <a:pPr algn="l"/>
            <a:r>
              <a:rPr lang="de-DE" sz="2800" b="1" dirty="0" smtClean="0">
                <a:solidFill>
                  <a:schemeClr val="tx1"/>
                </a:solidFill>
              </a:rPr>
              <a:t>Team </a:t>
            </a:r>
            <a:r>
              <a:rPr lang="de-DE" sz="2800" b="1" dirty="0" err="1" smtClean="0">
                <a:solidFill>
                  <a:schemeClr val="tx1"/>
                </a:solidFill>
              </a:rPr>
              <a:t>coaching</a:t>
            </a:r>
            <a:r>
              <a:rPr lang="de-DE" sz="2800" b="1" dirty="0" smtClean="0">
                <a:solidFill>
                  <a:schemeClr val="tx1"/>
                </a:solidFill>
              </a:rPr>
              <a:t> and development </a:t>
            </a:r>
            <a:r>
              <a:rPr lang="de-DE" sz="2800" b="1" dirty="0" err="1" smtClean="0">
                <a:solidFill>
                  <a:schemeClr val="tx1"/>
                </a:solidFill>
              </a:rPr>
              <a:t>structure</a:t>
            </a:r>
            <a:endParaRPr lang="en-GB" sz="2800" b="1" dirty="0">
              <a:solidFill>
                <a:schemeClr val="tx1"/>
              </a:solidFill>
            </a:endParaRPr>
          </a:p>
        </p:txBody>
      </p:sp>
      <p:graphicFrame>
        <p:nvGraphicFramePr>
          <p:cNvPr id="4" name="Diagram 3"/>
          <p:cNvGraphicFramePr/>
          <p:nvPr>
            <p:extLst>
              <p:ext uri="{D42A27DB-BD31-4B8C-83A1-F6EECF244321}">
                <p14:modId xmlns:p14="http://schemas.microsoft.com/office/powerpoint/2010/main" val="542049846"/>
              </p:ext>
            </p:extLst>
          </p:nvPr>
        </p:nvGraphicFramePr>
        <p:xfrm>
          <a:off x="309282" y="564776"/>
          <a:ext cx="9238130" cy="60582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Content Placeholder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3608" y="5235167"/>
            <a:ext cx="1596278" cy="1596278"/>
          </a:xfrm>
          <a:prstGeom prst="rect">
            <a:avLst/>
          </a:prstGeom>
        </p:spPr>
      </p:pic>
    </p:spTree>
    <p:extLst>
      <p:ext uri="{BB962C8B-B14F-4D97-AF65-F5344CB8AC3E}">
        <p14:creationId xmlns:p14="http://schemas.microsoft.com/office/powerpoint/2010/main" val="62147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58" y="206188"/>
            <a:ext cx="8596668" cy="1320800"/>
          </a:xfrm>
        </p:spPr>
        <p:txBody>
          <a:bodyPr>
            <a:normAutofit/>
          </a:bodyPr>
          <a:lstStyle/>
          <a:p>
            <a:r>
              <a:rPr lang="en-US" sz="2800" smtClean="0">
                <a:solidFill>
                  <a:schemeClr val="tx1"/>
                </a:solidFill>
              </a:rPr>
              <a:t>Example structure of Team coaching and Train the Team (TTT) sessions. </a:t>
            </a:r>
            <a:endParaRPr lang="en-US" sz="280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37665140"/>
              </p:ext>
            </p:extLst>
          </p:nvPr>
        </p:nvGraphicFramePr>
        <p:xfrm>
          <a:off x="295835" y="1385047"/>
          <a:ext cx="9555349" cy="47914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4147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02936" y="204485"/>
            <a:ext cx="9144953" cy="2666034"/>
          </a:xfrm>
        </p:spPr>
        <p:txBody>
          <a:bodyPr>
            <a:normAutofit fontScale="90000"/>
          </a:bodyPr>
          <a:lstStyle/>
          <a:p>
            <a:r>
              <a:rPr lang="de-DE" sz="4900" b="1" dirty="0" smtClean="0">
                <a:solidFill>
                  <a:schemeClr val="tx1"/>
                </a:solidFill>
              </a:rPr>
              <a:t>Train </a:t>
            </a:r>
            <a:r>
              <a:rPr lang="de-DE" sz="4900" b="1" dirty="0" err="1" smtClean="0">
                <a:solidFill>
                  <a:schemeClr val="tx1"/>
                </a:solidFill>
              </a:rPr>
              <a:t>the</a:t>
            </a:r>
            <a:r>
              <a:rPr lang="de-DE" sz="4900" b="1" dirty="0" smtClean="0">
                <a:solidFill>
                  <a:schemeClr val="tx1"/>
                </a:solidFill>
              </a:rPr>
              <a:t> </a:t>
            </a:r>
            <a:r>
              <a:rPr lang="de-DE" sz="4900" b="1" dirty="0" err="1" smtClean="0">
                <a:solidFill>
                  <a:schemeClr val="tx1"/>
                </a:solidFill>
              </a:rPr>
              <a:t>trainer</a:t>
            </a:r>
            <a:r>
              <a:rPr lang="de-DE" sz="4900" b="1" dirty="0" smtClean="0">
                <a:solidFill>
                  <a:schemeClr val="tx1"/>
                </a:solidFill>
              </a:rPr>
              <a:t> </a:t>
            </a:r>
            <a:r>
              <a:rPr lang="de-DE" sz="4900" b="1" dirty="0" err="1" smtClean="0">
                <a:solidFill>
                  <a:schemeClr val="tx1"/>
                </a:solidFill>
              </a:rPr>
              <a:t>example</a:t>
            </a:r>
            <a:r>
              <a:rPr lang="de-DE" sz="4900" b="1" dirty="0" smtClean="0">
                <a:solidFill>
                  <a:schemeClr val="tx1"/>
                </a:solidFill>
              </a:rPr>
              <a:t> </a:t>
            </a:r>
            <a:r>
              <a:rPr lang="de-DE" sz="4900" b="1" dirty="0" err="1" smtClean="0">
                <a:solidFill>
                  <a:schemeClr val="tx1"/>
                </a:solidFill>
              </a:rPr>
              <a:t>topics</a:t>
            </a:r>
            <a:r>
              <a:rPr lang="de-DE" sz="4900" b="1" dirty="0">
                <a:solidFill>
                  <a:schemeClr val="tx1"/>
                </a:solidFill>
              </a:rPr>
              <a:t>*</a:t>
            </a:r>
            <a:r>
              <a:rPr lang="de-DE" b="1" dirty="0" smtClean="0">
                <a:solidFill>
                  <a:schemeClr val="tx1"/>
                </a:solidFill>
              </a:rPr>
              <a:t/>
            </a:r>
            <a:br>
              <a:rPr lang="de-DE" b="1" dirty="0" smtClean="0">
                <a:solidFill>
                  <a:schemeClr val="tx1"/>
                </a:solidFill>
              </a:rPr>
            </a:br>
            <a:r>
              <a:rPr lang="de-DE" b="1" dirty="0">
                <a:solidFill>
                  <a:schemeClr val="tx1"/>
                </a:solidFill>
              </a:rPr>
              <a:t/>
            </a:r>
            <a:br>
              <a:rPr lang="de-DE" b="1" dirty="0">
                <a:solidFill>
                  <a:schemeClr val="tx1"/>
                </a:solidFill>
              </a:rPr>
            </a:br>
            <a:r>
              <a:rPr lang="de-DE" sz="2200" b="1" dirty="0" smtClean="0">
                <a:solidFill>
                  <a:schemeClr val="tx1"/>
                </a:solidFill>
              </a:rPr>
              <a:t>Sessions </a:t>
            </a:r>
            <a:r>
              <a:rPr lang="de-DE" sz="2200" b="1" dirty="0" err="1" smtClean="0">
                <a:solidFill>
                  <a:schemeClr val="tx1"/>
                </a:solidFill>
              </a:rPr>
              <a:t>to</a:t>
            </a:r>
            <a:r>
              <a:rPr lang="de-DE" sz="2200" b="1" dirty="0" smtClean="0">
                <a:solidFill>
                  <a:schemeClr val="tx1"/>
                </a:solidFill>
              </a:rPr>
              <a:t> </a:t>
            </a:r>
            <a:r>
              <a:rPr lang="de-DE" sz="2200" b="1" dirty="0" err="1" smtClean="0">
                <a:solidFill>
                  <a:schemeClr val="tx1"/>
                </a:solidFill>
              </a:rPr>
              <a:t>be</a:t>
            </a:r>
            <a:r>
              <a:rPr lang="de-DE" sz="2200" b="1" dirty="0" smtClean="0">
                <a:solidFill>
                  <a:schemeClr val="tx1"/>
                </a:solidFill>
              </a:rPr>
              <a:t> </a:t>
            </a:r>
            <a:r>
              <a:rPr lang="de-DE" sz="2200" b="1" dirty="0" err="1" smtClean="0">
                <a:solidFill>
                  <a:schemeClr val="tx1"/>
                </a:solidFill>
              </a:rPr>
              <a:t>led</a:t>
            </a:r>
            <a:r>
              <a:rPr lang="de-DE" sz="2200" b="1" dirty="0" smtClean="0">
                <a:solidFill>
                  <a:schemeClr val="tx1"/>
                </a:solidFill>
              </a:rPr>
              <a:t> </a:t>
            </a:r>
            <a:r>
              <a:rPr lang="de-DE" sz="2200" b="1" dirty="0" err="1" smtClean="0">
                <a:solidFill>
                  <a:schemeClr val="tx1"/>
                </a:solidFill>
              </a:rPr>
              <a:t>by</a:t>
            </a:r>
            <a:r>
              <a:rPr lang="de-DE" sz="2200" b="1" dirty="0" smtClean="0">
                <a:solidFill>
                  <a:schemeClr val="tx1"/>
                </a:solidFill>
              </a:rPr>
              <a:t> </a:t>
            </a:r>
            <a:r>
              <a:rPr lang="de-DE" sz="2200" b="1" dirty="0" err="1" smtClean="0">
                <a:solidFill>
                  <a:schemeClr val="tx1"/>
                </a:solidFill>
              </a:rPr>
              <a:t>Ops</a:t>
            </a:r>
            <a:r>
              <a:rPr lang="de-DE" sz="2200" b="1" dirty="0" smtClean="0">
                <a:solidFill>
                  <a:schemeClr val="tx1"/>
                </a:solidFill>
              </a:rPr>
              <a:t> Managers, Supers and </a:t>
            </a:r>
            <a:r>
              <a:rPr lang="de-DE" sz="2200" b="1" dirty="0" err="1" smtClean="0">
                <a:solidFill>
                  <a:schemeClr val="tx1"/>
                </a:solidFill>
              </a:rPr>
              <a:t>Foremen</a:t>
            </a:r>
            <a:r>
              <a:rPr lang="de-DE" sz="2200" b="1" dirty="0" smtClean="0">
                <a:solidFill>
                  <a:schemeClr val="tx1"/>
                </a:solidFill>
              </a:rPr>
              <a:t>. </a:t>
            </a:r>
            <a:r>
              <a:rPr lang="de-DE" sz="2200" b="1" dirty="0" err="1" smtClean="0">
                <a:solidFill>
                  <a:schemeClr val="tx1"/>
                </a:solidFill>
              </a:rPr>
              <a:t>To</a:t>
            </a:r>
            <a:r>
              <a:rPr lang="de-DE" sz="2200" b="1" dirty="0" smtClean="0">
                <a:solidFill>
                  <a:schemeClr val="tx1"/>
                </a:solidFill>
              </a:rPr>
              <a:t> </a:t>
            </a:r>
            <a:r>
              <a:rPr lang="de-DE" sz="2200" b="1" dirty="0" err="1" smtClean="0">
                <a:solidFill>
                  <a:schemeClr val="tx1"/>
                </a:solidFill>
              </a:rPr>
              <a:t>create</a:t>
            </a:r>
            <a:r>
              <a:rPr lang="de-DE" sz="2200" b="1" dirty="0" smtClean="0">
                <a:solidFill>
                  <a:schemeClr val="tx1"/>
                </a:solidFill>
              </a:rPr>
              <a:t> </a:t>
            </a:r>
            <a:r>
              <a:rPr lang="de-DE" sz="2200" b="1" dirty="0" err="1" smtClean="0">
                <a:solidFill>
                  <a:schemeClr val="tx1"/>
                </a:solidFill>
              </a:rPr>
              <a:t>the</a:t>
            </a:r>
            <a:r>
              <a:rPr lang="de-DE" sz="2200" b="1" dirty="0" smtClean="0">
                <a:solidFill>
                  <a:schemeClr val="tx1"/>
                </a:solidFill>
              </a:rPr>
              <a:t> </a:t>
            </a:r>
            <a:r>
              <a:rPr lang="de-DE" sz="2200" b="1" dirty="0" err="1" smtClean="0">
                <a:solidFill>
                  <a:schemeClr val="tx1"/>
                </a:solidFill>
              </a:rPr>
              <a:t>right</a:t>
            </a:r>
            <a:r>
              <a:rPr lang="de-DE" sz="2200" b="1" dirty="0" smtClean="0">
                <a:solidFill>
                  <a:schemeClr val="tx1"/>
                </a:solidFill>
              </a:rPr>
              <a:t> </a:t>
            </a:r>
            <a:r>
              <a:rPr lang="de-DE" sz="2200" b="1" dirty="0" err="1" smtClean="0">
                <a:solidFill>
                  <a:schemeClr val="tx1"/>
                </a:solidFill>
              </a:rPr>
              <a:t>mindsets</a:t>
            </a:r>
            <a:r>
              <a:rPr lang="de-DE" sz="2200" b="1" dirty="0" smtClean="0">
                <a:solidFill>
                  <a:schemeClr val="tx1"/>
                </a:solidFill>
              </a:rPr>
              <a:t>, </a:t>
            </a:r>
            <a:r>
              <a:rPr lang="de-DE" sz="2200" b="1" dirty="0" err="1" smtClean="0">
                <a:solidFill>
                  <a:schemeClr val="tx1"/>
                </a:solidFill>
              </a:rPr>
              <a:t>behaviours</a:t>
            </a:r>
            <a:r>
              <a:rPr lang="de-DE" sz="2200" b="1" dirty="0" smtClean="0">
                <a:solidFill>
                  <a:schemeClr val="tx1"/>
                </a:solidFill>
              </a:rPr>
              <a:t> and bring </a:t>
            </a:r>
            <a:r>
              <a:rPr lang="de-DE" sz="2200" b="1" dirty="0" err="1" smtClean="0">
                <a:solidFill>
                  <a:schemeClr val="tx1"/>
                </a:solidFill>
              </a:rPr>
              <a:t>the</a:t>
            </a:r>
            <a:r>
              <a:rPr lang="de-DE" sz="2200" b="1" dirty="0" smtClean="0">
                <a:solidFill>
                  <a:schemeClr val="tx1"/>
                </a:solidFill>
              </a:rPr>
              <a:t> Chevron </a:t>
            </a:r>
            <a:r>
              <a:rPr lang="de-DE" sz="2200" b="1" dirty="0" err="1" smtClean="0">
                <a:solidFill>
                  <a:schemeClr val="tx1"/>
                </a:solidFill>
              </a:rPr>
              <a:t>way</a:t>
            </a:r>
            <a:r>
              <a:rPr lang="de-DE" sz="2200" b="1" dirty="0" smtClean="0">
                <a:solidFill>
                  <a:schemeClr val="tx1"/>
                </a:solidFill>
              </a:rPr>
              <a:t> </a:t>
            </a:r>
            <a:r>
              <a:rPr lang="de-DE" sz="2200" b="1" dirty="0" err="1" smtClean="0">
                <a:solidFill>
                  <a:schemeClr val="tx1"/>
                </a:solidFill>
              </a:rPr>
              <a:t>to</a:t>
            </a:r>
            <a:r>
              <a:rPr lang="de-DE" sz="2200" b="1" dirty="0" smtClean="0">
                <a:solidFill>
                  <a:schemeClr val="tx1"/>
                </a:solidFill>
              </a:rPr>
              <a:t> </a:t>
            </a:r>
            <a:r>
              <a:rPr lang="de-DE" sz="2200" b="1" dirty="0" err="1" smtClean="0">
                <a:solidFill>
                  <a:schemeClr val="tx1"/>
                </a:solidFill>
              </a:rPr>
              <a:t>life</a:t>
            </a:r>
            <a:r>
              <a:rPr lang="de-DE" sz="2200" b="1" dirty="0" smtClean="0">
                <a:solidFill>
                  <a:schemeClr val="tx1"/>
                </a:solidFill>
              </a:rPr>
              <a:t>. </a:t>
            </a:r>
            <a:br>
              <a:rPr lang="de-DE" sz="2200" b="1" dirty="0" smtClean="0">
                <a:solidFill>
                  <a:schemeClr val="tx1"/>
                </a:solidFill>
              </a:rPr>
            </a:br>
            <a:r>
              <a:rPr lang="de-DE" b="1" dirty="0">
                <a:solidFill>
                  <a:schemeClr val="tx1"/>
                </a:solidFill>
              </a:rPr>
              <a:t/>
            </a:r>
            <a:br>
              <a:rPr lang="de-DE" b="1" dirty="0">
                <a:solidFill>
                  <a:schemeClr val="tx1"/>
                </a:solidFill>
              </a:rPr>
            </a:br>
            <a:r>
              <a:rPr lang="de-DE" sz="2200" dirty="0" smtClean="0">
                <a:solidFill>
                  <a:schemeClr val="tx1"/>
                </a:solidFill>
              </a:rPr>
              <a:t>1. The Chevron </a:t>
            </a:r>
            <a:r>
              <a:rPr lang="de-DE" sz="2200" dirty="0" err="1" smtClean="0">
                <a:solidFill>
                  <a:schemeClr val="tx1"/>
                </a:solidFill>
              </a:rPr>
              <a:t>way</a:t>
            </a:r>
            <a:r>
              <a:rPr lang="de-DE" sz="2200" dirty="0" smtClean="0">
                <a:solidFill>
                  <a:schemeClr val="tx1"/>
                </a:solidFill>
              </a:rPr>
              <a:t> </a:t>
            </a:r>
            <a:r>
              <a:rPr lang="de-DE" sz="2200" dirty="0" err="1" smtClean="0">
                <a:solidFill>
                  <a:schemeClr val="tx1"/>
                </a:solidFill>
              </a:rPr>
              <a:t>values</a:t>
            </a:r>
            <a:r>
              <a:rPr lang="de-DE" sz="2200" dirty="0" smtClean="0">
                <a:solidFill>
                  <a:schemeClr val="tx1"/>
                </a:solidFill>
              </a:rPr>
              <a:t> </a:t>
            </a:r>
            <a:r>
              <a:rPr lang="de-DE" sz="2200" dirty="0" err="1" smtClean="0">
                <a:solidFill>
                  <a:schemeClr val="tx1"/>
                </a:solidFill>
              </a:rPr>
              <a:t>brought</a:t>
            </a:r>
            <a:r>
              <a:rPr lang="de-DE" sz="2200" dirty="0" smtClean="0">
                <a:solidFill>
                  <a:schemeClr val="tx1"/>
                </a:solidFill>
              </a:rPr>
              <a:t> </a:t>
            </a:r>
            <a:r>
              <a:rPr lang="de-DE" sz="2200" dirty="0" err="1" smtClean="0">
                <a:solidFill>
                  <a:schemeClr val="tx1"/>
                </a:solidFill>
              </a:rPr>
              <a:t>to</a:t>
            </a:r>
            <a:r>
              <a:rPr lang="de-DE" sz="2200" dirty="0" smtClean="0">
                <a:solidFill>
                  <a:schemeClr val="tx1"/>
                </a:solidFill>
              </a:rPr>
              <a:t> </a:t>
            </a:r>
            <a:r>
              <a:rPr lang="de-DE" sz="2200" dirty="0" err="1" smtClean="0">
                <a:solidFill>
                  <a:schemeClr val="tx1"/>
                </a:solidFill>
              </a:rPr>
              <a:t>life</a:t>
            </a:r>
            <a:r>
              <a:rPr lang="de-DE" sz="2200" dirty="0" smtClean="0">
                <a:solidFill>
                  <a:schemeClr val="tx1"/>
                </a:solidFill>
              </a:rPr>
              <a:t>.  </a:t>
            </a:r>
            <a:br>
              <a:rPr lang="de-DE" sz="2200" dirty="0" smtClean="0">
                <a:solidFill>
                  <a:schemeClr val="tx1"/>
                </a:solidFill>
              </a:rPr>
            </a:br>
            <a:r>
              <a:rPr lang="de-DE" sz="2200" dirty="0" smtClean="0">
                <a:solidFill>
                  <a:schemeClr val="tx1"/>
                </a:solidFill>
              </a:rPr>
              <a:t>2. </a:t>
            </a:r>
            <a:r>
              <a:rPr lang="de-DE" sz="2200" dirty="0" err="1" smtClean="0">
                <a:solidFill>
                  <a:schemeClr val="tx1"/>
                </a:solidFill>
              </a:rPr>
              <a:t>Safety</a:t>
            </a:r>
            <a:r>
              <a:rPr lang="de-DE" sz="2200" dirty="0" smtClean="0">
                <a:solidFill>
                  <a:schemeClr val="tx1"/>
                </a:solidFill>
              </a:rPr>
              <a:t> </a:t>
            </a:r>
            <a:r>
              <a:rPr lang="de-DE" sz="2200" dirty="0" err="1" smtClean="0">
                <a:solidFill>
                  <a:schemeClr val="tx1"/>
                </a:solidFill>
              </a:rPr>
              <a:t>critical</a:t>
            </a:r>
            <a:r>
              <a:rPr lang="de-DE" sz="2200" dirty="0" smtClean="0">
                <a:solidFill>
                  <a:schemeClr val="tx1"/>
                </a:solidFill>
              </a:rPr>
              <a:t> </a:t>
            </a:r>
            <a:r>
              <a:rPr lang="de-DE" sz="2200" dirty="0" err="1" smtClean="0">
                <a:solidFill>
                  <a:schemeClr val="tx1"/>
                </a:solidFill>
              </a:rPr>
              <a:t>behaviours</a:t>
            </a:r>
            <a:r>
              <a:rPr lang="de-DE" sz="2200" dirty="0" smtClean="0">
                <a:solidFill>
                  <a:schemeClr val="tx1"/>
                </a:solidFill>
              </a:rPr>
              <a:t> and initiatives. </a:t>
            </a:r>
            <a:br>
              <a:rPr lang="de-DE" sz="2200" dirty="0" smtClean="0">
                <a:solidFill>
                  <a:schemeClr val="tx1"/>
                </a:solidFill>
              </a:rPr>
            </a:br>
            <a:r>
              <a:rPr lang="de-DE" sz="2200" dirty="0" smtClean="0">
                <a:solidFill>
                  <a:schemeClr val="tx1"/>
                </a:solidFill>
              </a:rPr>
              <a:t>3. Leadership and </a:t>
            </a:r>
            <a:r>
              <a:rPr lang="de-DE" sz="2200" dirty="0" err="1" smtClean="0">
                <a:solidFill>
                  <a:schemeClr val="tx1"/>
                </a:solidFill>
              </a:rPr>
              <a:t>how</a:t>
            </a:r>
            <a:r>
              <a:rPr lang="de-DE" sz="2200" dirty="0" smtClean="0">
                <a:solidFill>
                  <a:schemeClr val="tx1"/>
                </a:solidFill>
              </a:rPr>
              <a:t> </a:t>
            </a:r>
            <a:r>
              <a:rPr lang="de-DE" sz="2200" dirty="0" err="1" smtClean="0">
                <a:solidFill>
                  <a:schemeClr val="tx1"/>
                </a:solidFill>
              </a:rPr>
              <a:t>we</a:t>
            </a:r>
            <a:r>
              <a:rPr lang="de-DE" sz="2200" dirty="0" smtClean="0">
                <a:solidFill>
                  <a:schemeClr val="tx1"/>
                </a:solidFill>
              </a:rPr>
              <a:t> do </a:t>
            </a:r>
            <a:r>
              <a:rPr lang="de-DE" sz="2200" dirty="0" err="1" smtClean="0">
                <a:solidFill>
                  <a:schemeClr val="tx1"/>
                </a:solidFill>
              </a:rPr>
              <a:t>it</a:t>
            </a:r>
            <a:r>
              <a:rPr lang="de-DE" sz="2200" dirty="0" smtClean="0">
                <a:solidFill>
                  <a:schemeClr val="tx1"/>
                </a:solidFill>
              </a:rPr>
              <a:t> </a:t>
            </a:r>
            <a:r>
              <a:rPr lang="de-DE" sz="2200" dirty="0" err="1" smtClean="0">
                <a:solidFill>
                  <a:schemeClr val="tx1"/>
                </a:solidFill>
              </a:rPr>
              <a:t>around</a:t>
            </a:r>
            <a:r>
              <a:rPr lang="de-DE" sz="2200" dirty="0" smtClean="0">
                <a:solidFill>
                  <a:schemeClr val="tx1"/>
                </a:solidFill>
              </a:rPr>
              <a:t> </a:t>
            </a:r>
            <a:r>
              <a:rPr lang="de-DE" sz="2200" dirty="0" err="1" smtClean="0">
                <a:solidFill>
                  <a:schemeClr val="tx1"/>
                </a:solidFill>
              </a:rPr>
              <a:t>here</a:t>
            </a:r>
            <a:r>
              <a:rPr lang="de-DE" sz="2200" dirty="0" smtClean="0">
                <a:solidFill>
                  <a:schemeClr val="tx1"/>
                </a:solidFill>
              </a:rPr>
              <a:t>.</a:t>
            </a:r>
            <a:br>
              <a:rPr lang="de-DE" sz="2200" dirty="0" smtClean="0">
                <a:solidFill>
                  <a:schemeClr val="tx1"/>
                </a:solidFill>
              </a:rPr>
            </a:br>
            <a:r>
              <a:rPr lang="de-DE" sz="2200" dirty="0" smtClean="0">
                <a:solidFill>
                  <a:schemeClr val="tx1"/>
                </a:solidFill>
              </a:rPr>
              <a:t>4. </a:t>
            </a:r>
            <a:r>
              <a:rPr lang="de-DE" sz="2200" dirty="0" err="1" smtClean="0">
                <a:solidFill>
                  <a:schemeClr val="tx1"/>
                </a:solidFill>
              </a:rPr>
              <a:t>Followership</a:t>
            </a:r>
            <a:r>
              <a:rPr lang="de-DE" sz="2200" dirty="0" smtClean="0">
                <a:solidFill>
                  <a:schemeClr val="tx1"/>
                </a:solidFill>
              </a:rPr>
              <a:t> </a:t>
            </a:r>
            <a:br>
              <a:rPr lang="de-DE" sz="2200" dirty="0" smtClean="0">
                <a:solidFill>
                  <a:schemeClr val="tx1"/>
                </a:solidFill>
              </a:rPr>
            </a:br>
            <a:r>
              <a:rPr lang="de-DE" sz="2200" dirty="0" smtClean="0">
                <a:solidFill>
                  <a:schemeClr val="tx1"/>
                </a:solidFill>
              </a:rPr>
              <a:t>5. </a:t>
            </a:r>
            <a:r>
              <a:rPr lang="de-DE" sz="2200" dirty="0" err="1" smtClean="0">
                <a:solidFill>
                  <a:schemeClr val="tx1"/>
                </a:solidFill>
              </a:rPr>
              <a:t>Effective</a:t>
            </a:r>
            <a:r>
              <a:rPr lang="de-DE" sz="2200" dirty="0" smtClean="0">
                <a:solidFill>
                  <a:schemeClr val="tx1"/>
                </a:solidFill>
              </a:rPr>
              <a:t> </a:t>
            </a:r>
            <a:r>
              <a:rPr lang="de-DE" sz="2200" dirty="0" err="1" smtClean="0">
                <a:solidFill>
                  <a:schemeClr val="tx1"/>
                </a:solidFill>
              </a:rPr>
              <a:t>team</a:t>
            </a:r>
            <a:r>
              <a:rPr lang="de-DE" sz="2200" dirty="0" smtClean="0">
                <a:solidFill>
                  <a:schemeClr val="tx1"/>
                </a:solidFill>
              </a:rPr>
              <a:t> </a:t>
            </a:r>
            <a:r>
              <a:rPr lang="de-DE" sz="2200" dirty="0" err="1" smtClean="0">
                <a:solidFill>
                  <a:schemeClr val="tx1"/>
                </a:solidFill>
              </a:rPr>
              <a:t>work</a:t>
            </a:r>
            <a:r>
              <a:rPr lang="de-DE" sz="2200" dirty="0" smtClean="0">
                <a:solidFill>
                  <a:schemeClr val="tx1"/>
                </a:solidFill>
              </a:rPr>
              <a:t> and </a:t>
            </a:r>
            <a:r>
              <a:rPr lang="de-DE" sz="2200" dirty="0" err="1" smtClean="0">
                <a:solidFill>
                  <a:schemeClr val="tx1"/>
                </a:solidFill>
              </a:rPr>
              <a:t>communication</a:t>
            </a:r>
            <a:r>
              <a:rPr lang="de-DE" sz="2200" dirty="0" smtClean="0">
                <a:solidFill>
                  <a:schemeClr val="tx1"/>
                </a:solidFill>
              </a:rPr>
              <a:t/>
            </a:r>
            <a:br>
              <a:rPr lang="de-DE" sz="2200" dirty="0" smtClean="0">
                <a:solidFill>
                  <a:schemeClr val="tx1"/>
                </a:solidFill>
              </a:rPr>
            </a:br>
            <a:r>
              <a:rPr lang="de-DE" sz="2200" dirty="0" smtClean="0">
                <a:solidFill>
                  <a:schemeClr val="tx1"/>
                </a:solidFill>
              </a:rPr>
              <a:t>6. Feedback and </a:t>
            </a:r>
            <a:r>
              <a:rPr lang="de-DE" sz="2200" dirty="0" err="1" smtClean="0">
                <a:solidFill>
                  <a:schemeClr val="tx1"/>
                </a:solidFill>
              </a:rPr>
              <a:t>courageous</a:t>
            </a:r>
            <a:r>
              <a:rPr lang="de-DE" sz="2200" dirty="0" smtClean="0">
                <a:solidFill>
                  <a:schemeClr val="tx1"/>
                </a:solidFill>
              </a:rPr>
              <a:t> </a:t>
            </a:r>
            <a:r>
              <a:rPr lang="de-DE" sz="2200" dirty="0" err="1" smtClean="0">
                <a:solidFill>
                  <a:schemeClr val="tx1"/>
                </a:solidFill>
              </a:rPr>
              <a:t>conversations</a:t>
            </a:r>
            <a:r>
              <a:rPr lang="de-DE" sz="2200" dirty="0" smtClean="0">
                <a:solidFill>
                  <a:schemeClr val="tx1"/>
                </a:solidFill>
              </a:rPr>
              <a:t/>
            </a:r>
            <a:br>
              <a:rPr lang="de-DE" sz="2200" dirty="0" smtClean="0">
                <a:solidFill>
                  <a:schemeClr val="tx1"/>
                </a:solidFill>
              </a:rPr>
            </a:br>
            <a:r>
              <a:rPr lang="de-DE" sz="2200" dirty="0" smtClean="0">
                <a:solidFill>
                  <a:schemeClr val="tx1"/>
                </a:solidFill>
              </a:rPr>
              <a:t>7. </a:t>
            </a:r>
            <a:r>
              <a:rPr lang="de-DE" sz="2200" dirty="0" err="1">
                <a:solidFill>
                  <a:schemeClr val="tx1"/>
                </a:solidFill>
              </a:rPr>
              <a:t>I</a:t>
            </a:r>
            <a:r>
              <a:rPr lang="de-DE" sz="2200" dirty="0" err="1" smtClean="0">
                <a:solidFill>
                  <a:schemeClr val="tx1"/>
                </a:solidFill>
              </a:rPr>
              <a:t>nter</a:t>
            </a:r>
            <a:r>
              <a:rPr lang="de-DE" sz="2200" dirty="0" smtClean="0">
                <a:solidFill>
                  <a:schemeClr val="tx1"/>
                </a:solidFill>
              </a:rPr>
              <a:t> </a:t>
            </a:r>
            <a:r>
              <a:rPr lang="de-DE" sz="2200" dirty="0" err="1" smtClean="0">
                <a:solidFill>
                  <a:schemeClr val="tx1"/>
                </a:solidFill>
              </a:rPr>
              <a:t>team</a:t>
            </a:r>
            <a:r>
              <a:rPr lang="de-DE" sz="2200" dirty="0" smtClean="0">
                <a:solidFill>
                  <a:schemeClr val="tx1"/>
                </a:solidFill>
              </a:rPr>
              <a:t> </a:t>
            </a:r>
            <a:r>
              <a:rPr lang="de-DE" sz="2200" dirty="0" err="1" smtClean="0">
                <a:solidFill>
                  <a:schemeClr val="tx1"/>
                </a:solidFill>
              </a:rPr>
              <a:t>collaboration</a:t>
            </a:r>
            <a:r>
              <a:rPr lang="de-DE" sz="2200" dirty="0" smtClean="0">
                <a:solidFill>
                  <a:schemeClr val="tx1"/>
                </a:solidFill>
              </a:rPr>
              <a:t/>
            </a:r>
            <a:br>
              <a:rPr lang="de-DE" sz="2200" dirty="0" smtClean="0">
                <a:solidFill>
                  <a:schemeClr val="tx1"/>
                </a:solidFill>
              </a:rPr>
            </a:br>
            <a:r>
              <a:rPr lang="de-DE" sz="2200" dirty="0" smtClean="0">
                <a:solidFill>
                  <a:schemeClr val="tx1"/>
                </a:solidFill>
              </a:rPr>
              <a:t>8. </a:t>
            </a:r>
            <a:r>
              <a:rPr lang="de-DE" sz="2200" dirty="0" err="1" smtClean="0">
                <a:solidFill>
                  <a:schemeClr val="tx1"/>
                </a:solidFill>
              </a:rPr>
              <a:t>Resilience</a:t>
            </a:r>
            <a:r>
              <a:rPr lang="de-DE" sz="2200" dirty="0" smtClean="0">
                <a:solidFill>
                  <a:schemeClr val="tx1"/>
                </a:solidFill>
              </a:rPr>
              <a:t> and </a:t>
            </a:r>
            <a:r>
              <a:rPr lang="de-DE" sz="2200" dirty="0" err="1" smtClean="0">
                <a:solidFill>
                  <a:schemeClr val="tx1"/>
                </a:solidFill>
              </a:rPr>
              <a:t>well</a:t>
            </a:r>
            <a:r>
              <a:rPr lang="de-DE" sz="2200" dirty="0" smtClean="0">
                <a:solidFill>
                  <a:schemeClr val="tx1"/>
                </a:solidFill>
              </a:rPr>
              <a:t> </a:t>
            </a:r>
            <a:r>
              <a:rPr lang="de-DE" sz="2200" dirty="0" err="1" smtClean="0">
                <a:solidFill>
                  <a:schemeClr val="tx1"/>
                </a:solidFill>
              </a:rPr>
              <a:t>being</a:t>
            </a:r>
            <a:r>
              <a:rPr lang="de-DE" sz="2200" dirty="0" smtClean="0">
                <a:solidFill>
                  <a:schemeClr val="tx1"/>
                </a:solidFill>
              </a:rPr>
              <a:t/>
            </a:r>
            <a:br>
              <a:rPr lang="de-DE" sz="2200" dirty="0" smtClean="0">
                <a:solidFill>
                  <a:schemeClr val="tx1"/>
                </a:solidFill>
              </a:rPr>
            </a:br>
            <a:r>
              <a:rPr lang="de-DE" sz="2200" dirty="0">
                <a:solidFill>
                  <a:schemeClr val="tx1"/>
                </a:solidFill>
              </a:rPr>
              <a:t/>
            </a:r>
            <a:br>
              <a:rPr lang="de-DE" sz="2200" dirty="0">
                <a:solidFill>
                  <a:schemeClr val="tx1"/>
                </a:solidFill>
              </a:rPr>
            </a:br>
            <a:r>
              <a:rPr lang="de-DE" sz="2200" dirty="0" smtClean="0">
                <a:solidFill>
                  <a:schemeClr val="tx1"/>
                </a:solidFill>
              </a:rPr>
              <a:t>* Sessions/ </a:t>
            </a:r>
            <a:r>
              <a:rPr lang="de-DE" sz="2200" dirty="0" err="1" smtClean="0">
                <a:solidFill>
                  <a:schemeClr val="tx1"/>
                </a:solidFill>
              </a:rPr>
              <a:t>topics</a:t>
            </a:r>
            <a:r>
              <a:rPr lang="de-DE" sz="2200" dirty="0" smtClean="0">
                <a:solidFill>
                  <a:schemeClr val="tx1"/>
                </a:solidFill>
              </a:rPr>
              <a:t> </a:t>
            </a:r>
            <a:r>
              <a:rPr lang="de-DE" sz="2200" dirty="0" err="1" smtClean="0">
                <a:solidFill>
                  <a:schemeClr val="tx1"/>
                </a:solidFill>
              </a:rPr>
              <a:t>to</a:t>
            </a:r>
            <a:r>
              <a:rPr lang="de-DE" sz="2200" dirty="0" smtClean="0">
                <a:solidFill>
                  <a:schemeClr val="tx1"/>
                </a:solidFill>
              </a:rPr>
              <a:t> </a:t>
            </a:r>
            <a:r>
              <a:rPr lang="de-DE" sz="2200" dirty="0" err="1" smtClean="0">
                <a:solidFill>
                  <a:schemeClr val="tx1"/>
                </a:solidFill>
              </a:rPr>
              <a:t>be</a:t>
            </a:r>
            <a:r>
              <a:rPr lang="de-DE" sz="2200" dirty="0" smtClean="0">
                <a:solidFill>
                  <a:schemeClr val="tx1"/>
                </a:solidFill>
              </a:rPr>
              <a:t> </a:t>
            </a:r>
            <a:r>
              <a:rPr lang="de-DE" sz="2200" dirty="0" err="1" smtClean="0">
                <a:solidFill>
                  <a:schemeClr val="tx1"/>
                </a:solidFill>
              </a:rPr>
              <a:t>co-defined</a:t>
            </a:r>
            <a:r>
              <a:rPr lang="de-DE" sz="2200" dirty="0" smtClean="0">
                <a:solidFill>
                  <a:schemeClr val="tx1"/>
                </a:solidFill>
              </a:rPr>
              <a:t> </a:t>
            </a:r>
            <a:r>
              <a:rPr lang="de-DE" sz="2200" dirty="0" err="1" smtClean="0">
                <a:solidFill>
                  <a:schemeClr val="tx1"/>
                </a:solidFill>
              </a:rPr>
              <a:t>by</a:t>
            </a:r>
            <a:r>
              <a:rPr lang="de-DE" sz="2200" dirty="0" smtClean="0">
                <a:solidFill>
                  <a:schemeClr val="tx1"/>
                </a:solidFill>
              </a:rPr>
              <a:t> </a:t>
            </a:r>
            <a:r>
              <a:rPr lang="de-DE" sz="2200" dirty="0" err="1" smtClean="0">
                <a:solidFill>
                  <a:schemeClr val="tx1"/>
                </a:solidFill>
              </a:rPr>
              <a:t>Ops</a:t>
            </a:r>
            <a:r>
              <a:rPr lang="de-DE" sz="2200" dirty="0" smtClean="0">
                <a:solidFill>
                  <a:schemeClr val="tx1"/>
                </a:solidFill>
              </a:rPr>
              <a:t> </a:t>
            </a:r>
            <a:r>
              <a:rPr lang="de-DE" sz="2200" dirty="0" err="1" smtClean="0">
                <a:solidFill>
                  <a:schemeClr val="tx1"/>
                </a:solidFill>
              </a:rPr>
              <a:t>managers</a:t>
            </a:r>
            <a:r>
              <a:rPr lang="de-DE" sz="2200" dirty="0" smtClean="0">
                <a:solidFill>
                  <a:schemeClr val="tx1"/>
                </a:solidFill>
              </a:rPr>
              <a:t> and CTP. </a:t>
            </a:r>
            <a:r>
              <a:rPr lang="de-DE" sz="2200" dirty="0">
                <a:solidFill>
                  <a:schemeClr val="tx1"/>
                </a:solidFill>
              </a:rPr>
              <a:t/>
            </a:r>
            <a:br>
              <a:rPr lang="de-DE" sz="2200" dirty="0">
                <a:solidFill>
                  <a:schemeClr val="tx1"/>
                </a:solidFill>
              </a:rPr>
            </a:br>
            <a:r>
              <a:rPr lang="de-DE" b="1" dirty="0">
                <a:solidFill>
                  <a:schemeClr val="tx1"/>
                </a:solidFill>
              </a:rPr>
              <a:t> </a:t>
            </a:r>
            <a:r>
              <a:rPr lang="de-DE" sz="1600" b="1" dirty="0">
                <a:solidFill>
                  <a:schemeClr val="tx1"/>
                </a:solidFill>
              </a:rPr>
              <a:t>(The Team </a:t>
            </a:r>
            <a:r>
              <a:rPr lang="de-DE" sz="1600" b="1" dirty="0" err="1">
                <a:solidFill>
                  <a:schemeClr val="tx1"/>
                </a:solidFill>
              </a:rPr>
              <a:t>are</a:t>
            </a:r>
            <a:r>
              <a:rPr lang="de-DE" sz="1600" b="1" dirty="0">
                <a:solidFill>
                  <a:schemeClr val="tx1"/>
                </a:solidFill>
              </a:rPr>
              <a:t> </a:t>
            </a:r>
            <a:r>
              <a:rPr lang="de-DE" sz="1600" b="1" dirty="0" err="1">
                <a:solidFill>
                  <a:schemeClr val="tx1"/>
                </a:solidFill>
              </a:rPr>
              <a:t>provided</a:t>
            </a:r>
            <a:r>
              <a:rPr lang="de-DE" sz="1600" b="1" dirty="0">
                <a:solidFill>
                  <a:schemeClr val="tx1"/>
                </a:solidFill>
              </a:rPr>
              <a:t> </a:t>
            </a:r>
            <a:r>
              <a:rPr lang="de-DE" sz="1600" b="1" dirty="0" err="1" smtClean="0">
                <a:solidFill>
                  <a:schemeClr val="tx1"/>
                </a:solidFill>
              </a:rPr>
              <a:t>with</a:t>
            </a:r>
            <a:r>
              <a:rPr lang="de-DE" sz="1600" b="1" dirty="0" smtClean="0">
                <a:solidFill>
                  <a:schemeClr val="tx1"/>
                </a:solidFill>
              </a:rPr>
              <a:t> </a:t>
            </a:r>
            <a:r>
              <a:rPr lang="de-DE" sz="1600" b="1" dirty="0" err="1">
                <a:solidFill>
                  <a:schemeClr val="tx1"/>
                </a:solidFill>
              </a:rPr>
              <a:t>slides</a:t>
            </a:r>
            <a:r>
              <a:rPr lang="de-DE" sz="1600" b="1" dirty="0">
                <a:solidFill>
                  <a:schemeClr val="tx1"/>
                </a:solidFill>
              </a:rPr>
              <a:t>, </a:t>
            </a:r>
            <a:r>
              <a:rPr lang="de-DE" sz="1600" b="1" dirty="0" err="1">
                <a:solidFill>
                  <a:schemeClr val="tx1"/>
                </a:solidFill>
              </a:rPr>
              <a:t>materials</a:t>
            </a:r>
            <a:r>
              <a:rPr lang="de-DE" sz="1600" b="1" dirty="0">
                <a:solidFill>
                  <a:schemeClr val="tx1"/>
                </a:solidFill>
              </a:rPr>
              <a:t>, </a:t>
            </a:r>
            <a:r>
              <a:rPr lang="de-DE" sz="1600" b="1" dirty="0" err="1">
                <a:solidFill>
                  <a:schemeClr val="tx1"/>
                </a:solidFill>
              </a:rPr>
              <a:t>games</a:t>
            </a:r>
            <a:r>
              <a:rPr lang="de-DE" sz="1600" b="1" dirty="0">
                <a:solidFill>
                  <a:schemeClr val="tx1"/>
                </a:solidFill>
              </a:rPr>
              <a:t> and </a:t>
            </a:r>
            <a:r>
              <a:rPr lang="de-DE" sz="1600" b="1" dirty="0" err="1">
                <a:solidFill>
                  <a:schemeClr val="tx1"/>
                </a:solidFill>
              </a:rPr>
              <a:t>team</a:t>
            </a:r>
            <a:r>
              <a:rPr lang="de-DE" sz="1600" b="1" dirty="0">
                <a:solidFill>
                  <a:schemeClr val="tx1"/>
                </a:solidFill>
              </a:rPr>
              <a:t> </a:t>
            </a:r>
            <a:r>
              <a:rPr lang="de-DE" sz="1600" b="1" dirty="0" err="1">
                <a:solidFill>
                  <a:schemeClr val="tx1"/>
                </a:solidFill>
              </a:rPr>
              <a:t>building</a:t>
            </a:r>
            <a:r>
              <a:rPr lang="de-DE" sz="1600" b="1" dirty="0">
                <a:solidFill>
                  <a:schemeClr val="tx1"/>
                </a:solidFill>
              </a:rPr>
              <a:t> </a:t>
            </a:r>
            <a:r>
              <a:rPr lang="de-DE" sz="1600" b="1" dirty="0" err="1">
                <a:solidFill>
                  <a:schemeClr val="tx1"/>
                </a:solidFill>
              </a:rPr>
              <a:t>activities</a:t>
            </a:r>
            <a:r>
              <a:rPr lang="de-DE" sz="1600" b="1" dirty="0">
                <a:solidFill>
                  <a:schemeClr val="tx1"/>
                </a:solidFill>
              </a:rPr>
              <a:t>, </a:t>
            </a:r>
            <a:r>
              <a:rPr lang="de-DE" sz="1600" b="1" dirty="0" err="1">
                <a:solidFill>
                  <a:schemeClr val="tx1"/>
                </a:solidFill>
              </a:rPr>
              <a:t>along</a:t>
            </a:r>
            <a:r>
              <a:rPr lang="de-DE" sz="1600" b="1" dirty="0">
                <a:solidFill>
                  <a:schemeClr val="tx1"/>
                </a:solidFill>
              </a:rPr>
              <a:t> </a:t>
            </a:r>
            <a:r>
              <a:rPr lang="de-DE" sz="1600" b="1" dirty="0" err="1">
                <a:solidFill>
                  <a:schemeClr val="tx1"/>
                </a:solidFill>
              </a:rPr>
              <a:t>with</a:t>
            </a:r>
            <a:r>
              <a:rPr lang="de-DE" sz="1600" b="1" dirty="0">
                <a:solidFill>
                  <a:schemeClr val="tx1"/>
                </a:solidFill>
              </a:rPr>
              <a:t> a </a:t>
            </a:r>
            <a:r>
              <a:rPr lang="de-DE" sz="1600" b="1" dirty="0" err="1">
                <a:solidFill>
                  <a:schemeClr val="tx1"/>
                </a:solidFill>
              </a:rPr>
              <a:t>trainer</a:t>
            </a:r>
            <a:r>
              <a:rPr lang="de-DE" sz="1600" b="1" dirty="0">
                <a:solidFill>
                  <a:schemeClr val="tx1"/>
                </a:solidFill>
              </a:rPr>
              <a:t> </a:t>
            </a:r>
            <a:r>
              <a:rPr lang="de-DE" sz="1600" b="1" dirty="0" smtClean="0">
                <a:solidFill>
                  <a:schemeClr val="tx1"/>
                </a:solidFill>
              </a:rPr>
              <a:t>  </a:t>
            </a:r>
            <a:r>
              <a:rPr lang="de-DE" sz="1600" b="1" dirty="0" err="1" smtClean="0">
                <a:solidFill>
                  <a:schemeClr val="tx1"/>
                </a:solidFill>
              </a:rPr>
              <a:t>guide</a:t>
            </a:r>
            <a:r>
              <a:rPr lang="de-DE" sz="1600" b="1" dirty="0">
                <a:solidFill>
                  <a:schemeClr val="tx1"/>
                </a:solidFill>
              </a:rPr>
              <a:t>) </a:t>
            </a:r>
            <a:r>
              <a:rPr lang="de-DE" sz="1600" dirty="0">
                <a:solidFill>
                  <a:schemeClr val="tx1"/>
                </a:solidFill>
              </a:rPr>
              <a:t/>
            </a:r>
            <a:br>
              <a:rPr lang="de-DE" sz="1600" dirty="0">
                <a:solidFill>
                  <a:schemeClr val="tx1"/>
                </a:solidFill>
              </a:rPr>
            </a:br>
            <a:r>
              <a:rPr lang="de-DE" dirty="0">
                <a:solidFill>
                  <a:schemeClr val="tx1"/>
                </a:solidFill>
              </a:rPr>
              <a:t/>
            </a:r>
            <a:br>
              <a:rPr lang="de-DE" dirty="0">
                <a:solidFill>
                  <a:schemeClr val="tx1"/>
                </a:solidFill>
              </a:rPr>
            </a:br>
            <a:r>
              <a:rPr lang="de-DE" b="1" dirty="0">
                <a:solidFill>
                  <a:schemeClr val="tx1"/>
                </a:solidFill>
              </a:rPr>
              <a:t/>
            </a:r>
            <a:br>
              <a:rPr lang="de-DE" b="1" dirty="0">
                <a:solidFill>
                  <a:schemeClr val="tx1"/>
                </a:solidFill>
              </a:rPr>
            </a:br>
            <a:endParaRPr lang="en-GB" b="1" dirty="0">
              <a:solidFill>
                <a:schemeClr val="tx1"/>
              </a:solidFill>
            </a:endParaRPr>
          </a:p>
        </p:txBody>
      </p:sp>
    </p:spTree>
    <p:extLst>
      <p:ext uri="{BB962C8B-B14F-4D97-AF65-F5344CB8AC3E}">
        <p14:creationId xmlns:p14="http://schemas.microsoft.com/office/powerpoint/2010/main" val="7410604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733" b="0" smtClean="0">
                <a:solidFill>
                  <a:schemeClr val="tx1"/>
                </a:solidFill>
                <a:latin typeface="Trebuchet MS" charset="0"/>
                <a:ea typeface="Trebuchet MS" charset="0"/>
                <a:cs typeface="Trebuchet MS" charset="0"/>
              </a:rPr>
              <a:t>We want Healthy Hierarchies</a:t>
            </a:r>
            <a:r>
              <a:rPr lang="is-IS" sz="3733" b="0" smtClean="0">
                <a:solidFill>
                  <a:schemeClr val="tx1"/>
                </a:solidFill>
                <a:latin typeface="Trebuchet MS" charset="0"/>
                <a:ea typeface="Trebuchet MS" charset="0"/>
                <a:cs typeface="Trebuchet MS" charset="0"/>
              </a:rPr>
              <a:t>… </a:t>
            </a:r>
            <a:endParaRPr lang="en-GB" sz="3733" b="0">
              <a:solidFill>
                <a:schemeClr val="tx1"/>
              </a:solidFill>
              <a:latin typeface="Trebuchet MS" charset="0"/>
              <a:ea typeface="Trebuchet MS" charset="0"/>
              <a:cs typeface="Trebuchet MS" charset="0"/>
            </a:endParaRPr>
          </a:p>
        </p:txBody>
      </p:sp>
      <p:sp>
        <p:nvSpPr>
          <p:cNvPr id="6" name="Isosceles Triangle 5"/>
          <p:cNvSpPr/>
          <p:nvPr/>
        </p:nvSpPr>
        <p:spPr>
          <a:xfrm>
            <a:off x="3428934" y="3365910"/>
            <a:ext cx="2592288" cy="2016224"/>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2400">
              <a:solidFill>
                <a:prstClr val="black"/>
              </a:solidFill>
              <a:latin typeface="Arial"/>
            </a:endParaRPr>
          </a:p>
        </p:txBody>
      </p:sp>
      <p:sp>
        <p:nvSpPr>
          <p:cNvPr id="7" name="Isosceles Triangle 6"/>
          <p:cNvSpPr/>
          <p:nvPr/>
        </p:nvSpPr>
        <p:spPr>
          <a:xfrm rot="10800000">
            <a:off x="3354157" y="1530071"/>
            <a:ext cx="2741843" cy="1783665"/>
          </a:xfrm>
          <a:prstGeom prst="triangl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sz="2400">
              <a:solidFill>
                <a:prstClr val="black"/>
              </a:solidFill>
              <a:latin typeface="Arial"/>
            </a:endParaRPr>
          </a:p>
        </p:txBody>
      </p:sp>
      <p:sp>
        <p:nvSpPr>
          <p:cNvPr id="12" name="TextBox 11"/>
          <p:cNvSpPr txBox="1"/>
          <p:nvPr/>
        </p:nvSpPr>
        <p:spPr>
          <a:xfrm>
            <a:off x="7077551" y="2590462"/>
            <a:ext cx="960107" cy="1446550"/>
          </a:xfrm>
          <a:prstGeom prst="rect">
            <a:avLst/>
          </a:prstGeom>
          <a:noFill/>
        </p:spPr>
        <p:txBody>
          <a:bodyPr wrap="square" rtlCol="0">
            <a:spAutoFit/>
          </a:bodyPr>
          <a:lstStyle/>
          <a:p>
            <a:r>
              <a:rPr lang="en-US" sz="8800" smtClean="0">
                <a:solidFill>
                  <a:prstClr val="black"/>
                </a:solidFill>
                <a:latin typeface="Univers 45 Light" charset="0"/>
              </a:rPr>
              <a:t>?</a:t>
            </a:r>
            <a:endParaRPr lang="en-US" sz="8800">
              <a:solidFill>
                <a:prstClr val="black"/>
              </a:solidFill>
              <a:latin typeface="Univers 45 Light" charset="0"/>
            </a:endParaRPr>
          </a:p>
        </p:txBody>
      </p:sp>
      <p:pic>
        <p:nvPicPr>
          <p:cNvPr id="13" name="Picture 2" descr="http://www.tmca.org.uk/sites/default/files/chevron.jpg"/>
          <p:cNvPicPr>
            <a:picLocks noChangeAspect="1" noChangeArrowheads="1"/>
          </p:cNvPicPr>
          <p:nvPr/>
        </p:nvPicPr>
        <p:blipFill rotWithShape="1">
          <a:blip r:embed="rId2">
            <a:extLst>
              <a:ext uri="{28A0092B-C50C-407E-A947-70E740481C1C}">
                <a14:useLocalDpi xmlns:a14="http://schemas.microsoft.com/office/drawing/2010/main" val="0"/>
              </a:ext>
            </a:extLst>
          </a:blip>
          <a:srcRect l="11751" t="40051" r="11278" b="39526"/>
          <a:stretch/>
        </p:blipFill>
        <p:spPr bwMode="auto">
          <a:xfrm>
            <a:off x="2973419" y="2984152"/>
            <a:ext cx="3503318" cy="6591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4325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
        <p:nvSpPr>
          <p:cNvPr id="5" name="Title 4"/>
          <p:cNvSpPr>
            <a:spLocks noGrp="1"/>
          </p:cNvSpPr>
          <p:nvPr>
            <p:ph type="title"/>
          </p:nvPr>
        </p:nvSpPr>
        <p:spPr>
          <a:xfrm>
            <a:off x="545649" y="-328912"/>
            <a:ext cx="9144953" cy="2666034"/>
          </a:xfrm>
        </p:spPr>
        <p:txBody>
          <a:bodyPr>
            <a:noAutofit/>
          </a:bodyPr>
          <a:lstStyle/>
          <a:p>
            <a:r>
              <a:rPr lang="de-DE" sz="2000" b="1" dirty="0" smtClean="0">
                <a:solidFill>
                  <a:schemeClr val="tx1"/>
                </a:solidFill>
              </a:rPr>
              <a:t/>
            </a:r>
            <a:br>
              <a:rPr lang="de-DE" sz="2000" b="1" dirty="0" smtClean="0">
                <a:solidFill>
                  <a:schemeClr val="tx1"/>
                </a:solidFill>
              </a:rPr>
            </a:br>
            <a:r>
              <a:rPr lang="de-DE" sz="2000" b="1" dirty="0">
                <a:solidFill>
                  <a:schemeClr val="tx1"/>
                </a:solidFill>
              </a:rPr>
              <a:t/>
            </a:r>
            <a:br>
              <a:rPr lang="de-DE" sz="2000" b="1" dirty="0">
                <a:solidFill>
                  <a:schemeClr val="tx1"/>
                </a:solidFill>
              </a:rPr>
            </a:br>
            <a:r>
              <a:rPr lang="en-US" sz="2000" b="1" dirty="0">
                <a:solidFill>
                  <a:schemeClr val="tx1"/>
                </a:solidFill>
              </a:rPr>
              <a:t> Agenda:</a:t>
            </a:r>
            <a:r>
              <a:rPr lang="en-US" sz="2000" dirty="0">
                <a:solidFill>
                  <a:schemeClr val="tx1"/>
                </a:solidFill>
              </a:rPr>
              <a:t/>
            </a:r>
            <a:br>
              <a:rPr lang="en-US" sz="2000" dirty="0">
                <a:solidFill>
                  <a:schemeClr val="tx1"/>
                </a:solidFill>
              </a:rPr>
            </a:br>
            <a:r>
              <a:rPr lang="sk-SK" sz="2000" dirty="0">
                <a:solidFill>
                  <a:schemeClr val="tx1"/>
                </a:solidFill>
              </a:rPr>
              <a:t> </a:t>
            </a:r>
            <a:r>
              <a:rPr lang="sk-SK" sz="1600" dirty="0">
                <a:solidFill>
                  <a:schemeClr val="tx1"/>
                </a:solidFill>
              </a:rPr>
              <a:t/>
            </a:r>
            <a:br>
              <a:rPr lang="sk-SK" sz="1600" dirty="0">
                <a:solidFill>
                  <a:schemeClr val="tx1"/>
                </a:solidFill>
              </a:rPr>
            </a:br>
            <a:r>
              <a:rPr lang="sk-SK" sz="1600" dirty="0">
                <a:solidFill>
                  <a:schemeClr val="tx1"/>
                </a:solidFill>
              </a:rPr>
              <a:t>1.       </a:t>
            </a:r>
            <a:r>
              <a:rPr lang="sk-SK" sz="1600" b="1" dirty="0">
                <a:solidFill>
                  <a:schemeClr val="tx1"/>
                </a:solidFill>
              </a:rPr>
              <a:t>Review of 2016 leadership development programmes and process.</a:t>
            </a:r>
            <a:br>
              <a:rPr lang="sk-SK" sz="1600" b="1" dirty="0">
                <a:solidFill>
                  <a:schemeClr val="tx1"/>
                </a:solidFill>
              </a:rPr>
            </a:br>
            <a:r>
              <a:rPr lang="sk-SK" sz="1600" dirty="0">
                <a:solidFill>
                  <a:schemeClr val="tx1"/>
                </a:solidFill>
              </a:rPr>
              <a:t>- </a:t>
            </a:r>
            <a:r>
              <a:rPr lang="sk-SK" sz="1600" dirty="0" smtClean="0">
                <a:solidFill>
                  <a:schemeClr val="tx1"/>
                </a:solidFill>
              </a:rPr>
              <a:t>      </a:t>
            </a:r>
            <a:r>
              <a:rPr lang="sk-SK" sz="1600" dirty="0">
                <a:solidFill>
                  <a:schemeClr val="tx1"/>
                </a:solidFill>
              </a:rPr>
              <a:t>   Feedback review of </a:t>
            </a:r>
            <a:r>
              <a:rPr lang="sk-SK" sz="1600" dirty="0" err="1">
                <a:solidFill>
                  <a:schemeClr val="tx1"/>
                </a:solidFill>
              </a:rPr>
              <a:t>the</a:t>
            </a:r>
            <a:r>
              <a:rPr lang="sk-SK" sz="1600" dirty="0">
                <a:solidFill>
                  <a:schemeClr val="tx1"/>
                </a:solidFill>
              </a:rPr>
              <a:t> </a:t>
            </a:r>
            <a:r>
              <a:rPr lang="sk-SK" sz="1600" dirty="0" err="1">
                <a:solidFill>
                  <a:schemeClr val="tx1"/>
                </a:solidFill>
              </a:rPr>
              <a:t>Ops</a:t>
            </a:r>
            <a:r>
              <a:rPr lang="sk-SK" sz="1600" dirty="0">
                <a:solidFill>
                  <a:schemeClr val="tx1"/>
                </a:solidFill>
              </a:rPr>
              <a:t>, </a:t>
            </a:r>
            <a:r>
              <a:rPr lang="sk-SK" sz="1600" dirty="0" err="1">
                <a:solidFill>
                  <a:schemeClr val="tx1"/>
                </a:solidFill>
              </a:rPr>
              <a:t>Supers</a:t>
            </a:r>
            <a:r>
              <a:rPr lang="sk-SK" sz="1600" dirty="0">
                <a:solidFill>
                  <a:schemeClr val="tx1"/>
                </a:solidFill>
              </a:rPr>
              <a:t> and </a:t>
            </a:r>
            <a:r>
              <a:rPr lang="sk-SK" sz="1600" dirty="0" err="1">
                <a:solidFill>
                  <a:schemeClr val="tx1"/>
                </a:solidFill>
              </a:rPr>
              <a:t>Foreman</a:t>
            </a:r>
            <a:r>
              <a:rPr lang="sk-SK" sz="1600" dirty="0">
                <a:solidFill>
                  <a:schemeClr val="tx1"/>
                </a:solidFill>
              </a:rPr>
              <a:t> mentor programmes.</a:t>
            </a:r>
            <a:br>
              <a:rPr lang="sk-SK" sz="1600" dirty="0">
                <a:solidFill>
                  <a:schemeClr val="tx1"/>
                </a:solidFill>
              </a:rPr>
            </a:br>
            <a:r>
              <a:rPr lang="sk-SK" sz="1600" dirty="0">
                <a:solidFill>
                  <a:schemeClr val="tx1"/>
                </a:solidFill>
              </a:rPr>
              <a:t>-          </a:t>
            </a:r>
            <a:r>
              <a:rPr lang="sk-SK" sz="1600" dirty="0" err="1">
                <a:solidFill>
                  <a:schemeClr val="tx1"/>
                </a:solidFill>
              </a:rPr>
              <a:t>Discuss</a:t>
            </a:r>
            <a:r>
              <a:rPr lang="sk-SK" sz="1600" dirty="0">
                <a:solidFill>
                  <a:schemeClr val="tx1"/>
                </a:solidFill>
              </a:rPr>
              <a:t> </a:t>
            </a:r>
            <a:r>
              <a:rPr lang="sk-SK" sz="1600" dirty="0" err="1">
                <a:solidFill>
                  <a:schemeClr val="tx1"/>
                </a:solidFill>
              </a:rPr>
              <a:t>the</a:t>
            </a:r>
            <a:r>
              <a:rPr lang="sk-SK" sz="1600" dirty="0">
                <a:solidFill>
                  <a:schemeClr val="tx1"/>
                </a:solidFill>
              </a:rPr>
              <a:t> SMT </a:t>
            </a:r>
            <a:r>
              <a:rPr lang="sk-SK" sz="1600" dirty="0" err="1">
                <a:solidFill>
                  <a:schemeClr val="tx1"/>
                </a:solidFill>
              </a:rPr>
              <a:t>programme</a:t>
            </a:r>
            <a:r>
              <a:rPr lang="sk-SK" sz="1600" dirty="0">
                <a:solidFill>
                  <a:schemeClr val="tx1"/>
                </a:solidFill>
              </a:rPr>
              <a:t>.</a:t>
            </a:r>
            <a:br>
              <a:rPr lang="sk-SK" sz="1600" dirty="0">
                <a:solidFill>
                  <a:schemeClr val="tx1"/>
                </a:solidFill>
              </a:rPr>
            </a:br>
            <a:r>
              <a:rPr lang="sk-SK" sz="1600" dirty="0">
                <a:solidFill>
                  <a:schemeClr val="tx1"/>
                </a:solidFill>
              </a:rPr>
              <a:t>-          </a:t>
            </a:r>
            <a:r>
              <a:rPr lang="sk-SK" sz="1600" dirty="0" err="1">
                <a:solidFill>
                  <a:schemeClr val="tx1"/>
                </a:solidFill>
              </a:rPr>
              <a:t>Overview</a:t>
            </a:r>
            <a:r>
              <a:rPr lang="sk-SK" sz="1600" dirty="0">
                <a:solidFill>
                  <a:schemeClr val="tx1"/>
                </a:solidFill>
              </a:rPr>
              <a:t>: STOP, START, CONTINUE. </a:t>
            </a:r>
            <a:r>
              <a:rPr lang="sk-SK" sz="1600" dirty="0" err="1">
                <a:solidFill>
                  <a:schemeClr val="tx1"/>
                </a:solidFill>
              </a:rPr>
              <a:t>What</a:t>
            </a:r>
            <a:r>
              <a:rPr lang="sk-SK" sz="1600" dirty="0">
                <a:solidFill>
                  <a:schemeClr val="tx1"/>
                </a:solidFill>
              </a:rPr>
              <a:t> </a:t>
            </a:r>
            <a:r>
              <a:rPr lang="sk-SK" sz="1600" dirty="0" err="1">
                <a:solidFill>
                  <a:schemeClr val="tx1"/>
                </a:solidFill>
              </a:rPr>
              <a:t>have</a:t>
            </a:r>
            <a:r>
              <a:rPr lang="sk-SK" sz="1600" dirty="0">
                <a:solidFill>
                  <a:schemeClr val="tx1"/>
                </a:solidFill>
              </a:rPr>
              <a:t> </a:t>
            </a:r>
            <a:r>
              <a:rPr lang="sk-SK" sz="1600" dirty="0" err="1">
                <a:solidFill>
                  <a:schemeClr val="tx1"/>
                </a:solidFill>
              </a:rPr>
              <a:t>we</a:t>
            </a:r>
            <a:r>
              <a:rPr lang="sk-SK" sz="1600" dirty="0">
                <a:solidFill>
                  <a:schemeClr val="tx1"/>
                </a:solidFill>
              </a:rPr>
              <a:t> </a:t>
            </a:r>
            <a:r>
              <a:rPr lang="sk-SK" sz="1600" dirty="0" err="1">
                <a:solidFill>
                  <a:schemeClr val="tx1"/>
                </a:solidFill>
              </a:rPr>
              <a:t>learnt</a:t>
            </a:r>
            <a:r>
              <a:rPr lang="sk-SK" sz="1600" dirty="0">
                <a:solidFill>
                  <a:schemeClr val="tx1"/>
                </a:solidFill>
              </a:rPr>
              <a:t>? </a:t>
            </a:r>
            <a:r>
              <a:rPr lang="sk-SK" sz="1600" dirty="0" err="1">
                <a:solidFill>
                  <a:schemeClr val="tx1"/>
                </a:solidFill>
              </a:rPr>
              <a:t>How</a:t>
            </a:r>
            <a:r>
              <a:rPr lang="sk-SK" sz="1600" dirty="0">
                <a:solidFill>
                  <a:schemeClr val="tx1"/>
                </a:solidFill>
              </a:rPr>
              <a:t> to </a:t>
            </a:r>
            <a:r>
              <a:rPr lang="sk-SK" sz="1600" dirty="0" err="1">
                <a:solidFill>
                  <a:schemeClr val="tx1"/>
                </a:solidFill>
              </a:rPr>
              <a:t>move</a:t>
            </a:r>
            <a:r>
              <a:rPr lang="sk-SK" sz="1600" dirty="0">
                <a:solidFill>
                  <a:schemeClr val="tx1"/>
                </a:solidFill>
              </a:rPr>
              <a:t> forward?</a:t>
            </a:r>
            <a:br>
              <a:rPr lang="sk-SK" sz="1600" dirty="0">
                <a:solidFill>
                  <a:schemeClr val="tx1"/>
                </a:solidFill>
              </a:rPr>
            </a:br>
            <a:r>
              <a:rPr lang="sk-SK" sz="1600" dirty="0">
                <a:solidFill>
                  <a:schemeClr val="tx1"/>
                </a:solidFill>
              </a:rPr>
              <a:t>-          </a:t>
            </a:r>
            <a:r>
              <a:rPr lang="sk-SK" sz="1600" dirty="0" err="1">
                <a:solidFill>
                  <a:schemeClr val="tx1"/>
                </a:solidFill>
              </a:rPr>
              <a:t>Discussion</a:t>
            </a:r>
            <a:r>
              <a:rPr lang="sk-SK" sz="1600" dirty="0">
                <a:solidFill>
                  <a:schemeClr val="tx1"/>
                </a:solidFill>
              </a:rPr>
              <a:t> of </a:t>
            </a:r>
            <a:r>
              <a:rPr lang="sk-SK" sz="1600" dirty="0" err="1">
                <a:solidFill>
                  <a:schemeClr val="tx1"/>
                </a:solidFill>
              </a:rPr>
              <a:t>individual</a:t>
            </a:r>
            <a:r>
              <a:rPr lang="sk-SK" sz="1600" dirty="0">
                <a:solidFill>
                  <a:schemeClr val="tx1"/>
                </a:solidFill>
              </a:rPr>
              <a:t> development </a:t>
            </a:r>
            <a:r>
              <a:rPr lang="sk-SK" sz="1600" dirty="0" err="1">
                <a:solidFill>
                  <a:schemeClr val="tx1"/>
                </a:solidFill>
              </a:rPr>
              <a:t>needs</a:t>
            </a:r>
            <a:r>
              <a:rPr lang="sk-SK" sz="1600" dirty="0">
                <a:solidFill>
                  <a:schemeClr val="tx1"/>
                </a:solidFill>
              </a:rPr>
              <a:t> as </a:t>
            </a:r>
            <a:r>
              <a:rPr lang="sk-SK" sz="1600" dirty="0" err="1">
                <a:solidFill>
                  <a:schemeClr val="tx1"/>
                </a:solidFill>
              </a:rPr>
              <a:t>required</a:t>
            </a:r>
            <a:r>
              <a:rPr lang="sk-SK" sz="1600" dirty="0">
                <a:solidFill>
                  <a:schemeClr val="tx1"/>
                </a:solidFill>
              </a:rPr>
              <a:t>.</a:t>
            </a:r>
            <a:br>
              <a:rPr lang="sk-SK" sz="1600" dirty="0">
                <a:solidFill>
                  <a:schemeClr val="tx1"/>
                </a:solidFill>
              </a:rPr>
            </a:br>
            <a:r>
              <a:rPr lang="sk-SK" sz="1600" dirty="0">
                <a:solidFill>
                  <a:schemeClr val="tx1"/>
                </a:solidFill>
              </a:rPr>
              <a:t> </a:t>
            </a:r>
            <a:br>
              <a:rPr lang="sk-SK" sz="1600" dirty="0">
                <a:solidFill>
                  <a:schemeClr val="tx1"/>
                </a:solidFill>
              </a:rPr>
            </a:br>
            <a:r>
              <a:rPr lang="en-US" sz="1600" dirty="0">
                <a:solidFill>
                  <a:schemeClr val="tx1"/>
                </a:solidFill>
              </a:rPr>
              <a:t>2.       </a:t>
            </a:r>
            <a:r>
              <a:rPr lang="en-US" sz="1600" b="1" dirty="0">
                <a:solidFill>
                  <a:schemeClr val="tx1"/>
                </a:solidFill>
              </a:rPr>
              <a:t>Look ahead to 2017- 2019. Options for “Phase 2”.</a:t>
            </a:r>
            <a:br>
              <a:rPr lang="en-US" sz="1600" b="1" dirty="0">
                <a:solidFill>
                  <a:schemeClr val="tx1"/>
                </a:solidFill>
              </a:rPr>
            </a:br>
            <a:r>
              <a:rPr lang="en-US" sz="1600" dirty="0">
                <a:solidFill>
                  <a:schemeClr val="tx1"/>
                </a:solidFill>
              </a:rPr>
              <a:t>-          The potential structure of “Phase 2</a:t>
            </a:r>
            <a:r>
              <a:rPr lang="en-US" sz="1600" dirty="0" smtClean="0">
                <a:solidFill>
                  <a:schemeClr val="tx1"/>
                </a:solidFill>
              </a:rPr>
              <a:t>”</a:t>
            </a:r>
            <a:r>
              <a:rPr lang="en-US" sz="1600" dirty="0">
                <a:solidFill>
                  <a:schemeClr val="tx1"/>
                </a:solidFill>
              </a:rPr>
              <a:t/>
            </a:r>
            <a:br>
              <a:rPr lang="en-US" sz="1600" dirty="0">
                <a:solidFill>
                  <a:schemeClr val="tx1"/>
                </a:solidFill>
              </a:rPr>
            </a:br>
            <a:r>
              <a:rPr lang="en-US" sz="1600" dirty="0">
                <a:solidFill>
                  <a:schemeClr val="tx1"/>
                </a:solidFill>
              </a:rPr>
              <a:t>-          Alignment of </a:t>
            </a:r>
            <a:r>
              <a:rPr lang="en-US" sz="1600" dirty="0" err="1">
                <a:solidFill>
                  <a:schemeClr val="tx1"/>
                </a:solidFill>
              </a:rPr>
              <a:t>programmes</a:t>
            </a:r>
            <a:r>
              <a:rPr lang="en-US" sz="1600" dirty="0">
                <a:solidFill>
                  <a:schemeClr val="tx1"/>
                </a:solidFill>
              </a:rPr>
              <a:t> to whole business’s needs.  </a:t>
            </a:r>
            <a:br>
              <a:rPr lang="en-US" sz="1600" dirty="0">
                <a:solidFill>
                  <a:schemeClr val="tx1"/>
                </a:solidFill>
              </a:rPr>
            </a:br>
            <a:r>
              <a:rPr lang="sk-SK" sz="1600" dirty="0">
                <a:solidFill>
                  <a:schemeClr val="tx1"/>
                </a:solidFill>
              </a:rPr>
              <a:t> </a:t>
            </a:r>
            <a:br>
              <a:rPr lang="sk-SK" sz="1600" dirty="0">
                <a:solidFill>
                  <a:schemeClr val="tx1"/>
                </a:solidFill>
              </a:rPr>
            </a:br>
            <a:r>
              <a:rPr lang="sk-SK" sz="1600" dirty="0">
                <a:solidFill>
                  <a:schemeClr val="tx1"/>
                </a:solidFill>
              </a:rPr>
              <a:t>3.       </a:t>
            </a:r>
            <a:r>
              <a:rPr lang="sk-SK" sz="1600" b="1" dirty="0" err="1">
                <a:solidFill>
                  <a:schemeClr val="tx1"/>
                </a:solidFill>
              </a:rPr>
              <a:t>Experiential</a:t>
            </a:r>
            <a:r>
              <a:rPr lang="sk-SK" sz="1600" b="1" dirty="0">
                <a:solidFill>
                  <a:schemeClr val="tx1"/>
                </a:solidFill>
              </a:rPr>
              <a:t>/ CSR </a:t>
            </a:r>
            <a:r>
              <a:rPr lang="sk-SK" sz="1600" b="1" dirty="0" err="1">
                <a:solidFill>
                  <a:schemeClr val="tx1"/>
                </a:solidFill>
              </a:rPr>
              <a:t>programme</a:t>
            </a:r>
            <a:r>
              <a:rPr lang="sk-SK" sz="1600" b="1" dirty="0">
                <a:solidFill>
                  <a:schemeClr val="tx1"/>
                </a:solidFill>
              </a:rPr>
              <a:t> </a:t>
            </a:r>
            <a:r>
              <a:rPr lang="sk-SK" sz="1600" b="1" dirty="0" err="1">
                <a:solidFill>
                  <a:schemeClr val="tx1"/>
                </a:solidFill>
              </a:rPr>
              <a:t>elements</a:t>
            </a:r>
            <a:r>
              <a:rPr lang="sk-SK" sz="1600" b="1" dirty="0">
                <a:solidFill>
                  <a:schemeClr val="tx1"/>
                </a:solidFill>
              </a:rPr>
              <a:t> </a:t>
            </a:r>
            <a:r>
              <a:rPr lang="sk-SK" sz="1600" b="1" dirty="0" err="1">
                <a:solidFill>
                  <a:schemeClr val="tx1"/>
                </a:solidFill>
              </a:rPr>
              <a:t>company</a:t>
            </a:r>
            <a:r>
              <a:rPr lang="sk-SK" sz="1600" b="1" dirty="0">
                <a:solidFill>
                  <a:schemeClr val="tx1"/>
                </a:solidFill>
              </a:rPr>
              <a:t> </a:t>
            </a:r>
            <a:r>
              <a:rPr lang="sk-SK" sz="1600" b="1" dirty="0" err="1">
                <a:solidFill>
                  <a:schemeClr val="tx1"/>
                </a:solidFill>
              </a:rPr>
              <a:t>wide</a:t>
            </a:r>
            <a:r>
              <a:rPr lang="sk-SK" sz="1600" b="1" dirty="0">
                <a:solidFill>
                  <a:schemeClr val="tx1"/>
                </a:solidFill>
              </a:rPr>
              <a:t>.</a:t>
            </a:r>
            <a:br>
              <a:rPr lang="sk-SK" sz="1600" b="1" dirty="0">
                <a:solidFill>
                  <a:schemeClr val="tx1"/>
                </a:solidFill>
              </a:rPr>
            </a:br>
            <a:r>
              <a:rPr lang="sk-SK" sz="1600" dirty="0">
                <a:solidFill>
                  <a:schemeClr val="tx1"/>
                </a:solidFill>
              </a:rPr>
              <a:t>-          </a:t>
            </a:r>
            <a:r>
              <a:rPr lang="sk-SK" sz="1600" dirty="0" err="1">
                <a:solidFill>
                  <a:schemeClr val="tx1"/>
                </a:solidFill>
              </a:rPr>
              <a:t>Morocco</a:t>
            </a:r>
            <a:r>
              <a:rPr lang="sk-SK" sz="1600" dirty="0">
                <a:solidFill>
                  <a:schemeClr val="tx1"/>
                </a:solidFill>
              </a:rPr>
              <a:t> </a:t>
            </a:r>
            <a:br>
              <a:rPr lang="sk-SK" sz="1600" dirty="0">
                <a:solidFill>
                  <a:schemeClr val="tx1"/>
                </a:solidFill>
              </a:rPr>
            </a:br>
            <a:r>
              <a:rPr lang="sk-SK" sz="1600" dirty="0">
                <a:solidFill>
                  <a:schemeClr val="tx1"/>
                </a:solidFill>
              </a:rPr>
              <a:t> </a:t>
            </a:r>
            <a:br>
              <a:rPr lang="sk-SK" sz="1600" dirty="0">
                <a:solidFill>
                  <a:schemeClr val="tx1"/>
                </a:solidFill>
              </a:rPr>
            </a:br>
            <a:r>
              <a:rPr lang="cs-CZ" sz="1600" dirty="0">
                <a:solidFill>
                  <a:schemeClr val="tx1"/>
                </a:solidFill>
              </a:rPr>
              <a:t>4.       </a:t>
            </a:r>
            <a:r>
              <a:rPr lang="cs-CZ" sz="1600" b="1" dirty="0" err="1">
                <a:solidFill>
                  <a:schemeClr val="tx1"/>
                </a:solidFill>
              </a:rPr>
              <a:t>Next</a:t>
            </a:r>
            <a:r>
              <a:rPr lang="cs-CZ" sz="1600" b="1" dirty="0">
                <a:solidFill>
                  <a:schemeClr val="tx1"/>
                </a:solidFill>
              </a:rPr>
              <a:t> </a:t>
            </a:r>
            <a:r>
              <a:rPr lang="cs-CZ" sz="1600" b="1" dirty="0" err="1">
                <a:solidFill>
                  <a:schemeClr val="tx1"/>
                </a:solidFill>
              </a:rPr>
              <a:t>steps</a:t>
            </a:r>
            <a:r>
              <a:rPr lang="cs-CZ" sz="1600" b="1" dirty="0">
                <a:solidFill>
                  <a:schemeClr val="tx1"/>
                </a:solidFill>
              </a:rPr>
              <a:t>.</a:t>
            </a:r>
            <a:r>
              <a:rPr lang="cs-CZ" sz="1600" dirty="0">
                <a:solidFill>
                  <a:schemeClr val="tx1"/>
                </a:solidFill>
              </a:rPr>
              <a:t/>
            </a:r>
            <a:br>
              <a:rPr lang="cs-CZ" sz="1600" dirty="0">
                <a:solidFill>
                  <a:schemeClr val="tx1"/>
                </a:solidFill>
              </a:rPr>
            </a:br>
            <a:r>
              <a:rPr lang="cs-CZ" sz="1600" dirty="0">
                <a:solidFill>
                  <a:schemeClr val="tx1"/>
                </a:solidFill>
              </a:rPr>
              <a:t>-          </a:t>
            </a:r>
            <a:r>
              <a:rPr lang="cs-CZ" sz="1600" dirty="0" err="1">
                <a:solidFill>
                  <a:schemeClr val="tx1"/>
                </a:solidFill>
              </a:rPr>
              <a:t>Detailed</a:t>
            </a:r>
            <a:r>
              <a:rPr lang="cs-CZ" sz="1600" dirty="0">
                <a:solidFill>
                  <a:schemeClr val="tx1"/>
                </a:solidFill>
              </a:rPr>
              <a:t> </a:t>
            </a:r>
            <a:r>
              <a:rPr lang="cs-CZ" sz="1600" dirty="0" err="1">
                <a:solidFill>
                  <a:schemeClr val="tx1"/>
                </a:solidFill>
              </a:rPr>
              <a:t>actions</a:t>
            </a:r>
            <a:r>
              <a:rPr lang="cs-CZ" sz="1600" dirty="0">
                <a:solidFill>
                  <a:schemeClr val="tx1"/>
                </a:solidFill>
              </a:rPr>
              <a:t> and </a:t>
            </a:r>
            <a:r>
              <a:rPr lang="cs-CZ" sz="1600" dirty="0" err="1">
                <a:solidFill>
                  <a:schemeClr val="tx1"/>
                </a:solidFill>
              </a:rPr>
              <a:t>proposal</a:t>
            </a:r>
            <a:r>
              <a:rPr lang="cs-CZ" sz="1600" dirty="0">
                <a:solidFill>
                  <a:schemeClr val="tx1"/>
                </a:solidFill>
              </a:rPr>
              <a:t>. </a:t>
            </a:r>
            <a:r>
              <a:rPr lang="de-DE" sz="1600" b="1" dirty="0">
                <a:solidFill>
                  <a:schemeClr val="tx1"/>
                </a:solidFill>
              </a:rPr>
              <a:t/>
            </a:r>
            <a:br>
              <a:rPr lang="de-DE" sz="1600" b="1" dirty="0">
                <a:solidFill>
                  <a:schemeClr val="tx1"/>
                </a:solidFill>
              </a:rPr>
            </a:br>
            <a:r>
              <a:rPr lang="de-DE" sz="2000" b="1" dirty="0">
                <a:solidFill>
                  <a:schemeClr val="tx1"/>
                </a:solidFill>
              </a:rPr>
              <a:t/>
            </a:r>
            <a:br>
              <a:rPr lang="de-DE" sz="2000" b="1" dirty="0">
                <a:solidFill>
                  <a:schemeClr val="tx1"/>
                </a:solidFill>
              </a:rPr>
            </a:br>
            <a:r>
              <a:rPr lang="de-DE" sz="2000" b="1" dirty="0">
                <a:solidFill>
                  <a:schemeClr val="tx1"/>
                </a:solidFill>
              </a:rPr>
              <a:t/>
            </a:r>
            <a:br>
              <a:rPr lang="de-DE" sz="2000" b="1" dirty="0">
                <a:solidFill>
                  <a:schemeClr val="tx1"/>
                </a:solidFill>
              </a:rPr>
            </a:br>
            <a:endParaRPr lang="en-GB" sz="2000" b="1" dirty="0">
              <a:solidFill>
                <a:schemeClr val="tx1"/>
              </a:solidFill>
            </a:endParaRPr>
          </a:p>
        </p:txBody>
      </p:sp>
    </p:spTree>
    <p:extLst>
      <p:ext uri="{BB962C8B-B14F-4D97-AF65-F5344CB8AC3E}">
        <p14:creationId xmlns:p14="http://schemas.microsoft.com/office/powerpoint/2010/main" val="4355884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7050" y="5580528"/>
            <a:ext cx="1596278" cy="1573645"/>
          </a:xfrm>
          <a:prstGeom prst="rect">
            <a:avLst/>
          </a:prstGeom>
        </p:spPr>
      </p:pic>
      <p:sp>
        <p:nvSpPr>
          <p:cNvPr id="5" name="Title 4"/>
          <p:cNvSpPr>
            <a:spLocks noGrp="1"/>
          </p:cNvSpPr>
          <p:nvPr>
            <p:ph type="title"/>
          </p:nvPr>
        </p:nvSpPr>
        <p:spPr>
          <a:xfrm>
            <a:off x="614834" y="201706"/>
            <a:ext cx="8596668" cy="1320800"/>
          </a:xfrm>
        </p:spPr>
        <p:txBody>
          <a:bodyPr>
            <a:normAutofit fontScale="90000"/>
          </a:bodyPr>
          <a:lstStyle/>
          <a:p>
            <a:r>
              <a:rPr lang="de-DE" sz="3100" b="1" dirty="0" smtClean="0">
                <a:solidFill>
                  <a:schemeClr val="tx1"/>
                </a:solidFill>
              </a:rPr>
              <a:t>High Level Leadership development </a:t>
            </a:r>
            <a:r>
              <a:rPr lang="de-DE" sz="3100" b="1" dirty="0" err="1" smtClean="0">
                <a:solidFill>
                  <a:schemeClr val="tx1"/>
                </a:solidFill>
              </a:rPr>
              <a:t>objectives</a:t>
            </a:r>
            <a:r>
              <a:rPr lang="de-DE" sz="3100" b="1" dirty="0" smtClean="0">
                <a:solidFill>
                  <a:schemeClr val="tx1"/>
                </a:solidFill>
              </a:rPr>
              <a:t>.</a:t>
            </a:r>
            <a:r>
              <a:rPr lang="en-GB" b="1" dirty="0">
                <a:solidFill>
                  <a:schemeClr val="tx1"/>
                </a:solidFill>
              </a:rPr>
              <a:t/>
            </a:r>
            <a:br>
              <a:rPr lang="en-GB" b="1" dirty="0">
                <a:solidFill>
                  <a:schemeClr val="tx1"/>
                </a:solidFill>
              </a:rPr>
            </a:br>
            <a:r>
              <a:rPr lang="en-GB" sz="2000" dirty="0" smtClean="0">
                <a:solidFill>
                  <a:schemeClr val="tx1"/>
                </a:solidFill>
              </a:rPr>
              <a:t> </a:t>
            </a:r>
            <a:br>
              <a:rPr lang="en-GB" sz="2000" dirty="0" smtClean="0">
                <a:solidFill>
                  <a:schemeClr val="tx1"/>
                </a:solidFill>
              </a:rPr>
            </a:br>
            <a:r>
              <a:rPr lang="en-GB" sz="2000" dirty="0" smtClean="0">
                <a:solidFill>
                  <a:schemeClr val="tx1"/>
                </a:solidFill>
              </a:rPr>
              <a:t>- Leadership is about responsibility not authority. Develop a sense of “I represent the whole company/team”, develop a sense of company pride and increase safety standards. </a:t>
            </a:r>
            <a:br>
              <a:rPr lang="en-GB" sz="2000" dirty="0" smtClean="0">
                <a:solidFill>
                  <a:schemeClr val="tx1"/>
                </a:solidFill>
              </a:rPr>
            </a:br>
            <a:r>
              <a:rPr lang="en-GB" sz="2000" dirty="0" smtClean="0">
                <a:solidFill>
                  <a:schemeClr val="tx1"/>
                </a:solidFill>
              </a:rPr>
              <a:t/>
            </a:r>
            <a:br>
              <a:rPr lang="en-GB" sz="2000" dirty="0" smtClean="0">
                <a:solidFill>
                  <a:schemeClr val="tx1"/>
                </a:solidFill>
              </a:rPr>
            </a:br>
            <a:r>
              <a:rPr lang="en-GB" sz="2000" dirty="0" smtClean="0">
                <a:solidFill>
                  <a:schemeClr val="tx1"/>
                </a:solidFill>
              </a:rPr>
              <a:t>- Embed the “Chevron Way” culture and identity throughout the business. </a:t>
            </a:r>
            <a:br>
              <a:rPr lang="en-GB" sz="2000" dirty="0" smtClean="0">
                <a:solidFill>
                  <a:schemeClr val="tx1"/>
                </a:solidFill>
              </a:rPr>
            </a:br>
            <a:r>
              <a:rPr lang="en-GB" sz="2000" dirty="0">
                <a:solidFill>
                  <a:schemeClr val="tx1"/>
                </a:solidFill>
              </a:rPr>
              <a:t/>
            </a:r>
            <a:br>
              <a:rPr lang="en-GB" sz="2000" dirty="0">
                <a:solidFill>
                  <a:schemeClr val="tx1"/>
                </a:solidFill>
              </a:rPr>
            </a:br>
            <a:r>
              <a:rPr lang="en-GB" sz="2000" dirty="0" smtClean="0">
                <a:solidFill>
                  <a:schemeClr val="tx1"/>
                </a:solidFill>
              </a:rPr>
              <a:t>- Fundamentally </a:t>
            </a:r>
            <a:r>
              <a:rPr lang="en-GB" sz="2000" dirty="0">
                <a:solidFill>
                  <a:schemeClr val="tx1"/>
                </a:solidFill>
              </a:rPr>
              <a:t>develop leadership and coaching skills throughout the business. </a:t>
            </a:r>
            <a:br>
              <a:rPr lang="en-GB" sz="2000" dirty="0">
                <a:solidFill>
                  <a:schemeClr val="tx1"/>
                </a:solidFill>
              </a:rPr>
            </a:br>
            <a:r>
              <a:rPr lang="en-GB" sz="2000" dirty="0" smtClean="0">
                <a:solidFill>
                  <a:schemeClr val="tx1"/>
                </a:solidFill>
              </a:rPr>
              <a:t/>
            </a:r>
            <a:br>
              <a:rPr lang="en-GB" sz="2000" dirty="0" smtClean="0">
                <a:solidFill>
                  <a:schemeClr val="tx1"/>
                </a:solidFill>
              </a:rPr>
            </a:br>
            <a:r>
              <a:rPr lang="en-GB" sz="2000" dirty="0" smtClean="0">
                <a:solidFill>
                  <a:schemeClr val="tx1"/>
                </a:solidFill>
              </a:rPr>
              <a:t>- Identify people for the future. Develop a leadership pipeline. </a:t>
            </a:r>
            <a:r>
              <a:rPr lang="en-GB" sz="2000" b="1" dirty="0" smtClean="0">
                <a:solidFill>
                  <a:schemeClr val="tx1"/>
                </a:solidFill>
              </a:rPr>
              <a:t/>
            </a:r>
            <a:br>
              <a:rPr lang="en-GB" sz="2000" b="1" dirty="0" smtClean="0">
                <a:solidFill>
                  <a:schemeClr val="tx1"/>
                </a:solidFill>
              </a:rPr>
            </a:br>
            <a:r>
              <a:rPr lang="en-GB" sz="2000" dirty="0" smtClean="0">
                <a:solidFill>
                  <a:schemeClr val="tx1"/>
                </a:solidFill>
              </a:rPr>
              <a:t/>
            </a:r>
            <a:br>
              <a:rPr lang="en-GB" sz="2000" dirty="0" smtClean="0">
                <a:solidFill>
                  <a:schemeClr val="tx1"/>
                </a:solidFill>
              </a:rPr>
            </a:br>
            <a:r>
              <a:rPr lang="en-GB" sz="2000" dirty="0" smtClean="0">
                <a:solidFill>
                  <a:schemeClr val="tx1"/>
                </a:solidFill>
              </a:rPr>
              <a:t>- Planning skills, development of consistent SOPs, effective communication skills, simplify to improve efficiency.</a:t>
            </a:r>
            <a:br>
              <a:rPr lang="en-GB" sz="2000" dirty="0" smtClean="0">
                <a:solidFill>
                  <a:schemeClr val="tx1"/>
                </a:solidFill>
              </a:rPr>
            </a:br>
            <a:r>
              <a:rPr lang="en-GB" sz="2000" dirty="0" smtClean="0">
                <a:solidFill>
                  <a:schemeClr val="tx1"/>
                </a:solidFill>
              </a:rPr>
              <a:t/>
            </a:r>
            <a:br>
              <a:rPr lang="en-GB" sz="2000" dirty="0" smtClean="0">
                <a:solidFill>
                  <a:schemeClr val="tx1"/>
                </a:solidFill>
              </a:rPr>
            </a:br>
            <a:r>
              <a:rPr lang="en-GB" sz="2000" dirty="0" smtClean="0">
                <a:solidFill>
                  <a:schemeClr val="tx1"/>
                </a:solidFill>
              </a:rPr>
              <a:t>- For all levels of the business to embrace change: it isn’t just TM anymore. </a:t>
            </a:r>
            <a:br>
              <a:rPr lang="en-GB" sz="2000" dirty="0" smtClean="0">
                <a:solidFill>
                  <a:schemeClr val="tx1"/>
                </a:solidFill>
              </a:rPr>
            </a:br>
            <a:r>
              <a:rPr lang="en-GB" sz="2000" dirty="0" smtClean="0">
                <a:solidFill>
                  <a:schemeClr val="tx1"/>
                </a:solidFill>
              </a:rPr>
              <a:t/>
            </a:r>
            <a:br>
              <a:rPr lang="en-GB" sz="2000" dirty="0" smtClean="0">
                <a:solidFill>
                  <a:schemeClr val="tx1"/>
                </a:solidFill>
              </a:rPr>
            </a:br>
            <a:r>
              <a:rPr lang="en-GB" sz="2000" dirty="0" smtClean="0">
                <a:solidFill>
                  <a:schemeClr val="tx1"/>
                </a:solidFill>
              </a:rPr>
              <a:t>- Client relationships are critical, see it from client’s perspective, have a strong customer focus.</a:t>
            </a:r>
            <a:br>
              <a:rPr lang="en-GB" sz="2000" dirty="0" smtClean="0">
                <a:solidFill>
                  <a:schemeClr val="tx1"/>
                </a:solidFill>
              </a:rPr>
            </a:br>
            <a:r>
              <a:rPr lang="en-GB" sz="2000" b="1" dirty="0" smtClean="0">
                <a:solidFill>
                  <a:schemeClr val="tx1"/>
                </a:solidFill>
              </a:rPr>
              <a:t/>
            </a:r>
            <a:br>
              <a:rPr lang="en-GB" sz="2000" b="1" dirty="0" smtClean="0">
                <a:solidFill>
                  <a:schemeClr val="tx1"/>
                </a:solidFill>
              </a:rPr>
            </a:br>
            <a:r>
              <a:rPr lang="en-GB" b="1" dirty="0" smtClean="0">
                <a:solidFill>
                  <a:schemeClr val="tx1"/>
                </a:solidFill>
              </a:rPr>
              <a:t/>
            </a:r>
            <a:br>
              <a:rPr lang="en-GB" b="1" dirty="0" smtClean="0">
                <a:solidFill>
                  <a:schemeClr val="tx1"/>
                </a:solidFill>
              </a:rPr>
            </a:br>
            <a:r>
              <a:rPr lang="en-GB" b="1" dirty="0">
                <a:solidFill>
                  <a:schemeClr val="tx1"/>
                </a:solidFill>
              </a:rPr>
              <a:t/>
            </a:r>
            <a:br>
              <a:rPr lang="en-GB" b="1" dirty="0">
                <a:solidFill>
                  <a:schemeClr val="tx1"/>
                </a:solidFill>
              </a:rPr>
            </a:br>
            <a:endParaRPr lang="en-GB" b="1" dirty="0">
              <a:solidFill>
                <a:schemeClr val="tx1"/>
              </a:solidFill>
            </a:endParaRPr>
          </a:p>
        </p:txBody>
      </p:sp>
    </p:spTree>
    <p:extLst>
      <p:ext uri="{BB962C8B-B14F-4D97-AF65-F5344CB8AC3E}">
        <p14:creationId xmlns:p14="http://schemas.microsoft.com/office/powerpoint/2010/main" val="13703874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tmca.org.uk/sites/default/files/chevron.jpg"/>
          <p:cNvPicPr>
            <a:picLocks noChangeAspect="1" noChangeArrowheads="1"/>
          </p:cNvPicPr>
          <p:nvPr/>
        </p:nvPicPr>
        <p:blipFill rotWithShape="1">
          <a:blip r:embed="rId2">
            <a:extLst>
              <a:ext uri="{28A0092B-C50C-407E-A947-70E740481C1C}">
                <a14:useLocalDpi xmlns:a14="http://schemas.microsoft.com/office/drawing/2010/main" val="0"/>
              </a:ext>
            </a:extLst>
          </a:blip>
          <a:srcRect l="11751" t="40051" r="11278" b="39526"/>
          <a:stretch/>
        </p:blipFill>
        <p:spPr bwMode="auto">
          <a:xfrm>
            <a:off x="303847" y="302916"/>
            <a:ext cx="4403364" cy="828519"/>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2"/>
          <p:cNvPicPr>
            <a:picLocks noChangeAspect="1"/>
          </p:cNvPicPr>
          <p:nvPr/>
        </p:nvPicPr>
        <p:blipFill rotWithShape="1">
          <a:blip r:embed="rId3"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
        <p:nvSpPr>
          <p:cNvPr id="5" name="Title 4"/>
          <p:cNvSpPr>
            <a:spLocks noGrp="1"/>
          </p:cNvSpPr>
          <p:nvPr>
            <p:ph type="title"/>
          </p:nvPr>
        </p:nvSpPr>
        <p:spPr>
          <a:xfrm>
            <a:off x="600962" y="1846733"/>
            <a:ext cx="9144953" cy="2666034"/>
          </a:xfrm>
        </p:spPr>
        <p:txBody>
          <a:bodyPr>
            <a:normAutofit fontScale="90000"/>
          </a:bodyPr>
          <a:lstStyle/>
          <a:p>
            <a:pPr algn="ctr"/>
            <a:r>
              <a:rPr lang="de-DE" sz="4900" b="1" dirty="0" err="1">
                <a:solidFill>
                  <a:schemeClr val="tx1"/>
                </a:solidFill>
              </a:rPr>
              <a:t>Cleartrack</a:t>
            </a:r>
            <a:r>
              <a:rPr lang="de-DE" sz="4900" b="1" dirty="0">
                <a:solidFill>
                  <a:schemeClr val="tx1"/>
                </a:solidFill>
              </a:rPr>
              <a:t> Leadership Programme</a:t>
            </a:r>
            <a:r>
              <a:rPr lang="de-DE" b="1" dirty="0">
                <a:solidFill>
                  <a:schemeClr val="tx1"/>
                </a:solidFill>
              </a:rPr>
              <a:t/>
            </a:r>
            <a:br>
              <a:rPr lang="de-DE" b="1" dirty="0">
                <a:solidFill>
                  <a:schemeClr val="tx1"/>
                </a:solidFill>
              </a:rPr>
            </a:br>
            <a:r>
              <a:rPr lang="de-DE" b="1" dirty="0">
                <a:solidFill>
                  <a:schemeClr val="tx1"/>
                </a:solidFill>
              </a:rPr>
              <a:t/>
            </a:r>
            <a:br>
              <a:rPr lang="de-DE" b="1" dirty="0">
                <a:solidFill>
                  <a:schemeClr val="tx1"/>
                </a:solidFill>
              </a:rPr>
            </a:br>
            <a:r>
              <a:rPr lang="de-DE" sz="3100" b="1" dirty="0" smtClean="0">
                <a:solidFill>
                  <a:schemeClr val="tx1"/>
                </a:solidFill>
              </a:rPr>
              <a:t>Chevron </a:t>
            </a:r>
            <a:r>
              <a:rPr lang="de-DE" sz="3100" b="1" dirty="0" err="1" smtClean="0">
                <a:solidFill>
                  <a:schemeClr val="tx1"/>
                </a:solidFill>
              </a:rPr>
              <a:t>Participant</a:t>
            </a:r>
            <a:r>
              <a:rPr lang="de-DE" sz="3100" b="1" dirty="0" smtClean="0">
                <a:solidFill>
                  <a:schemeClr val="tx1"/>
                </a:solidFill>
              </a:rPr>
              <a:t> </a:t>
            </a:r>
            <a:r>
              <a:rPr lang="de-DE" sz="3100" b="1" dirty="0" err="1" smtClean="0">
                <a:solidFill>
                  <a:schemeClr val="tx1"/>
                </a:solidFill>
              </a:rPr>
              <a:t>feedback</a:t>
            </a:r>
            <a:r>
              <a:rPr lang="de-DE" sz="3100" b="1" dirty="0">
                <a:solidFill>
                  <a:schemeClr val="tx1"/>
                </a:solidFill>
              </a:rPr>
              <a:t> </a:t>
            </a:r>
            <a:r>
              <a:rPr lang="de-DE" sz="3100" b="1" dirty="0" err="1" smtClean="0">
                <a:solidFill>
                  <a:schemeClr val="tx1"/>
                </a:solidFill>
              </a:rPr>
              <a:t>for</a:t>
            </a:r>
            <a:r>
              <a:rPr lang="de-DE" sz="3100" b="1" dirty="0" smtClean="0">
                <a:solidFill>
                  <a:schemeClr val="tx1"/>
                </a:solidFill>
              </a:rPr>
              <a:t> </a:t>
            </a:r>
            <a:br>
              <a:rPr lang="de-DE" sz="3100" b="1" dirty="0" smtClean="0">
                <a:solidFill>
                  <a:schemeClr val="tx1"/>
                </a:solidFill>
              </a:rPr>
            </a:br>
            <a:r>
              <a:rPr lang="de-DE" sz="3100" b="1" dirty="0" err="1" smtClean="0">
                <a:solidFill>
                  <a:schemeClr val="tx1"/>
                </a:solidFill>
              </a:rPr>
              <a:t>Ops</a:t>
            </a:r>
            <a:r>
              <a:rPr lang="de-DE" sz="3100" b="1" dirty="0" smtClean="0">
                <a:solidFill>
                  <a:schemeClr val="tx1"/>
                </a:solidFill>
              </a:rPr>
              <a:t> </a:t>
            </a:r>
            <a:r>
              <a:rPr lang="de-DE" sz="3100" b="1" dirty="0" err="1" smtClean="0">
                <a:solidFill>
                  <a:schemeClr val="tx1"/>
                </a:solidFill>
              </a:rPr>
              <a:t>manager</a:t>
            </a:r>
            <a:r>
              <a:rPr lang="de-DE" sz="3100" b="1" dirty="0" smtClean="0">
                <a:solidFill>
                  <a:schemeClr val="tx1"/>
                </a:solidFill>
              </a:rPr>
              <a:t>, Supervisor and </a:t>
            </a:r>
            <a:r>
              <a:rPr lang="de-DE" sz="3100" b="1" dirty="0">
                <a:solidFill>
                  <a:schemeClr val="tx1"/>
                </a:solidFill>
              </a:rPr>
              <a:t>F</a:t>
            </a:r>
            <a:r>
              <a:rPr lang="de-DE" sz="3100" b="1" dirty="0" smtClean="0">
                <a:solidFill>
                  <a:schemeClr val="tx1"/>
                </a:solidFill>
              </a:rPr>
              <a:t>oreman Mentor </a:t>
            </a:r>
            <a:r>
              <a:rPr lang="de-DE" sz="3100" b="1" dirty="0" err="1" smtClean="0">
                <a:solidFill>
                  <a:schemeClr val="tx1"/>
                </a:solidFill>
              </a:rPr>
              <a:t>programmes</a:t>
            </a:r>
            <a:r>
              <a:rPr lang="de-DE" sz="3100" b="1" dirty="0" smtClean="0">
                <a:solidFill>
                  <a:schemeClr val="tx1"/>
                </a:solidFill>
              </a:rPr>
              <a:t>. </a:t>
            </a:r>
            <a:br>
              <a:rPr lang="de-DE" sz="3100" b="1" dirty="0" smtClean="0">
                <a:solidFill>
                  <a:schemeClr val="tx1"/>
                </a:solidFill>
              </a:rPr>
            </a:br>
            <a:r>
              <a:rPr lang="de-DE" sz="3100" b="1" dirty="0" smtClean="0">
                <a:solidFill>
                  <a:schemeClr val="tx1"/>
                </a:solidFill>
              </a:rPr>
              <a:t>March 2017- Jan 2017.  </a:t>
            </a:r>
            <a:r>
              <a:rPr lang="de-DE" sz="3100" b="1" dirty="0">
                <a:solidFill>
                  <a:schemeClr val="tx1"/>
                </a:solidFill>
              </a:rPr>
              <a:t/>
            </a:r>
            <a:br>
              <a:rPr lang="de-DE" sz="3100" b="1" dirty="0">
                <a:solidFill>
                  <a:schemeClr val="tx1"/>
                </a:solidFill>
              </a:rPr>
            </a:br>
            <a:r>
              <a:rPr lang="de-DE" sz="3100" b="1" dirty="0">
                <a:solidFill>
                  <a:schemeClr val="tx1"/>
                </a:solidFill>
              </a:rPr>
              <a:t/>
            </a:r>
            <a:br>
              <a:rPr lang="de-DE" sz="3100" b="1" dirty="0">
                <a:solidFill>
                  <a:schemeClr val="tx1"/>
                </a:solidFill>
              </a:rPr>
            </a:br>
            <a:endParaRPr lang="en-GB" sz="3100" b="1" dirty="0">
              <a:solidFill>
                <a:schemeClr val="tx1"/>
              </a:solidFill>
            </a:endParaRPr>
          </a:p>
        </p:txBody>
      </p:sp>
    </p:spTree>
    <p:extLst>
      <p:ext uri="{BB962C8B-B14F-4D97-AF65-F5344CB8AC3E}">
        <p14:creationId xmlns:p14="http://schemas.microsoft.com/office/powerpoint/2010/main" val="11901950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087" y="531779"/>
            <a:ext cx="9283789" cy="1320800"/>
          </a:xfrm>
        </p:spPr>
        <p:txBody>
          <a:bodyPr/>
          <a:lstStyle/>
          <a:p>
            <a:r>
              <a:rPr lang="en-GB" smtClean="0">
                <a:solidFill>
                  <a:schemeClr val="tx1"/>
                </a:solidFill>
              </a:rPr>
              <a:t>Summary findings… Jan 2016 Ops Managers</a:t>
            </a:r>
            <a:endParaRPr lang="en-GB">
              <a:solidFill>
                <a:schemeClr val="tx1"/>
              </a:solidFill>
            </a:endParaRPr>
          </a:p>
        </p:txBody>
      </p:sp>
      <p:sp>
        <p:nvSpPr>
          <p:cNvPr id="3" name="Content Placeholder 2"/>
          <p:cNvSpPr>
            <a:spLocks noGrp="1"/>
          </p:cNvSpPr>
          <p:nvPr>
            <p:ph idx="1"/>
          </p:nvPr>
        </p:nvSpPr>
        <p:spPr>
          <a:xfrm>
            <a:off x="529417" y="1515131"/>
            <a:ext cx="8596668" cy="3880773"/>
          </a:xfrm>
        </p:spPr>
        <p:txBody>
          <a:bodyPr>
            <a:noAutofit/>
          </a:bodyPr>
          <a:lstStyle/>
          <a:p>
            <a:r>
              <a:rPr lang="de-DE" b="1" dirty="0" err="1"/>
              <a:t>Develop</a:t>
            </a:r>
            <a:r>
              <a:rPr lang="de-DE" b="1" dirty="0"/>
              <a:t> a </a:t>
            </a:r>
            <a:r>
              <a:rPr lang="de-DE" b="1" dirty="0" err="1"/>
              <a:t>culture</a:t>
            </a:r>
            <a:r>
              <a:rPr lang="de-DE" b="1" dirty="0"/>
              <a:t> </a:t>
            </a:r>
            <a:r>
              <a:rPr lang="de-DE" b="1" dirty="0" err="1"/>
              <a:t>of</a:t>
            </a:r>
            <a:r>
              <a:rPr lang="de-DE" b="1" dirty="0"/>
              <a:t> </a:t>
            </a:r>
            <a:r>
              <a:rPr lang="de-DE" b="1" dirty="0" err="1"/>
              <a:t>empowerment</a:t>
            </a:r>
            <a:r>
              <a:rPr lang="de-DE" b="1" dirty="0"/>
              <a:t>. Freedom </a:t>
            </a:r>
            <a:r>
              <a:rPr lang="de-DE" b="1" dirty="0" err="1"/>
              <a:t>within</a:t>
            </a:r>
            <a:r>
              <a:rPr lang="de-DE" b="1" dirty="0"/>
              <a:t> a box. </a:t>
            </a:r>
            <a:r>
              <a:rPr lang="de-DE" b="1" dirty="0" err="1"/>
              <a:t>Shift</a:t>
            </a:r>
            <a:r>
              <a:rPr lang="de-DE" b="1" dirty="0"/>
              <a:t> </a:t>
            </a:r>
            <a:r>
              <a:rPr lang="de-DE" b="1" dirty="0" err="1"/>
              <a:t>from</a:t>
            </a:r>
            <a:r>
              <a:rPr lang="de-DE" b="1" dirty="0"/>
              <a:t> </a:t>
            </a:r>
            <a:r>
              <a:rPr lang="de-DE" b="1" dirty="0" err="1"/>
              <a:t>transactional</a:t>
            </a:r>
            <a:r>
              <a:rPr lang="de-DE" b="1" dirty="0"/>
              <a:t> </a:t>
            </a:r>
            <a:r>
              <a:rPr lang="de-DE" b="1" dirty="0" err="1"/>
              <a:t>managing</a:t>
            </a:r>
            <a:r>
              <a:rPr lang="de-DE" b="1" dirty="0"/>
              <a:t> </a:t>
            </a:r>
            <a:r>
              <a:rPr lang="de-DE" b="1" dirty="0" err="1"/>
              <a:t>to</a:t>
            </a:r>
            <a:r>
              <a:rPr lang="de-DE" b="1" dirty="0"/>
              <a:t> </a:t>
            </a:r>
            <a:r>
              <a:rPr lang="de-DE" b="1" dirty="0" err="1"/>
              <a:t>leading</a:t>
            </a:r>
            <a:r>
              <a:rPr lang="de-DE" b="1" dirty="0"/>
              <a:t> and </a:t>
            </a:r>
            <a:r>
              <a:rPr lang="de-DE" b="1" dirty="0" err="1"/>
              <a:t>coaching</a:t>
            </a:r>
            <a:r>
              <a:rPr lang="de-DE" b="1" dirty="0"/>
              <a:t>. </a:t>
            </a:r>
            <a:r>
              <a:rPr lang="de-DE" b="1" dirty="0" err="1"/>
              <a:t>Question</a:t>
            </a:r>
            <a:r>
              <a:rPr lang="de-DE" b="1" dirty="0"/>
              <a:t> </a:t>
            </a:r>
            <a:r>
              <a:rPr lang="de-DE" b="1" dirty="0" err="1"/>
              <a:t>marks</a:t>
            </a:r>
            <a:r>
              <a:rPr lang="de-DE" b="1" dirty="0"/>
              <a:t> on </a:t>
            </a:r>
            <a:r>
              <a:rPr lang="de-DE" b="1" dirty="0" err="1"/>
              <a:t>trust</a:t>
            </a:r>
            <a:r>
              <a:rPr lang="de-DE" b="1" dirty="0"/>
              <a:t>... </a:t>
            </a:r>
          </a:p>
          <a:p>
            <a:r>
              <a:rPr lang="de-DE" dirty="0"/>
              <a:t>Forums </a:t>
            </a:r>
            <a:r>
              <a:rPr lang="de-DE" dirty="0" err="1"/>
              <a:t>for</a:t>
            </a:r>
            <a:r>
              <a:rPr lang="de-DE" dirty="0"/>
              <a:t> development: AM </a:t>
            </a:r>
            <a:r>
              <a:rPr lang="de-DE" dirty="0" err="1"/>
              <a:t>collaboration</a:t>
            </a:r>
            <a:r>
              <a:rPr lang="de-DE" dirty="0"/>
              <a:t>, </a:t>
            </a:r>
            <a:r>
              <a:rPr lang="de-DE" dirty="0" err="1"/>
              <a:t>share</a:t>
            </a:r>
            <a:r>
              <a:rPr lang="de-DE" dirty="0"/>
              <a:t> </a:t>
            </a:r>
            <a:r>
              <a:rPr lang="de-DE" dirty="0" err="1"/>
              <a:t>best</a:t>
            </a:r>
            <a:r>
              <a:rPr lang="de-DE" dirty="0"/>
              <a:t> </a:t>
            </a:r>
            <a:r>
              <a:rPr lang="de-DE" dirty="0" err="1"/>
              <a:t>practice</a:t>
            </a:r>
            <a:r>
              <a:rPr lang="de-DE" dirty="0"/>
              <a:t> and </a:t>
            </a:r>
            <a:r>
              <a:rPr lang="de-DE" dirty="0" err="1"/>
              <a:t>innovation</a:t>
            </a:r>
            <a:r>
              <a:rPr lang="de-DE" dirty="0"/>
              <a:t> in </a:t>
            </a:r>
            <a:r>
              <a:rPr lang="de-DE" dirty="0" err="1"/>
              <a:t>processes</a:t>
            </a:r>
            <a:r>
              <a:rPr lang="de-DE" dirty="0"/>
              <a:t>. </a:t>
            </a:r>
            <a:r>
              <a:rPr lang="de-DE" dirty="0" err="1"/>
              <a:t>Give</a:t>
            </a:r>
            <a:r>
              <a:rPr lang="de-DE" dirty="0"/>
              <a:t> </a:t>
            </a:r>
            <a:r>
              <a:rPr lang="de-DE" dirty="0" err="1"/>
              <a:t>them</a:t>
            </a:r>
            <a:r>
              <a:rPr lang="de-DE" dirty="0"/>
              <a:t> </a:t>
            </a:r>
            <a:r>
              <a:rPr lang="de-DE" dirty="0" err="1"/>
              <a:t>more</a:t>
            </a:r>
            <a:r>
              <a:rPr lang="de-DE" dirty="0"/>
              <a:t> </a:t>
            </a:r>
            <a:r>
              <a:rPr lang="de-DE" dirty="0" err="1"/>
              <a:t>of</a:t>
            </a:r>
            <a:r>
              <a:rPr lang="de-DE" dirty="0"/>
              <a:t> a </a:t>
            </a:r>
            <a:r>
              <a:rPr lang="de-DE" dirty="0" err="1"/>
              <a:t>voice</a:t>
            </a:r>
            <a:r>
              <a:rPr lang="de-DE" dirty="0"/>
              <a:t> and </a:t>
            </a:r>
            <a:r>
              <a:rPr lang="de-DE" dirty="0" err="1"/>
              <a:t>skin</a:t>
            </a:r>
            <a:r>
              <a:rPr lang="de-DE" dirty="0"/>
              <a:t> in </a:t>
            </a:r>
            <a:r>
              <a:rPr lang="de-DE" dirty="0" err="1"/>
              <a:t>the</a:t>
            </a:r>
            <a:r>
              <a:rPr lang="de-DE" dirty="0"/>
              <a:t> </a:t>
            </a:r>
            <a:r>
              <a:rPr lang="de-DE" dirty="0" err="1"/>
              <a:t>game</a:t>
            </a:r>
            <a:r>
              <a:rPr lang="de-DE" dirty="0"/>
              <a:t>.</a:t>
            </a:r>
          </a:p>
          <a:p>
            <a:r>
              <a:rPr lang="de-DE" b="1" dirty="0"/>
              <a:t>Development </a:t>
            </a:r>
            <a:r>
              <a:rPr lang="de-DE" b="1" dirty="0" err="1"/>
              <a:t>of</a:t>
            </a:r>
            <a:r>
              <a:rPr lang="de-DE" b="1" dirty="0"/>
              <a:t> fundamental </a:t>
            </a:r>
            <a:r>
              <a:rPr lang="de-DE" b="1" dirty="0" err="1"/>
              <a:t>skills</a:t>
            </a:r>
            <a:r>
              <a:rPr lang="de-DE" b="1" dirty="0"/>
              <a:t> in </a:t>
            </a:r>
            <a:r>
              <a:rPr lang="de-DE" b="1" dirty="0" err="1"/>
              <a:t>leadership</a:t>
            </a:r>
            <a:r>
              <a:rPr lang="de-DE" b="1" dirty="0"/>
              <a:t>, </a:t>
            </a:r>
            <a:r>
              <a:rPr lang="de-DE" b="1" dirty="0" err="1"/>
              <a:t>communication</a:t>
            </a:r>
            <a:r>
              <a:rPr lang="de-DE" b="1" dirty="0"/>
              <a:t>, </a:t>
            </a:r>
            <a:r>
              <a:rPr lang="de-DE" b="1" dirty="0" err="1"/>
              <a:t>planning</a:t>
            </a:r>
            <a:r>
              <a:rPr lang="de-DE" b="1" dirty="0"/>
              <a:t> and </a:t>
            </a:r>
            <a:r>
              <a:rPr lang="de-DE" b="1" dirty="0" err="1"/>
              <a:t>effective</a:t>
            </a:r>
            <a:r>
              <a:rPr lang="de-DE" b="1" dirty="0"/>
              <a:t> </a:t>
            </a:r>
            <a:r>
              <a:rPr lang="de-DE" b="1" dirty="0" err="1"/>
              <a:t>coaching</a:t>
            </a:r>
            <a:r>
              <a:rPr lang="de-DE" b="1" dirty="0"/>
              <a:t> </a:t>
            </a:r>
            <a:r>
              <a:rPr lang="de-DE" b="1" dirty="0" err="1"/>
              <a:t>skills</a:t>
            </a:r>
            <a:r>
              <a:rPr lang="de-DE" b="1" dirty="0"/>
              <a:t> </a:t>
            </a:r>
            <a:r>
              <a:rPr lang="de-DE" b="1" dirty="0" err="1"/>
              <a:t>are</a:t>
            </a:r>
            <a:r>
              <a:rPr lang="de-DE" b="1" dirty="0"/>
              <a:t> </a:t>
            </a:r>
            <a:r>
              <a:rPr lang="de-DE" b="1" dirty="0" err="1"/>
              <a:t>required</a:t>
            </a:r>
            <a:r>
              <a:rPr lang="de-DE" b="1" dirty="0"/>
              <a:t>.</a:t>
            </a:r>
          </a:p>
          <a:p>
            <a:r>
              <a:rPr lang="de-DE" b="1" dirty="0"/>
              <a:t>Bring </a:t>
            </a:r>
            <a:r>
              <a:rPr lang="de-DE" b="1" dirty="0" err="1"/>
              <a:t>the</a:t>
            </a:r>
            <a:r>
              <a:rPr lang="de-DE" b="1" dirty="0"/>
              <a:t> </a:t>
            </a:r>
            <a:r>
              <a:rPr lang="de-DE" b="1" dirty="0" err="1"/>
              <a:t>values</a:t>
            </a:r>
            <a:r>
              <a:rPr lang="de-DE" b="1" dirty="0"/>
              <a:t> </a:t>
            </a:r>
            <a:r>
              <a:rPr lang="de-DE" b="1" dirty="0" err="1"/>
              <a:t>to</a:t>
            </a:r>
            <a:r>
              <a:rPr lang="de-DE" b="1" dirty="0"/>
              <a:t> </a:t>
            </a:r>
            <a:r>
              <a:rPr lang="de-DE" b="1" dirty="0" err="1"/>
              <a:t>life</a:t>
            </a:r>
            <a:r>
              <a:rPr lang="de-DE" b="1" dirty="0"/>
              <a:t> in </a:t>
            </a:r>
            <a:r>
              <a:rPr lang="de-DE" b="1" dirty="0" err="1"/>
              <a:t>their</a:t>
            </a:r>
            <a:r>
              <a:rPr lang="de-DE" b="1" dirty="0"/>
              <a:t> </a:t>
            </a:r>
            <a:r>
              <a:rPr lang="de-DE" b="1" dirty="0" err="1"/>
              <a:t>own</a:t>
            </a:r>
            <a:r>
              <a:rPr lang="de-DE" b="1" dirty="0"/>
              <a:t> </a:t>
            </a:r>
            <a:r>
              <a:rPr lang="de-DE" b="1" dirty="0" err="1"/>
              <a:t>way</a:t>
            </a:r>
            <a:r>
              <a:rPr lang="de-DE" b="1" dirty="0"/>
              <a:t> in </a:t>
            </a:r>
            <a:r>
              <a:rPr lang="de-DE" b="1" dirty="0" err="1"/>
              <a:t>depot</a:t>
            </a:r>
            <a:r>
              <a:rPr lang="de-DE" b="1" dirty="0"/>
              <a:t> (</a:t>
            </a:r>
            <a:r>
              <a:rPr lang="de-DE" b="1" dirty="0" err="1"/>
              <a:t>with</a:t>
            </a:r>
            <a:r>
              <a:rPr lang="de-DE" b="1" dirty="0"/>
              <a:t> </a:t>
            </a:r>
            <a:r>
              <a:rPr lang="de-DE" b="1" dirty="0" err="1"/>
              <a:t>enough</a:t>
            </a:r>
            <a:r>
              <a:rPr lang="de-DE" b="1" dirty="0"/>
              <a:t> </a:t>
            </a:r>
            <a:r>
              <a:rPr lang="de-DE" b="1" dirty="0" err="1"/>
              <a:t>consistency</a:t>
            </a:r>
            <a:r>
              <a:rPr lang="de-DE" b="1" dirty="0"/>
              <a:t>). </a:t>
            </a:r>
            <a:r>
              <a:rPr lang="de-DE" b="1" dirty="0" err="1"/>
              <a:t>Empower</a:t>
            </a:r>
            <a:r>
              <a:rPr lang="de-DE" b="1" dirty="0"/>
              <a:t> </a:t>
            </a:r>
            <a:r>
              <a:rPr lang="de-DE" b="1" dirty="0" err="1"/>
              <a:t>them</a:t>
            </a:r>
            <a:r>
              <a:rPr lang="de-DE" b="1" dirty="0"/>
              <a:t> </a:t>
            </a:r>
            <a:r>
              <a:rPr lang="de-DE" b="1" dirty="0" err="1"/>
              <a:t>to</a:t>
            </a:r>
            <a:r>
              <a:rPr lang="de-DE" b="1" dirty="0"/>
              <a:t> do </a:t>
            </a:r>
            <a:r>
              <a:rPr lang="de-DE" b="1" dirty="0" err="1"/>
              <a:t>it</a:t>
            </a:r>
            <a:r>
              <a:rPr lang="de-DE" b="1" dirty="0"/>
              <a:t> and </a:t>
            </a:r>
            <a:r>
              <a:rPr lang="de-DE" b="1" dirty="0" err="1"/>
              <a:t>create</a:t>
            </a:r>
            <a:r>
              <a:rPr lang="de-DE" b="1" dirty="0"/>
              <a:t> </a:t>
            </a:r>
            <a:r>
              <a:rPr lang="de-DE" b="1" dirty="0" err="1"/>
              <a:t>their</a:t>
            </a:r>
            <a:r>
              <a:rPr lang="de-DE" b="1" dirty="0"/>
              <a:t> </a:t>
            </a:r>
            <a:r>
              <a:rPr lang="de-DE" b="1" dirty="0" err="1"/>
              <a:t>own</a:t>
            </a:r>
            <a:r>
              <a:rPr lang="de-DE" b="1" dirty="0"/>
              <a:t> </a:t>
            </a:r>
            <a:r>
              <a:rPr lang="de-DE" b="1" dirty="0" err="1"/>
              <a:t>depot</a:t>
            </a:r>
            <a:r>
              <a:rPr lang="de-DE" b="1" dirty="0"/>
              <a:t> </a:t>
            </a:r>
            <a:r>
              <a:rPr lang="de-DE" b="1" dirty="0" err="1"/>
              <a:t>culture</a:t>
            </a:r>
            <a:r>
              <a:rPr lang="de-DE" b="1" dirty="0"/>
              <a:t>, </a:t>
            </a:r>
            <a:r>
              <a:rPr lang="de-DE" b="1" dirty="0" err="1"/>
              <a:t>the</a:t>
            </a:r>
            <a:r>
              <a:rPr lang="de-DE" b="1" dirty="0"/>
              <a:t> Chevron </a:t>
            </a:r>
            <a:r>
              <a:rPr lang="de-DE" b="1" dirty="0" err="1"/>
              <a:t>way</a:t>
            </a:r>
            <a:r>
              <a:rPr lang="de-DE" b="1" dirty="0"/>
              <a:t>.  </a:t>
            </a:r>
          </a:p>
          <a:p>
            <a:r>
              <a:rPr lang="de-DE" dirty="0" smtClean="0"/>
              <a:t>SMT </a:t>
            </a:r>
            <a:r>
              <a:rPr lang="de-DE" dirty="0" err="1"/>
              <a:t>to</a:t>
            </a:r>
            <a:r>
              <a:rPr lang="de-DE" dirty="0"/>
              <a:t> </a:t>
            </a:r>
            <a:r>
              <a:rPr lang="de-DE" dirty="0" err="1"/>
              <a:t>mentor</a:t>
            </a:r>
            <a:r>
              <a:rPr lang="de-DE" dirty="0"/>
              <a:t> </a:t>
            </a:r>
            <a:r>
              <a:rPr lang="de-DE" dirty="0" err="1"/>
              <a:t>AM‘s</a:t>
            </a:r>
            <a:r>
              <a:rPr lang="de-DE" dirty="0"/>
              <a:t> and </a:t>
            </a:r>
            <a:r>
              <a:rPr lang="de-DE" dirty="0" err="1"/>
              <a:t>get</a:t>
            </a:r>
            <a:r>
              <a:rPr lang="de-DE" dirty="0"/>
              <a:t> </a:t>
            </a:r>
            <a:r>
              <a:rPr lang="de-DE" dirty="0" err="1"/>
              <a:t>closer</a:t>
            </a:r>
            <a:r>
              <a:rPr lang="de-DE" dirty="0"/>
              <a:t>. </a:t>
            </a:r>
            <a:r>
              <a:rPr lang="de-DE" dirty="0" err="1"/>
              <a:t>AM‘s</a:t>
            </a:r>
            <a:r>
              <a:rPr lang="de-DE" dirty="0"/>
              <a:t> </a:t>
            </a:r>
            <a:r>
              <a:rPr lang="de-DE" dirty="0" err="1"/>
              <a:t>question</a:t>
            </a:r>
            <a:r>
              <a:rPr lang="de-DE" dirty="0"/>
              <a:t> SMT </a:t>
            </a:r>
            <a:r>
              <a:rPr lang="de-DE" dirty="0" err="1"/>
              <a:t>visability</a:t>
            </a:r>
            <a:r>
              <a:rPr lang="de-DE" dirty="0"/>
              <a:t>. </a:t>
            </a:r>
          </a:p>
          <a:p>
            <a:r>
              <a:rPr lang="de-DE" dirty="0" err="1"/>
              <a:t>Use</a:t>
            </a:r>
            <a:r>
              <a:rPr lang="de-DE" dirty="0"/>
              <a:t> </a:t>
            </a:r>
            <a:r>
              <a:rPr lang="de-DE" dirty="0" err="1"/>
              <a:t>of</a:t>
            </a:r>
            <a:r>
              <a:rPr lang="de-DE" dirty="0"/>
              <a:t> </a:t>
            </a:r>
            <a:r>
              <a:rPr lang="de-DE" dirty="0" err="1"/>
              <a:t>KPI‘s</a:t>
            </a:r>
            <a:r>
              <a:rPr lang="de-DE" dirty="0"/>
              <a:t> and </a:t>
            </a:r>
            <a:r>
              <a:rPr lang="de-DE" dirty="0" err="1"/>
              <a:t>setting</a:t>
            </a:r>
            <a:r>
              <a:rPr lang="de-DE" dirty="0"/>
              <a:t> </a:t>
            </a:r>
            <a:r>
              <a:rPr lang="de-DE" dirty="0" err="1"/>
              <a:t>depot</a:t>
            </a:r>
            <a:r>
              <a:rPr lang="de-DE" dirty="0"/>
              <a:t> and organisational </a:t>
            </a:r>
            <a:r>
              <a:rPr lang="de-DE" dirty="0" err="1"/>
              <a:t>goals</a:t>
            </a:r>
            <a:r>
              <a:rPr lang="de-DE" dirty="0"/>
              <a:t>. Depots </a:t>
            </a:r>
            <a:r>
              <a:rPr lang="de-DE" dirty="0" err="1"/>
              <a:t>to</a:t>
            </a:r>
            <a:r>
              <a:rPr lang="de-DE" dirty="0"/>
              <a:t> </a:t>
            </a:r>
            <a:r>
              <a:rPr lang="de-DE" dirty="0" err="1"/>
              <a:t>have</a:t>
            </a:r>
            <a:r>
              <a:rPr lang="de-DE" dirty="0"/>
              <a:t> a </a:t>
            </a:r>
            <a:r>
              <a:rPr lang="de-DE" i="1" dirty="0" err="1"/>
              <a:t>line</a:t>
            </a:r>
            <a:r>
              <a:rPr lang="de-DE" i="1" dirty="0"/>
              <a:t> </a:t>
            </a:r>
            <a:r>
              <a:rPr lang="de-DE" i="1" dirty="0" err="1"/>
              <a:t>of</a:t>
            </a:r>
            <a:r>
              <a:rPr lang="de-DE" i="1" dirty="0"/>
              <a:t> </a:t>
            </a:r>
            <a:r>
              <a:rPr lang="de-DE" i="1" dirty="0" err="1"/>
              <a:t>sight</a:t>
            </a:r>
            <a:r>
              <a:rPr lang="de-DE" i="1" dirty="0"/>
              <a:t> </a:t>
            </a:r>
            <a:r>
              <a:rPr lang="de-DE" dirty="0" err="1"/>
              <a:t>to</a:t>
            </a:r>
            <a:r>
              <a:rPr lang="de-DE" dirty="0"/>
              <a:t> </a:t>
            </a:r>
            <a:r>
              <a:rPr lang="de-DE" dirty="0" err="1"/>
              <a:t>the</a:t>
            </a:r>
            <a:r>
              <a:rPr lang="de-DE" dirty="0"/>
              <a:t> </a:t>
            </a:r>
            <a:r>
              <a:rPr lang="de-DE" dirty="0" err="1"/>
              <a:t>bigger</a:t>
            </a:r>
            <a:r>
              <a:rPr lang="de-DE" dirty="0"/>
              <a:t> </a:t>
            </a:r>
            <a:r>
              <a:rPr lang="de-DE" dirty="0" err="1"/>
              <a:t>picture</a:t>
            </a:r>
            <a:r>
              <a:rPr lang="de-DE" dirty="0"/>
              <a:t>.</a:t>
            </a:r>
          </a:p>
          <a:p>
            <a:r>
              <a:rPr lang="de-DE" b="1" dirty="0" err="1"/>
              <a:t>Develop</a:t>
            </a:r>
            <a:r>
              <a:rPr lang="de-DE" b="1" dirty="0"/>
              <a:t> a </a:t>
            </a:r>
            <a:r>
              <a:rPr lang="de-DE" b="1" dirty="0" err="1"/>
              <a:t>culture</a:t>
            </a:r>
            <a:r>
              <a:rPr lang="de-DE" b="1" dirty="0"/>
              <a:t> </a:t>
            </a:r>
            <a:r>
              <a:rPr lang="de-DE" b="1" dirty="0" err="1"/>
              <a:t>of</a:t>
            </a:r>
            <a:r>
              <a:rPr lang="de-DE" b="1" dirty="0"/>
              <a:t> </a:t>
            </a:r>
            <a:r>
              <a:rPr lang="de-DE" b="1" dirty="0" err="1"/>
              <a:t>feedback</a:t>
            </a:r>
            <a:r>
              <a:rPr lang="de-DE" b="1" dirty="0"/>
              <a:t> and </a:t>
            </a:r>
            <a:r>
              <a:rPr lang="de-DE" b="1" dirty="0" err="1"/>
              <a:t>coaching</a:t>
            </a:r>
            <a:r>
              <a:rPr lang="de-DE" b="1" dirty="0"/>
              <a:t> </a:t>
            </a:r>
            <a:r>
              <a:rPr lang="de-DE" b="1" dirty="0" err="1"/>
              <a:t>lead</a:t>
            </a:r>
            <a:r>
              <a:rPr lang="de-DE" b="1" dirty="0"/>
              <a:t> </a:t>
            </a:r>
            <a:r>
              <a:rPr lang="de-DE" b="1" dirty="0" err="1"/>
              <a:t>by</a:t>
            </a:r>
            <a:r>
              <a:rPr lang="de-DE" b="1" dirty="0"/>
              <a:t> </a:t>
            </a:r>
            <a:r>
              <a:rPr lang="de-DE" b="1" dirty="0" err="1"/>
              <a:t>AM‘s</a:t>
            </a:r>
            <a:r>
              <a:rPr lang="de-DE" b="1" dirty="0"/>
              <a:t>.</a:t>
            </a:r>
          </a:p>
          <a:p>
            <a:r>
              <a:rPr lang="de-DE" dirty="0" err="1"/>
              <a:t>Consistency</a:t>
            </a:r>
            <a:r>
              <a:rPr lang="de-DE" dirty="0"/>
              <a:t> </a:t>
            </a:r>
            <a:r>
              <a:rPr lang="de-DE" dirty="0" err="1"/>
              <a:t>of</a:t>
            </a:r>
            <a:r>
              <a:rPr lang="de-DE" dirty="0"/>
              <a:t> SOPs </a:t>
            </a:r>
            <a:r>
              <a:rPr lang="de-DE" dirty="0" err="1"/>
              <a:t>across</a:t>
            </a:r>
            <a:r>
              <a:rPr lang="de-DE" dirty="0"/>
              <a:t> </a:t>
            </a:r>
            <a:r>
              <a:rPr lang="de-DE" dirty="0" err="1"/>
              <a:t>depots</a:t>
            </a:r>
            <a:r>
              <a:rPr lang="de-DE" dirty="0"/>
              <a:t> and </a:t>
            </a:r>
            <a:r>
              <a:rPr lang="de-DE" dirty="0" err="1"/>
              <a:t>alignment</a:t>
            </a:r>
            <a:r>
              <a:rPr lang="de-DE" dirty="0"/>
              <a:t> </a:t>
            </a:r>
            <a:r>
              <a:rPr lang="de-DE" dirty="0" err="1"/>
              <a:t>of</a:t>
            </a:r>
            <a:r>
              <a:rPr lang="de-DE" dirty="0"/>
              <a:t> </a:t>
            </a:r>
            <a:r>
              <a:rPr lang="de-DE" dirty="0" err="1"/>
              <a:t>ways</a:t>
            </a:r>
            <a:r>
              <a:rPr lang="de-DE" dirty="0"/>
              <a:t> </a:t>
            </a:r>
            <a:r>
              <a:rPr lang="de-DE" dirty="0" err="1"/>
              <a:t>of</a:t>
            </a:r>
            <a:r>
              <a:rPr lang="de-DE" dirty="0"/>
              <a:t> </a:t>
            </a:r>
            <a:r>
              <a:rPr lang="de-DE" dirty="0" err="1"/>
              <a:t>working</a:t>
            </a:r>
            <a:r>
              <a:rPr lang="de-DE" dirty="0"/>
              <a:t> (</a:t>
            </a:r>
            <a:r>
              <a:rPr lang="de-DE" dirty="0" err="1"/>
              <a:t>forums</a:t>
            </a:r>
            <a:r>
              <a:rPr lang="de-DE" dirty="0"/>
              <a:t>). </a:t>
            </a:r>
          </a:p>
        </p:txBody>
      </p:sp>
    </p:spTree>
    <p:extLst>
      <p:ext uri="{BB962C8B-B14F-4D97-AF65-F5344CB8AC3E}">
        <p14:creationId xmlns:p14="http://schemas.microsoft.com/office/powerpoint/2010/main" val="269781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dissolv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23118" b="23791"/>
          <a:stretch/>
        </p:blipFill>
        <p:spPr>
          <a:xfrm>
            <a:off x="0" y="5373857"/>
            <a:ext cx="2795498" cy="1484143"/>
          </a:xfrm>
          <a:prstGeom prst="rect">
            <a:avLst/>
          </a:prstGeom>
        </p:spPr>
      </p:pic>
      <p:graphicFrame>
        <p:nvGraphicFramePr>
          <p:cNvPr id="5" name="Diagram 4"/>
          <p:cNvGraphicFramePr/>
          <p:nvPr>
            <p:extLst/>
          </p:nvPr>
        </p:nvGraphicFramePr>
        <p:xfrm>
          <a:off x="1223578" y="1232452"/>
          <a:ext cx="8596668" cy="4839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4"/>
          <p:cNvSpPr txBox="1">
            <a:spLocks/>
          </p:cNvSpPr>
          <p:nvPr/>
        </p:nvSpPr>
        <p:spPr>
          <a:xfrm>
            <a:off x="305291" y="596721"/>
            <a:ext cx="9325092" cy="635731"/>
          </a:xfrm>
          <a:prstGeom prst="rect">
            <a:avLst/>
          </a:prstGeom>
        </p:spPr>
        <p:txBody>
          <a:bodyPr>
            <a:normAutofit fontScale="2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de-DE" sz="14400" b="1" err="1" smtClean="0">
                <a:solidFill>
                  <a:schemeClr val="tx1"/>
                </a:solidFill>
              </a:rPr>
              <a:t>Operations</a:t>
            </a:r>
            <a:r>
              <a:rPr lang="de-DE" sz="14400" b="1" smtClean="0">
                <a:solidFill>
                  <a:schemeClr val="tx1"/>
                </a:solidFill>
              </a:rPr>
              <a:t> Managers </a:t>
            </a:r>
            <a:r>
              <a:rPr lang="de-DE" sz="14400" b="1" err="1" smtClean="0">
                <a:solidFill>
                  <a:schemeClr val="tx1"/>
                </a:solidFill>
              </a:rPr>
              <a:t>summary</a:t>
            </a:r>
            <a:r>
              <a:rPr lang="de-DE" sz="14400" b="1" smtClean="0">
                <a:solidFill>
                  <a:schemeClr val="tx1"/>
                </a:solidFill>
              </a:rPr>
              <a:t>   </a:t>
            </a:r>
            <a:r>
              <a:rPr lang="de-DE" sz="7200" b="1" i="1" smtClean="0">
                <a:solidFill>
                  <a:schemeClr val="tx1"/>
                </a:solidFill>
              </a:rPr>
              <a:t>On </a:t>
            </a:r>
            <a:r>
              <a:rPr lang="de-DE" sz="7200" b="1" i="1">
                <a:solidFill>
                  <a:schemeClr val="tx1"/>
                </a:solidFill>
              </a:rPr>
              <a:t>a scale of 0 to 5</a:t>
            </a:r>
            <a:r>
              <a:rPr lang="en-GB" b="1">
                <a:solidFill>
                  <a:schemeClr val="tx1"/>
                </a:solidFill>
              </a:rPr>
              <a:t/>
            </a:r>
            <a:br>
              <a:rPr lang="en-GB" b="1">
                <a:solidFill>
                  <a:schemeClr val="tx1"/>
                </a:solidFill>
              </a:rPr>
            </a:br>
            <a:r>
              <a:rPr lang="en-GB" sz="2000">
                <a:solidFill>
                  <a:schemeClr val="tx1"/>
                </a:solidFill>
              </a:rPr>
              <a:t> </a:t>
            </a:r>
            <a:br>
              <a:rPr lang="en-GB" sz="2000">
                <a:solidFill>
                  <a:schemeClr val="tx1"/>
                </a:solidFill>
              </a:rPr>
            </a:br>
            <a:r>
              <a:rPr lang="en-GB" sz="2000">
                <a:solidFill>
                  <a:schemeClr val="tx1"/>
                </a:solidFill>
              </a:rPr>
              <a:t/>
            </a:r>
            <a:br>
              <a:rPr lang="en-GB" sz="2000">
                <a:solidFill>
                  <a:schemeClr val="tx1"/>
                </a:solidFill>
              </a:rPr>
            </a:br>
            <a:r>
              <a:rPr lang="en-GB" sz="2000">
                <a:solidFill>
                  <a:schemeClr val="tx1"/>
                </a:solidFill>
              </a:rPr>
              <a:t/>
            </a:r>
            <a:br>
              <a:rPr lang="en-GB" sz="2000">
                <a:solidFill>
                  <a:schemeClr val="tx1"/>
                </a:solidFill>
              </a:rPr>
            </a:br>
            <a:r>
              <a:rPr lang="en-GB" sz="2000">
                <a:solidFill>
                  <a:schemeClr val="tx1"/>
                </a:solidFill>
              </a:rPr>
              <a:t/>
            </a:r>
            <a:br>
              <a:rPr lang="en-GB" sz="2000">
                <a:solidFill>
                  <a:schemeClr val="tx1"/>
                </a:solidFill>
              </a:rPr>
            </a:br>
            <a:r>
              <a:rPr lang="en-GB" b="1">
                <a:solidFill>
                  <a:schemeClr val="tx1"/>
                </a:solidFill>
              </a:rPr>
              <a:t/>
            </a:r>
            <a:br>
              <a:rPr lang="en-GB" b="1">
                <a:solidFill>
                  <a:schemeClr val="tx1"/>
                </a:solidFill>
              </a:rPr>
            </a:br>
            <a:r>
              <a:rPr lang="en-GB" b="1">
                <a:solidFill>
                  <a:schemeClr val="tx1"/>
                </a:solidFill>
              </a:rPr>
              <a:t/>
            </a:r>
            <a:br>
              <a:rPr lang="en-GB" b="1">
                <a:solidFill>
                  <a:schemeClr val="tx1"/>
                </a:solidFill>
              </a:rPr>
            </a:br>
            <a:endParaRPr lang="en-GB" b="1">
              <a:solidFill>
                <a:schemeClr val="tx1"/>
              </a:solidFill>
            </a:endParaRPr>
          </a:p>
        </p:txBody>
      </p:sp>
    </p:spTree>
    <p:extLst>
      <p:ext uri="{BB962C8B-B14F-4D97-AF65-F5344CB8AC3E}">
        <p14:creationId xmlns:p14="http://schemas.microsoft.com/office/powerpoint/2010/main" val="1944710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762" y="653143"/>
            <a:ext cx="8596668" cy="1320800"/>
          </a:xfrm>
        </p:spPr>
        <p:txBody>
          <a:bodyPr>
            <a:normAutofit fontScale="90000"/>
          </a:bodyPr>
          <a:lstStyle/>
          <a:p>
            <a:pPr algn="ctr"/>
            <a:r>
              <a:rPr lang="en-GB" sz="5400" smtClean="0">
                <a:solidFill>
                  <a:schemeClr val="tx1">
                    <a:lumMod val="95000"/>
                    <a:lumOff val="5000"/>
                  </a:schemeClr>
                </a:solidFill>
              </a:rPr>
              <a:t>Ops Managers overall </a:t>
            </a:r>
            <a:r>
              <a:rPr lang="en-GB" sz="5400">
                <a:solidFill>
                  <a:schemeClr val="tx1">
                    <a:lumMod val="95000"/>
                    <a:lumOff val="5000"/>
                  </a:schemeClr>
                </a:solidFill>
              </a:rPr>
              <a:t>r</a:t>
            </a:r>
            <a:r>
              <a:rPr lang="en-GB" sz="5400" smtClean="0">
                <a:solidFill>
                  <a:schemeClr val="tx1">
                    <a:lumMod val="95000"/>
                    <a:lumOff val="5000"/>
                  </a:schemeClr>
                </a:solidFill>
              </a:rPr>
              <a:t>ating</a:t>
            </a:r>
            <a:endParaRPr lang="en-GB" sz="5400">
              <a:solidFill>
                <a:schemeClr val="tx1">
                  <a:lumMod val="95000"/>
                  <a:lumOff val="5000"/>
                </a:schemeClr>
              </a:solidFill>
            </a:endParaRPr>
          </a:p>
        </p:txBody>
      </p:sp>
      <p:pic>
        <p:nvPicPr>
          <p:cNvPr id="4"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23118" b="23791"/>
          <a:stretch/>
        </p:blipFill>
        <p:spPr>
          <a:xfrm>
            <a:off x="0" y="5373857"/>
            <a:ext cx="2795498" cy="1484143"/>
          </a:xfrm>
          <a:prstGeom prst="rect">
            <a:avLst/>
          </a:prstGeom>
        </p:spPr>
      </p:pic>
      <p:sp>
        <p:nvSpPr>
          <p:cNvPr id="5" name="Rectangle 4"/>
          <p:cNvSpPr/>
          <p:nvPr/>
        </p:nvSpPr>
        <p:spPr>
          <a:xfrm>
            <a:off x="3360187" y="2203758"/>
            <a:ext cx="5117817" cy="3170099"/>
          </a:xfrm>
          <a:prstGeom prst="rect">
            <a:avLst/>
          </a:prstGeom>
          <a:noFill/>
        </p:spPr>
        <p:txBody>
          <a:bodyPr wrap="square" lIns="91440" tIns="45720" rIns="91440" bIns="45720">
            <a:spAutoFit/>
          </a:bodyPr>
          <a:lstStyle/>
          <a:p>
            <a:pPr algn="ctr"/>
            <a:r>
              <a:rPr lang="en-US" sz="20000" b="1">
                <a:ln w="13462">
                  <a:solidFill>
                    <a:srgbClr val="FFFF00"/>
                  </a:solidFill>
                  <a:prstDash val="solid"/>
                </a:ln>
                <a:solidFill>
                  <a:schemeClr val="tx1">
                    <a:lumMod val="85000"/>
                    <a:lumOff val="15000"/>
                  </a:schemeClr>
                </a:solidFill>
                <a:effectLst>
                  <a:outerShdw dist="38100" dir="2700000" algn="bl" rotWithShape="0">
                    <a:schemeClr val="accent5"/>
                  </a:outerShdw>
                </a:effectLst>
              </a:rPr>
              <a:t>4.9</a:t>
            </a:r>
            <a:endParaRPr lang="en-US" sz="20000" b="1" cap="none" spc="0">
              <a:ln w="13462">
                <a:solidFill>
                  <a:srgbClr val="FFFF00"/>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46443349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23118" b="23791"/>
          <a:stretch/>
        </p:blipFill>
        <p:spPr>
          <a:xfrm>
            <a:off x="0" y="5373857"/>
            <a:ext cx="2795498" cy="1484143"/>
          </a:xfrm>
          <a:prstGeom prst="rect">
            <a:avLst/>
          </a:prstGeom>
        </p:spPr>
      </p:pic>
      <p:graphicFrame>
        <p:nvGraphicFramePr>
          <p:cNvPr id="8" name="Content Placeholder 7"/>
          <p:cNvGraphicFramePr>
            <a:graphicFrameLocks noGrp="1"/>
          </p:cNvGraphicFramePr>
          <p:nvPr>
            <p:ph idx="1"/>
            <p:extLst/>
          </p:nvPr>
        </p:nvGraphicFramePr>
        <p:xfrm>
          <a:off x="1559646" y="709920"/>
          <a:ext cx="9009530" cy="5244352"/>
        </p:xfrm>
        <a:graphic>
          <a:graphicData uri="http://schemas.openxmlformats.org/drawingml/2006/chart">
            <c:chart xmlns:c="http://schemas.openxmlformats.org/drawingml/2006/chart" xmlns:r="http://schemas.openxmlformats.org/officeDocument/2006/relationships" r:id="rId3"/>
          </a:graphicData>
        </a:graphic>
      </p:graphicFrame>
      <p:pic>
        <p:nvPicPr>
          <p:cNvPr id="5"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23118" b="23791"/>
          <a:stretch/>
        </p:blipFill>
        <p:spPr>
          <a:xfrm>
            <a:off x="-295836" y="5373857"/>
            <a:ext cx="2795498" cy="1484143"/>
          </a:xfrm>
          <a:prstGeom prst="rect">
            <a:avLst/>
          </a:prstGeom>
        </p:spPr>
      </p:pic>
    </p:spTree>
    <p:extLst>
      <p:ext uri="{BB962C8B-B14F-4D97-AF65-F5344CB8AC3E}">
        <p14:creationId xmlns:p14="http://schemas.microsoft.com/office/powerpoint/2010/main" val="1671037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2"/>
          <p:cNvPicPr>
            <a:picLocks noChangeAspect="1"/>
          </p:cNvPicPr>
          <p:nvPr/>
        </p:nvPicPr>
        <p:blipFill rotWithShape="1">
          <a:blip r:embed="rId2" cstate="print">
            <a:extLst>
              <a:ext uri="{28A0092B-C50C-407E-A947-70E740481C1C}">
                <a14:useLocalDpi xmlns:a14="http://schemas.microsoft.com/office/drawing/2010/main" val="0"/>
              </a:ext>
            </a:extLst>
          </a:blip>
          <a:srcRect t="14731" b="20113"/>
          <a:stretch/>
        </p:blipFill>
        <p:spPr>
          <a:xfrm>
            <a:off x="303847" y="5029200"/>
            <a:ext cx="2806772" cy="1828800"/>
          </a:xfrm>
          <a:prstGeom prst="rect">
            <a:avLst/>
          </a:prstGeom>
        </p:spPr>
      </p:pic>
      <p:sp>
        <p:nvSpPr>
          <p:cNvPr id="5" name="Title 4"/>
          <p:cNvSpPr>
            <a:spLocks noGrp="1"/>
          </p:cNvSpPr>
          <p:nvPr>
            <p:ph type="title"/>
          </p:nvPr>
        </p:nvSpPr>
        <p:spPr>
          <a:xfrm>
            <a:off x="545649" y="491355"/>
            <a:ext cx="9144953" cy="2666034"/>
          </a:xfrm>
        </p:spPr>
        <p:txBody>
          <a:bodyPr>
            <a:normAutofit fontScale="90000"/>
          </a:bodyPr>
          <a:lstStyle/>
          <a:p>
            <a:r>
              <a:rPr lang="de-DE" sz="4900" b="1" dirty="0" err="1" smtClean="0">
                <a:solidFill>
                  <a:schemeClr val="tx1"/>
                </a:solidFill>
              </a:rPr>
              <a:t>What</a:t>
            </a:r>
            <a:r>
              <a:rPr lang="de-DE" sz="4900" b="1" dirty="0" smtClean="0">
                <a:solidFill>
                  <a:schemeClr val="tx1"/>
                </a:solidFill>
              </a:rPr>
              <a:t> </a:t>
            </a:r>
            <a:r>
              <a:rPr lang="de-DE" sz="4900" b="1" dirty="0" err="1" smtClean="0">
                <a:solidFill>
                  <a:schemeClr val="tx1"/>
                </a:solidFill>
              </a:rPr>
              <a:t>are</a:t>
            </a:r>
            <a:r>
              <a:rPr lang="de-DE" sz="4900" b="1" dirty="0" smtClean="0">
                <a:solidFill>
                  <a:schemeClr val="tx1"/>
                </a:solidFill>
              </a:rPr>
              <a:t> </a:t>
            </a:r>
            <a:r>
              <a:rPr lang="de-DE" sz="4900" b="1" dirty="0" err="1" smtClean="0">
                <a:solidFill>
                  <a:schemeClr val="tx1"/>
                </a:solidFill>
              </a:rPr>
              <a:t>our</a:t>
            </a:r>
            <a:r>
              <a:rPr lang="de-DE" sz="4900" b="1" dirty="0" smtClean="0">
                <a:solidFill>
                  <a:schemeClr val="tx1"/>
                </a:solidFill>
              </a:rPr>
              <a:t> initial </a:t>
            </a:r>
            <a:r>
              <a:rPr lang="de-DE" sz="4900" b="1" dirty="0" err="1" smtClean="0">
                <a:solidFill>
                  <a:schemeClr val="tx1"/>
                </a:solidFill>
              </a:rPr>
              <a:t>reactions</a:t>
            </a:r>
            <a:r>
              <a:rPr lang="de-DE" sz="4900" b="1" dirty="0" smtClean="0">
                <a:solidFill>
                  <a:schemeClr val="tx1"/>
                </a:solidFill>
              </a:rPr>
              <a:t> </a:t>
            </a:r>
            <a:r>
              <a:rPr lang="de-DE" sz="4900" b="1" dirty="0" err="1" smtClean="0">
                <a:solidFill>
                  <a:schemeClr val="tx1"/>
                </a:solidFill>
              </a:rPr>
              <a:t>from</a:t>
            </a:r>
            <a:r>
              <a:rPr lang="de-DE" sz="4900" b="1" dirty="0" smtClean="0">
                <a:solidFill>
                  <a:schemeClr val="tx1"/>
                </a:solidFill>
              </a:rPr>
              <a:t> </a:t>
            </a:r>
            <a:r>
              <a:rPr lang="de-DE" sz="4900" b="1" dirty="0" err="1" smtClean="0">
                <a:solidFill>
                  <a:schemeClr val="tx1"/>
                </a:solidFill>
              </a:rPr>
              <a:t>the</a:t>
            </a:r>
            <a:r>
              <a:rPr lang="de-DE" sz="4900" b="1" dirty="0" smtClean="0">
                <a:solidFill>
                  <a:schemeClr val="tx1"/>
                </a:solidFill>
              </a:rPr>
              <a:t> last </a:t>
            </a:r>
            <a:r>
              <a:rPr lang="de-DE" sz="4900" b="1" dirty="0" err="1" smtClean="0">
                <a:solidFill>
                  <a:schemeClr val="tx1"/>
                </a:solidFill>
              </a:rPr>
              <a:t>year</a:t>
            </a:r>
            <a:r>
              <a:rPr lang="de-DE" sz="4900" b="1" dirty="0" smtClean="0">
                <a:solidFill>
                  <a:schemeClr val="tx1"/>
                </a:solidFill>
              </a:rPr>
              <a:t>?  </a:t>
            </a:r>
            <a:r>
              <a:rPr lang="de-DE" sz="4900" b="1" dirty="0">
                <a:solidFill>
                  <a:schemeClr val="tx1"/>
                </a:solidFill>
              </a:rPr>
              <a:t/>
            </a:r>
            <a:br>
              <a:rPr lang="de-DE" sz="4900" b="1" dirty="0">
                <a:solidFill>
                  <a:schemeClr val="tx1"/>
                </a:solidFill>
              </a:rPr>
            </a:br>
            <a:r>
              <a:rPr lang="de-DE" sz="4900" b="1" dirty="0">
                <a:solidFill>
                  <a:schemeClr val="tx1"/>
                </a:solidFill>
              </a:rPr>
              <a:t/>
            </a:r>
            <a:br>
              <a:rPr lang="de-DE" sz="4900" b="1" dirty="0">
                <a:solidFill>
                  <a:schemeClr val="tx1"/>
                </a:solidFill>
              </a:rPr>
            </a:br>
            <a:r>
              <a:rPr lang="de-DE" sz="4900" b="1" dirty="0" smtClean="0">
                <a:solidFill>
                  <a:schemeClr val="tx1"/>
                </a:solidFill>
              </a:rPr>
              <a:t>The </a:t>
            </a:r>
            <a:r>
              <a:rPr lang="de-DE" sz="4900" b="1" dirty="0" err="1" smtClean="0">
                <a:solidFill>
                  <a:schemeClr val="tx1"/>
                </a:solidFill>
              </a:rPr>
              <a:t>good</a:t>
            </a:r>
            <a:r>
              <a:rPr lang="de-DE" sz="4900" b="1" dirty="0" smtClean="0">
                <a:solidFill>
                  <a:schemeClr val="tx1"/>
                </a:solidFill>
              </a:rPr>
              <a:t>?</a:t>
            </a:r>
            <a:br>
              <a:rPr lang="de-DE" sz="4900" b="1" dirty="0" smtClean="0">
                <a:solidFill>
                  <a:schemeClr val="tx1"/>
                </a:solidFill>
              </a:rPr>
            </a:br>
            <a:r>
              <a:rPr lang="de-DE" sz="4900" b="1" dirty="0" smtClean="0">
                <a:solidFill>
                  <a:schemeClr val="tx1"/>
                </a:solidFill>
              </a:rPr>
              <a:t>The </a:t>
            </a:r>
            <a:r>
              <a:rPr lang="de-DE" sz="4900" b="1" dirty="0" err="1" smtClean="0">
                <a:solidFill>
                  <a:schemeClr val="tx1"/>
                </a:solidFill>
              </a:rPr>
              <a:t>bad</a:t>
            </a:r>
            <a:r>
              <a:rPr lang="de-DE" sz="4900" b="1" dirty="0" smtClean="0">
                <a:solidFill>
                  <a:schemeClr val="tx1"/>
                </a:solidFill>
              </a:rPr>
              <a:t>?</a:t>
            </a:r>
            <a:br>
              <a:rPr lang="de-DE" sz="4900" b="1" dirty="0" smtClean="0">
                <a:solidFill>
                  <a:schemeClr val="tx1"/>
                </a:solidFill>
              </a:rPr>
            </a:br>
            <a:r>
              <a:rPr lang="de-DE" sz="4900" b="1" dirty="0" smtClean="0">
                <a:solidFill>
                  <a:schemeClr val="tx1"/>
                </a:solidFill>
              </a:rPr>
              <a:t>And </a:t>
            </a:r>
            <a:r>
              <a:rPr lang="de-DE" sz="4900" b="1" dirty="0" err="1" smtClean="0">
                <a:solidFill>
                  <a:schemeClr val="tx1"/>
                </a:solidFill>
              </a:rPr>
              <a:t>the</a:t>
            </a:r>
            <a:r>
              <a:rPr lang="de-DE" sz="4900" b="1" dirty="0" smtClean="0">
                <a:solidFill>
                  <a:schemeClr val="tx1"/>
                </a:solidFill>
              </a:rPr>
              <a:t> </a:t>
            </a:r>
            <a:r>
              <a:rPr lang="de-DE" sz="4900" b="1" dirty="0" err="1" smtClean="0">
                <a:solidFill>
                  <a:schemeClr val="tx1"/>
                </a:solidFill>
              </a:rPr>
              <a:t>ugly</a:t>
            </a:r>
            <a:r>
              <a:rPr lang="de-DE" sz="4900" b="1" dirty="0" smtClean="0">
                <a:solidFill>
                  <a:schemeClr val="tx1"/>
                </a:solidFill>
              </a:rPr>
              <a:t>...? </a:t>
            </a:r>
            <a:r>
              <a:rPr lang="de-DE" b="1" dirty="0">
                <a:solidFill>
                  <a:schemeClr val="tx1"/>
                </a:solidFill>
              </a:rPr>
              <a:t/>
            </a:r>
            <a:br>
              <a:rPr lang="de-DE" b="1" dirty="0">
                <a:solidFill>
                  <a:schemeClr val="tx1"/>
                </a:solidFill>
              </a:rPr>
            </a:br>
            <a:r>
              <a:rPr lang="de-DE" b="1" dirty="0">
                <a:solidFill>
                  <a:schemeClr val="tx1"/>
                </a:solidFill>
              </a:rPr>
              <a:t/>
            </a:r>
            <a:br>
              <a:rPr lang="de-DE" b="1" dirty="0">
                <a:solidFill>
                  <a:schemeClr val="tx1"/>
                </a:solidFill>
              </a:rPr>
            </a:br>
            <a:endParaRPr lang="en-GB" b="1" dirty="0">
              <a:solidFill>
                <a:schemeClr val="tx1"/>
              </a:solidFill>
            </a:endParaRPr>
          </a:p>
        </p:txBody>
      </p:sp>
    </p:spTree>
    <p:extLst>
      <p:ext uri="{BB962C8B-B14F-4D97-AF65-F5344CB8AC3E}">
        <p14:creationId xmlns:p14="http://schemas.microsoft.com/office/powerpoint/2010/main" val="15956816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1_Face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2_Custom Design">
  <a:themeElements>
    <a:clrScheme name="Insights">
      <a:dk1>
        <a:srgbClr val="000000"/>
      </a:dk1>
      <a:lt1>
        <a:srgbClr val="FFFFFF"/>
      </a:lt1>
      <a:dk2>
        <a:srgbClr val="FFFFFF"/>
      </a:dk2>
      <a:lt2>
        <a:srgbClr val="BE9E55"/>
      </a:lt2>
      <a:accent1>
        <a:srgbClr val="004071"/>
      </a:accent1>
      <a:accent2>
        <a:srgbClr val="6F9C12"/>
      </a:accent2>
      <a:accent3>
        <a:srgbClr val="FEC436"/>
      </a:accent3>
      <a:accent4>
        <a:srgbClr val="B71A1D"/>
      </a:accent4>
      <a:accent5>
        <a:srgbClr val="095BA6"/>
      </a:accent5>
      <a:accent6>
        <a:srgbClr val="3E691A"/>
      </a:accent6>
      <a:hlink>
        <a:srgbClr val="FEC436"/>
      </a:hlink>
      <a:folHlink>
        <a:srgbClr val="8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Custom Design">
  <a:themeElements>
    <a:clrScheme name="Insights">
      <a:dk1>
        <a:srgbClr val="000000"/>
      </a:dk1>
      <a:lt1>
        <a:srgbClr val="FFFFFF"/>
      </a:lt1>
      <a:dk2>
        <a:srgbClr val="FFFFFF"/>
      </a:dk2>
      <a:lt2>
        <a:srgbClr val="BE9E55"/>
      </a:lt2>
      <a:accent1>
        <a:srgbClr val="004071"/>
      </a:accent1>
      <a:accent2>
        <a:srgbClr val="6F9C12"/>
      </a:accent2>
      <a:accent3>
        <a:srgbClr val="FEC436"/>
      </a:accent3>
      <a:accent4>
        <a:srgbClr val="B71A1D"/>
      </a:accent4>
      <a:accent5>
        <a:srgbClr val="095BA6"/>
      </a:accent5>
      <a:accent6>
        <a:srgbClr val="3E691A"/>
      </a:accent6>
      <a:hlink>
        <a:srgbClr val="FEC436"/>
      </a:hlink>
      <a:folHlink>
        <a:srgbClr val="8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Insights">
      <a:dk1>
        <a:srgbClr val="000000"/>
      </a:dk1>
      <a:lt1>
        <a:srgbClr val="FFFFFF"/>
      </a:lt1>
      <a:dk2>
        <a:srgbClr val="FFFFFF"/>
      </a:dk2>
      <a:lt2>
        <a:srgbClr val="BE9E55"/>
      </a:lt2>
      <a:accent1>
        <a:srgbClr val="004071"/>
      </a:accent1>
      <a:accent2>
        <a:srgbClr val="6F9C12"/>
      </a:accent2>
      <a:accent3>
        <a:srgbClr val="FEC436"/>
      </a:accent3>
      <a:accent4>
        <a:srgbClr val="B71A1D"/>
      </a:accent4>
      <a:accent5>
        <a:srgbClr val="095BA6"/>
      </a:accent5>
      <a:accent6>
        <a:srgbClr val="3E691A"/>
      </a:accent6>
      <a:hlink>
        <a:srgbClr val="FEC436"/>
      </a:hlink>
      <a:folHlink>
        <a:srgbClr val="8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15440</TotalTime>
  <Words>792</Words>
  <Application>Microsoft Macintosh PowerPoint</Application>
  <PresentationFormat>Widescreen</PresentationFormat>
  <Paragraphs>166</Paragraphs>
  <Slides>18</Slides>
  <Notes>0</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18</vt:i4>
      </vt:variant>
    </vt:vector>
  </HeadingPairs>
  <TitlesOfParts>
    <vt:vector size="32" baseType="lpstr">
      <vt:lpstr>Calibri</vt:lpstr>
      <vt:lpstr>Mangal</vt:lpstr>
      <vt:lpstr>MS PGothic</vt:lpstr>
      <vt:lpstr>Roboto Light</vt:lpstr>
      <vt:lpstr>Trebuchet MS</vt:lpstr>
      <vt:lpstr>Univers 45 Light</vt:lpstr>
      <vt:lpstr>Wingdings</vt:lpstr>
      <vt:lpstr>Wingdings 3</vt:lpstr>
      <vt:lpstr>Arial</vt:lpstr>
      <vt:lpstr>1_Facet</vt:lpstr>
      <vt:lpstr>2_Custom Design</vt:lpstr>
      <vt:lpstr>5_Custom Design</vt:lpstr>
      <vt:lpstr>Custom Design</vt:lpstr>
      <vt:lpstr>10_Custom Design</vt:lpstr>
      <vt:lpstr>CLEARTRACK PERFORMANCE.  </vt:lpstr>
      <vt:lpstr>   Agenda:   1.       Review of 2016 leadership development programmes and process. -          Feedback review of the Ops, Supers and Foreman mentor programmes. -          Discuss the SMT programme. -          Overview: STOP, START, CONTINUE. What have we learnt? How to move forward? -          Discussion of individual development needs as required.   2.       Look ahead to 2017- 2019. Options for “Phase 2”. -          The potential structure of “Phase 2” -          Alignment of programmes to whole business’s needs.     3.       Experiential/ CSR programme elements company wide. -          Morocco    4.       Next steps. -          Detailed actions and proposal.    </vt:lpstr>
      <vt:lpstr>High Level Leadership development objectives.   - Leadership is about responsibility not authority. Develop a sense of “I represent the whole company/team”, develop a sense of company pride and increase safety standards.   - Embed the “Chevron Way” culture and identity throughout the business.   - Fundamentally develop leadership and coaching skills throughout the business.   - Identify people for the future. Develop a leadership pipeline.   - Planning skills, development of consistent SOPs, effective communication skills, simplify to improve efficiency.  - For all levels of the business to embrace change: it isn’t just TM anymore.   - Client relationships are critical, see it from client’s perspective, have a strong customer focus.    </vt:lpstr>
      <vt:lpstr>Cleartrack Leadership Programme  Chevron Participant feedback for  Ops manager, Supervisor and Foreman Mentor programmes.  March 2017- Jan 2017.    </vt:lpstr>
      <vt:lpstr>Summary findings… Jan 2016 Ops Managers</vt:lpstr>
      <vt:lpstr>PowerPoint Presentation</vt:lpstr>
      <vt:lpstr>Ops Managers overall rating</vt:lpstr>
      <vt:lpstr>PowerPoint Presentation</vt:lpstr>
      <vt:lpstr>What are our initial reactions from the last year?    The good? The bad? And the ugly...?   </vt:lpstr>
      <vt:lpstr>Ref. Morgan McCall. Centre for Creative Leadership</vt:lpstr>
      <vt:lpstr>PowerPoint Presentation</vt:lpstr>
      <vt:lpstr>PowerPoint Presentation</vt:lpstr>
      <vt:lpstr>PowerPoint Presentation</vt:lpstr>
      <vt:lpstr>PowerPoint Presentation</vt:lpstr>
      <vt:lpstr>Team coaching and development structure</vt:lpstr>
      <vt:lpstr>Example structure of Team coaching and Train the Team (TTT) sessions. </vt:lpstr>
      <vt:lpstr>Train the trainer example topics*  Sessions to be led by Ops Managers, Supers and Foremen. To create the right mindsets, behaviours and bring the Chevron way to life.   1. The Chevron way values brought to life.   2. Safety critical behaviours and initiatives.  3. Leadership and how we do it around here. 4. Followership  5. Effective team work and communication 6. Feedback and courageous conversations 7. Inter team collaboration 8. Resilience and well being  * Sessions/ topics to be co-defined by Ops managers and CTP.   (The Team are provided with slides, materials, games and team building activities, along with a trainer   guide)    </vt:lpstr>
      <vt:lpstr>We want Healthy Hierarchies… </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AGM 2014: reflections captured...</dc:title>
  <dc:creator>Snowy</dc:creator>
  <cp:lastModifiedBy>Mark Soden</cp:lastModifiedBy>
  <cp:revision>293</cp:revision>
  <dcterms:created xsi:type="dcterms:W3CDTF">2015-10-15T15:54:53Z</dcterms:created>
  <dcterms:modified xsi:type="dcterms:W3CDTF">2017-01-28T09:41:16Z</dcterms:modified>
</cp:coreProperties>
</file>