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0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A084-584C-4CE5-B3D5-BECCE3D2299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E320-5C9C-4627-A095-373DE42B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Mighty </a:t>
            </a:r>
            <a:r>
              <a:rPr lang="en-US" dirty="0" smtClean="0"/>
              <a:t>Lighthouse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Looking for something simple</a:t>
            </a:r>
          </a:p>
          <a:p>
            <a:r>
              <a:rPr lang="en-US" sz="2400" dirty="0"/>
              <a:t>Like line illustration, but open to other looks </a:t>
            </a:r>
          </a:p>
          <a:p>
            <a:r>
              <a:rPr lang="en-US" sz="2400" dirty="0" smtClean="0"/>
              <a:t>Something you could build a brand around </a:t>
            </a:r>
          </a:p>
          <a:p>
            <a:r>
              <a:rPr lang="en-US" sz="2400" dirty="0" smtClean="0"/>
              <a:t>Open to versions with and without ‘Mighty Lighthouse’ included in the design </a:t>
            </a:r>
          </a:p>
          <a:p>
            <a:r>
              <a:rPr lang="en-US" sz="2400" dirty="0" smtClean="0"/>
              <a:t>Translates across desktop, mobile, t-shirts, social / apps</a:t>
            </a:r>
          </a:p>
          <a:p>
            <a:pPr lvl="1"/>
            <a:r>
              <a:rPr lang="en-US" sz="2000" dirty="0" smtClean="0"/>
              <a:t>Could also work as embroidered logo (like on a golf shirt) </a:t>
            </a:r>
          </a:p>
          <a:p>
            <a:r>
              <a:rPr lang="en-US" sz="2400" dirty="0" smtClean="0"/>
              <a:t>Looking for something unique / </a:t>
            </a:r>
            <a:r>
              <a:rPr lang="en-US" sz="2400" dirty="0" err="1" smtClean="0"/>
              <a:t>ownable</a:t>
            </a:r>
            <a:r>
              <a:rPr lang="en-US" sz="2400" dirty="0" smtClean="0"/>
              <a:t>… not just something you would pull off of clip art</a:t>
            </a:r>
          </a:p>
          <a:p>
            <a:r>
              <a:rPr lang="en-US" sz="2400" dirty="0" smtClean="0"/>
              <a:t>Ideally patterned after Fire Island Lighthouse or Montauk Point Lighthouse (see images for reference </a:t>
            </a:r>
            <a:r>
              <a:rPr lang="en-US" sz="2400" dirty="0" smtClean="0"/>
              <a:t>on next slide) </a:t>
            </a:r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3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Inspiration </a:t>
            </a:r>
            <a:endParaRPr lang="en-US" dirty="0"/>
          </a:p>
        </p:txBody>
      </p:sp>
      <p:pic>
        <p:nvPicPr>
          <p:cNvPr id="1026" name="Picture 2" descr="\\FSHNY1\StogsdiT$\Desktop\t\lighthouse coo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13385" r="16233" b="17187"/>
          <a:stretch/>
        </p:blipFill>
        <p:spPr bwMode="auto">
          <a:xfrm>
            <a:off x="79979" y="1160607"/>
            <a:ext cx="2286001" cy="1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HNY1\StogsdiT$\Desktop\t\lighthouse illustrations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72" r="13190" b="83809"/>
          <a:stretch/>
        </p:blipFill>
        <p:spPr bwMode="auto">
          <a:xfrm>
            <a:off x="7370693" y="1196502"/>
            <a:ext cx="1620907" cy="1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HNY1\StogsdiT$\Desktop\t\lighthouse line drawi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0179" r="25263" b="8538"/>
          <a:stretch/>
        </p:blipFill>
        <p:spPr bwMode="auto">
          <a:xfrm>
            <a:off x="6781800" y="3667676"/>
            <a:ext cx="220980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SHNY1\StogsdiT$\Desktop\t\lighthouse illustratio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31821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752600" y="4419600"/>
            <a:ext cx="990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" y="4876800"/>
            <a:ext cx="990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41221" y="4876800"/>
            <a:ext cx="990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\\FSHNY1\StogsdiT$\Desktop\t\lighthouse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64779"/>
            <a:ext cx="2198892" cy="17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ghthouse tattoos with quot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54582" y="3962399"/>
            <a:ext cx="1898618" cy="23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old spice light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13" y="1155822"/>
            <a:ext cx="1728500" cy="23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Lighthouse Image References </a:t>
            </a:r>
            <a:endParaRPr lang="en-US" dirty="0"/>
          </a:p>
        </p:txBody>
      </p:sp>
      <p:pic>
        <p:nvPicPr>
          <p:cNvPr id="2050" name="Picture 2" descr="http://lighthousegetaway.com/lights/NY/fi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1" y="1295400"/>
            <a:ext cx="27268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ghthousegetaway.com/lights/NY/fi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295400"/>
            <a:ext cx="1905000" cy="21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imagekind.com/270161_200/Fire-Island-Lighthouse_art.jpg?v=1390546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13859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wliw.org/21pressroom/files/2010/11/MontaukLighthouse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 r="64082" b="-602"/>
          <a:stretch/>
        </p:blipFill>
        <p:spPr bwMode="auto">
          <a:xfrm>
            <a:off x="490577" y="3810000"/>
            <a:ext cx="1670732" cy="26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5/54/Montauk_Point_Lightho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39695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beachcomber-montauk.com/files/1576/Montauk_lighthouse2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7"/>
          <a:stretch/>
        </p:blipFill>
        <p:spPr bwMode="auto">
          <a:xfrm>
            <a:off x="6019800" y="4320853"/>
            <a:ext cx="2904894" cy="15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6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103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Mighty Lighthouse Logo</vt:lpstr>
      <vt:lpstr>Logo Thoughts</vt:lpstr>
      <vt:lpstr>PowerPoint Presentation</vt:lpstr>
      <vt:lpstr>PowerPoint Presentation</vt:lpstr>
    </vt:vector>
  </TitlesOfParts>
  <Company>ESPN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Mighty Lighthouse Designs</dc:title>
  <dc:creator>Trent  Stogsdill</dc:creator>
  <cp:lastModifiedBy>Trent  Stogsdill</cp:lastModifiedBy>
  <cp:revision>26</cp:revision>
  <dcterms:created xsi:type="dcterms:W3CDTF">2016-08-12T15:00:31Z</dcterms:created>
  <dcterms:modified xsi:type="dcterms:W3CDTF">2017-01-26T20:13:58Z</dcterms:modified>
</cp:coreProperties>
</file>