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16"/>
    <p:restoredTop sz="94664"/>
  </p:normalViewPr>
  <p:slideViewPr>
    <p:cSldViewPr snapToGrid="0" snapToObjects="1">
      <p:cViewPr varScale="1">
        <p:scale>
          <a:sx n="73" d="100"/>
          <a:sy n="73" d="100"/>
        </p:scale>
        <p:origin x="216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15C2-46C9-1E40-B732-51780F4142FD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02EF-1E6F-B74A-BB53-1FC41CD53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15C2-46C9-1E40-B732-51780F4142FD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02EF-1E6F-B74A-BB53-1FC41CD53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9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15C2-46C9-1E40-B732-51780F4142FD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02EF-1E6F-B74A-BB53-1FC41CD53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15C2-46C9-1E40-B732-51780F4142FD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02EF-1E6F-B74A-BB53-1FC41CD53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2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15C2-46C9-1E40-B732-51780F4142FD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02EF-1E6F-B74A-BB53-1FC41CD53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15C2-46C9-1E40-B732-51780F4142FD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02EF-1E6F-B74A-BB53-1FC41CD53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7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15C2-46C9-1E40-B732-51780F4142FD}" type="datetimeFigureOut">
              <a:rPr lang="en-US" smtClean="0"/>
              <a:t>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02EF-1E6F-B74A-BB53-1FC41CD53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15C2-46C9-1E40-B732-51780F4142FD}" type="datetimeFigureOut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02EF-1E6F-B74A-BB53-1FC41CD53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4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15C2-46C9-1E40-B732-51780F4142FD}" type="datetimeFigureOut">
              <a:rPr lang="en-US" smtClean="0"/>
              <a:t>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02EF-1E6F-B74A-BB53-1FC41CD53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15C2-46C9-1E40-B732-51780F4142FD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02EF-1E6F-B74A-BB53-1FC41CD53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9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15C2-46C9-1E40-B732-51780F4142FD}" type="datetimeFigureOut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02EF-1E6F-B74A-BB53-1FC41CD53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5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815C2-46C9-1E40-B732-51780F4142FD}" type="datetimeFigureOut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02EF-1E6F-B74A-BB53-1FC41CD53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7" y="1965000"/>
            <a:ext cx="2476500" cy="64026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Lääkeaine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76" y="923272"/>
            <a:ext cx="1816101" cy="114973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4310411"/>
            <a:ext cx="2476500" cy="640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/>
              <a:t>Polymeeri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7" y="2713269"/>
            <a:ext cx="1965400" cy="14740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222220" y="2581450"/>
            <a:ext cx="492282" cy="606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37782" y="3985476"/>
            <a:ext cx="2476500" cy="640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CAD -design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18147"/>
          <a:stretch/>
        </p:blipFill>
        <p:spPr>
          <a:xfrm>
            <a:off x="2936323" y="2239672"/>
            <a:ext cx="2277941" cy="137729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501552" y="4010043"/>
            <a:ext cx="2928816" cy="640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/>
              <a:t>Lääkinnällinen</a:t>
            </a:r>
            <a:r>
              <a:rPr lang="en-US" dirty="0" smtClean="0"/>
              <a:t> </a:t>
            </a:r>
            <a:r>
              <a:rPr lang="en-US" dirty="0" err="1" smtClean="0"/>
              <a:t>laite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70976" y="2608185"/>
            <a:ext cx="2476500" cy="640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mtClean="0"/>
              <a:t>+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8765" y="1350622"/>
            <a:ext cx="2381065" cy="846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6308" y="2319305"/>
            <a:ext cx="2005978" cy="1130989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5300419" y="2713269"/>
            <a:ext cx="513922" cy="606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870252" y="2641754"/>
            <a:ext cx="939800" cy="606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684" y="2144481"/>
            <a:ext cx="3036118" cy="208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6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8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+ polymeeri</dc:title>
  <dc:creator>Niklas Sandler</dc:creator>
  <cp:lastModifiedBy>Niklas Sandler</cp:lastModifiedBy>
  <cp:revision>8</cp:revision>
  <dcterms:created xsi:type="dcterms:W3CDTF">2017-01-22T13:44:23Z</dcterms:created>
  <dcterms:modified xsi:type="dcterms:W3CDTF">2017-01-23T16:13:24Z</dcterms:modified>
</cp:coreProperties>
</file>