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7" r:id="rId4"/>
    <p:sldId id="258" r:id="rId5"/>
  </p:sldIdLst>
  <p:sldSz cx="9144000" cy="6858000" type="screen4x3"/>
  <p:notesSz cx="9866313" cy="14295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714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714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5F20D-7FF8-4D38-8883-52D7913B7DBA}" type="datetimeFigureOut">
              <a:rPr lang="en-AU" smtClean="0"/>
              <a:t>7/03/2016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60488" y="1071563"/>
            <a:ext cx="7145337" cy="5360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6789738"/>
            <a:ext cx="7893050" cy="6434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577888"/>
            <a:ext cx="4275138" cy="714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8000" y="13577888"/>
            <a:ext cx="4276725" cy="714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4D32F-4276-4FE3-9BA7-248DFFC2F0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9558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B20C-486F-4271-8636-F3E00ACF7AD2}" type="datetimeFigureOut">
              <a:rPr lang="en-AU" smtClean="0"/>
              <a:t>7/03/2016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BF7B-2E40-449D-AF40-A63D212A4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479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B20C-486F-4271-8636-F3E00ACF7AD2}" type="datetimeFigureOut">
              <a:rPr lang="en-AU" smtClean="0"/>
              <a:t>7/03/2016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BF7B-2E40-449D-AF40-A63D212A4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733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B20C-486F-4271-8636-F3E00ACF7AD2}" type="datetimeFigureOut">
              <a:rPr lang="en-AU" smtClean="0"/>
              <a:t>7/03/2016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BF7B-2E40-449D-AF40-A63D212A4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271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B20C-486F-4271-8636-F3E00ACF7AD2}" type="datetimeFigureOut">
              <a:rPr lang="en-AU" smtClean="0"/>
              <a:t>7/03/2016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BF7B-2E40-449D-AF40-A63D212A4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658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B20C-486F-4271-8636-F3E00ACF7AD2}" type="datetimeFigureOut">
              <a:rPr lang="en-AU" smtClean="0"/>
              <a:t>7/03/2016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BF7B-2E40-449D-AF40-A63D212A4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573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B20C-486F-4271-8636-F3E00ACF7AD2}" type="datetimeFigureOut">
              <a:rPr lang="en-AU" smtClean="0"/>
              <a:t>7/03/2016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BF7B-2E40-449D-AF40-A63D212A4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66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B20C-486F-4271-8636-F3E00ACF7AD2}" type="datetimeFigureOut">
              <a:rPr lang="en-AU" smtClean="0"/>
              <a:t>7/03/2016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BF7B-2E40-449D-AF40-A63D212A4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314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B20C-486F-4271-8636-F3E00ACF7AD2}" type="datetimeFigureOut">
              <a:rPr lang="en-AU" smtClean="0"/>
              <a:t>7/03/2016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BF7B-2E40-449D-AF40-A63D212A4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92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B20C-486F-4271-8636-F3E00ACF7AD2}" type="datetimeFigureOut">
              <a:rPr lang="en-AU" smtClean="0"/>
              <a:t>7/03/2016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BF7B-2E40-449D-AF40-A63D212A4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061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B20C-486F-4271-8636-F3E00ACF7AD2}" type="datetimeFigureOut">
              <a:rPr lang="en-AU" smtClean="0"/>
              <a:t>7/03/2016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BF7B-2E40-449D-AF40-A63D212A4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152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B20C-486F-4271-8636-F3E00ACF7AD2}" type="datetimeFigureOut">
              <a:rPr lang="en-AU" smtClean="0"/>
              <a:t>7/03/2016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BF7B-2E40-449D-AF40-A63D212A4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20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3B20C-486F-4271-8636-F3E00ACF7AD2}" type="datetimeFigureOut">
              <a:rPr lang="en-AU" smtClean="0"/>
              <a:t>7/03/2016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ABF7B-2E40-449D-AF40-A63D212A4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147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au/url?sa=i&amp;rct=j&amp;q=&amp;esrc=s&amp;source=images&amp;cd=&amp;cad=rja&amp;uact=8&amp;ved=0ahUKEwi8j-OQyK3LAhVIkZQKHfxkCzsQjRwIBw&amp;url=http%3A%2F%2Fwww.tripadvisor.com%2FAttraction_Review-g60709-d3515742-Reviews-Village_Green-Bar_Harbor_Mount_Desert_Island_Maine.html&amp;bvm=bv.116274245,d.dGo&amp;psig=AFQjCNGQZl_b3gPy_w_RSsS2ddzklNuz3Q&amp;ust=1457405332725803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s://www.linkedin.com/pulse/jaspers-wedding-venue-berry-nsw-nick-pi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au/url?sa=i&amp;rct=j&amp;q=&amp;esrc=s&amp;source=images&amp;cd=&amp;cad=rja&amp;uact=8&amp;ved=0ahUKEwi1k5X3x63LAhWFFpQKHcCqBGoQjRwIBw&amp;url=http%3A%2F%2Fwww.i-do.com.au%2Fwedding-photos%2Fwedding-venues%2F&amp;bvm=bv.116274245,d.dGo&amp;psig=AFQjCNGS2raEtlTsdtMup8j8dBtuDV4DyA&amp;ust=1457405185402088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m.au/url?sa=i&amp;rct=j&amp;q=&amp;esrc=s&amp;source=images&amp;cd=&amp;cad=rja&amp;uact=8&amp;ved=0ahUKEwi5_qTkx63LAhUBMpQKHQ5sDLoQjRwIBw&amp;url=http%3A%2F%2Fwww.weddingclub.com.au%2Finspiration%2Fother%2Freal-weddings%2Fnatalie-jason-outdoor-elegance-in-berry-nsw&amp;bvm=bv.116274245,d.dGo&amp;psig=AFQjCNGS2raEtlTsdtMup8j8dBtuDV4DyA&amp;ust=1457405185402088" TargetMode="Externa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://www.google.com.au/url?sa=i&amp;rct=j&amp;q=&amp;esrc=s&amp;source=images&amp;cd=&amp;cad=rja&amp;uact=8&amp;ved=0ahUKEwjGqKagx63LAhVJHJQKHXzfAskQjRwIBw&amp;url=http%3A%2F%2Fwww.oaklandzoo.org%2FPress_Releases.php%3Fc%3DVeterinary_Hospital_Opens_Oct_11_2012&amp;bvm=bv.116274245,d.dGo&amp;psig=AFQjCNE0dMLg4KTydoHRtmx3My4YzQ0VOQ&amp;ust=1457405022261180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www.google.com.au/url?sa=i&amp;rct=j&amp;q=&amp;esrc=s&amp;source=images&amp;cd=&amp;cad=rja&amp;uact=8&amp;ved=0ahUKEwjz8-_Pxq3LAhVHupQKHd28DNIQjRwIBw&amp;url=https%3A%2F%2Fwww.linkedin.com%2Ftopic%2Fdog-park&amp;bvm=bv.116274245,d.dGo&amp;psig=AFQjCNGw2eDV-phqsZtBkY5vxf7PNYSnXQ&amp;ust=1457404934028801" TargetMode="External"/><Relationship Id="rId12" Type="http://schemas.openxmlformats.org/officeDocument/2006/relationships/image" Target="../media/image18.jpeg"/><Relationship Id="rId2" Type="http://schemas.openxmlformats.org/officeDocument/2006/relationships/hyperlink" Target="http://inhabitat.com/a-giant-yellow-giraffe-livens-up-the-net-zero-giraffe-childcare-center-in-france/" TargetMode="Externa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hyperlink" Target="http://www.google.com.au/url?sa=i&amp;rct=j&amp;q=&amp;esrc=s&amp;source=images&amp;cd=&amp;cad=rja&amp;uact=8&amp;ved=0ahUKEwjYq6nhxq3LAhWJFZQKHddIAkYQjRwIBw&amp;url=http%3A%2F%2Fwww.cityofprescott.net%2Fservices%2Fparks%2Fparks%2Findex.php%3Fid%3D13&amp;bvm=bv.116274245,d.dGo&amp;psig=AFQjCNGw2eDV-phqsZtBkY5vxf7PNYSnXQ&amp;ust=1457404934028801" TargetMode="External"/><Relationship Id="rId5" Type="http://schemas.openxmlformats.org/officeDocument/2006/relationships/image" Target="../media/image14.jpeg"/><Relationship Id="rId15" Type="http://schemas.openxmlformats.org/officeDocument/2006/relationships/hyperlink" Target="http://www.jimineycricket.com.au/about-us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://www.google.com.au/url?sa=i&amp;rct=j&amp;q=&amp;esrc=s&amp;source=images&amp;cd=&amp;cad=rja&amp;uact=8&amp;ved=0ahUKEwjI49KPxq3LAhVGGpQKHYPgDN4QjRwIBw&amp;url=http%3A%2F%2Fwww.dezeen.com%2F2013%2F01%2F10%2Fgiraffe-childcare-centre-by-hondelatte-laporte-architectes%2F&amp;bvm=bv.116274245,d.dGo&amp;psig=AFQjCNH8Ur_oOrkhQM20HcvIPwILcMJMVg&amp;ust=1457404797780752" TargetMode="External"/><Relationship Id="rId9" Type="http://schemas.openxmlformats.org/officeDocument/2006/relationships/hyperlink" Target="http://www.google.com.au/url?sa=i&amp;rct=j&amp;q=&amp;esrc=s&amp;source=images&amp;cd=&amp;cad=rja&amp;uact=8&amp;ved=0ahUKEwiXnfXVxq3LAhVLi5QKHW44AAQQjRwIBw&amp;url=http%3A%2F%2Fwww.rallystl.org%2Fideas%2FDetail%2F107&amp;bvm=bv.116274245,d.dGo&amp;psig=AFQjCNGw2eDV-phqsZtBkY5vxf7PNYSnXQ&amp;ust=1457404934028801" TargetMode="External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Pialligo Crossing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AutoShape 2" descr="Image result for farmers marke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4453216" y="3244334"/>
            <a:ext cx="4223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1028" name="Picture 4" descr="http://www.dvo.com/newsletter/monthly/2015/june/images/farmersmarket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092972" cy="306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ounds-of-Alexandria-025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956397" cy="244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03 Ev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233" y="3861048"/>
            <a:ext cx="3927984" cy="261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1wb0ukcj65cfk.cloudfront.net/restaurant_original/2e17ae87-d9c3-4ade-9c83-f738884308b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15653"/>
            <a:ext cx="4961813" cy="196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08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098" name="Picture 2" descr="https://media.licdn.com/mpr/mpr/shrinknp_800_800/AAEAAQAAAAAAAAZJAAAAJGY0MTc2ZWJiLTAxMjEtNGNiMC04MDBlLWI2YjhmYTU5ZmIxOQ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4752528" cy="280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kaucdn.com/wp-content/themes/theknot/timthumb.php?w=678&amp;src=https://api.typeform.com/v0/form/dWqvEn/fields/3613823/blob/8c77ef633904-WNJ_0812.jpg?key=e13e2774f91d11ef46eca44444538cff3b163d2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223" y="3573016"/>
            <a:ext cx="4669939" cy="31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agebank.i-do.com.au/client-galleries/107285_w30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85" y="3817381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media-cdn.tripadvisor.com/media/photo-s/02/e9/8c/b8/village-green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46534"/>
            <a:ext cx="3426074" cy="256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6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1wb0ukcj65cfk.cloudfront.net/restaurant_original/cf079ba4-4645-40f2-8304-7b224edc7f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18" y="980728"/>
            <a:ext cx="5200025" cy="520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ounds-of-Alexandria-020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94" y="4556772"/>
            <a:ext cx="2730697" cy="16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the farm by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391" y="2780928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the farm byr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40886"/>
            <a:ext cx="2601347" cy="198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84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the farm byr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AutoShape 4" descr="Image result for the farm byr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AutoShape 6" descr="Image result for animal childcare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80" name="Picture 8" descr="http://assets.inhabitat.com/wp-content/blogs.dir/1/files/2013/01/Giraffe-Childcare-Center-by-Hondelatte-Laporte-Architectes-07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687056"/>
            <a:ext cx="4267200" cy="284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data:image/jpeg;base64,/9j/4AAQSkZJRgABAQAAAQABAAD/2wCEAAkGBhQQEBQUEBAQEBAUEBYUEBUQFBUUFhUVFREYFxYUFRUXGyYeFxkjGRYVHy8gIycpLSwsFR4xNjAqNScrLCwBCQoKDgwOGg8PGiwlHiQtLCosLC0pKikpKSwvLSwsLCwpKiwsKSwpLCkpKSwsLCwpLCwsLCwsLCwsLCwpKSksKf/AABEIAOEA4QMBIgACEQEDEQH/xAAcAAABBQEBAQAAAAAAAAAAAAABAAIDBAUGBwj/xABOEAACAQIEAgUFCwcLAwUBAAABAhEAAwQSITEFQQYTIlFxMmGBkaEUFSNCUnKSscHR0jNDU1STsvAHFjRic4KDorPC4SRE8TVjw9TiF//EABoBAAMBAQEBAAAAAAAAAAAAAAABAgMEBQb/xAAxEQACAgEDAwICCAcAAAAAAAAAAQIRAxIhMQQTQWGRUXEyM0KBobHB0QUUJFJi4fD/2gAMAwEAAhEDEQA/APaooGnUK0JG0qNCgQCKbT6BFUIbQIp1CgQyhFPIppFUIaaBFOihFMQwihT4ppFMQCKbFOpVQhtAinEUKAGEUIqSmkVVgRkUKkNNIqrEMIppFPoEUxDCKaRUkU2KqxEcUop5FAimA2lRilTA36VEihXmnUChTqFADaVGhTEAihTqBFMQ2gRRpUxDYoRT4ppFVYhsU0in0IpgMIoU+hFMkZSIokUqYDIpU6muQASxAA3JMCndCGkiYkSdhz0oEVgXeNKuLzM+a0oIWAJUMqz5yMy863MLiVuoHQyp9Y8x7q58PVQyycU91/1mk8Tik2OIppFSFabFdaZlQygRTyKbVWIZFKnxQy0xDKVOilQBuUCKdQrzzrG0qcRTaYgUoo0qAGUqcRQpiGkUIp1KmIZSokUKYgEUKdSIpiGRQinRQimA2KaRT4oRTENC1yHSXi/WNlTyEJ1B0ZuZ9HKui4/ierwtxgSDlyqRvLkKD7fZXA2sKXdLa7s4UHXmd/VJ9FeL/FOokqww5Z29LjTub8FFnSSWIk7yZnWtnhOFxcZ8NbdUI0JZUVh4Me14xHnrr8H0cw9mCtpWcfHudtvGTt6IrQJowfwrS9U5O/T9wydXe0V7mNwPFYlwfdNkWwNmJGZj80aRvrp6a1SKcaFe1jjojVt/M4pO3dDKEU8igVrWySOKVPoRTsQyjTstCnYjZpUaFcB1ApEUaFMAUKdFCgQKEUaVMBtCnUCKYgUCKNKmIZSp8U2KYgUCKNKgBtCKfFCKdiOc6cXIsIs6tdBjvCqT6pI9lc7wQn3TZ/tBPok1d6X3S+LygkhLagAciZY/WKPRqz/1KSNg0bb5D3V8znn3etS+DX4Hp41pwP5M7JhTakYU0ivqUeUMoEU6KVMBkUqdQimIbFArT4oUwGxSp1KiwNWlRpVxnSChRpUCBQo0GIAJJgASSeQHOmAooRWTh8WbuZiWALwgBIhQBGg58z41LnI+O/0jSsKNClFURePym9dNa83y2/y/dRqCi/FCKzevf9I3qX8NHr3/AEh9Sfhp6hUaEUqpWrjn459S/dVko0eV7BRqQaR8UoqjcxLg7j1UBin71+j/AM09QtJeiiBVA4u5/U+ifxVHfvXHRlJUBlKkqpmCIMS1DlsGk4XH47r79y5JhmOXl2RovsArQ6I4X/qwZ8m25566ZdJ+dWhZ6I2ztccR4H7KnwHCfc93rFcscpWHAiCR3R3V4GHo8y6hZJ8Xb3O6eWGhxR0RFNiqR4i/cntpvvk/yE9Z+6vodSPP0svEUCtUffN/kJ9I/hoHirfo0+mfwVWtBpZey0Iqj76t+iX9ofwUPfY/oh9P/wDNPWhaWXqUU3D3M6BoiZ0mecb1JFVZNDYpUYpU7EadKlSrkOkFKjSoAFYvSHHbWlOp1ueHJfT9Q89amOxgs22dtgNB3k7AeJrjhdLsWYyzGSfu83L0VSEa/Dj2D877BVg1W4d5J+d9gq6q1L5GgKtNcVYyVBcpARTTqZT11oAuYNKsXDpUdkwKhvXqRQDhs2tJcNRw96KsK2tMkgFmmXbdXIqtiBSGVLJ7VRYkQaTaGliDVCISaFI0KYAppo0JpgA000SaaxoA2MAPgl9P7xqaKjwA+CXw+01NFbIxY2KVOijTFReoUaVcxuClRrK6RcW9z2uyfhH7Nv7W9H1xTSsDE6ScT6271ansWzr532PqGnpNU7NULFX7VaVWxJs8O8k/O+wVftHWs/hzdg/O+wVbRvPWUuSkXahe1QS4DUtQUUnTWnKIpt25rUZuVRJb62mNUAuU/PQAJ1q7h5NZ861p4YaUmNFjLVPFtVtrgFZeKuzQBWutUTNRY00mqEI0KRNCaYAppozTTTARprUSaaTQBvcPHwSfN+2poqLhw+BT5v2mp4rRMyYyKNOilRYi3SrkOiPTgY1+rS2wVbYcuxBAXyVRzm/KsQTAnQGY0nr5rJqjVOxtxwoJJAAEknYAbmvOOL8TOIvF9cg7NsHkoP1nc+Pmrc6b8W2sKdxmux3fFX7fQK5VTW2ONKyJPei5Zq7aNULJq/ZFSyka2B8k+P2VYNc6/TLC4djbu3TnB7WRGcA9xKiJ81A/yh4H9Lc/Y3fw1k+SjpbbVO17SuTH8oeB/TP+xu/hon+UPA/p2/Y3fw0qGdAzTQNYA6fYH9O37K7+Cj/PrBfrB/ZXfwUCOjwySatPZ0rnsH08wC74mP8ACu/gqy/8oXDz/wB0P2d38FJsqi+q9qrfXQK5w9O8DP8ASl+hd/BTLnTnBHbFJ9G5+GgRu3MTNVmesf8Anngv1q36n/DQ/njgv1q36m+6qEa0TTDWanTDBg/0q1/m+6jc6V4M7Yq16z91AGgaFZp6U4T9as/Sofzown63Y+mKYGmBrUrWtKxx0nwnLF4f6YqDDdLLZdjdxeBCbIEudrfds1IDVamtWe3SXC/rVj9ov30E6QYd2CpiLLOdlV1JPgAZqgOz4b+RT5v21Ziq/DV+BtyCDkG4g+qrFUQKKVKlQI8xv4gY3G4azgk6rDBbzdZhS6i3cNsKt+5ACm4pDABxrm58+m/nG9llsi3c6mxZHW3rgM3GFpCiLAyDMzQdZEaCDmHC4zB4tmuEORikwRXGOXy23gLlUi2cudRGwjtk5dZqTj3GXcW8Lh7pdrJUXHIVDeudXlZm7zbAVTueyfNV1bFZdxGIa47O5lmJLH+OVNDVSwAVVKq/WMrEXG73Op+yrIaNSQANSTsB3k1s+CUaOGE1gdIemETawra7PdH1Wz/u9XfWTxvpMboNqwStrZ22NzzeZPr8NKyLSgVyvdmyJEs042KctyjnpDIzZpvVCpC4qO49AAyiakW15qPCLXWO+uyj2n/itYYfzV5XVdVLHPQjqxYlKNsyfc5pjWY3rRx1wINpPIVRW3bJznEOXjZbJgebVhSwTz5U3F/kPIoQ2ZH7lNMewRU3uo92vL+OVR3mJGvqWtox6lvfb2IbxIp3r2Xelh7hc6CPGgvPv27/AG1Ph7WUzyJj01DzZKavgahEl6gjeKcxFaC4Q3MqqO0zBV85YwPaa6PAfyZg5uvx1oFVJZMMrXmhdwDpJG0AGtujyPLFuRGaKi1Rw5YU0EGvUeHdC+HWh1rl71pC2Y4hsqypKsGgqAyuCCpB9PLk8dicjsbXVWUDtBwpDKqQFJhSdTlG2ms+HdVHO5GJZwDtAW07E+SBqSf6qjU+gVs9G+hbYxwpudW3x1yEFQDDeVEESNI5iqb33S+pQ3llF1VSCwIlXWY7BjcbQZGhFa3CXIdA1xrOdDea4wLlrhENkAyhQO1IJ+UdaUUiNTO1sfyfcMwpUXs159vhnJG3NEhQNOYrTwePXDovVYIWjcYLZtWkCkjUliwUAdnv5kSa5W9xm3ltEM17K4Vri3BYAZQCGdYKyNwCO+Bsa6q30qzOltQO0YQFXZmhQQToAokESfVpV0Go6G05ZQWUoeYJBj1aU+KiwiXI+FIJ83LzTz9X3maKgsbFGjFKgDyS90+S4CmAw1xbpByXCqMUJAUiWICaKpJOg6sctubv8UuXWuNdOW+93LAWGBDfCAa6GSO/UGn9H+L3AbfW4i4gt2nTD9XbDBWABTOoINxfKkGIyjXuzL2LfPPWq2Y5szCGILEQQNV8AdKpMk6jhmH6u0i89Z0AJJO5gmuf47xJ7hyn4K2D5LEDMRzY8/CrWDxhQGB1t1mKrrClUGhXTRd6qdI8C+jXCJe4SFXUIAuwPOqyS4SHFGetjQEvbAO03FEx4mpup7WXPazTEdYszO0TvVXGYYC1bn5L/vmpr1oe6+f9IX98VnZQ5VkwLlk6SYuJsNSd6TLAk3LUTE9YkTExvvVPBWB2t/yNz/TNEootc467/wCOlYFi3bZyQrW2IEnLcUwNpMGo8VZZIDMilvJBdQWjeBz3FQ4CBdvgGJw9sCefwpn2TUuPtDEX8NqQLb5TpuHKjTu2NTKTT9CkrNvo3hAloudS7ciCCgGntk1cxmOCaKJY7AfXWlxHhzYWw11lUIoVQoYSZIVQANBqQK5ThttnUuzS5OnLnp4CSRXza/qHLM+Lr/X3I9G9CUETYy2YzMwLtoNQAPDuqrbw0c19Yq9fAYhmYdlgO4abnziaqWmKGQIPIRJ3BB823Pvr3ekh28avlnDmlqkOuYcIJYxO3edeVS8J4Ff4g2XDqEsBgHvXDCL2oid3bQ9le7UiZqxwPhi4i6xvdsDXLOhJb4x5+A0r0TOFTL2lQBVWBAUKSQACIESPUK6+TG64PN+k3RdeH31tJce6DYW4XcKJY3HVgoXZeyNCSddzWvw2ynuPqnspmugstxpkSxCsvdEH+DQ6a4sXcRbAklLbBp18q4SANfGtLBcQHuYBFDXLSCFBGoABInWDGhHfXHhipdRNP4fsbZG+1FnOcOvMhE6NbuCRoYKNOk+FdF0q6VFQqpcxKMGBQqBkXtRsAFnSY8K59eJC7iLjhQucho1aOzl3OvKp+LcXst1dkWku3svwnWMVTU6CAey0aliAQDvrWHSNY8mTF7F57lGMihxHpPfxDEPdIXQBFgJGhML5yoJ7zNQe7XuJkJElpzEZdj5JjslZgjTSN4puJ4spWDYs5AIm2eyWO7iRyEDQxppuZNpEe0rW2ysujgSfjTnUctPWfGu2/U5KBgsa9q8jC5DICFZmAjstpJIyqJOkidd5ip147JtAWxdC2RbdGzZTKy5gGZJ0zbwu40Ap4RLt2VCBWlesuZmkBmAzPEkpO+nMHWr1nD27VpWW8j3GBLAEgCCywpIBYmJHh5waabrYKL9y24VRe/IIvwUhbeVhs3VpbZiNI1zRLHUAiuqs8dJt9fhuos5EyA4khSOwpyhZntHKQQNYO1cT1vXZUQZlBC5IOYzM6nsjWPQ3jW0OraA1sJeygAaMSBEOxkgbAHXka1juI9B4Xjrl9gRc69BqxstoNBGpKiNDsXGp35ba4q48herSDBkm4du4ZY9teZ3r9vDDRrFsEdq2zAdoggov2GsLhvTprRcMXD54t9UIIAJkGTrqTuOQ00qpJLkaPaoufpf8i0a8o/8A6Rd78R60++lRSGcVh7rZpDAEnviAO/1UbGJAJJUO50QtpEnUsBEx3bb99RHEW1YLctgZXZWZWaSFJGqkRMxsfRrWtZwVkICSzZzHkkMCZ0gaqPuFRBN8A2ibD4rIqSRclW7SwTmDE5IG2kwKi6SsDku3FiTCoxfQCSCQGEMeY+uKmuXrVkAEIgG0DXzmBv41Pd6UYU/nWP8Ahv8Ahqp35KVeDlOLcTRFtALZgox7fW87hmIujn41dbEA4pZS3LXVMzcmQQZjPFazdKMN8sn/AA2+6oj0lsRml8ubKG6p8uYAErmiM0EGN4IrK/QoyOH4u2QxypPVvoOs2ywZl6juYwG0T1dsAXB8sfEbXy/NW5b45ZYEqGP9wifSRTU4yPjW4XvGvrosKMDCXAbzdlVPVLqM3y207TGrarFxO/rEj6QrSxt5XA021EiNeQiosFhT11vNubix5oIPrpTdQb9GEVujZ6bY4uluyCY8pgY5aLsB3n1VzipAGYshXycoJEGdDsB3yJ9tX+N35vXG1IBC6ebSPrqlbEkQYLsAPAgAjWI057V5+DDHH08Y+efc1yTvI/YSYntoJibihiYJAZoLazAEtrPPwirhccpNwlLZf3OVJz38xHX2pn4Xw2A2HLStO3ilDKAHJViqrPkkkS0ATsdh8kTvWv7/AK2EVWNy9dCgNEAEzqSZiJ7pr0cVGErK/Qi+rNcyqqwADlLnWeedmrquPcUawgylEDE5TzzCNIDajaYI56jeqPC+IpeO4tkDU3WVQATpLkwAeUxMVldO+L28yqFu3LiM3UNbW21sspQOWJXNpOWBzcd1aT2YkZdovfvCYLNkVI27R0A7I0lp1k67neu2wPQ65YV2dw1z831YukaNrPY15iK4nojo9tyv/c2w4dlthQ15VJLNpADSBoSYA5V7jcW2IDXraxPZXXeRy8xrhxbTnP1r2N5/RijxzE8IvW2N9rJs2i2isyZhmO2RWMDNPPnUV/AZmJzhFu3VUZba9osiqVLNEtAO0iI15V6Tx/A4VsJdTrMziy5tzoM4l0MD+sBXO9H0F7DAKR1ozKD1aMyApccXEZp7Y2GkDXQ7iXKK6jV8V+qHTeOvgzjcH0XvOCnVM9vymu2Ve4VAJBt8kzKRDgHRtJIFR4vgbYO4qELmLBSHuW+rJy52VjMpp2YPPbU69zfxN68pPXvat2sNeuPbVoDfDOrMVQSZHIA1z+L6JXLF+ymZEuau5XKAR1eYKJQAmI+KY17q27iq0R296MR8vua1mv27lxrAOXK0r2ohnkBnMTEGB8ncuwZ2RVDOWXM4BLhTAyrrGpIM76xMVfwPRwjCC+FVpFy22YnMiWsULPkAFWJKyQIOp32o8F4QLrG4qMVGIW2pQRJLJGj9gALGk89tKtNt0S47EfWX8NZBtuAHc7qJBGhIjY1Swt97sNczFmJDZSY1y/GgTqa0uJ4BxYsXGYZbkwI18s8/Ttr41CuJHUpLZSM5AES09VrGncdZ7/Cm7ewmkVOJ8PCagqTmUZZJGxMnsjzfxNUFIFySFzBzMARzkxED1VX4hxY3bmaTqBzOnmEmY1pthGZwo8qSFBIOoHt5UnzsQ3sbfvoe5f8AJ+GlVP3jvd+G/bWPxUKeuQitxNcmKvKSpKXX5k6Zp0kecUOH4nrL4AYlQIOukn/xV7iuCBx+IzZ2D3J0EAdhW8rmdajwWCFtpTMCVB7W49YH1VrBbIuUXbZtcQVHSGgMCYkidQI0rJHDASuhgtB15SJ5eNXL9zMVO5yiY8fNUaXIIn5R+z7auS3sSZPw7D4dcqPYV7zKzSwLLlDMBoTl2HdXQcQwdn4ACzaUdWjELaQAt1byTA/iBWNhcKpK3dc4DKNdIzNy9NavELn5H+yX/TuVIzLvcOtlsxzAFEChSF8mzbB0jSTr6aY3DFUyGPp1+6pL7GFgE6ctfzaUnfX0ijSgsSYMK05teWnkzud96k4ekXElpC9rbmef1U1X1/jvoYdok6aED7TUZYpwafnb32HF72Z2OtF2aHXKXJMgmTJ1ie+KVrhpGVs4JDHNmG4MQI9e9a/SDhDk9YiIlpU7UQuuYzoN9KiTgt0RBUmTyfl/dqe1Fqgt3ZmvgAc8Mmp0MMDvqdD3R6qnscMLmGvWoXL5RYZsu2WeWntpuaRPm19WnspnWjTQHXw/5pxgvAmzczkWxBw8hQuZTezMukq3bgq0aiPVXP4vBszSOrRCWZRbzrBbQjv5DmfE1aXEMQAq+j/zT/c7xsFneSo9OprehbkGEwqolgOTlTEJefKoJIVgwVZMTtuOR8a72507w8ZeruzplhV0B0My2p+7lXC3bTDIMyaRuynaPPUo4dcbWEiNe0nn/reBrCGGNfey5Sdm5iukVtnAVHIJ7UwCABy3mndEePWsNPWBoOggSfIdftWsLD8OuM4hc8ESFhtAwnQHaJqxicE+ZvgiuoI7JXkOXjNRPp4WpfApZHujqeHdLsIlm8j23l7TKJQNM3bjBSe4FxvUPHuldm7iVZFeBauKc6DTNhyJXXQg865VsKQuqPJB+LscwP1TQuKM55DK3tQ8/GreGOmhdx3ZtYnj9oYVrKI6sWLKYEfCXkvtOvMlvXUHD+OCxh1skHs3xdGVE2zZtX8omQfZWRiCDEdy+y2oPtFTYu3D/wB0H2U9KUkF3Elx/Ehdw1i0AQbOYEkaGWnTWs33uW4VJuOHAgiFZSdIyzGWdfZU6rofnGmaTJbKNZPcO8zy3q9CM2zGx/CHsFgZYBiNR2gfHnsNfPUF20qlWN0mVllbdWJbsqfjDLB15sa0uC4JLhl7mddeqQSrsFMB2VT2B3KTt6hq5FtyyAgTJ1t8jJHaVtfGo7du2IwvfgfJPrpVr+9p/UsR67X/ANelV6F/cTZkdKMLivdTPZsXbiMiMSouQCECkaMPk+2ocMzW3dbjZmBEwxYaoD2SeWtdgvEzEBLcTPkj66hfITJsWZO5yCTVwxOJcppmALg5VZt3ZjnWuMSg/MWPoCmviUJ0tWh4LFU8bYtQzDuIiQD3CPqrRxmabek/BDlPxG7x/E1nm+vO1aI86A/XU5xqsMrWrZAER2oA7gAdBU9tj1IZ8Q5tATbBOxHYOo03BjbuqPGqQy6HyRm5yQxH2CprN1EnJZtLMTGbWBAntVI2On81ZMCBKzoOW9XodCso5vMdu499HFoFv3AqwoYhY2Aq2cSD+ZsfQ/5qK/xJWuFeqsG4TMFRmJPnJGY6jbvqXHYaOm445bhjTyJAPhO9cva4rfa27i/5BUEZVM5yRvGkRU2L6QuB1dxGVPkXEMTEE5SR5/XVWxkuvF3rLdr/ANi1I9KjfnzNRGNbFtOrKuAw73CVRQxI7ROiqJ0JPo+uuiwHArVvW4OububyfQvP0zWlgcJhggFu+8fJKi16wwkn01YKrbEog8ZLH1ma2hgvyYSy14GDAhx2kS2vLQTHgKY2Btrsbnocgeqob3EZA176zLvFmIy2xJnyu4eb+PXXT2oY1b/EzjLJkdRLmNxpsiVuj5rgbej7azb3G7jeTatE97KNfAbmqrgCS7B2nUk6D0/b9lUr/FUBgMzbyLegPmnn6zXnZuqTdY0vnR6+Do2leR2w4njTzBNsfKy2kEebVSZqK/xW6okW7jLyyi2DHzYBrLxN5utVls5VzroNtGGkGui4nxI2UzC0rSwUDLprPd4UY1Jq2zDPkjGWmCRnYTjty7+Tkn56j0bUb/Hb1tlDgrn0Uk22BPdsdfvqhisT1ji6tjq7h/KZAwV+4leR8/3VJxjjVu9hgrWri3gwa03Vt5a8s22oJ156VW/xZj3XfC9kWhx1iPyCN3yoH7oU1Nf4y0jrMO6mBqgeAAI3II9vKsvDYxUuo5UFHUNDrK5XGuh7ifRFdDewwYgyVCtOg3Pcx5rrtUwuRrnag9lsylh+I27nkuN9jG/dI51Q6SYhcotZjmYywQjNlHOJ2J+qtTGcPtXZzWkzRGdOw48GXX0Vk4rhjqIZRirQ2kAXUnfKRE6d0eBrVxaMIzi/Q4/GYgkga9kkDVh6d4BqzjONfBWwAwugRdMntCdNNpjetHFcGtvaD4Rnume0hC5lUKZIAAJIMaROu1YGHttmLIHZl+SpOXx0051NvwNquS57+3P0mJ+maVZ/W+cUqLJpHrPEuA3rAbI5ZBMlYLL54YEH+NBWNg+Pv1qq1lL9tiAMmZb0zBOUdlu+IHjXtGNwKOw6yzmGoYwDHMHv5d3OqS8Lw9ok2lRCfK7GRj4mNavHKxSVHJNw62Drb9TH7aIwdofmx6Sfvrpb2Ftvow37qqXODA+RcHg2ldVIysxzhbZ5AeBP30Dw+3yAP9407HcCI1KlfOu3qGlZhwTgxkZvmhjUNUWnZeGCT5PtJoe41HxR6Jqp7if9Hd+i33UzqiDDAqf6wIpWM0beEQ/F+v764npDZnE3hoVBIA/uqD6IBrqQpCswBYIpY5ZMACde6uVxDOHLXl0c5kYefuNRNWjTG6ZFZ41ew7Rh711FCiVLZkzRrCmRv5q28L07usvw9pbi7F0GQ+ncewVg3MrayBPeI9VLBcP624tuSAxgldSBGprlk9NtnbGKlSOws8dt3AGSSCY1CiD3GTFWG4wFGiWwe83Sv7ormvcw6h1zSFvLDeYEeyAar25tN5KnxAINY96X2Tvy9DjhSflX+Z0N7iPWnt3FKz5Nr4Q+uPrqO7iGIK216tebXDLH0D+PGqFniSHcKh7x2fsI9dXRfzDyQ4iJUp/tYVnkyzn9Jkwwwx/RVEHuW2ut583dnMD0KKR41bVl6u2WgHyVCjltz5d1Nu2Q7QVKgADUZt+4knz7VElsqTktzDASUZSZG0wDGvfyqEiw4LBnF3263ELhcPq1wMmZtACYOWACJ7RJiDoazOKXbaM1u1euZA3ZFzKy6bMpmQCPr2qzirzM3wgllEAktIAMhQQdhNQNZQ725POSa6YTo8/J0spSbTQLWPuhOzlaOcqR9dZvEukd74yW1AEdtGG3gYrT9y2+VmD5pqK/hrbeWpI/rH7xV9xGf8nk9CnYx2ewpIBi5cUxyBOZQAeUMfVWjg+lFq2Al9WctGUiJAnLvod/PVR8HbCFU7ILA7juI7vPTLeBUzAL5VLtIByqIzNtoNtfPRCel2jXJgcsST5R0a3LTkdX18nufRfHMfqmrQwTcrv00EezWuVQBfJZh66ntcRdNA7esj7K645oeTz5dLlXg0MX0ZLtmtPbS7vmUlCT5xEMPSPRVThvSB0zKfg7mci4yanOvZOdVjPtE76c6m4pjMRfy32xlu2uRUS2jqIAgQEy7zJPjXO4lGa6XSQZB00k5crQdIBHOpnNJ3AvFCa2mtjpffs/rmB9tKuP95l+Rc+na+6jU9x/Evtf4n1U9QYjyaVKuXH9JClwYb71E9KlXsI4mOs7HwrmuN/kz6P3qVKol5LiYIq3a2pUqxNBuJ8lvmt9RrJf/wBPHjc/fNKlVLz8heUYtryKh4T/AEk/MH74o0q5Hwen031iOif8jd/tV/cNVG8haVKuNcv5nsdV9j5fqyjc8o1b4d5F75qf6goUqDlfB3PBfL/uW/8AfXLdKPyx/sx+81KlSOaHJm2ufifrNSYzyE8B9QpUq2lwjPp/rJFJN6vClSqDskQvVM8/T+7SpVaIZUfemGlSqiGOTep7VGlTJY+lSpUA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8100" y="-2133600"/>
            <a:ext cx="44577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AutoShape 12" descr="data:image/jpeg;base64,/9j/4AAQSkZJRgABAQAAAQABAAD/2wCEAAkGBhQQEBQUEBAQEBAUEBYUEBUQFBUUFhUVFREYFxYUFRUXGyYeFxkjGRYVHy8gIycpLSwsFR4xNjAqNScrLCwBCQoKDgwOGg8PGiwlHiQtLCosLC0pKikpKSwvLSwsLCwpKiwsKSwpLCkpKSwsLCwpLCwsLCwsLCwsLCwpKSksKf/AABEIAOEA4QMBIgACEQEDEQH/xAAcAAABBQEBAQAAAAAAAAAAAAABAAIDBAUGBwj/xABOEAACAQIEAgUFCwcLAwUBAAABAhEAAwQSITEFQQYTIlFxMmGBkaEUFSNCUnKSscHR0jNDU1STsvAHFjRic4KDorPC4SRE8TVjw9TiF//EABoBAAMBAQEBAAAAAAAAAAAAAAABAgMEBQb/xAAxEQACAgEDAwICCAcAAAAAAAAAAQIRAxIhMQQTQWGRUXEyM0KBobHB0QUUJFJi4fD/2gAMAwEAAhEDEQA/APaooGnUK0JG0qNCgQCKbT6BFUIbQIp1CgQyhFPIppFUIaaBFOihFMQwihT4ppFMQCKbFOpVQhtAinEUKAGEUIqSmkVVgRkUKkNNIqrEMIppFPoEUxDCKaRUkU2KqxEcUop5FAimA2lRilTA36VEihXmnUChTqFADaVGhTEAihTqBFMQ2gRRpUxDYoRT4ppFVYhsU0in0IpgMIoU+hFMkZSIokUqYDIpU6muQASxAA3JMCndCGkiYkSdhz0oEVgXeNKuLzM+a0oIWAJUMqz5yMy863MLiVuoHQyp9Y8x7q58PVQyycU91/1mk8Tik2OIppFSFabFdaZlQygRTyKbVWIZFKnxQy0xDKVOilQBuUCKdQrzzrG0qcRTaYgUoo0qAGUqcRQpiGkUIp1KmIZSokUKYgEUKdSIpiGRQinRQimA2KaRT4oRTENC1yHSXi/WNlTyEJ1B0ZuZ9HKui4/ierwtxgSDlyqRvLkKD7fZXA2sKXdLa7s4UHXmd/VJ9FeL/FOokqww5Z29LjTub8FFnSSWIk7yZnWtnhOFxcZ8NbdUI0JZUVh4Me14xHnrr8H0cw9mCtpWcfHudtvGTt6IrQJowfwrS9U5O/T9wydXe0V7mNwPFYlwfdNkWwNmJGZj80aRvrp6a1SKcaFe1jjojVt/M4pO3dDKEU8igVrWySOKVPoRTsQyjTstCnYjZpUaFcB1ApEUaFMAUKdFCgQKEUaVMBtCnUCKYgUCKNKmIZSp8U2KYgUCKNKgBtCKfFCKdiOc6cXIsIs6tdBjvCqT6pI9lc7wQn3TZ/tBPok1d6X3S+LygkhLagAciZY/WKPRqz/1KSNg0bb5D3V8znn3etS+DX4Hp41pwP5M7JhTakYU0ivqUeUMoEU6KVMBkUqdQimIbFArT4oUwGxSp1KiwNWlRpVxnSChRpUCBQo0GIAJJgASSeQHOmAooRWTh8WbuZiWALwgBIhQBGg58z41LnI+O/0jSsKNClFURePym9dNa83y2/y/dRqCi/FCKzevf9I3qX8NHr3/AEh9Sfhp6hUaEUqpWrjn459S/dVko0eV7BRqQaR8UoqjcxLg7j1UBin71+j/AM09QtJeiiBVA4u5/U+ifxVHfvXHRlJUBlKkqpmCIMS1DlsGk4XH47r79y5JhmOXl2RovsArQ6I4X/qwZ8m25566ZdJ+dWhZ6I2ztccR4H7KnwHCfc93rFcscpWHAiCR3R3V4GHo8y6hZJ8Xb3O6eWGhxR0RFNiqR4i/cntpvvk/yE9Z+6vodSPP0svEUCtUffN/kJ9I/hoHirfo0+mfwVWtBpZey0Iqj76t+iX9ofwUPfY/oh9P/wDNPWhaWXqUU3D3M6BoiZ0mecb1JFVZNDYpUYpU7EadKlSrkOkFKjSoAFYvSHHbWlOp1ueHJfT9Q89amOxgs22dtgNB3k7AeJrjhdLsWYyzGSfu83L0VSEa/Dj2D877BVg1W4d5J+d9gq6q1L5GgKtNcVYyVBcpARTTqZT11oAuYNKsXDpUdkwKhvXqRQDhs2tJcNRw96KsK2tMkgFmmXbdXIqtiBSGVLJ7VRYkQaTaGliDVCISaFI0KYAppo0JpgA000SaaxoA2MAPgl9P7xqaKjwA+CXw+01NFbIxY2KVOijTFReoUaVcxuClRrK6RcW9z2uyfhH7Nv7W9H1xTSsDE6ScT6271ansWzr532PqGnpNU7NULFX7VaVWxJs8O8k/O+wVftHWs/hzdg/O+wVbRvPWUuSkXahe1QS4DUtQUUnTWnKIpt25rUZuVRJb62mNUAuU/PQAJ1q7h5NZ861p4YaUmNFjLVPFtVtrgFZeKuzQBWutUTNRY00mqEI0KRNCaYAppozTTTARprUSaaTQBvcPHwSfN+2poqLhw+BT5v2mp4rRMyYyKNOilRYi3SrkOiPTgY1+rS2wVbYcuxBAXyVRzm/KsQTAnQGY0nr5rJqjVOxtxwoJJAAEknYAbmvOOL8TOIvF9cg7NsHkoP1nc+Pmrc6b8W2sKdxmux3fFX7fQK5VTW2ONKyJPei5Zq7aNULJq/ZFSyka2B8k+P2VYNc6/TLC4djbu3TnB7WRGcA9xKiJ81A/yh4H9Lc/Y3fw1k+SjpbbVO17SuTH8oeB/TP+xu/hon+UPA/p2/Y3fw0qGdAzTQNYA6fYH9O37K7+Cj/PrBfrB/ZXfwUCOjwySatPZ0rnsH08wC74mP8ACu/gqy/8oXDz/wB0P2d38FJsqi+q9qrfXQK5w9O8DP8ASl+hd/BTLnTnBHbFJ9G5+GgRu3MTNVmesf8Anngv1q36n/DQ/njgv1q36m+6qEa0TTDWanTDBg/0q1/m+6jc6V4M7Yq16z91AGgaFZp6U4T9as/Sofzown63Y+mKYGmBrUrWtKxx0nwnLF4f6YqDDdLLZdjdxeBCbIEudrfds1IDVamtWe3SXC/rVj9ov30E6QYd2CpiLLOdlV1JPgAZqgOz4b+RT5v21Ziq/DV+BtyCDkG4g+qrFUQKKVKlQI8xv4gY3G4azgk6rDBbzdZhS6i3cNsKt+5ACm4pDABxrm58+m/nG9llsi3c6mxZHW3rgM3GFpCiLAyDMzQdZEaCDmHC4zB4tmuEORikwRXGOXy23gLlUi2cudRGwjtk5dZqTj3GXcW8Lh7pdrJUXHIVDeudXlZm7zbAVTueyfNV1bFZdxGIa47O5lmJLH+OVNDVSwAVVKq/WMrEXG73Op+yrIaNSQANSTsB3k1s+CUaOGE1gdIemETawra7PdH1Wz/u9XfWTxvpMboNqwStrZ22NzzeZPr8NKyLSgVyvdmyJEs042KctyjnpDIzZpvVCpC4qO49AAyiakW15qPCLXWO+uyj2n/itYYfzV5XVdVLHPQjqxYlKNsyfc5pjWY3rRx1wINpPIVRW3bJznEOXjZbJgebVhSwTz5U3F/kPIoQ2ZH7lNMewRU3uo92vL+OVR3mJGvqWtox6lvfb2IbxIp3r2Xelh7hc6CPGgvPv27/AG1Ph7WUzyJj01DzZKavgahEl6gjeKcxFaC4Q3MqqO0zBV85YwPaa6PAfyZg5uvx1oFVJZMMrXmhdwDpJG0AGtujyPLFuRGaKi1Rw5YU0EGvUeHdC+HWh1rl71pC2Y4hsqypKsGgqAyuCCpB9PLk8dicjsbXVWUDtBwpDKqQFJhSdTlG2ms+HdVHO5GJZwDtAW07E+SBqSf6qjU+gVs9G+hbYxwpudW3x1yEFQDDeVEESNI5iqb33S+pQ3llF1VSCwIlXWY7BjcbQZGhFa3CXIdA1xrOdDea4wLlrhENkAyhQO1IJ+UdaUUiNTO1sfyfcMwpUXs159vhnJG3NEhQNOYrTwePXDovVYIWjcYLZtWkCkjUliwUAdnv5kSa5W9xm3ltEM17K4Vri3BYAZQCGdYKyNwCO+Bsa6q30qzOltQO0YQFXZmhQQToAokESfVpV0Go6G05ZQWUoeYJBj1aU+KiwiXI+FIJ83LzTz9X3maKgsbFGjFKgDyS90+S4CmAw1xbpByXCqMUJAUiWICaKpJOg6sctubv8UuXWuNdOW+93LAWGBDfCAa6GSO/UGn9H+L3AbfW4i4gt2nTD9XbDBWABTOoINxfKkGIyjXuzL2LfPPWq2Y5szCGILEQQNV8AdKpMk6jhmH6u0i89Z0AJJO5gmuf47xJ7hyn4K2D5LEDMRzY8/CrWDxhQGB1t1mKrrClUGhXTRd6qdI8C+jXCJe4SFXUIAuwPOqyS4SHFGetjQEvbAO03FEx4mpup7WXPazTEdYszO0TvVXGYYC1bn5L/vmpr1oe6+f9IX98VnZQ5VkwLlk6SYuJsNSd6TLAk3LUTE9YkTExvvVPBWB2t/yNz/TNEootc467/wCOlYFi3bZyQrW2IEnLcUwNpMGo8VZZIDMilvJBdQWjeBz3FQ4CBdvgGJw9sCefwpn2TUuPtDEX8NqQLb5TpuHKjTu2NTKTT9CkrNvo3hAloudS7ciCCgGntk1cxmOCaKJY7AfXWlxHhzYWw11lUIoVQoYSZIVQANBqQK5ThttnUuzS5OnLnp4CSRXza/qHLM+Lr/X3I9G9CUETYy2YzMwLtoNQAPDuqrbw0c19Yq9fAYhmYdlgO4abnziaqWmKGQIPIRJ3BB823Pvr3ekh28avlnDmlqkOuYcIJYxO3edeVS8J4Ff4g2XDqEsBgHvXDCL2oid3bQ9le7UiZqxwPhi4i6xvdsDXLOhJb4x5+A0r0TOFTL2lQBVWBAUKSQACIESPUK6+TG64PN+k3RdeH31tJce6DYW4XcKJY3HVgoXZeyNCSddzWvw2ynuPqnspmugstxpkSxCsvdEH+DQ6a4sXcRbAklLbBp18q4SANfGtLBcQHuYBFDXLSCFBGoABInWDGhHfXHhipdRNP4fsbZG+1FnOcOvMhE6NbuCRoYKNOk+FdF0q6VFQqpcxKMGBQqBkXtRsAFnSY8K59eJC7iLjhQucho1aOzl3OvKp+LcXst1dkWku3svwnWMVTU6CAey0aliAQDvrWHSNY8mTF7F57lGMihxHpPfxDEPdIXQBFgJGhML5yoJ7zNQe7XuJkJElpzEZdj5JjslZgjTSN4puJ4spWDYs5AIm2eyWO7iRyEDQxppuZNpEe0rW2ysujgSfjTnUctPWfGu2/U5KBgsa9q8jC5DICFZmAjstpJIyqJOkidd5ip147JtAWxdC2RbdGzZTKy5gGZJ0zbwu40Ap4RLt2VCBWlesuZmkBmAzPEkpO+nMHWr1nD27VpWW8j3GBLAEgCCywpIBYmJHh5waabrYKL9y24VRe/IIvwUhbeVhs3VpbZiNI1zRLHUAiuqs8dJt9fhuos5EyA4khSOwpyhZntHKQQNYO1cT1vXZUQZlBC5IOYzM6nsjWPQ3jW0OraA1sJeygAaMSBEOxkgbAHXka1juI9B4Xjrl9gRc69BqxstoNBGpKiNDsXGp35ba4q48herSDBkm4du4ZY9teZ3r9vDDRrFsEdq2zAdoggov2GsLhvTprRcMXD54t9UIIAJkGTrqTuOQ00qpJLkaPaoufpf8i0a8o/8A6Rd78R60++lRSGcVh7rZpDAEnviAO/1UbGJAJJUO50QtpEnUsBEx3bb99RHEW1YLctgZXZWZWaSFJGqkRMxsfRrWtZwVkICSzZzHkkMCZ0gaqPuFRBN8A2ibD4rIqSRclW7SwTmDE5IG2kwKi6SsDku3FiTCoxfQCSCQGEMeY+uKmuXrVkAEIgG0DXzmBv41Pd6UYU/nWP8Ahv8Ahqp35KVeDlOLcTRFtALZgox7fW87hmIujn41dbEA4pZS3LXVMzcmQQZjPFazdKMN8sn/AA2+6oj0lsRml8ubKG6p8uYAErmiM0EGN4IrK/QoyOH4u2QxypPVvoOs2ywZl6juYwG0T1dsAXB8sfEbXy/NW5b45ZYEqGP9wifSRTU4yPjW4XvGvrosKMDCXAbzdlVPVLqM3y207TGrarFxO/rEj6QrSxt5XA021EiNeQiosFhT11vNubix5oIPrpTdQb9GEVujZ6bY4uluyCY8pgY5aLsB3n1VzipAGYshXycoJEGdDsB3yJ9tX+N35vXG1IBC6ebSPrqlbEkQYLsAPAgAjWI057V5+DDHH08Y+efc1yTvI/YSYntoJibihiYJAZoLazAEtrPPwirhccpNwlLZf3OVJz38xHX2pn4Xw2A2HLStO3ilDKAHJViqrPkkkS0ATsdh8kTvWv7/AK2EVWNy9dCgNEAEzqSZiJ7pr0cVGErK/Qi+rNcyqqwADlLnWeedmrquPcUawgylEDE5TzzCNIDajaYI56jeqPC+IpeO4tkDU3WVQATpLkwAeUxMVldO+L28yqFu3LiM3UNbW21sspQOWJXNpOWBzcd1aT2YkZdovfvCYLNkVI27R0A7I0lp1k67neu2wPQ65YV2dw1z831YukaNrPY15iK4nojo9tyv/c2w4dlthQ15VJLNpADSBoSYA5V7jcW2IDXraxPZXXeRy8xrhxbTnP1r2N5/RijxzE8IvW2N9rJs2i2isyZhmO2RWMDNPPnUV/AZmJzhFu3VUZba9osiqVLNEtAO0iI15V6Tx/A4VsJdTrMziy5tzoM4l0MD+sBXO9H0F7DAKR1ozKD1aMyApccXEZp7Y2GkDXQ7iXKK6jV8V+qHTeOvgzjcH0XvOCnVM9vymu2Ve4VAJBt8kzKRDgHRtJIFR4vgbYO4qELmLBSHuW+rJy52VjMpp2YPPbU69zfxN68pPXvat2sNeuPbVoDfDOrMVQSZHIA1z+L6JXLF+ymZEuau5XKAR1eYKJQAmI+KY17q27iq0R296MR8vua1mv27lxrAOXK0r2ohnkBnMTEGB8ncuwZ2RVDOWXM4BLhTAyrrGpIM76xMVfwPRwjCC+FVpFy22YnMiWsULPkAFWJKyQIOp32o8F4QLrG4qMVGIW2pQRJLJGj9gALGk89tKtNt0S47EfWX8NZBtuAHc7qJBGhIjY1Swt97sNczFmJDZSY1y/GgTqa0uJ4BxYsXGYZbkwI18s8/Ttr41CuJHUpLZSM5AES09VrGncdZ7/Cm7ewmkVOJ8PCagqTmUZZJGxMnsjzfxNUFIFySFzBzMARzkxED1VX4hxY3bmaTqBzOnmEmY1pthGZwo8qSFBIOoHt5UnzsQ3sbfvoe5f8AJ+GlVP3jvd+G/bWPxUKeuQitxNcmKvKSpKXX5k6Zp0kecUOH4nrL4AYlQIOukn/xV7iuCBx+IzZ2D3J0EAdhW8rmdajwWCFtpTMCVB7W49YH1VrBbIuUXbZtcQVHSGgMCYkidQI0rJHDASuhgtB15SJ5eNXL9zMVO5yiY8fNUaXIIn5R+z7auS3sSZPw7D4dcqPYV7zKzSwLLlDMBoTl2HdXQcQwdn4ACzaUdWjELaQAt1byTA/iBWNhcKpK3dc4DKNdIzNy9NavELn5H+yX/TuVIzLvcOtlsxzAFEChSF8mzbB0jSTr6aY3DFUyGPp1+6pL7GFgE6ctfzaUnfX0ijSgsSYMK05teWnkzud96k4ekXElpC9rbmef1U1X1/jvoYdok6aED7TUZYpwafnb32HF72Z2OtF2aHXKXJMgmTJ1ie+KVrhpGVs4JDHNmG4MQI9e9a/SDhDk9YiIlpU7UQuuYzoN9KiTgt0RBUmTyfl/dqe1Fqgt3ZmvgAc8Mmp0MMDvqdD3R6qnscMLmGvWoXL5RYZsu2WeWntpuaRPm19WnspnWjTQHXw/5pxgvAmzczkWxBw8hQuZTezMukq3bgq0aiPVXP4vBszSOrRCWZRbzrBbQjv5DmfE1aXEMQAq+j/zT/c7xsFneSo9OprehbkGEwqolgOTlTEJefKoJIVgwVZMTtuOR8a72507w8ZeruzplhV0B0My2p+7lXC3bTDIMyaRuynaPPUo4dcbWEiNe0nn/reBrCGGNfey5Sdm5iukVtnAVHIJ7UwCABy3mndEePWsNPWBoOggSfIdftWsLD8OuM4hc8ESFhtAwnQHaJqxicE+ZvgiuoI7JXkOXjNRPp4WpfApZHujqeHdLsIlm8j23l7TKJQNM3bjBSe4FxvUPHuldm7iVZFeBauKc6DTNhyJXXQg865VsKQuqPJB+LscwP1TQuKM55DK3tQ8/GreGOmhdx3ZtYnj9oYVrKI6sWLKYEfCXkvtOvMlvXUHD+OCxh1skHs3xdGVE2zZtX8omQfZWRiCDEdy+y2oPtFTYu3D/wB0H2U9KUkF3Elx/Ehdw1i0AQbOYEkaGWnTWs33uW4VJuOHAgiFZSdIyzGWdfZU6rofnGmaTJbKNZPcO8zy3q9CM2zGx/CHsFgZYBiNR2gfHnsNfPUF20qlWN0mVllbdWJbsqfjDLB15sa0uC4JLhl7mddeqQSrsFMB2VT2B3KTt6hq5FtyyAgTJ1t8jJHaVtfGo7du2IwvfgfJPrpVr+9p/UsR67X/ANelV6F/cTZkdKMLivdTPZsXbiMiMSouQCECkaMPk+2ocMzW3dbjZmBEwxYaoD2SeWtdgvEzEBLcTPkj66hfITJsWZO5yCTVwxOJcppmALg5VZt3ZjnWuMSg/MWPoCmviUJ0tWh4LFU8bYtQzDuIiQD3CPqrRxmabek/BDlPxG7x/E1nm+vO1aI86A/XU5xqsMrWrZAER2oA7gAdBU9tj1IZ8Q5tATbBOxHYOo03BjbuqPGqQy6HyRm5yQxH2CprN1EnJZtLMTGbWBAntVI2On81ZMCBKzoOW9XodCso5vMdu499HFoFv3AqwoYhY2Aq2cSD+ZsfQ/5qK/xJWuFeqsG4TMFRmJPnJGY6jbvqXHYaOm445bhjTyJAPhO9cva4rfa27i/5BUEZVM5yRvGkRU2L6QuB1dxGVPkXEMTEE5SR5/XVWxkuvF3rLdr/ANi1I9KjfnzNRGNbFtOrKuAw73CVRQxI7ROiqJ0JPo+uuiwHArVvW4OububyfQvP0zWlgcJhggFu+8fJKi16wwkn01YKrbEog8ZLH1ma2hgvyYSy14GDAhx2kS2vLQTHgKY2Btrsbnocgeqob3EZA176zLvFmIy2xJnyu4eb+PXXT2oY1b/EzjLJkdRLmNxpsiVuj5rgbej7azb3G7jeTatE97KNfAbmqrgCS7B2nUk6D0/b9lUr/FUBgMzbyLegPmnn6zXnZuqTdY0vnR6+Do2leR2w4njTzBNsfKy2kEebVSZqK/xW6okW7jLyyi2DHzYBrLxN5utVls5VzroNtGGkGui4nxI2UzC0rSwUDLprPd4UY1Jq2zDPkjGWmCRnYTjty7+Tkn56j0bUb/Hb1tlDgrn0Uk22BPdsdfvqhisT1ji6tjq7h/KZAwV+4leR8/3VJxjjVu9hgrWri3gwa03Vt5a8s22oJ156VW/xZj3XfC9kWhx1iPyCN3yoH7oU1Nf4y0jrMO6mBqgeAAI3II9vKsvDYxUuo5UFHUNDrK5XGuh7ifRFdDewwYgyVCtOg3Pcx5rrtUwuRrnag9lsylh+I27nkuN9jG/dI51Q6SYhcotZjmYywQjNlHOJ2J+qtTGcPtXZzWkzRGdOw48GXX0Vk4rhjqIZRirQ2kAXUnfKRE6d0eBrVxaMIzi/Q4/GYgkga9kkDVh6d4BqzjONfBWwAwugRdMntCdNNpjetHFcGtvaD4Rnume0hC5lUKZIAAJIMaROu1YGHttmLIHZl+SpOXx0051NvwNquS57+3P0mJ+maVZ/W+cUqLJpHrPEuA3rAbI5ZBMlYLL54YEH+NBWNg+Pv1qq1lL9tiAMmZb0zBOUdlu+IHjXtGNwKOw6yzmGoYwDHMHv5d3OqS8Lw9ok2lRCfK7GRj4mNavHKxSVHJNw62Drb9TH7aIwdofmx6Sfvrpb2Ftvow37qqXODA+RcHg2ldVIysxzhbZ5AeBP30Dw+3yAP9407HcCI1KlfOu3qGlZhwTgxkZvmhjUNUWnZeGCT5PtJoe41HxR6Jqp7if9Hd+i33UzqiDDAqf6wIpWM0beEQ/F+v764npDZnE3hoVBIA/uqD6IBrqQpCswBYIpY5ZMACde6uVxDOHLXl0c5kYefuNRNWjTG6ZFZ41ew7Rh711FCiVLZkzRrCmRv5q28L07usvw9pbi7F0GQ+ncewVg3MrayBPeI9VLBcP624tuSAxgldSBGprlk9NtnbGKlSOws8dt3AGSSCY1CiD3GTFWG4wFGiWwe83Sv7ormvcw6h1zSFvLDeYEeyAar25tN5KnxAINY96X2Tvy9DjhSflX+Z0N7iPWnt3FKz5Nr4Q+uPrqO7iGIK216tebXDLH0D+PGqFniSHcKh7x2fsI9dXRfzDyQ4iJUp/tYVnkyzn9Jkwwwx/RVEHuW2ut583dnMD0KKR41bVl6u2WgHyVCjltz5d1Nu2Q7QVKgADUZt+4knz7VElsqTktzDASUZSZG0wDGvfyqEiw4LBnF3263ELhcPq1wMmZtACYOWACJ7RJiDoazOKXbaM1u1euZA3ZFzKy6bMpmQCPr2qzirzM3wgllEAktIAMhQQdhNQNZQ725POSa6YTo8/J0spSbTQLWPuhOzlaOcqR9dZvEukd74yW1AEdtGG3gYrT9y2+VmD5pqK/hrbeWpI/rH7xV9xGf8nk9CnYx2ewpIBi5cUxyBOZQAeUMfVWjg+lFq2Al9WctGUiJAnLvod/PVR8HbCFU7ILA7juI7vPTLeBUzAL5VLtIByqIzNtoNtfPRCel2jXJgcsST5R0a3LTkdX18nufRfHMfqmrQwTcrv00EezWuVQBfJZh66ntcRdNA7esj7K645oeTz5dLlXg0MX0ZLtmtPbS7vmUlCT5xEMPSPRVThvSB0zKfg7mci4yanOvZOdVjPtE76c6m4pjMRfy32xlu2uRUS2jqIAgQEy7zJPjXO4lGa6XSQZB00k5crQdIBHOpnNJ3AvFCa2mtjpffs/rmB9tKuP95l+Rc+na+6jU9x/Evtf4n1U9QYjyaVKuXH9JClwYb71E9KlXsI4mOs7HwrmuN/kz6P3qVKol5LiYIq3a2pUqxNBuJ8lvmt9RrJf/wBPHjc/fNKlVLz8heUYtryKh4T/AEk/MH74o0q5Hwen031iOif8jd/tV/cNVG8haVKuNcv5nsdV9j5fqyjc8o1b4d5F75qf6goUqDlfB3PBfL/uW/8AfXLdKPyx/sx+81KlSOaHJm2ufifrNSYzyE8B9QpUq2lwjPp/rJFJN6vClSqDskQvVM8/T+7SpVaIZUfemGlSqiGOTep7VGlTJY+lSpUA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90500" y="-1981200"/>
            <a:ext cx="44577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86" name="Picture 14" descr="Giraffe Childcare Centre by Hondelatte Laporte Architec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2737"/>
            <a:ext cx="3182764" cy="318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6" descr="Image result for animal childcare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90" name="Picture 18" descr="http://www.oldmacfarms.com.au/rs/7/sites/1173/user_uploads/Image/FeedingTit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54" y="4221088"/>
            <a:ext cx="1671006" cy="219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m.c.lnkd.licdn.com/mpr/mpr/p/1/005/08a/379/0c38769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80" y="303042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blog.rallystl.org/wp-content/uploads/2012/11/Uptown%20Dog%20Park%20(11-16-12-10-12-06)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87576"/>
            <a:ext cx="2997613" cy="199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s://encrypted-tbn1.gstatic.com/images?q=tbn:ANd9GcTWhDa3aXkNSbVK_TTjwAXhc_w3X9XLLrPp05aWjgR9NucD_8wuK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57431"/>
            <a:ext cx="2442971" cy="183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www.oaklandzoo.org/images/misc/press-vet-hospital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657" y="2582788"/>
            <a:ext cx="28194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www.jimineycricket.com.au/upl/website/about-us/animallife20.pn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76500"/>
            <a:ext cx="2114549" cy="15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04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</Words>
  <Application>Microsoft Office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Pialligo Crossing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Crossing</dc:title>
  <dc:creator>Peter Sarris</dc:creator>
  <cp:lastModifiedBy>Peter Sarris</cp:lastModifiedBy>
  <cp:revision>4</cp:revision>
  <cp:lastPrinted>2016-03-07T03:01:00Z</cp:lastPrinted>
  <dcterms:created xsi:type="dcterms:W3CDTF">2016-03-07T02:26:18Z</dcterms:created>
  <dcterms:modified xsi:type="dcterms:W3CDTF">2016-03-07T03:02:03Z</dcterms:modified>
</cp:coreProperties>
</file>