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562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40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7491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282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837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927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0432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011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309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056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491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6E320-3701-4A9C-B5AA-0FC8B4DDD341}" type="datetimeFigureOut">
              <a:rPr lang="en-AU" smtClean="0"/>
              <a:t>15/01/2017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9051-65A8-455B-902E-DC24846003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342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762751" y="1088522"/>
            <a:ext cx="6683745" cy="4504844"/>
            <a:chOff x="3365424" y="1680803"/>
            <a:chExt cx="6683745" cy="450484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65424" y="1680803"/>
              <a:ext cx="6683745" cy="4504844"/>
            </a:xfrm>
            <a:prstGeom prst="rect">
              <a:avLst/>
            </a:prstGeom>
          </p:spPr>
        </p:pic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9543757"/>
                </p:ext>
              </p:extLst>
            </p:nvPr>
          </p:nvGraphicFramePr>
          <p:xfrm>
            <a:off x="4745038" y="3733800"/>
            <a:ext cx="443176" cy="482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Bitmap Image" r:id="rId4" imgW="518040" imgH="563760" progId="Paint.Picture">
                    <p:embed/>
                  </p:oleObj>
                </mc:Choice>
                <mc:Fallback>
                  <p:oleObj name="Bitmap Image" r:id="rId4" imgW="518040" imgH="563760" progId="Paint.Picture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745038" y="3733800"/>
                          <a:ext cx="443176" cy="482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5926665" y="4741334"/>
              <a:ext cx="307339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5400" b="1" dirty="0" smtClean="0">
                  <a:latin typeface="Palace Script MT" panose="030303020206070C0B05" pitchFamily="66" charset="0"/>
                </a:rPr>
                <a:t>Namaste Yogis</a:t>
              </a:r>
              <a:endParaRPr lang="en-AU" sz="5400" b="1" dirty="0">
                <a:latin typeface="Palace Script MT" panose="030303020206070C0B05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9564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546" y="872632"/>
            <a:ext cx="5322885" cy="47867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3255" y="3012208"/>
            <a:ext cx="269388" cy="29315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47288" y="3952009"/>
            <a:ext cx="3073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5400" b="1" dirty="0" smtClean="0">
                <a:latin typeface="Palace Script MT" panose="030303020206070C0B05" pitchFamily="66" charset="0"/>
              </a:rPr>
              <a:t>Namaste Yogis</a:t>
            </a:r>
            <a:endParaRPr lang="en-AU" sz="5400" b="1" dirty="0">
              <a:latin typeface="Palace Script MT" panose="030303020206070C0B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87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Palace Script MT</vt:lpstr>
      <vt:lpstr>Office Theme</vt:lpstr>
      <vt:lpstr>Bitmap Image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Cajucom</dc:creator>
  <cp:lastModifiedBy>Regina Cajucom</cp:lastModifiedBy>
  <cp:revision>5</cp:revision>
  <dcterms:created xsi:type="dcterms:W3CDTF">2017-01-09T08:22:50Z</dcterms:created>
  <dcterms:modified xsi:type="dcterms:W3CDTF">2017-01-15T05:11:09Z</dcterms:modified>
</cp:coreProperties>
</file>