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8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9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5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2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5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9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9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4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5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D7DC-EE92-4912-9C3C-EFC29DBBD970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8CAAA-5C39-4B08-858E-A364A9D15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7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50302" y="591670"/>
            <a:ext cx="6247656" cy="1818043"/>
            <a:chOff x="2950132" y="1818042"/>
            <a:chExt cx="6247656" cy="181804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t="51655"/>
            <a:stretch/>
          </p:blipFill>
          <p:spPr>
            <a:xfrm>
              <a:off x="4549602" y="1818043"/>
              <a:ext cx="4648186" cy="1818042"/>
            </a:xfrm>
            <a:prstGeom prst="rect">
              <a:avLst/>
            </a:prstGeom>
          </p:spPr>
        </p:pic>
        <p:pic>
          <p:nvPicPr>
            <p:cNvPr id="6" name="Picture 2" descr="https://slm-assets1.secondlife.com/assets/4859731/view_large/CowboyChairLean.jpg?132565277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0132" y="1818042"/>
              <a:ext cx="1692479" cy="15010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4735621" y="1818043"/>
              <a:ext cx="4223322" cy="150104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773812" y="3226517"/>
            <a:ext cx="3517751" cy="3313385"/>
            <a:chOff x="1773812" y="3226517"/>
            <a:chExt cx="3517751" cy="3313385"/>
          </a:xfrm>
        </p:grpSpPr>
        <p:sp>
          <p:nvSpPr>
            <p:cNvPr id="10" name="Rectangle 9"/>
            <p:cNvSpPr/>
            <p:nvPr/>
          </p:nvSpPr>
          <p:spPr>
            <a:xfrm>
              <a:off x="1921992" y="3226517"/>
              <a:ext cx="3195021" cy="277685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4" descr="http://woodcraftsandpatterns.com/wp-content/uploads/1-126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r="9227" b="16844"/>
            <a:stretch/>
          </p:blipFill>
          <p:spPr bwMode="auto">
            <a:xfrm>
              <a:off x="2551316" y="3426814"/>
              <a:ext cx="1945381" cy="1779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2099605" y="5080040"/>
              <a:ext cx="286616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Lucida Sans Typewriter" panose="020B0509030504030204" pitchFamily="49" charset="0"/>
                </a:rPr>
                <a:t>SUNDAY</a:t>
              </a:r>
              <a:endPara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 Typewriter" panose="020B0509030504030204" pitchFamily="49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73812" y="5893571"/>
              <a:ext cx="35177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PARTNERS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43005" y="591670"/>
            <a:ext cx="4486791" cy="1689930"/>
            <a:chOff x="2512849" y="648108"/>
            <a:chExt cx="4486791" cy="1689930"/>
          </a:xfrm>
        </p:grpSpPr>
        <p:grpSp>
          <p:nvGrpSpPr>
            <p:cNvPr id="15" name="Group 14"/>
            <p:cNvGrpSpPr/>
            <p:nvPr/>
          </p:nvGrpSpPr>
          <p:grpSpPr>
            <a:xfrm>
              <a:off x="3686284" y="774552"/>
              <a:ext cx="3313356" cy="1563486"/>
              <a:chOff x="3743659" y="2259107"/>
              <a:chExt cx="3313356" cy="1563486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3743660" y="2259107"/>
                <a:ext cx="33133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spc="23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SUNDAY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743659" y="2852570"/>
                <a:ext cx="33133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spc="32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PARTNERS</a:t>
                </a:r>
              </a:p>
            </p:txBody>
          </p:sp>
          <p:sp>
            <p:nvSpPr>
              <p:cNvPr id="19" name="Subtitle 2"/>
              <p:cNvSpPr txBox="1">
                <a:spLocks/>
              </p:cNvSpPr>
              <p:nvPr/>
            </p:nvSpPr>
            <p:spPr>
              <a:xfrm>
                <a:off x="3801031" y="3421429"/>
                <a:ext cx="3198609" cy="40116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spc="320" dirty="0"/>
                  <a:t>FAMILY OFFICE</a:t>
                </a:r>
              </a:p>
            </p:txBody>
          </p:sp>
        </p:grpSp>
        <p:pic>
          <p:nvPicPr>
            <p:cNvPr id="16" name="Picture 15" descr="https://slm-assets1.secondlife.com/assets/4859731/view_large/CowboyChairLean.jpg?132565277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2849" y="648108"/>
              <a:ext cx="1453132" cy="12887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7435791" y="3594134"/>
            <a:ext cx="3313356" cy="2467842"/>
            <a:chOff x="3743659" y="3422012"/>
            <a:chExt cx="3313356" cy="2467842"/>
          </a:xfrm>
        </p:grpSpPr>
        <p:grpSp>
          <p:nvGrpSpPr>
            <p:cNvPr id="21" name="Group 20"/>
            <p:cNvGrpSpPr/>
            <p:nvPr/>
          </p:nvGrpSpPr>
          <p:grpSpPr>
            <a:xfrm>
              <a:off x="3743659" y="4326368"/>
              <a:ext cx="3313356" cy="1563486"/>
              <a:chOff x="3743659" y="2259107"/>
              <a:chExt cx="3313356" cy="1563486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3743660" y="2259107"/>
                <a:ext cx="33133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spc="23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SUNDAY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743659" y="2852570"/>
                <a:ext cx="33133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spc="32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PARTNERS</a:t>
                </a:r>
              </a:p>
            </p:txBody>
          </p:sp>
          <p:sp>
            <p:nvSpPr>
              <p:cNvPr id="25" name="Subtitle 2"/>
              <p:cNvSpPr txBox="1">
                <a:spLocks/>
              </p:cNvSpPr>
              <p:nvPr/>
            </p:nvSpPr>
            <p:spPr>
              <a:xfrm>
                <a:off x="3801031" y="3421429"/>
                <a:ext cx="3198609" cy="40116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spc="320" dirty="0"/>
                  <a:t>FAMILY OFFICE</a:t>
                </a:r>
              </a:p>
            </p:txBody>
          </p:sp>
        </p:grpSp>
        <p:pic>
          <p:nvPicPr>
            <p:cNvPr id="22" name="Picture 4" descr="http://woodcraftsandpatterns.com/wp-content/uploads/1-126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2" t="19466" r="8167" b="20709"/>
            <a:stretch/>
          </p:blipFill>
          <p:spPr bwMode="auto">
            <a:xfrm>
              <a:off x="4612193" y="3422012"/>
              <a:ext cx="1461534" cy="9491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723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1540" y="4950420"/>
            <a:ext cx="3628913" cy="887019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sz="5000" dirty="0"/>
              <a:t>PARTNERS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6691" y="5691163"/>
            <a:ext cx="3198609" cy="401164"/>
          </a:xfrm>
        </p:spPr>
        <p:txBody>
          <a:bodyPr>
            <a:normAutofit/>
          </a:bodyPr>
          <a:lstStyle/>
          <a:p>
            <a:r>
              <a:rPr lang="en-US" sz="1400" b="1" spc="320" dirty="0"/>
              <a:t>FAMILY OFFICE</a:t>
            </a:r>
          </a:p>
        </p:txBody>
      </p:sp>
      <p:pic>
        <p:nvPicPr>
          <p:cNvPr id="1026" name="Picture 2" descr="https://slm-assets1.secondlife.com/assets/4859731/view_large/CowboyChairLean.jpg?13256527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567" y="3892888"/>
            <a:ext cx="1692479" cy="15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oodcraftsandpatterns.com/wp-content/uploads/1-126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31"/>
          <a:stretch/>
        </p:blipFill>
        <p:spPr bwMode="auto">
          <a:xfrm>
            <a:off x="8196053" y="1393831"/>
            <a:ext cx="2281896" cy="2246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13284" y="4515517"/>
            <a:ext cx="29654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SUNDAY</a:t>
            </a:r>
            <a:endParaRPr lang="en-US" sz="5400" b="1" cap="none" spc="0" dirty="0">
              <a:ln w="0"/>
              <a:solidFill>
                <a:srgbClr val="CC66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 descr="https://slm-assets1.secondlife.com/assets/4859731/view_large/CowboyChairLean.jpg?13256527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832" y="4253156"/>
            <a:ext cx="1786338" cy="158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oodcraftsandpatterns.com/wp-content/uploads/1-126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32" t="19466" r="8167" b="20709"/>
          <a:stretch/>
        </p:blipFill>
        <p:spPr bwMode="auto">
          <a:xfrm>
            <a:off x="1170837" y="1706280"/>
            <a:ext cx="2497521" cy="162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67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512849" y="648108"/>
            <a:ext cx="4486791" cy="1689930"/>
            <a:chOff x="2512849" y="648108"/>
            <a:chExt cx="4486791" cy="1689930"/>
          </a:xfrm>
        </p:grpSpPr>
        <p:grpSp>
          <p:nvGrpSpPr>
            <p:cNvPr id="5" name="Group 4"/>
            <p:cNvGrpSpPr/>
            <p:nvPr/>
          </p:nvGrpSpPr>
          <p:grpSpPr>
            <a:xfrm>
              <a:off x="3686284" y="774552"/>
              <a:ext cx="3313356" cy="1563486"/>
              <a:chOff x="3743659" y="2259107"/>
              <a:chExt cx="3313356" cy="1563486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743660" y="2259107"/>
                <a:ext cx="33133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spc="23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SUNDAY</a:t>
                </a: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743659" y="2852570"/>
                <a:ext cx="33133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spc="32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PARTNERS</a:t>
                </a:r>
              </a:p>
            </p:txBody>
          </p:sp>
          <p:sp>
            <p:nvSpPr>
              <p:cNvPr id="4" name="Subtitle 2"/>
              <p:cNvSpPr txBox="1">
                <a:spLocks/>
              </p:cNvSpPr>
              <p:nvPr/>
            </p:nvSpPr>
            <p:spPr>
              <a:xfrm>
                <a:off x="3801031" y="3421429"/>
                <a:ext cx="3198609" cy="40116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spc="320" dirty="0"/>
                  <a:t>FAMILY OFFICE</a:t>
                </a:r>
              </a:p>
            </p:txBody>
          </p:sp>
        </p:grpSp>
        <p:pic>
          <p:nvPicPr>
            <p:cNvPr id="6" name="Picture 5" descr="https://slm-assets1.secondlife.com/assets/4859731/view_large/CowboyChairLean.jpg?132565277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2849" y="648108"/>
              <a:ext cx="1453132" cy="12887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3743659" y="3422012"/>
            <a:ext cx="3313356" cy="2467842"/>
            <a:chOff x="3743659" y="3422012"/>
            <a:chExt cx="3313356" cy="2467842"/>
          </a:xfrm>
        </p:grpSpPr>
        <p:grpSp>
          <p:nvGrpSpPr>
            <p:cNvPr id="8" name="Group 7"/>
            <p:cNvGrpSpPr/>
            <p:nvPr/>
          </p:nvGrpSpPr>
          <p:grpSpPr>
            <a:xfrm>
              <a:off x="3743659" y="4326368"/>
              <a:ext cx="3313356" cy="1563486"/>
              <a:chOff x="3743659" y="2259107"/>
              <a:chExt cx="3313356" cy="156348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743660" y="2259107"/>
                <a:ext cx="33133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spc="23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SUNDAY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43659" y="2852570"/>
                <a:ext cx="33133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spc="32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PARTNERS</a:t>
                </a:r>
              </a:p>
            </p:txBody>
          </p:sp>
          <p:sp>
            <p:nvSpPr>
              <p:cNvPr id="11" name="Subtitle 2"/>
              <p:cNvSpPr txBox="1">
                <a:spLocks/>
              </p:cNvSpPr>
              <p:nvPr/>
            </p:nvSpPr>
            <p:spPr>
              <a:xfrm>
                <a:off x="3801031" y="3421429"/>
                <a:ext cx="3198609" cy="40116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spc="320" dirty="0"/>
                  <a:t>FAMILY OFFICE</a:t>
                </a:r>
              </a:p>
            </p:txBody>
          </p:sp>
        </p:grpSp>
        <p:pic>
          <p:nvPicPr>
            <p:cNvPr id="12" name="Picture 4" descr="http://woodcraftsandpatterns.com/wp-content/uploads/1-126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2" t="19466" r="8167" b="20709"/>
            <a:stretch/>
          </p:blipFill>
          <p:spPr bwMode="auto">
            <a:xfrm>
              <a:off x="4612193" y="3422012"/>
              <a:ext cx="1461534" cy="9491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2245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1543" y="3173506"/>
            <a:ext cx="3628913" cy="3025869"/>
          </a:xfrm>
        </p:spPr>
        <p:txBody>
          <a:bodyPr>
            <a:normAutofit/>
          </a:bodyPr>
          <a:lstStyle/>
          <a:p>
            <a:r>
              <a:rPr lang="en-US" sz="7300" b="1" dirty="0"/>
              <a:t>SUNDAY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PARTNERS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2584" y="665369"/>
            <a:ext cx="3534989" cy="347361"/>
          </a:xfrm>
        </p:spPr>
        <p:txBody>
          <a:bodyPr>
            <a:normAutofit/>
          </a:bodyPr>
          <a:lstStyle/>
          <a:p>
            <a:r>
              <a:rPr lang="en-US" sz="1200" dirty="0"/>
              <a:t>FAMILY OFFICE</a:t>
            </a:r>
          </a:p>
        </p:txBody>
      </p:sp>
      <p:pic>
        <p:nvPicPr>
          <p:cNvPr id="1026" name="Picture 2" descr="https://slm-assets1.secondlife.com/assets/4859731/view_large/CowboyChairLean.jpg?13256527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989" y="262210"/>
            <a:ext cx="1692479" cy="15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70384" y="2815584"/>
            <a:ext cx="3517751" cy="3313385"/>
            <a:chOff x="470384" y="2815584"/>
            <a:chExt cx="3517751" cy="3313385"/>
          </a:xfrm>
        </p:grpSpPr>
        <p:sp>
          <p:nvSpPr>
            <p:cNvPr id="6" name="Rectangle 5"/>
            <p:cNvSpPr/>
            <p:nvPr/>
          </p:nvSpPr>
          <p:spPr>
            <a:xfrm>
              <a:off x="618564" y="2815584"/>
              <a:ext cx="3195021" cy="277685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8" name="Picture 4" descr="http://woodcraftsandpatterns.com/wp-content/uploads/1-126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1" r="9227" b="16844"/>
            <a:stretch/>
          </p:blipFill>
          <p:spPr bwMode="auto">
            <a:xfrm>
              <a:off x="1172584" y="2853586"/>
              <a:ext cx="2086983" cy="1909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96177" y="4669107"/>
              <a:ext cx="286616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Lucida Sans Typewriter" panose="020B0509030504030204" pitchFamily="49" charset="0"/>
                </a:rPr>
                <a:t>SUNDAY</a:t>
              </a:r>
              <a:endPara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 Typewriter" panose="020B0509030504030204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70384" y="5482638"/>
              <a:ext cx="35177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PARTNERS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7433534" y="287887"/>
            <a:ext cx="3671943" cy="350956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https://slm-assets1.secondlife.com/assets/4859731/view_large/CowboyChairLean.jpg?13256527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170" y="262210"/>
            <a:ext cx="2632577" cy="2334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377795" y="2711841"/>
            <a:ext cx="286616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 Typewriter" panose="020B0509030504030204" pitchFamily="49" charset="0"/>
              </a:rPr>
              <a:t>Sunday Partners</a:t>
            </a:r>
            <a:endParaRPr lang="en-US" sz="5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ucida Sans Typewriter" panose="020B05090305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12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Lucida Sans Typewriter</vt:lpstr>
      <vt:lpstr>Microsoft Sans Serif</vt:lpstr>
      <vt:lpstr>Tahoma</vt:lpstr>
      <vt:lpstr>Office Theme</vt:lpstr>
      <vt:lpstr>PowerPoint Presentation</vt:lpstr>
      <vt:lpstr>  PARTNERS</vt:lpstr>
      <vt:lpstr>PowerPoint Presentation</vt:lpstr>
      <vt:lpstr>SUNDAY  PARTNERS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 PARTNERS</dc:title>
  <dc:creator>Mark Quam</dc:creator>
  <cp:lastModifiedBy>Mark Quam</cp:lastModifiedBy>
  <cp:revision>8</cp:revision>
  <dcterms:created xsi:type="dcterms:W3CDTF">2017-01-08T13:59:44Z</dcterms:created>
  <dcterms:modified xsi:type="dcterms:W3CDTF">2017-01-09T16:43:45Z</dcterms:modified>
</cp:coreProperties>
</file>