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8" autoAdjust="0"/>
    <p:restoredTop sz="94660"/>
  </p:normalViewPr>
  <p:slideViewPr>
    <p:cSldViewPr snapToGrid="0">
      <p:cViewPr varScale="1">
        <p:scale>
          <a:sx n="91" d="100"/>
          <a:sy n="91" d="100"/>
        </p:scale>
        <p:origin x="6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7E8A-94EC-4372-96F3-802C4D3F9D44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8E75-A60B-4B4E-B522-C1A857353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7E8A-94EC-4372-96F3-802C4D3F9D44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8E75-A60B-4B4E-B522-C1A857353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31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7E8A-94EC-4372-96F3-802C4D3F9D44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8E75-A60B-4B4E-B522-C1A857353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6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7E8A-94EC-4372-96F3-802C4D3F9D44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8E75-A60B-4B4E-B522-C1A857353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9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7E8A-94EC-4372-96F3-802C4D3F9D44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8E75-A60B-4B4E-B522-C1A857353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6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7E8A-94EC-4372-96F3-802C4D3F9D44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8E75-A60B-4B4E-B522-C1A857353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1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7E8A-94EC-4372-96F3-802C4D3F9D44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8E75-A60B-4B4E-B522-C1A857353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9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7E8A-94EC-4372-96F3-802C4D3F9D44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8E75-A60B-4B4E-B522-C1A857353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9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7E8A-94EC-4372-96F3-802C4D3F9D44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8E75-A60B-4B4E-B522-C1A857353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1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7E8A-94EC-4372-96F3-802C4D3F9D44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8E75-A60B-4B4E-B522-C1A857353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4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7E8A-94EC-4372-96F3-802C4D3F9D44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8E75-A60B-4B4E-B522-C1A857353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9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47E8A-94EC-4372-96F3-802C4D3F9D44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78E75-A60B-4B4E-B522-C1A857353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3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www.preciousandpouredout.com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://www.preciousandpouredout.com/" TargetMode="Externa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hyperlink" Target="http://www.preciousandpouredout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hyperlink" Target="http://www.preciousandpouredou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001"/>
          <a:stretch/>
        </p:blipFill>
        <p:spPr>
          <a:xfrm>
            <a:off x="0" y="0"/>
            <a:ext cx="9143999" cy="6976016"/>
          </a:xfrm>
          <a:prstGeom prst="rect">
            <a:avLst/>
          </a:prstGeom>
        </p:spPr>
      </p:pic>
      <p:pic>
        <p:nvPicPr>
          <p:cNvPr id="5" name="Picture 2" descr="Image result for &amp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48" y="1240968"/>
            <a:ext cx="1257300" cy="10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0" y="6562995"/>
            <a:ext cx="9143999" cy="366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28378" y="6103"/>
            <a:ext cx="9143999" cy="3664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378" y="6583380"/>
            <a:ext cx="903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Perpetua Titling MT" panose="02020502060505020804" pitchFamily="18" charset="0"/>
              </a:rPr>
              <a:t>REGISTER AT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Perpetua Titling MT" panose="02020502060505020804" pitchFamily="18" charset="0"/>
                <a:hlinkClick r:id="rId5"/>
              </a:rPr>
              <a:t>WWW.PRECIOUSANDPOUREDOUT.COM</a:t>
            </a:r>
            <a:r>
              <a:rPr lang="en-US" sz="1600" dirty="0"/>
              <a:t>	</a:t>
            </a:r>
            <a:r>
              <a:rPr lang="en-US" dirty="0"/>
              <a:t>		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erpetua Titling MT" panose="02020502060505020804" pitchFamily="18" charset="0"/>
              </a:rPr>
              <a:t>Registration Opens: December 1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378" y="0"/>
            <a:ext cx="903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600" dirty="0">
                <a:solidFill>
                  <a:schemeClr val="bg1">
                    <a:lumMod val="50000"/>
                  </a:schemeClr>
                </a:solidFill>
                <a:latin typeface="Perpetua Titling MT" panose="02020502060505020804" pitchFamily="18" charset="0"/>
              </a:rPr>
              <a:t>AN EPIPHANYLEADS EXPERIENCE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79514">
            <a:off x="-2605121" y="-320778"/>
            <a:ext cx="7673347" cy="5793170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12" name="TextBox 11"/>
          <p:cNvSpPr txBox="1"/>
          <p:nvPr/>
        </p:nvSpPr>
        <p:spPr>
          <a:xfrm>
            <a:off x="972010" y="298280"/>
            <a:ext cx="72567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4">
                    <a:lumMod val="75000"/>
                  </a:schemeClr>
                </a:solidFill>
                <a:latin typeface="Perpetua Titling MT" panose="02020502060505020804" pitchFamily="18" charset="0"/>
              </a:rPr>
              <a:t>Precious</a:t>
            </a:r>
          </a:p>
          <a:p>
            <a:pPr algn="ctr"/>
            <a:endParaRPr lang="en-US" sz="7200" dirty="0">
              <a:solidFill>
                <a:schemeClr val="accent4">
                  <a:lumMod val="75000"/>
                </a:schemeClr>
              </a:solidFill>
              <a:latin typeface="Segoe Script" panose="020B0504020000000003" pitchFamily="34" charset="0"/>
            </a:endParaRPr>
          </a:p>
          <a:p>
            <a:pPr algn="ctr"/>
            <a:r>
              <a:rPr lang="en-US" sz="7200" dirty="0">
                <a:solidFill>
                  <a:schemeClr val="accent4">
                    <a:lumMod val="75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en-US" sz="7200" dirty="0">
                <a:solidFill>
                  <a:schemeClr val="accent4">
                    <a:lumMod val="75000"/>
                  </a:schemeClr>
                </a:solidFill>
                <a:latin typeface="Perpetua Titling MT" panose="02020502060505020804" pitchFamily="18" charset="0"/>
                <a:cs typeface="Segoe UI Semibold" panose="020B0702040204020203" pitchFamily="34" charset="0"/>
              </a:rPr>
              <a:t>Poured Out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268" b="96028" l="4759" r="96023">
                        <a14:foregroundMark x1="30256" y1="28411" x2="30256" y2="39551"/>
                        <a14:foregroundMark x1="31676" y1="34283" x2="30753" y2="39551"/>
                        <a14:foregroundMark x1="38920" y1="42142" x2="41335" y2="43005"/>
                        <a14:foregroundMark x1="43963" y1="40069" x2="47088" y2="38946"/>
                        <a14:foregroundMark x1="51207" y1="42142" x2="52202" y2="44214"/>
                        <a14:foregroundMark x1="56960" y1="42746" x2="56534" y2="45682"/>
                        <a14:foregroundMark x1="62500" y1="42746" x2="61293" y2="46546"/>
                        <a14:foregroundMark x1="65909" y1="45078" x2="67116" y2="48014"/>
                        <a14:foregroundMark x1="74787" y1="43869" x2="77202" y2="46805"/>
                        <a14:foregroundMark x1="80824" y1="41537" x2="84659" y2="43610"/>
                        <a14:foregroundMark x1="85866" y1="35147" x2="89276" y2="38083"/>
                        <a14:backgroundMark x1="68253" y1="46373" x2="68040" y2="45078"/>
                        <a14:backgroundMark x1="77486" y1="43610" x2="76989" y2="43005"/>
                        <a14:backgroundMark x1="39489" y1="41451" x2="39489" y2="40846"/>
                        <a14:backgroundMark x1="45455" y1="41796" x2="45455" y2="42401"/>
                        <a14:backgroundMark x1="53409" y1="44214" x2="51705" y2="44473"/>
                        <a14:backgroundMark x1="58452" y1="44214" x2="58452" y2="44214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0482" y="5018196"/>
            <a:ext cx="1849921" cy="15214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80" y="5650898"/>
            <a:ext cx="1730878" cy="9180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114" y="3782613"/>
            <a:ext cx="83275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2">
                    <a:lumMod val="50000"/>
                  </a:schemeClr>
                </a:solidFill>
                <a:latin typeface="Edwardian Script ITC" panose="030303020407070D0804" pitchFamily="66" charset="0"/>
              </a:rPr>
              <a:t>Women’s Retreat</a:t>
            </a:r>
          </a:p>
        </p:txBody>
      </p:sp>
    </p:spTree>
    <p:extLst>
      <p:ext uri="{BB962C8B-B14F-4D97-AF65-F5344CB8AC3E}">
        <p14:creationId xmlns:p14="http://schemas.microsoft.com/office/powerpoint/2010/main" val="3327807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001"/>
          <a:stretch/>
        </p:blipFill>
        <p:spPr>
          <a:xfrm>
            <a:off x="0" y="0"/>
            <a:ext cx="9143999" cy="6976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6562995"/>
            <a:ext cx="9143999" cy="366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28378" y="6103"/>
            <a:ext cx="9143999" cy="3664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378" y="6583380"/>
            <a:ext cx="903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Perpetua Titling MT" panose="02020502060505020804" pitchFamily="18" charset="0"/>
              </a:rPr>
              <a:t>REGISTER AT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Perpetua Titling MT" panose="02020502060505020804" pitchFamily="18" charset="0"/>
                <a:hlinkClick r:id="rId4"/>
              </a:rPr>
              <a:t>WWW.PRECIOUSANDPOUREDOUT.COM</a:t>
            </a:r>
            <a:r>
              <a:rPr lang="en-US" sz="1600" dirty="0"/>
              <a:t>	</a:t>
            </a:r>
            <a:r>
              <a:rPr lang="en-US" dirty="0"/>
              <a:t>		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erpetua Titling MT" panose="02020502060505020804" pitchFamily="18" charset="0"/>
              </a:rPr>
              <a:t>Registration Opens: December 1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378" y="0"/>
            <a:ext cx="903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600" dirty="0">
                <a:solidFill>
                  <a:schemeClr val="bg1">
                    <a:lumMod val="50000"/>
                  </a:schemeClr>
                </a:solidFill>
                <a:latin typeface="Perpetua Titling MT" panose="02020502060505020804" pitchFamily="18" charset="0"/>
              </a:rPr>
              <a:t>AN EPIPHANYLEADS EXPERIENCE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79514">
            <a:off x="-2472984" y="-171452"/>
            <a:ext cx="7673347" cy="5793170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12" name="TextBox 11"/>
          <p:cNvSpPr txBox="1"/>
          <p:nvPr/>
        </p:nvSpPr>
        <p:spPr>
          <a:xfrm>
            <a:off x="1363689" y="423200"/>
            <a:ext cx="6350000" cy="51706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>
                <a:ln/>
                <a:solidFill>
                  <a:schemeClr val="accent4"/>
                </a:solidFill>
                <a:latin typeface="Perpetua Titling MT" panose="02020502060505020804" pitchFamily="18" charset="0"/>
              </a:rPr>
              <a:t>Fearless</a:t>
            </a:r>
          </a:p>
          <a:p>
            <a:pPr algn="ctr"/>
            <a:endParaRPr lang="en-US" sz="6600" b="1" dirty="0">
              <a:ln/>
              <a:solidFill>
                <a:schemeClr val="accent4"/>
              </a:solidFill>
              <a:latin typeface="Perpetua Titling MT" panose="02020502060505020804" pitchFamily="18" charset="0"/>
              <a:cs typeface="Segoe UI Semibold" panose="020B0702040204020203" pitchFamily="34" charset="0"/>
            </a:endParaRPr>
          </a:p>
          <a:p>
            <a:pPr algn="ctr"/>
            <a:r>
              <a:rPr lang="en-US" sz="6600" b="1" dirty="0">
                <a:ln/>
                <a:solidFill>
                  <a:schemeClr val="accent4"/>
                </a:solidFill>
                <a:latin typeface="Perpetua Titling MT" panose="02020502060505020804" pitchFamily="18" charset="0"/>
                <a:cs typeface="Segoe UI Semibold" panose="020B0702040204020203" pitchFamily="34" charset="0"/>
              </a:rPr>
              <a:t>Faithful</a:t>
            </a:r>
          </a:p>
          <a:p>
            <a:pPr algn="ctr"/>
            <a:endParaRPr lang="en-US" sz="6600" b="1" dirty="0">
              <a:ln/>
              <a:solidFill>
                <a:schemeClr val="accent4"/>
              </a:solidFill>
              <a:latin typeface="Perpetua Titling MT" panose="02020502060505020804" pitchFamily="18" charset="0"/>
              <a:cs typeface="Segoe UI Semibold" panose="020B0702040204020203" pitchFamily="34" charset="0"/>
            </a:endParaRPr>
          </a:p>
          <a:p>
            <a:pPr algn="ctr"/>
            <a:r>
              <a:rPr lang="en-US" sz="6600" b="1" dirty="0">
                <a:ln/>
                <a:solidFill>
                  <a:schemeClr val="accent4"/>
                </a:solidFill>
                <a:latin typeface="Perpetua Titling MT" panose="02020502060505020804" pitchFamily="18" charset="0"/>
                <a:cs typeface="Segoe UI Semibold" panose="020B0702040204020203" pitchFamily="34" charset="0"/>
              </a:rPr>
              <a:t>Fruitful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934858" y="1872648"/>
            <a:ext cx="5600031" cy="1008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974386" y="3626119"/>
            <a:ext cx="5600031" cy="1008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974387" y="6116168"/>
            <a:ext cx="5600031" cy="1008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68" b="96028" l="4759" r="96023">
                        <a14:foregroundMark x1="30256" y1="28411" x2="30256" y2="39551"/>
                        <a14:foregroundMark x1="31676" y1="34283" x2="30753" y2="39551"/>
                        <a14:foregroundMark x1="38920" y1="42142" x2="41335" y2="43005"/>
                        <a14:foregroundMark x1="43963" y1="40069" x2="47088" y2="38946"/>
                        <a14:foregroundMark x1="51207" y1="42142" x2="52202" y2="44214"/>
                        <a14:foregroundMark x1="56960" y1="42746" x2="56534" y2="45682"/>
                        <a14:foregroundMark x1="62500" y1="42746" x2="61293" y2="46546"/>
                        <a14:foregroundMark x1="65909" y1="45078" x2="67116" y2="48014"/>
                        <a14:foregroundMark x1="74787" y1="43869" x2="77202" y2="46805"/>
                        <a14:foregroundMark x1="80824" y1="41537" x2="84659" y2="43610"/>
                        <a14:foregroundMark x1="85866" y1="35147" x2="89276" y2="38083"/>
                        <a14:backgroundMark x1="68253" y1="46373" x2="68040" y2="45078"/>
                        <a14:backgroundMark x1="77486" y1="43610" x2="76989" y2="43005"/>
                        <a14:backgroundMark x1="39489" y1="41451" x2="39489" y2="40846"/>
                        <a14:backgroundMark x1="45455" y1="41796" x2="45455" y2="42401"/>
                        <a14:backgroundMark x1="53409" y1="44214" x2="51705" y2="44473"/>
                        <a14:backgroundMark x1="58452" y1="44214" x2="58452" y2="44214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0482" y="5018196"/>
            <a:ext cx="1849921" cy="15214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980" y="5650898"/>
            <a:ext cx="1730878" cy="91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12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001"/>
          <a:stretch/>
        </p:blipFill>
        <p:spPr>
          <a:xfrm>
            <a:off x="0" y="0"/>
            <a:ext cx="9143999" cy="6976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6562995"/>
            <a:ext cx="9143999" cy="366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28378" y="6103"/>
            <a:ext cx="9143999" cy="3664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378" y="6583380"/>
            <a:ext cx="903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Perpetua Titling MT" panose="02020502060505020804" pitchFamily="18" charset="0"/>
              </a:rPr>
              <a:t>REGISTER AT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Perpetua Titling MT" panose="02020502060505020804" pitchFamily="18" charset="0"/>
                <a:hlinkClick r:id="rId4"/>
              </a:rPr>
              <a:t>WWW.PRECIOUSANDPOUREDOUT.COM</a:t>
            </a:r>
            <a:r>
              <a:rPr lang="en-US" sz="1600" dirty="0"/>
              <a:t>	</a:t>
            </a:r>
            <a:r>
              <a:rPr lang="en-US" dirty="0"/>
              <a:t>		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erpetua Titling MT" panose="02020502060505020804" pitchFamily="18" charset="0"/>
              </a:rPr>
              <a:t>Registration Opens: December 1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378" y="0"/>
            <a:ext cx="903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600" dirty="0">
                <a:solidFill>
                  <a:schemeClr val="bg1">
                    <a:lumMod val="50000"/>
                  </a:schemeClr>
                </a:solidFill>
                <a:latin typeface="Perpetua Titling MT" panose="02020502060505020804" pitchFamily="18" charset="0"/>
              </a:rPr>
              <a:t>AN EPIPHANYLEADS EXPERIENCE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395514"/>
            <a:ext cx="9037671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6600" b="1" dirty="0">
              <a:ln/>
              <a:solidFill>
                <a:schemeClr val="accent4"/>
              </a:solidFill>
              <a:latin typeface="Perpetua Titling MT" panose="02020502060505020804" pitchFamily="18" charset="0"/>
              <a:cs typeface="Segoe UI Semibold" panose="020B0702040204020203" pitchFamily="34" charset="0"/>
            </a:endParaRPr>
          </a:p>
          <a:p>
            <a:pPr algn="ctr"/>
            <a:r>
              <a:rPr lang="en-US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S PGothic" panose="020B0600070205080204" pitchFamily="34" charset="-128"/>
                <a:ea typeface="MS PGothic" panose="020B0600070205080204" pitchFamily="34" charset="-128"/>
                <a:cs typeface="Segoe UI Semibold" panose="020B0702040204020203" pitchFamily="34" charset="0"/>
                <a:hlinkClick r:id="rId4"/>
              </a:rPr>
              <a:t>www.preciousandpouredout.com</a:t>
            </a:r>
            <a:endParaRPr lang="en-US" sz="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S PGothic" panose="020B0600070205080204" pitchFamily="34" charset="-128"/>
              <a:ea typeface="MS PGothic" panose="020B0600070205080204" pitchFamily="34" charset="-128"/>
              <a:cs typeface="Segoe UI Semibold" panose="020B0702040204020203" pitchFamily="34" charset="0"/>
            </a:endParaRPr>
          </a:p>
          <a:p>
            <a:pPr algn="ctr"/>
            <a:r>
              <a:rPr lang="en-US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S PGothic" panose="020B0600070205080204" pitchFamily="34" charset="-128"/>
                <a:ea typeface="MS PGothic" panose="020B0600070205080204" pitchFamily="34" charset="-128"/>
                <a:cs typeface="Segoe UI Semibold" panose="020B0702040204020203" pitchFamily="34" charset="0"/>
              </a:rPr>
              <a:t>813-600-8192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8378" y="4652581"/>
            <a:ext cx="9115793" cy="1640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68" b="96028" l="4759" r="96023">
                        <a14:foregroundMark x1="30256" y1="28411" x2="30256" y2="39551"/>
                        <a14:foregroundMark x1="31676" y1="34283" x2="30753" y2="39551"/>
                        <a14:foregroundMark x1="38920" y1="42142" x2="41335" y2="43005"/>
                        <a14:foregroundMark x1="43963" y1="40069" x2="47088" y2="38946"/>
                        <a14:foregroundMark x1="51207" y1="42142" x2="52202" y2="44214"/>
                        <a14:foregroundMark x1="56960" y1="42746" x2="56534" y2="45682"/>
                        <a14:foregroundMark x1="62500" y1="42746" x2="61293" y2="46546"/>
                        <a14:foregroundMark x1="65909" y1="45078" x2="67116" y2="48014"/>
                        <a14:foregroundMark x1="74787" y1="43869" x2="77202" y2="46805"/>
                        <a14:foregroundMark x1="80824" y1="41537" x2="84659" y2="43610"/>
                        <a14:foregroundMark x1="85866" y1="35147" x2="89276" y2="38083"/>
                        <a14:backgroundMark x1="68253" y1="46373" x2="68040" y2="45078"/>
                        <a14:backgroundMark x1="77486" y1="43610" x2="76989" y2="43005"/>
                        <a14:backgroundMark x1="39489" y1="41451" x2="39489" y2="40846"/>
                        <a14:backgroundMark x1="45455" y1="41796" x2="45455" y2="42401"/>
                        <a14:backgroundMark x1="53409" y1="44214" x2="51705" y2="44473"/>
                        <a14:backgroundMark x1="58452" y1="44214" x2="58452" y2="44214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0482" y="5018196"/>
            <a:ext cx="1849921" cy="15214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80" y="5650898"/>
            <a:ext cx="1730878" cy="9180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1398698"/>
            <a:ext cx="9115793" cy="16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4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001"/>
          <a:stretch/>
        </p:blipFill>
        <p:spPr>
          <a:xfrm>
            <a:off x="14274" y="372516"/>
            <a:ext cx="9143999" cy="6976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6562995"/>
            <a:ext cx="9143999" cy="366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-14105" y="6103"/>
            <a:ext cx="9186481" cy="3664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378" y="6583380"/>
            <a:ext cx="903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Perpetua Titling MT" panose="02020502060505020804" pitchFamily="18" charset="0"/>
              </a:rPr>
              <a:t>REGISTER AT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Perpetua Titling MT" panose="02020502060505020804" pitchFamily="18" charset="0"/>
                <a:hlinkClick r:id="rId4"/>
              </a:rPr>
              <a:t>WWW.PRECIOUSANDPOUREDOUT.COM</a:t>
            </a:r>
            <a:r>
              <a:rPr lang="en-US" sz="1600" dirty="0"/>
              <a:t>	</a:t>
            </a:r>
            <a:r>
              <a:rPr lang="en-US" dirty="0"/>
              <a:t>		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erpetua Titling MT" panose="02020502060505020804" pitchFamily="18" charset="0"/>
              </a:rPr>
              <a:t>Registration Opens: December 1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4105" y="648472"/>
            <a:ext cx="903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600" dirty="0">
                <a:solidFill>
                  <a:schemeClr val="bg1">
                    <a:lumMod val="50000"/>
                  </a:schemeClr>
                </a:solidFill>
                <a:latin typeface="Perpetua Titling MT" panose="02020502060505020804" pitchFamily="18" charset="0"/>
              </a:rPr>
              <a:t>AN EPIPHANYLEADS EXPERIENCE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8378" y="4652581"/>
            <a:ext cx="9115793" cy="1640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68" b="96028" l="4759" r="96023">
                        <a14:foregroundMark x1="30256" y1="28411" x2="30256" y2="39551"/>
                        <a14:foregroundMark x1="31676" y1="34283" x2="30753" y2="39551"/>
                        <a14:foregroundMark x1="38920" y1="42142" x2="41335" y2="43005"/>
                        <a14:foregroundMark x1="43963" y1="40069" x2="47088" y2="38946"/>
                        <a14:foregroundMark x1="51207" y1="42142" x2="52202" y2="44214"/>
                        <a14:foregroundMark x1="56960" y1="42746" x2="56534" y2="45682"/>
                        <a14:foregroundMark x1="62500" y1="42746" x2="61293" y2="46546"/>
                        <a14:foregroundMark x1="65909" y1="45078" x2="67116" y2="48014"/>
                        <a14:foregroundMark x1="74787" y1="43869" x2="77202" y2="46805"/>
                        <a14:foregroundMark x1="80824" y1="41537" x2="84659" y2="43610"/>
                        <a14:foregroundMark x1="85866" y1="35147" x2="89276" y2="38083"/>
                        <a14:backgroundMark x1="68253" y1="46373" x2="68040" y2="45078"/>
                        <a14:backgroundMark x1="77486" y1="43610" x2="76989" y2="43005"/>
                        <a14:backgroundMark x1="39489" y1="41451" x2="39489" y2="40846"/>
                        <a14:backgroundMark x1="45455" y1="41796" x2="45455" y2="42401"/>
                        <a14:backgroundMark x1="53409" y1="44214" x2="51705" y2="44473"/>
                        <a14:backgroundMark x1="58452" y1="44214" x2="58452" y2="44214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0482" y="5018196"/>
            <a:ext cx="1849921" cy="15214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80" y="5650898"/>
            <a:ext cx="1730878" cy="9180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1356627"/>
            <a:ext cx="9186299" cy="1653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77949" y="1781669"/>
            <a:ext cx="9143999" cy="28709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77949" y="5341079"/>
            <a:ext cx="9037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Perpetua Titling MT" panose="02020502060505020804" pitchFamily="18" charset="0"/>
              </a:rPr>
              <a:t>Expect to be changed!!!</a:t>
            </a:r>
          </a:p>
        </p:txBody>
      </p:sp>
    </p:spTree>
    <p:extLst>
      <p:ext uri="{BB962C8B-B14F-4D97-AF65-F5344CB8AC3E}">
        <p14:creationId xmlns:p14="http://schemas.microsoft.com/office/powerpoint/2010/main" val="2573528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40</Words>
  <Application>Microsoft Office PowerPoint</Application>
  <PresentationFormat>On-screen Show (4:3)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MS PGothic</vt:lpstr>
      <vt:lpstr>Arial</vt:lpstr>
      <vt:lpstr>Calibri</vt:lpstr>
      <vt:lpstr>Calibri Light</vt:lpstr>
      <vt:lpstr>Edwardian Script ITC</vt:lpstr>
      <vt:lpstr>Perpetua Titling MT</vt:lpstr>
      <vt:lpstr>Segoe Script</vt:lpstr>
      <vt:lpstr>Segoe UI Semibold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MENINGALL</dc:creator>
  <cp:lastModifiedBy>JENNIFER MENINGALL</cp:lastModifiedBy>
  <cp:revision>5</cp:revision>
  <dcterms:created xsi:type="dcterms:W3CDTF">2016-11-15T19:48:33Z</dcterms:created>
  <dcterms:modified xsi:type="dcterms:W3CDTF">2016-11-22T21:00:23Z</dcterms:modified>
</cp:coreProperties>
</file>