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3"/>
  </p:notesMasterIdLst>
  <p:sldIdLst>
    <p:sldId id="303" r:id="rId2"/>
    <p:sldId id="304" r:id="rId3"/>
    <p:sldId id="256" r:id="rId4"/>
    <p:sldId id="298" r:id="rId5"/>
    <p:sldId id="299" r:id="rId6"/>
    <p:sldId id="300" r:id="rId7"/>
    <p:sldId id="308" r:id="rId8"/>
    <p:sldId id="305" r:id="rId9"/>
    <p:sldId id="307" r:id="rId10"/>
    <p:sldId id="301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0" r:id="rId30"/>
    <p:sldId id="281" r:id="rId31"/>
    <p:sldId id="283" r:id="rId32"/>
    <p:sldId id="284" r:id="rId33"/>
    <p:sldId id="310" r:id="rId34"/>
    <p:sldId id="311" r:id="rId35"/>
    <p:sldId id="312" r:id="rId36"/>
    <p:sldId id="314" r:id="rId37"/>
    <p:sldId id="316" r:id="rId38"/>
    <p:sldId id="317" r:id="rId39"/>
    <p:sldId id="319" r:id="rId40"/>
    <p:sldId id="321" r:id="rId41"/>
    <p:sldId id="323" r:id="rId4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C70DD9-FA90-4180-B209-75501D0EA409}">
  <a:tblStyle styleId="{58C70DD9-FA90-4180-B209-75501D0EA40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0"/>
  </p:normalViewPr>
  <p:slideViewPr>
    <p:cSldViewPr snapToGrid="0" snapToObjects="1">
      <p:cViewPr varScale="1">
        <p:scale>
          <a:sx n="120" d="100"/>
          <a:sy n="120" d="100"/>
        </p:scale>
        <p:origin x="2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josephgoins/Google%20Drive/FSBud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2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US"/>
              <a:t>Foundational Skills aligned through Career Pathways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20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Sheet5!$C$3</c:f>
              <c:strCache>
                <c:ptCount val="1"/>
                <c:pt idx="0">
                  <c:v>Revenue (CTE+Adult)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Sheet5!$B$4:$B$9</c:f>
              <c:numCache>
                <c:formatCode>General</c:formatCode>
                <c:ptCount val="6"/>
                <c:pt idx="0">
                  <c:v>2017.0</c:v>
                </c:pt>
                <c:pt idx="1">
                  <c:v>2018.0</c:v>
                </c:pt>
                <c:pt idx="2">
                  <c:v>2019.0</c:v>
                </c:pt>
                <c:pt idx="3">
                  <c:v>2020.0</c:v>
                </c:pt>
                <c:pt idx="4">
                  <c:v>2021.0</c:v>
                </c:pt>
                <c:pt idx="5">
                  <c:v>2022.0</c:v>
                </c:pt>
              </c:numCache>
            </c:numRef>
          </c:cat>
          <c:val>
            <c:numRef>
              <c:f>Sheet5!$C$4:$C$9</c:f>
              <c:numCache>
                <c:formatCode>_("$"* #,##0.00_);_("$"* \(#,##0.00\);_("$"* "-"??_);_(@_)</c:formatCode>
                <c:ptCount val="6"/>
                <c:pt idx="0">
                  <c:v>1.105E7</c:v>
                </c:pt>
                <c:pt idx="1">
                  <c:v>2.45E7</c:v>
                </c:pt>
                <c:pt idx="2">
                  <c:v>3.795E7</c:v>
                </c:pt>
                <c:pt idx="3">
                  <c:v>5.38E7</c:v>
                </c:pt>
                <c:pt idx="4">
                  <c:v>6.725E7</c:v>
                </c:pt>
                <c:pt idx="5">
                  <c:v>1.105E8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Sheet5!$D$3</c:f>
              <c:strCache>
                <c:ptCount val="1"/>
                <c:pt idx="0">
                  <c:v>Estimated Budget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Sheet5!$B$4:$B$9</c:f>
              <c:numCache>
                <c:formatCode>General</c:formatCode>
                <c:ptCount val="6"/>
                <c:pt idx="0">
                  <c:v>2017.0</c:v>
                </c:pt>
                <c:pt idx="1">
                  <c:v>2018.0</c:v>
                </c:pt>
                <c:pt idx="2">
                  <c:v>2019.0</c:v>
                </c:pt>
                <c:pt idx="3">
                  <c:v>2020.0</c:v>
                </c:pt>
                <c:pt idx="4">
                  <c:v>2021.0</c:v>
                </c:pt>
                <c:pt idx="5">
                  <c:v>2022.0</c:v>
                </c:pt>
              </c:numCache>
            </c:numRef>
          </c:cat>
          <c:val>
            <c:numRef>
              <c:f>Sheet5!$D$4:$D$9</c:f>
              <c:numCache>
                <c:formatCode>_("$"* #,##0.00_);_("$"* \(#,##0.00\);_("$"* "-"??_);_(@_)</c:formatCode>
                <c:ptCount val="6"/>
                <c:pt idx="0">
                  <c:v>3.57E6</c:v>
                </c:pt>
                <c:pt idx="1">
                  <c:v>5.355E6</c:v>
                </c:pt>
                <c:pt idx="2">
                  <c:v>8.0325E6</c:v>
                </c:pt>
                <c:pt idx="3">
                  <c:v>1.204875E7</c:v>
                </c:pt>
                <c:pt idx="4">
                  <c:v>1.8073125E7</c:v>
                </c:pt>
                <c:pt idx="5">
                  <c:v>2.71096875E7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Sheet5!$E$3</c:f>
              <c:strCache>
                <c:ptCount val="1"/>
                <c:pt idx="0">
                  <c:v>Profit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Sheet5!$B$4:$B$9</c:f>
              <c:numCache>
                <c:formatCode>General</c:formatCode>
                <c:ptCount val="6"/>
                <c:pt idx="0">
                  <c:v>2017.0</c:v>
                </c:pt>
                <c:pt idx="1">
                  <c:v>2018.0</c:v>
                </c:pt>
                <c:pt idx="2">
                  <c:v>2019.0</c:v>
                </c:pt>
                <c:pt idx="3">
                  <c:v>2020.0</c:v>
                </c:pt>
                <c:pt idx="4">
                  <c:v>2021.0</c:v>
                </c:pt>
                <c:pt idx="5">
                  <c:v>2022.0</c:v>
                </c:pt>
              </c:numCache>
            </c:numRef>
          </c:cat>
          <c:val>
            <c:numRef>
              <c:f>Sheet5!$E$4:$E$9</c:f>
              <c:numCache>
                <c:formatCode>_("$"* #,##0.00_);_("$"* \(#,##0.00\);_("$"* "-"??_);_(@_)</c:formatCode>
                <c:ptCount val="6"/>
                <c:pt idx="0">
                  <c:v>7.48E6</c:v>
                </c:pt>
                <c:pt idx="1">
                  <c:v>1.9145E7</c:v>
                </c:pt>
                <c:pt idx="2">
                  <c:v>2.99175E7</c:v>
                </c:pt>
                <c:pt idx="3">
                  <c:v>4.175125E7</c:v>
                </c:pt>
                <c:pt idx="4">
                  <c:v>4.9176875E7</c:v>
                </c:pt>
                <c:pt idx="5">
                  <c:v>8.33903125E7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7993424"/>
        <c:axId val="1917658848"/>
      </c:lineChart>
      <c:catAx>
        <c:axId val="184799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658848"/>
        <c:crosses val="autoZero"/>
        <c:auto val="1"/>
        <c:lblAlgn val="ctr"/>
        <c:lblOffset val="100"/>
        <c:noMultiLvlLbl val="0"/>
      </c:catAx>
      <c:valAx>
        <c:axId val="1917658848"/>
        <c:scaling>
          <c:orientation val="minMax"/>
        </c:scaling>
        <c:delete val="1"/>
        <c:axPos val="l"/>
        <c:majorTickMark val="none"/>
        <c:minorTickMark val="none"/>
        <c:tickLblPos val="nextTo"/>
        <c:crossAx val="184799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35D56-4851-CD40-83E0-2C258CD05491}" type="doc">
      <dgm:prSet loTypeId="urn:microsoft.com/office/officeart/2005/8/layout/venn1" loCatId="" qsTypeId="urn:microsoft.com/office/officeart/2005/8/quickstyle/simple4" qsCatId="simple" csTypeId="urn:microsoft.com/office/officeart/2005/8/colors/colorful2" csCatId="colorful" phldr="1"/>
      <dgm:spPr/>
    </dgm:pt>
    <dgm:pt modelId="{BA179804-202F-F54F-96F9-16CB5C1951FE}">
      <dgm:prSet phldrT="[Text]" custT="1"/>
      <dgm:spPr/>
      <dgm:t>
        <a:bodyPr/>
        <a:lstStyle/>
        <a:p>
          <a:r>
            <a:rPr lang="en-US" sz="1200" dirty="0" smtClean="0"/>
            <a:t>K12 Public Education</a:t>
          </a:r>
          <a:endParaRPr lang="en-US" sz="1200" dirty="0"/>
        </a:p>
      </dgm:t>
    </dgm:pt>
    <dgm:pt modelId="{E09C0411-5617-BB42-A4A2-4F4A6FDD034C}" type="parTrans" cxnId="{9DB5CFA3-6D4C-9541-8BDF-9EA97189109B}">
      <dgm:prSet/>
      <dgm:spPr/>
      <dgm:t>
        <a:bodyPr/>
        <a:lstStyle/>
        <a:p>
          <a:endParaRPr lang="en-US" sz="1200"/>
        </a:p>
      </dgm:t>
    </dgm:pt>
    <dgm:pt modelId="{DF9E56A0-04E7-8940-8FA2-E86EBE5D3BD6}" type="sibTrans" cxnId="{9DB5CFA3-6D4C-9541-8BDF-9EA97189109B}">
      <dgm:prSet/>
      <dgm:spPr/>
      <dgm:t>
        <a:bodyPr/>
        <a:lstStyle/>
        <a:p>
          <a:endParaRPr lang="en-US" sz="1200"/>
        </a:p>
      </dgm:t>
    </dgm:pt>
    <dgm:pt modelId="{33BCEB15-4048-5948-A6C4-A56B296F70AC}">
      <dgm:prSet phldrT="[Text]" custT="1"/>
      <dgm:spPr/>
      <dgm:t>
        <a:bodyPr/>
        <a:lstStyle/>
        <a:p>
          <a:r>
            <a:rPr lang="en-US" sz="1200" dirty="0" smtClean="0"/>
            <a:t>WIOA</a:t>
          </a:r>
          <a:endParaRPr lang="en-US" sz="1200" dirty="0"/>
        </a:p>
      </dgm:t>
    </dgm:pt>
    <dgm:pt modelId="{2136818B-F740-D648-89DE-BAAB7F241663}" type="parTrans" cxnId="{7CA96639-9107-AC40-9B00-F8FEAC359813}">
      <dgm:prSet/>
      <dgm:spPr/>
      <dgm:t>
        <a:bodyPr/>
        <a:lstStyle/>
        <a:p>
          <a:endParaRPr lang="en-US" sz="1200"/>
        </a:p>
      </dgm:t>
    </dgm:pt>
    <dgm:pt modelId="{881467E9-6F01-3D4C-83D2-80C24231475F}" type="sibTrans" cxnId="{7CA96639-9107-AC40-9B00-F8FEAC359813}">
      <dgm:prSet/>
      <dgm:spPr/>
      <dgm:t>
        <a:bodyPr/>
        <a:lstStyle/>
        <a:p>
          <a:endParaRPr lang="en-US" sz="1200"/>
        </a:p>
      </dgm:t>
    </dgm:pt>
    <dgm:pt modelId="{EF728CBA-D131-6E47-B42A-E8666FEFCBEC}">
      <dgm:prSet phldrT="[Text]" custT="1"/>
      <dgm:spPr/>
      <dgm:t>
        <a:bodyPr/>
        <a:lstStyle/>
        <a:p>
          <a:r>
            <a:rPr lang="en-US" sz="1200" dirty="0" smtClean="0"/>
            <a:t>CTE</a:t>
          </a:r>
          <a:endParaRPr lang="en-US" sz="1200" dirty="0"/>
        </a:p>
      </dgm:t>
    </dgm:pt>
    <dgm:pt modelId="{354B6E48-E43E-D24B-8F31-C84AE8F43E62}" type="parTrans" cxnId="{FB698FAE-B4B6-E942-A9A7-9FAE1252A9ED}">
      <dgm:prSet/>
      <dgm:spPr/>
      <dgm:t>
        <a:bodyPr/>
        <a:lstStyle/>
        <a:p>
          <a:endParaRPr lang="en-US" sz="1200"/>
        </a:p>
      </dgm:t>
    </dgm:pt>
    <dgm:pt modelId="{BCB48B5C-AA4A-984A-81BB-BF5DC18CEFC8}" type="sibTrans" cxnId="{FB698FAE-B4B6-E942-A9A7-9FAE1252A9ED}">
      <dgm:prSet/>
      <dgm:spPr/>
      <dgm:t>
        <a:bodyPr/>
        <a:lstStyle/>
        <a:p>
          <a:endParaRPr lang="en-US" sz="1200"/>
        </a:p>
      </dgm:t>
    </dgm:pt>
    <dgm:pt modelId="{A86BF2B6-DC0B-1647-873C-4B501CDA1F73}">
      <dgm:prSet phldrT="[Text]" custT="1"/>
      <dgm:spPr/>
      <dgm:t>
        <a:bodyPr/>
        <a:lstStyle/>
        <a:p>
          <a:r>
            <a:rPr lang="en-US" sz="1200" dirty="0" smtClean="0"/>
            <a:t>600 Billion</a:t>
          </a:r>
          <a:endParaRPr lang="en-US" sz="1200" dirty="0"/>
        </a:p>
      </dgm:t>
    </dgm:pt>
    <dgm:pt modelId="{5FD752E0-75CE-EF49-863C-200E322CE7D7}" type="parTrans" cxnId="{D8E7C5DC-D684-0D4C-BE80-C1B0C7372415}">
      <dgm:prSet/>
      <dgm:spPr/>
      <dgm:t>
        <a:bodyPr/>
        <a:lstStyle/>
        <a:p>
          <a:endParaRPr lang="en-US" sz="1200"/>
        </a:p>
      </dgm:t>
    </dgm:pt>
    <dgm:pt modelId="{0D471092-D263-374D-B285-C22523692DE3}" type="sibTrans" cxnId="{D8E7C5DC-D684-0D4C-BE80-C1B0C7372415}">
      <dgm:prSet/>
      <dgm:spPr/>
      <dgm:t>
        <a:bodyPr/>
        <a:lstStyle/>
        <a:p>
          <a:endParaRPr lang="en-US" sz="1200"/>
        </a:p>
      </dgm:t>
    </dgm:pt>
    <dgm:pt modelId="{5A48C6DA-A8A0-CA4D-ADF9-1E92A5F3F418}">
      <dgm:prSet phldrT="[Text]" custT="1"/>
      <dgm:spPr/>
      <dgm:t>
        <a:bodyPr/>
        <a:lstStyle/>
        <a:p>
          <a:r>
            <a:rPr lang="en-US" sz="1200" dirty="0" smtClean="0"/>
            <a:t>2 Billion</a:t>
          </a:r>
          <a:endParaRPr lang="en-US" sz="1200" dirty="0"/>
        </a:p>
      </dgm:t>
    </dgm:pt>
    <dgm:pt modelId="{B9C607D5-E5F5-304B-AC14-82F7A86F4BEB}" type="parTrans" cxnId="{91678565-BA20-094C-8207-037799225529}">
      <dgm:prSet/>
      <dgm:spPr/>
      <dgm:t>
        <a:bodyPr/>
        <a:lstStyle/>
        <a:p>
          <a:endParaRPr lang="en-US" sz="1200"/>
        </a:p>
      </dgm:t>
    </dgm:pt>
    <dgm:pt modelId="{2BCE066F-1B57-5140-8089-F18A11001785}" type="sibTrans" cxnId="{91678565-BA20-094C-8207-037799225529}">
      <dgm:prSet/>
      <dgm:spPr/>
      <dgm:t>
        <a:bodyPr/>
        <a:lstStyle/>
        <a:p>
          <a:endParaRPr lang="en-US" sz="1200"/>
        </a:p>
      </dgm:t>
    </dgm:pt>
    <dgm:pt modelId="{223F49EA-C97F-3F4C-896E-B2F8444C7A84}">
      <dgm:prSet phldrT="[Text]" custT="1"/>
      <dgm:spPr/>
      <dgm:t>
        <a:bodyPr/>
        <a:lstStyle/>
        <a:p>
          <a:r>
            <a:rPr lang="en-US" sz="1200" dirty="0" smtClean="0"/>
            <a:t>2 Billion</a:t>
          </a:r>
          <a:endParaRPr lang="en-US" sz="1200" dirty="0"/>
        </a:p>
      </dgm:t>
    </dgm:pt>
    <dgm:pt modelId="{37847F5D-A42A-AC42-B9B5-16373281DA2B}" type="parTrans" cxnId="{6B07B460-BBB9-0D4E-9549-67A5B8636B31}">
      <dgm:prSet/>
      <dgm:spPr/>
      <dgm:t>
        <a:bodyPr/>
        <a:lstStyle/>
        <a:p>
          <a:endParaRPr lang="en-US" sz="1200"/>
        </a:p>
      </dgm:t>
    </dgm:pt>
    <dgm:pt modelId="{7DD40447-28F5-BC49-BE8D-61CD1526B443}" type="sibTrans" cxnId="{6B07B460-BBB9-0D4E-9549-67A5B8636B31}">
      <dgm:prSet/>
      <dgm:spPr/>
      <dgm:t>
        <a:bodyPr/>
        <a:lstStyle/>
        <a:p>
          <a:endParaRPr lang="en-US" sz="1200"/>
        </a:p>
      </dgm:t>
    </dgm:pt>
    <dgm:pt modelId="{E31D9E6B-9BAC-F441-935F-505CEDB0BF1F}">
      <dgm:prSet phldrT="[Text]" custT="1"/>
      <dgm:spPr/>
      <dgm:t>
        <a:bodyPr/>
        <a:lstStyle/>
        <a:p>
          <a:r>
            <a:rPr lang="en-US" sz="1200" dirty="0" smtClean="0"/>
            <a:t>36 Billion Instruction</a:t>
          </a:r>
          <a:endParaRPr lang="en-US" sz="1200" dirty="0"/>
        </a:p>
      </dgm:t>
    </dgm:pt>
    <dgm:pt modelId="{44B483C0-AD94-C642-9795-E77EE60BBE0D}" type="parTrans" cxnId="{CBF561FF-2C4F-6A41-BA46-F4C2841DBDF3}">
      <dgm:prSet/>
      <dgm:spPr/>
      <dgm:t>
        <a:bodyPr/>
        <a:lstStyle/>
        <a:p>
          <a:endParaRPr lang="en-US" sz="1200"/>
        </a:p>
      </dgm:t>
    </dgm:pt>
    <dgm:pt modelId="{58317D2D-2D25-AA43-8FFE-D4AB2293DD48}" type="sibTrans" cxnId="{CBF561FF-2C4F-6A41-BA46-F4C2841DBDF3}">
      <dgm:prSet/>
      <dgm:spPr/>
      <dgm:t>
        <a:bodyPr/>
        <a:lstStyle/>
        <a:p>
          <a:endParaRPr lang="en-US" sz="1200"/>
        </a:p>
      </dgm:t>
    </dgm:pt>
    <dgm:pt modelId="{F4FCB7C0-C363-1042-B116-ED0DEA37223A}" type="pres">
      <dgm:prSet presAssocID="{36B35D56-4851-CD40-83E0-2C258CD05491}" presName="compositeShape" presStyleCnt="0">
        <dgm:presLayoutVars>
          <dgm:chMax val="7"/>
          <dgm:dir/>
          <dgm:resizeHandles val="exact"/>
        </dgm:presLayoutVars>
      </dgm:prSet>
      <dgm:spPr/>
    </dgm:pt>
    <dgm:pt modelId="{5142DF99-66CA-0746-8315-265150B381D0}" type="pres">
      <dgm:prSet presAssocID="{BA179804-202F-F54F-96F9-16CB5C1951FE}" presName="circ1" presStyleLbl="vennNode1" presStyleIdx="0" presStyleCnt="3"/>
      <dgm:spPr/>
      <dgm:t>
        <a:bodyPr/>
        <a:lstStyle/>
        <a:p>
          <a:endParaRPr lang="en-US"/>
        </a:p>
      </dgm:t>
    </dgm:pt>
    <dgm:pt modelId="{28C2B0DF-B5F5-7248-9394-779A6DF45819}" type="pres">
      <dgm:prSet presAssocID="{BA179804-202F-F54F-96F9-16CB5C1951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7C3F8-3735-524E-BFF5-A5378B406635}" type="pres">
      <dgm:prSet presAssocID="{33BCEB15-4048-5948-A6C4-A56B296F70AC}" presName="circ2" presStyleLbl="vennNode1" presStyleIdx="1" presStyleCnt="3"/>
      <dgm:spPr/>
      <dgm:t>
        <a:bodyPr/>
        <a:lstStyle/>
        <a:p>
          <a:endParaRPr lang="en-US"/>
        </a:p>
      </dgm:t>
    </dgm:pt>
    <dgm:pt modelId="{B700FFBC-9E8D-E44A-9694-0349C50936BA}" type="pres">
      <dgm:prSet presAssocID="{33BCEB15-4048-5948-A6C4-A56B296F70A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8845C-E267-8645-BE0E-2A2E86F0268F}" type="pres">
      <dgm:prSet presAssocID="{EF728CBA-D131-6E47-B42A-E8666FEFCBEC}" presName="circ3" presStyleLbl="vennNode1" presStyleIdx="2" presStyleCnt="3"/>
      <dgm:spPr/>
      <dgm:t>
        <a:bodyPr/>
        <a:lstStyle/>
        <a:p>
          <a:endParaRPr lang="en-US"/>
        </a:p>
      </dgm:t>
    </dgm:pt>
    <dgm:pt modelId="{B0F1B113-908C-4542-9ACB-A8985CD1F14E}" type="pres">
      <dgm:prSet presAssocID="{EF728CBA-D131-6E47-B42A-E8666FEFCBE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2497FD-A6A2-A545-94CB-1A6491F8C908}" type="presOf" srcId="{5A48C6DA-A8A0-CA4D-ADF9-1E92A5F3F418}" destId="{B700FFBC-9E8D-E44A-9694-0349C50936BA}" srcOrd="1" destOrd="1" presId="urn:microsoft.com/office/officeart/2005/8/layout/venn1"/>
    <dgm:cxn modelId="{78BD0C66-49E2-B340-A865-E70EC69D87A3}" type="presOf" srcId="{A86BF2B6-DC0B-1647-873C-4B501CDA1F73}" destId="{5142DF99-66CA-0746-8315-265150B381D0}" srcOrd="0" destOrd="1" presId="urn:microsoft.com/office/officeart/2005/8/layout/venn1"/>
    <dgm:cxn modelId="{D53BAFEA-7349-214F-B2DB-E83BDF16E733}" type="presOf" srcId="{BA179804-202F-F54F-96F9-16CB5C1951FE}" destId="{28C2B0DF-B5F5-7248-9394-779A6DF45819}" srcOrd="1" destOrd="0" presId="urn:microsoft.com/office/officeart/2005/8/layout/venn1"/>
    <dgm:cxn modelId="{7CA96639-9107-AC40-9B00-F8FEAC359813}" srcId="{36B35D56-4851-CD40-83E0-2C258CD05491}" destId="{33BCEB15-4048-5948-A6C4-A56B296F70AC}" srcOrd="1" destOrd="0" parTransId="{2136818B-F740-D648-89DE-BAAB7F241663}" sibTransId="{881467E9-6F01-3D4C-83D2-80C24231475F}"/>
    <dgm:cxn modelId="{D8E7C5DC-D684-0D4C-BE80-C1B0C7372415}" srcId="{BA179804-202F-F54F-96F9-16CB5C1951FE}" destId="{A86BF2B6-DC0B-1647-873C-4B501CDA1F73}" srcOrd="0" destOrd="0" parTransId="{5FD752E0-75CE-EF49-863C-200E322CE7D7}" sibTransId="{0D471092-D263-374D-B285-C22523692DE3}"/>
    <dgm:cxn modelId="{FF132DAF-69E8-424A-AFF9-D0B905B60377}" type="presOf" srcId="{33BCEB15-4048-5948-A6C4-A56B296F70AC}" destId="{B700FFBC-9E8D-E44A-9694-0349C50936BA}" srcOrd="1" destOrd="0" presId="urn:microsoft.com/office/officeart/2005/8/layout/venn1"/>
    <dgm:cxn modelId="{61D6BA5A-968A-0840-AFB0-666F899454B9}" type="presOf" srcId="{E31D9E6B-9BAC-F441-935F-505CEDB0BF1F}" destId="{5142DF99-66CA-0746-8315-265150B381D0}" srcOrd="0" destOrd="2" presId="urn:microsoft.com/office/officeart/2005/8/layout/venn1"/>
    <dgm:cxn modelId="{6ED592F8-2918-2B4E-B317-76BCE6EB70BA}" type="presOf" srcId="{E31D9E6B-9BAC-F441-935F-505CEDB0BF1F}" destId="{28C2B0DF-B5F5-7248-9394-779A6DF45819}" srcOrd="1" destOrd="2" presId="urn:microsoft.com/office/officeart/2005/8/layout/venn1"/>
    <dgm:cxn modelId="{CBF561FF-2C4F-6A41-BA46-F4C2841DBDF3}" srcId="{A86BF2B6-DC0B-1647-873C-4B501CDA1F73}" destId="{E31D9E6B-9BAC-F441-935F-505CEDB0BF1F}" srcOrd="0" destOrd="0" parTransId="{44B483C0-AD94-C642-9795-E77EE60BBE0D}" sibTransId="{58317D2D-2D25-AA43-8FFE-D4AB2293DD48}"/>
    <dgm:cxn modelId="{FB698FAE-B4B6-E942-A9A7-9FAE1252A9ED}" srcId="{36B35D56-4851-CD40-83E0-2C258CD05491}" destId="{EF728CBA-D131-6E47-B42A-E8666FEFCBEC}" srcOrd="2" destOrd="0" parTransId="{354B6E48-E43E-D24B-8F31-C84AE8F43E62}" sibTransId="{BCB48B5C-AA4A-984A-81BB-BF5DC18CEFC8}"/>
    <dgm:cxn modelId="{BAA84A52-F207-924C-92F6-B5EB6A4D73BA}" type="presOf" srcId="{5A48C6DA-A8A0-CA4D-ADF9-1E92A5F3F418}" destId="{A577C3F8-3735-524E-BFF5-A5378B406635}" srcOrd="0" destOrd="1" presId="urn:microsoft.com/office/officeart/2005/8/layout/venn1"/>
    <dgm:cxn modelId="{6ECEFF1C-F3B4-904B-BB00-560915874C4E}" type="presOf" srcId="{EF728CBA-D131-6E47-B42A-E8666FEFCBEC}" destId="{FB68845C-E267-8645-BE0E-2A2E86F0268F}" srcOrd="0" destOrd="0" presId="urn:microsoft.com/office/officeart/2005/8/layout/venn1"/>
    <dgm:cxn modelId="{194DDFE7-4A5E-4F45-9267-9309A8E866B0}" type="presOf" srcId="{33BCEB15-4048-5948-A6C4-A56B296F70AC}" destId="{A577C3F8-3735-524E-BFF5-A5378B406635}" srcOrd="0" destOrd="0" presId="urn:microsoft.com/office/officeart/2005/8/layout/venn1"/>
    <dgm:cxn modelId="{4D575D86-A928-8F41-8E7C-7A0F36F4559B}" type="presOf" srcId="{36B35D56-4851-CD40-83E0-2C258CD05491}" destId="{F4FCB7C0-C363-1042-B116-ED0DEA37223A}" srcOrd="0" destOrd="0" presId="urn:microsoft.com/office/officeart/2005/8/layout/venn1"/>
    <dgm:cxn modelId="{8E1AAC9A-7A63-464B-BAEC-18805B707B1B}" type="presOf" srcId="{223F49EA-C97F-3F4C-896E-B2F8444C7A84}" destId="{FB68845C-E267-8645-BE0E-2A2E86F0268F}" srcOrd="0" destOrd="1" presId="urn:microsoft.com/office/officeart/2005/8/layout/venn1"/>
    <dgm:cxn modelId="{6B07B460-BBB9-0D4E-9549-67A5B8636B31}" srcId="{EF728CBA-D131-6E47-B42A-E8666FEFCBEC}" destId="{223F49EA-C97F-3F4C-896E-B2F8444C7A84}" srcOrd="0" destOrd="0" parTransId="{37847F5D-A42A-AC42-B9B5-16373281DA2B}" sibTransId="{7DD40447-28F5-BC49-BE8D-61CD1526B443}"/>
    <dgm:cxn modelId="{7CCA6C55-C0C9-EB4D-B631-5669B2AD8BCA}" type="presOf" srcId="{BA179804-202F-F54F-96F9-16CB5C1951FE}" destId="{5142DF99-66CA-0746-8315-265150B381D0}" srcOrd="0" destOrd="0" presId="urn:microsoft.com/office/officeart/2005/8/layout/venn1"/>
    <dgm:cxn modelId="{EBD11176-8621-8E41-A1B4-AE30B8541131}" type="presOf" srcId="{223F49EA-C97F-3F4C-896E-B2F8444C7A84}" destId="{B0F1B113-908C-4542-9ACB-A8985CD1F14E}" srcOrd="1" destOrd="1" presId="urn:microsoft.com/office/officeart/2005/8/layout/venn1"/>
    <dgm:cxn modelId="{91678565-BA20-094C-8207-037799225529}" srcId="{33BCEB15-4048-5948-A6C4-A56B296F70AC}" destId="{5A48C6DA-A8A0-CA4D-ADF9-1E92A5F3F418}" srcOrd="0" destOrd="0" parTransId="{B9C607D5-E5F5-304B-AC14-82F7A86F4BEB}" sibTransId="{2BCE066F-1B57-5140-8089-F18A11001785}"/>
    <dgm:cxn modelId="{F69EA0E4-1552-B646-AB42-3A196095D7D2}" type="presOf" srcId="{A86BF2B6-DC0B-1647-873C-4B501CDA1F73}" destId="{28C2B0DF-B5F5-7248-9394-779A6DF45819}" srcOrd="1" destOrd="1" presId="urn:microsoft.com/office/officeart/2005/8/layout/venn1"/>
    <dgm:cxn modelId="{9DB5CFA3-6D4C-9541-8BDF-9EA97189109B}" srcId="{36B35D56-4851-CD40-83E0-2C258CD05491}" destId="{BA179804-202F-F54F-96F9-16CB5C1951FE}" srcOrd="0" destOrd="0" parTransId="{E09C0411-5617-BB42-A4A2-4F4A6FDD034C}" sibTransId="{DF9E56A0-04E7-8940-8FA2-E86EBE5D3BD6}"/>
    <dgm:cxn modelId="{B3D8B99F-2DFD-BD44-A66C-B1871E7D44E4}" type="presOf" srcId="{EF728CBA-D131-6E47-B42A-E8666FEFCBEC}" destId="{B0F1B113-908C-4542-9ACB-A8985CD1F14E}" srcOrd="1" destOrd="0" presId="urn:microsoft.com/office/officeart/2005/8/layout/venn1"/>
    <dgm:cxn modelId="{2A1569AD-4483-6843-8989-2BC72E66BD9B}" type="presParOf" srcId="{F4FCB7C0-C363-1042-B116-ED0DEA37223A}" destId="{5142DF99-66CA-0746-8315-265150B381D0}" srcOrd="0" destOrd="0" presId="urn:microsoft.com/office/officeart/2005/8/layout/venn1"/>
    <dgm:cxn modelId="{8BD73C98-2D03-D543-9813-86E38C68404B}" type="presParOf" srcId="{F4FCB7C0-C363-1042-B116-ED0DEA37223A}" destId="{28C2B0DF-B5F5-7248-9394-779A6DF45819}" srcOrd="1" destOrd="0" presId="urn:microsoft.com/office/officeart/2005/8/layout/venn1"/>
    <dgm:cxn modelId="{E825A07F-0D47-9446-81C9-FC2C15F99E1D}" type="presParOf" srcId="{F4FCB7C0-C363-1042-B116-ED0DEA37223A}" destId="{A577C3F8-3735-524E-BFF5-A5378B406635}" srcOrd="2" destOrd="0" presId="urn:microsoft.com/office/officeart/2005/8/layout/venn1"/>
    <dgm:cxn modelId="{17A3E866-214E-954A-8E34-F9A014A7B314}" type="presParOf" srcId="{F4FCB7C0-C363-1042-B116-ED0DEA37223A}" destId="{B700FFBC-9E8D-E44A-9694-0349C50936BA}" srcOrd="3" destOrd="0" presId="urn:microsoft.com/office/officeart/2005/8/layout/venn1"/>
    <dgm:cxn modelId="{162B0E62-30B5-954E-99F2-E0439242A9BF}" type="presParOf" srcId="{F4FCB7C0-C363-1042-B116-ED0DEA37223A}" destId="{FB68845C-E267-8645-BE0E-2A2E86F0268F}" srcOrd="4" destOrd="0" presId="urn:microsoft.com/office/officeart/2005/8/layout/venn1"/>
    <dgm:cxn modelId="{AFD37FA1-990F-9847-858C-61B39CE42F4D}" type="presParOf" srcId="{F4FCB7C0-C363-1042-B116-ED0DEA37223A}" destId="{B0F1B113-908C-4542-9ACB-A8985CD1F14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2DF99-66CA-0746-8315-265150B381D0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K12 Public Education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600 Billion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36 Billion Instruction</a:t>
          </a:r>
          <a:endParaRPr lang="en-US" sz="1200" kern="1200" dirty="0"/>
        </a:p>
      </dsp:txBody>
      <dsp:txXfrm>
        <a:off x="2153920" y="477519"/>
        <a:ext cx="1788160" cy="1097280"/>
      </dsp:txXfrm>
    </dsp:sp>
    <dsp:sp modelId="{A577C3F8-3735-524E-BFF5-A5378B406635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340760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2340760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WIOA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2 Billion</a:t>
          </a:r>
          <a:endParaRPr lang="en-US" sz="1200" kern="1200" dirty="0"/>
        </a:p>
      </dsp:txBody>
      <dsp:txXfrm>
        <a:off x="3454400" y="2204720"/>
        <a:ext cx="1463040" cy="1341120"/>
      </dsp:txXfrm>
    </dsp:sp>
    <dsp:sp modelId="{FB68845C-E267-8645-BE0E-2A2E86F0268F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CTE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2 Billion</a:t>
          </a:r>
          <a:endParaRPr lang="en-US" sz="12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 to Perkins </a:t>
            </a: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00000-1298-4F9D-AC89-E4EF71B1348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2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6012655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4"/>
            <a:ext cx="3290888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09600" y="188120"/>
            <a:ext cx="7886700" cy="42148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pPr lvl="0">
              <a:defRPr sz="1800"/>
            </a:pPr>
            <a:r>
              <a:rPr sz="2700"/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628650" y="561975"/>
            <a:ext cx="7886700" cy="314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FontTx/>
              <a:buNone/>
              <a:defRPr sz="1200"/>
            </a:lvl1pPr>
            <a:lvl2pPr marL="457200" indent="-114300">
              <a:buFontTx/>
              <a:defRPr sz="1200"/>
            </a:lvl2pPr>
            <a:lvl3pPr marL="822960" indent="-137160">
              <a:buFontTx/>
              <a:defRPr sz="1200"/>
            </a:lvl3pPr>
            <a:lvl4pPr marL="1181100" indent="-152400">
              <a:buFontTx/>
              <a:defRPr sz="1200"/>
            </a:lvl4pPr>
            <a:lvl5pPr marL="1524000" indent="-152400">
              <a:buFontTx/>
              <a:defRPr sz="1200"/>
            </a:lvl5pPr>
          </a:lstStyle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535151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900112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48200" y="900112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://www.nationalskillscoalition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://www.nationalskillscoalition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hyperlink" Target="http://www.nationalskillscoalition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hyperlink" Target="http://www.nationalskillscoalition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hyperlink" Target="http://www.nationalskillscoalition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34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33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34.png"/><Relationship Id="rId10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microsoft.com/office/2007/relationships/hdphoto" Target="../media/hdphoto1.wdp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oecd.org/pisa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Career Pathway Foundational Skills Curricula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8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308" y="200698"/>
            <a:ext cx="2219105" cy="1110989"/>
          </a:xfrm>
        </p:spPr>
        <p:txBody>
          <a:bodyPr>
            <a:noAutofit/>
          </a:bodyPr>
          <a:lstStyle/>
          <a:p>
            <a:r>
              <a:rPr lang="en-US" sz="2100" dirty="0" smtClean="0">
                <a:solidFill>
                  <a:srgbClr val="FF4614"/>
                </a:solidFill>
                <a:latin typeface="Helvetica Neue" pitchFamily="2"/>
              </a:rPr>
              <a:t>Funding Model</a:t>
            </a:r>
            <a:endParaRPr lang="en-US" sz="1500" dirty="0">
              <a:latin typeface="Helvetica Neue Light"/>
              <a:cs typeface="Helvetica Neue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5086350"/>
            <a:ext cx="6858000" cy="57150"/>
            <a:chOff x="0" y="6755130"/>
            <a:chExt cx="9144000" cy="102870"/>
          </a:xfrm>
        </p:grpSpPr>
        <p:sp>
          <p:nvSpPr>
            <p:cNvPr id="22" name="Rectangle 21"/>
            <p:cNvSpPr/>
            <p:nvPr/>
          </p:nvSpPr>
          <p:spPr>
            <a:xfrm>
              <a:off x="0" y="6755130"/>
              <a:ext cx="1854200" cy="102870"/>
            </a:xfrm>
            <a:prstGeom prst="rect">
              <a:avLst/>
            </a:prstGeom>
            <a:solidFill>
              <a:srgbClr val="004F6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41500" y="6755130"/>
              <a:ext cx="1854200" cy="102870"/>
            </a:xfrm>
            <a:prstGeom prst="rect">
              <a:avLst/>
            </a:prstGeom>
            <a:solidFill>
              <a:srgbClr val="37AE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83000" y="6755130"/>
              <a:ext cx="1854200" cy="102870"/>
            </a:xfrm>
            <a:prstGeom prst="rect">
              <a:avLst/>
            </a:prstGeom>
            <a:solidFill>
              <a:srgbClr val="ADD1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24499" y="6755130"/>
              <a:ext cx="1896017" cy="1028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78700" y="6755130"/>
              <a:ext cx="1765300" cy="102870"/>
            </a:xfrm>
            <a:prstGeom prst="rect">
              <a:avLst/>
            </a:prstGeom>
            <a:solidFill>
              <a:srgbClr val="FF461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" name="Picture 2" descr="Screen Shot 2013-06-18 at 3.1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226832"/>
            <a:ext cx="200025" cy="169252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9037398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53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How a Core Foundation Career </a:t>
            </a:r>
            <a:r>
              <a:rPr lang="en-US" sz="3200" smtClean="0"/>
              <a:t>Program Solves the Problem</a:t>
            </a:r>
            <a:endParaRPr lang="en-US" sz="3200"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/>
              <a:t>-Academic (Core Skills needed for 21st)</a:t>
            </a:r>
          </a:p>
          <a:p>
            <a:pPr marL="203200" lvl="0" indent="0" rtl="0">
              <a:spcBef>
                <a:spcPts val="0"/>
              </a:spcBef>
              <a:buNone/>
            </a:pPr>
            <a:r>
              <a:rPr lang="en-US" sz="2400" dirty="0"/>
              <a:t>-Aligned to Career Interest</a:t>
            </a:r>
          </a:p>
          <a:p>
            <a:pPr marL="203200" lvl="0" indent="0" rtl="0">
              <a:spcBef>
                <a:spcPts val="0"/>
              </a:spcBef>
              <a:buNone/>
            </a:pPr>
            <a:r>
              <a:rPr lang="en-US" sz="2400" dirty="0"/>
              <a:t>-Contextualized throughout</a:t>
            </a:r>
          </a:p>
          <a:p>
            <a:pPr marL="203200" lvl="0" indent="0" rtl="0">
              <a:spcBef>
                <a:spcPts val="0"/>
              </a:spcBef>
              <a:buNone/>
            </a:pPr>
            <a:r>
              <a:rPr lang="en-US" sz="2400" dirty="0"/>
              <a:t>-Aligned to Labor Market Needs</a:t>
            </a:r>
          </a:p>
          <a:p>
            <a:pPr marL="203200" lvl="0" indent="0" rtl="0">
              <a:spcBef>
                <a:spcPts val="0"/>
              </a:spcBef>
              <a:buNone/>
            </a:pPr>
            <a:r>
              <a:rPr lang="en-US" sz="2400" dirty="0"/>
              <a:t>-Customized to Local </a:t>
            </a:r>
            <a:r>
              <a:rPr lang="en-US" sz="2400" dirty="0" smtClean="0"/>
              <a:t>Interest</a:t>
            </a:r>
            <a:endParaRPr lang="en-US" sz="2400" dirty="0"/>
          </a:p>
          <a:p>
            <a:pPr marL="203200" lvl="0" indent="0" rtl="0">
              <a:spcBef>
                <a:spcPts val="0"/>
              </a:spcBef>
              <a:buNone/>
            </a:pPr>
            <a:r>
              <a:rPr lang="en-US" sz="2400" dirty="0"/>
              <a:t>-Personalized Career Learning=College and Career pathways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Competition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WIN Learning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Wkeys (Keytrain)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Skillbott (Softskills)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Training Associates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Houghflin Mifflin (Print Curriculum)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Alignment </a:t>
            </a:r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/>
              <a:t>ONET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/>
              <a:t>WKEYS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/>
              <a:t>TABE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/>
              <a:t>ASVAB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/>
              <a:t>GED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/>
              <a:t>MS/ HS Standards associated Math/Reading (Common Core Standards)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Shape 148"/>
          <p:cNvGrpSpPr/>
          <p:nvPr/>
        </p:nvGrpSpPr>
        <p:grpSpPr>
          <a:xfrm>
            <a:off x="914400" y="651511"/>
            <a:ext cx="7143769" cy="45718"/>
            <a:chOff x="914400" y="640081"/>
            <a:chExt cx="7143769" cy="45718"/>
          </a:xfrm>
        </p:grpSpPr>
        <p:grpSp>
          <p:nvGrpSpPr>
            <p:cNvPr id="149" name="Shape 149"/>
            <p:cNvGrpSpPr/>
            <p:nvPr/>
          </p:nvGrpSpPr>
          <p:grpSpPr>
            <a:xfrm>
              <a:off x="4501543" y="640081"/>
              <a:ext cx="1771649" cy="45718"/>
              <a:chOff x="3686175" y="1091561"/>
              <a:chExt cx="1771649" cy="68579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Shape 155"/>
            <p:cNvGrpSpPr/>
            <p:nvPr/>
          </p:nvGrpSpPr>
          <p:grpSpPr>
            <a:xfrm>
              <a:off x="6286519" y="640081"/>
              <a:ext cx="1771649" cy="45718"/>
              <a:chOff x="3686175" y="1091561"/>
              <a:chExt cx="1771649" cy="68579"/>
            </a:xfrm>
          </p:grpSpPr>
          <p:sp>
            <p:nvSpPr>
              <p:cNvPr id="156" name="Shape 156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Shape 161"/>
            <p:cNvGrpSpPr/>
            <p:nvPr/>
          </p:nvGrpSpPr>
          <p:grpSpPr>
            <a:xfrm>
              <a:off x="914400" y="640081"/>
              <a:ext cx="1771649" cy="45718"/>
              <a:chOff x="3686175" y="1091561"/>
              <a:chExt cx="1771649" cy="68579"/>
            </a:xfrm>
          </p:grpSpPr>
          <p:sp>
            <p:nvSpPr>
              <p:cNvPr id="162" name="Shape 162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Shape 167"/>
            <p:cNvGrpSpPr/>
            <p:nvPr/>
          </p:nvGrpSpPr>
          <p:grpSpPr>
            <a:xfrm>
              <a:off x="2699375" y="640081"/>
              <a:ext cx="1771649" cy="45718"/>
              <a:chOff x="3686175" y="1091561"/>
              <a:chExt cx="1771649" cy="68579"/>
            </a:xfrm>
          </p:grpSpPr>
          <p:sp>
            <p:nvSpPr>
              <p:cNvPr id="168" name="Shape 168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2014" y="-19050"/>
            <a:ext cx="2200660" cy="670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Shape 174"/>
          <p:cNvGrpSpPr/>
          <p:nvPr/>
        </p:nvGrpSpPr>
        <p:grpSpPr>
          <a:xfrm>
            <a:off x="948789" y="4933950"/>
            <a:ext cx="7143769" cy="45718"/>
            <a:chOff x="914400" y="640081"/>
            <a:chExt cx="7143769" cy="45718"/>
          </a:xfrm>
        </p:grpSpPr>
        <p:grpSp>
          <p:nvGrpSpPr>
            <p:cNvPr id="175" name="Shape 175"/>
            <p:cNvGrpSpPr/>
            <p:nvPr/>
          </p:nvGrpSpPr>
          <p:grpSpPr>
            <a:xfrm>
              <a:off x="4501543" y="640081"/>
              <a:ext cx="1771649" cy="45718"/>
              <a:chOff x="3686175" y="1091561"/>
              <a:chExt cx="1771649" cy="68579"/>
            </a:xfrm>
          </p:grpSpPr>
          <p:sp>
            <p:nvSpPr>
              <p:cNvPr id="176" name="Shape 176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Shape 181"/>
            <p:cNvGrpSpPr/>
            <p:nvPr/>
          </p:nvGrpSpPr>
          <p:grpSpPr>
            <a:xfrm>
              <a:off x="6286519" y="640081"/>
              <a:ext cx="1771649" cy="45718"/>
              <a:chOff x="3686175" y="1091561"/>
              <a:chExt cx="1771649" cy="68579"/>
            </a:xfrm>
          </p:grpSpPr>
          <p:sp>
            <p:nvSpPr>
              <p:cNvPr id="182" name="Shape 182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Shape 187"/>
            <p:cNvGrpSpPr/>
            <p:nvPr/>
          </p:nvGrpSpPr>
          <p:grpSpPr>
            <a:xfrm>
              <a:off x="914400" y="640081"/>
              <a:ext cx="1771649" cy="45718"/>
              <a:chOff x="3686175" y="1091561"/>
              <a:chExt cx="1771649" cy="68579"/>
            </a:xfrm>
          </p:grpSpPr>
          <p:sp>
            <p:nvSpPr>
              <p:cNvPr id="188" name="Shape 188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Shape 190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" name="Shape 193"/>
            <p:cNvGrpSpPr/>
            <p:nvPr/>
          </p:nvGrpSpPr>
          <p:grpSpPr>
            <a:xfrm>
              <a:off x="2699375" y="640081"/>
              <a:ext cx="1771649" cy="45718"/>
              <a:chOff x="3686175" y="1091561"/>
              <a:chExt cx="1771649" cy="68579"/>
            </a:xfrm>
          </p:grpSpPr>
          <p:sp>
            <p:nvSpPr>
              <p:cNvPr id="194" name="Shape 194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="0" i="0" u="none" strike="noStrike" cap="none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0" name="Shape 20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Federal and State Funding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1143000" y="0"/>
            <a:ext cx="2313431" cy="51434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3873055" y="1540798"/>
            <a:ext cx="3743800" cy="21462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1433" marR="37624" lvl="0" indent="-3332" algn="ctr" rtl="0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WIOA, Perkins, and ESSA(K12):  Intersections and  Opportunities</a:t>
            </a:r>
          </a:p>
          <a:p>
            <a:pPr marL="0" marR="0" lvl="0" indent="0" algn="l" rtl="0">
              <a:spcBef>
                <a:spcPts val="8"/>
              </a:spcBef>
              <a:buNone/>
            </a:pPr>
            <a:endParaRPr sz="36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525" marR="3810" lvl="0" indent="-9525" algn="ctr" rtl="0">
              <a:lnSpc>
                <a:spcPct val="107100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 Readiness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1485900" y="1085850"/>
            <a:ext cx="6172199" cy="14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0393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485900" y="30976"/>
            <a:ext cx="6172199" cy="889954"/>
          </a:xfrm>
          <a:prstGeom prst="rect">
            <a:avLst/>
          </a:prstGeom>
          <a:noFill/>
          <a:ln>
            <a:noFill/>
          </a:ln>
        </p:spPr>
        <p:txBody>
          <a:bodyPr lIns="0" tIns="58375" rIns="0" bIns="0" anchor="ctr" anchorCtr="0">
            <a:noAutofit/>
          </a:bodyPr>
          <a:lstStyle/>
          <a:p>
            <a:pPr marL="81439" marR="3810" lvl="0" indent="-5238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Workforce Innovation and Opportunity  Act (WIOA)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544954" y="1388838"/>
            <a:ext cx="3759517" cy="27135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66700" marR="431483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Signed into law July 2014,  replaced the Workforce  Investment Act (WIA)</a:t>
            </a:r>
          </a:p>
          <a:p>
            <a:pPr marL="266700" marR="0" lvl="0" indent="-266700" algn="l" rtl="0">
              <a:spcBef>
                <a:spcPts val="503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Implementation began July 1,</a:t>
            </a:r>
          </a:p>
          <a:p>
            <a:pPr marL="2667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2015</a:t>
            </a:r>
          </a:p>
          <a:p>
            <a:pPr marL="266700" marR="92869" lvl="0" indent="-266700" algn="l" rtl="0">
              <a:spcBef>
                <a:spcPts val="506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Focus on </a:t>
            </a:r>
            <a:r>
              <a:rPr lang="en-US" sz="2100" u="sng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alignment </a:t>
            </a:r>
            <a:r>
              <a:rPr lang="en-US" sz="21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across  federal workforce, education  programs</a:t>
            </a:r>
          </a:p>
        </p:txBody>
      </p:sp>
      <p:sp>
        <p:nvSpPr>
          <p:cNvPr id="214" name="Shape 214"/>
          <p:cNvSpPr/>
          <p:nvPr/>
        </p:nvSpPr>
        <p:spPr>
          <a:xfrm>
            <a:off x="5609842" y="2114550"/>
            <a:ext cx="2162556" cy="13818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5597842" y="2102549"/>
            <a:ext cx="2186940" cy="14058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119979" y="119999"/>
                </a:lnTo>
                <a:lnTo>
                  <a:pt x="119979" y="0"/>
                </a:lnTo>
                <a:lnTo>
                  <a:pt x="0" y="0"/>
                </a:lnTo>
                <a:lnTo>
                  <a:pt x="0" y="119999"/>
                </a:lnTo>
                <a:close/>
              </a:path>
            </a:pathLst>
          </a:custGeom>
          <a:noFill/>
          <a:ln w="32000" cap="flat" cmpd="sng">
            <a:solidFill>
              <a:srgbClr val="005B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1487804" y="4491837"/>
            <a:ext cx="2385059" cy="2308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525" marR="0" lvl="0" indent="-9525" algn="l" rtl="0">
              <a:spcBef>
                <a:spcPts val="0"/>
              </a:spcBef>
              <a:buSzPct val="25000"/>
              <a:buNone/>
            </a:pPr>
            <a:r>
              <a:rPr lang="en-US" sz="75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credit: Flickr user Katie Harbath.</a:t>
            </a:r>
          </a:p>
          <a:p>
            <a:pPr marL="9525" marR="0" lvl="0" indent="-9525" algn="l" rtl="0">
              <a:spcBef>
                <a:spcPts val="0"/>
              </a:spcBef>
              <a:buSzPct val="25000"/>
              <a:buNone/>
            </a:pPr>
            <a:r>
              <a:rPr lang="en-US" sz="75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by permission under a Creative Commons license.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1544954" y="4791530"/>
            <a:ext cx="2064068" cy="1795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525" marR="0" lvl="0" indent="-9525" algn="l" rtl="0">
              <a:lnSpc>
                <a:spcPct val="116500"/>
              </a:lnSpc>
              <a:spcBef>
                <a:spcPts val="0"/>
              </a:spcBef>
              <a:buSzPct val="25000"/>
              <a:buNone/>
            </a:pP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www.nationalskillscoalition.org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485900" y="-447375"/>
            <a:ext cx="6172199" cy="18466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81439" marR="0" lvl="0" indent="-523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WIOA – Four Titles, Six “Core”</a:t>
            </a:r>
          </a:p>
          <a:p>
            <a:pPr marL="9525" marR="0" lvl="0" indent="-9525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Programs	</a:t>
            </a:r>
          </a:p>
        </p:txBody>
      </p:sp>
      <p:sp>
        <p:nvSpPr>
          <p:cNvPr id="223" name="Shape 223"/>
          <p:cNvSpPr/>
          <p:nvPr/>
        </p:nvSpPr>
        <p:spPr>
          <a:xfrm>
            <a:off x="5143500" y="1820799"/>
            <a:ext cx="2255138" cy="19511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1544954" y="1657350"/>
            <a:ext cx="2888456" cy="2462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66700" marR="345281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Title I – Workforce  Development Activities  (Adult, Dislocated Worker,  Youth)</a:t>
            </a:r>
          </a:p>
          <a:p>
            <a:pPr marL="266700" marR="99060" lvl="0" indent="-2667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Title II – Adult Education and  Family Literacy Act (AEFLA)</a:t>
            </a:r>
          </a:p>
          <a:p>
            <a:pPr marL="266700" marR="0" lvl="0" indent="-266700" algn="l" rtl="0">
              <a:spcBef>
                <a:spcPts val="356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Title III – Wagner-Peyser Act</a:t>
            </a:r>
          </a:p>
          <a:p>
            <a:pPr marL="2667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(Employment Services)</a:t>
            </a:r>
          </a:p>
          <a:p>
            <a:pPr marL="266700" marR="3810" lvl="0" indent="-266700" algn="l" rtl="0">
              <a:spcBef>
                <a:spcPts val="363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Title IV – Rehabilitation Act of  1973 (vocational rehabilitation)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1544954" y="4791530"/>
            <a:ext cx="2064068" cy="1795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525" marR="0" lvl="0" indent="-9525" algn="l" rtl="0">
              <a:lnSpc>
                <a:spcPct val="116500"/>
              </a:lnSpc>
              <a:spcBef>
                <a:spcPts val="0"/>
              </a:spcBef>
              <a:buSzPct val="25000"/>
              <a:buNone/>
            </a:pP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www.nationalskillscoalition.org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1485900" y="1085850"/>
            <a:ext cx="6172199" cy="14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0393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1544955" y="400484"/>
            <a:ext cx="5671661" cy="461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9525" marR="0" lvl="0" indent="-9525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WIOA – State and Local Planning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544954" y="1225771"/>
            <a:ext cx="3289458" cy="269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66700" marR="491490" lvl="0" indent="-2667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WIOA requires new four-year  </a:t>
            </a:r>
            <a:r>
              <a:rPr lang="en-US" sz="15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Unified Plan: </a:t>
            </a:r>
            <a:r>
              <a:rPr lang="en-US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sets vision and  strategy across all six core  programs</a:t>
            </a:r>
          </a:p>
          <a:p>
            <a:pPr marL="266700" marR="56674" lvl="0" indent="-266700" algn="l" rtl="0">
              <a:lnSpc>
                <a:spcPct val="8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States </a:t>
            </a:r>
            <a:r>
              <a:rPr lang="en-US" sz="1500" i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may </a:t>
            </a:r>
            <a:r>
              <a:rPr lang="en-US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elect, instead, to create a  </a:t>
            </a:r>
            <a:r>
              <a:rPr lang="en-US" sz="1500" b="1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Combined Plan</a:t>
            </a:r>
            <a:r>
              <a:rPr lang="en-US" sz="15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Unified Plan plus  alignment with at least 1 optional  program (Perkins CTE, TANF, etc.)</a:t>
            </a:r>
          </a:p>
          <a:p>
            <a:pPr marL="266700" marR="353854" lvl="0" indent="-266700" algn="l" rtl="0">
              <a:lnSpc>
                <a:spcPct val="80100"/>
              </a:lnSpc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Local/regional plans must align  with state plan, require 30 day  public comment period</a:t>
            </a:r>
          </a:p>
          <a:p>
            <a:pPr marL="266700" marR="3810" lvl="0" indent="-266700" algn="just" rtl="0">
              <a:lnSpc>
                <a:spcPct val="96000"/>
              </a:lnSpc>
              <a:spcBef>
                <a:spcPts val="344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First round of state plans submitted  April 2016 - seven included Perkins  CTE as part of combined plan</a:t>
            </a:r>
          </a:p>
        </p:txBody>
      </p:sp>
      <p:sp>
        <p:nvSpPr>
          <p:cNvPr id="233" name="Shape 233"/>
          <p:cNvSpPr/>
          <p:nvPr/>
        </p:nvSpPr>
        <p:spPr>
          <a:xfrm>
            <a:off x="5200650" y="1543050"/>
            <a:ext cx="2321432" cy="23214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1544954" y="4791530"/>
            <a:ext cx="2064068" cy="1795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525" marR="0" lvl="0" indent="-9525" algn="l" rtl="0">
              <a:lnSpc>
                <a:spcPct val="116500"/>
              </a:lnSpc>
              <a:spcBef>
                <a:spcPts val="0"/>
              </a:spcBef>
              <a:buSzPct val="25000"/>
              <a:buNone/>
            </a:pP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www.nationalskillscoalition.org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1485900" y="1085850"/>
            <a:ext cx="6172199" cy="14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0393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544954" y="400484"/>
            <a:ext cx="5620703" cy="461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9525" marR="0" lvl="0" indent="-9525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WIOA Title I Workforce Programs</a:t>
            </a:r>
          </a:p>
        </p:txBody>
      </p:sp>
      <p:sp>
        <p:nvSpPr>
          <p:cNvPr id="241" name="Shape 241"/>
          <p:cNvSpPr/>
          <p:nvPr/>
        </p:nvSpPr>
        <p:spPr>
          <a:xfrm>
            <a:off x="4629151" y="1567095"/>
            <a:ext cx="3023359" cy="22379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1544954" y="1223486"/>
            <a:ext cx="2894646" cy="311822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66700" marR="10478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</a:pPr>
            <a:r>
              <a:rPr lang="en-US" sz="135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Core programs - formula grants to  states (FY 2015):</a:t>
            </a:r>
          </a:p>
          <a:p>
            <a:pPr marL="567214" marR="0" lvl="1" indent="-224314" algn="l" rtl="0"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–"/>
            </a:pPr>
            <a:r>
              <a:rPr lang="en-US" sz="135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$777M for adult activities</a:t>
            </a:r>
          </a:p>
          <a:p>
            <a:pPr marL="567214" marR="0" lvl="1" indent="-224314" algn="l" rtl="0"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–"/>
            </a:pPr>
            <a:r>
              <a:rPr lang="en-US" sz="135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$1.012B for dislocated workers</a:t>
            </a:r>
          </a:p>
          <a:p>
            <a:pPr marL="567214" marR="0" lvl="1" indent="-224314" algn="l" rtl="0">
              <a:spcBef>
                <a:spcPts val="323"/>
              </a:spcBef>
              <a:buClr>
                <a:schemeClr val="dk1"/>
              </a:buClr>
              <a:buSzPct val="96428"/>
              <a:buFont typeface="Arial"/>
              <a:buChar char="–"/>
            </a:pPr>
            <a:r>
              <a:rPr lang="en-US" sz="135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$832M for youth activities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63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</a:pPr>
            <a:r>
              <a:rPr lang="en-US" sz="135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National programs include:</a:t>
            </a:r>
          </a:p>
          <a:p>
            <a:pPr marL="567214" marR="0" lvl="1" indent="-224314" algn="l" rtl="0"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–"/>
            </a:pPr>
            <a:r>
              <a:rPr lang="en-US" sz="135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YouthBuild</a:t>
            </a:r>
          </a:p>
          <a:p>
            <a:pPr marL="567214" marR="0" lvl="1" indent="-224314" algn="l" rtl="0">
              <a:spcBef>
                <a:spcPts val="326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–"/>
            </a:pPr>
            <a:r>
              <a:rPr lang="en-US" sz="135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Job Corps</a:t>
            </a:r>
          </a:p>
          <a:p>
            <a:pPr marL="567214" marR="0" lvl="1" indent="-224314" algn="l" rtl="0"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–"/>
            </a:pPr>
            <a:r>
              <a:rPr lang="en-US" sz="135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Native American grants</a:t>
            </a:r>
          </a:p>
          <a:p>
            <a:pPr marL="567214" marR="0" lvl="1" indent="-224314" algn="l" rtl="0">
              <a:spcBef>
                <a:spcPts val="323"/>
              </a:spcBef>
              <a:buClr>
                <a:schemeClr val="dk1"/>
              </a:buClr>
              <a:buSzPct val="96428"/>
              <a:buFont typeface="Arial"/>
              <a:buChar char="–"/>
            </a:pPr>
            <a:r>
              <a:rPr lang="en-US" sz="135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Migrant and Seasonal</a:t>
            </a:r>
          </a:p>
          <a:p>
            <a:pPr marL="0" marR="287655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35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Farmworker grants</a:t>
            </a:r>
          </a:p>
          <a:p>
            <a:pPr marL="567214" marR="0" lvl="1" indent="-224314" algn="l" rtl="0">
              <a:spcBef>
                <a:spcPts val="323"/>
              </a:spcBef>
              <a:buClr>
                <a:schemeClr val="dk1"/>
              </a:buClr>
              <a:buSzPct val="96428"/>
              <a:buFont typeface="Arial"/>
              <a:buChar char="–"/>
            </a:pPr>
            <a:r>
              <a:rPr lang="en-US" sz="135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Reintegration of Ex-Offenders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1544954" y="4791530"/>
            <a:ext cx="2064068" cy="1795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525" marR="0" lvl="0" indent="-9525" algn="l" rtl="0">
              <a:lnSpc>
                <a:spcPct val="116500"/>
              </a:lnSpc>
              <a:spcBef>
                <a:spcPts val="0"/>
              </a:spcBef>
              <a:buSzPct val="25000"/>
              <a:buNone/>
            </a:pP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www.nationalskillscoalition.org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029" y="150230"/>
            <a:ext cx="6343650" cy="400050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A More Demanding Labor Market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44337"/>
            <a:ext cx="2409825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04" y="744337"/>
            <a:ext cx="3020588" cy="190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39757" y="2051811"/>
            <a:ext cx="104387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1973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6423" y="2062731"/>
            <a:ext cx="104387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2016</a:t>
            </a:r>
            <a:endParaRPr lang="en-US" sz="33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3000" y="5086350"/>
            <a:ext cx="6858000" cy="57150"/>
            <a:chOff x="0" y="6755130"/>
            <a:chExt cx="9144000" cy="102870"/>
          </a:xfrm>
        </p:grpSpPr>
        <p:sp>
          <p:nvSpPr>
            <p:cNvPr id="9" name="Rectangle 8"/>
            <p:cNvSpPr/>
            <p:nvPr/>
          </p:nvSpPr>
          <p:spPr>
            <a:xfrm>
              <a:off x="0" y="6755130"/>
              <a:ext cx="1854200" cy="102870"/>
            </a:xfrm>
            <a:prstGeom prst="rect">
              <a:avLst/>
            </a:prstGeom>
            <a:solidFill>
              <a:srgbClr val="004F6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41500" y="6755130"/>
              <a:ext cx="1854200" cy="102870"/>
            </a:xfrm>
            <a:prstGeom prst="rect">
              <a:avLst/>
            </a:prstGeom>
            <a:solidFill>
              <a:srgbClr val="37AED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83000" y="6755130"/>
              <a:ext cx="1854200" cy="102870"/>
            </a:xfrm>
            <a:prstGeom prst="rect">
              <a:avLst/>
            </a:prstGeom>
            <a:solidFill>
              <a:srgbClr val="ADD1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24499" y="6755130"/>
              <a:ext cx="1896017" cy="1028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78700" y="6755130"/>
              <a:ext cx="1765300" cy="102870"/>
            </a:xfrm>
            <a:prstGeom prst="rect">
              <a:avLst/>
            </a:prstGeom>
            <a:solidFill>
              <a:srgbClr val="FF461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371600" y="2916494"/>
            <a:ext cx="6473048" cy="18079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>
                    <a:lumMod val="10000"/>
                  </a:schemeClr>
                </a:solidFill>
              </a:rPr>
              <a:t>   </a:t>
            </a:r>
            <a:r>
              <a:rPr lang="en-US" sz="4800" b="1" dirty="0">
                <a:solidFill>
                  <a:srgbClr val="C00000"/>
                </a:solidFill>
                <a:ea typeface="+mj-ea"/>
                <a:cs typeface="+mj-cs"/>
              </a:rPr>
              <a:t>The Passport to the American Dream:</a:t>
            </a:r>
            <a:endParaRPr lang="en-US" sz="4800" b="1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6600" dirty="0">
                <a:solidFill>
                  <a:schemeClr val="bg1">
                    <a:lumMod val="10000"/>
                  </a:schemeClr>
                </a:solidFill>
              </a:rPr>
              <a:t>In 1973, the Passport was </a:t>
            </a:r>
            <a:r>
              <a:rPr lang="en-US" sz="6600" b="1" dirty="0">
                <a:solidFill>
                  <a:srgbClr val="FF6600"/>
                </a:solidFill>
              </a:rPr>
              <a:t>High School Diploma</a:t>
            </a:r>
            <a:r>
              <a:rPr lang="en-US" sz="6600" dirty="0">
                <a:solidFill>
                  <a:schemeClr val="bg1">
                    <a:lumMod val="10000"/>
                  </a:schemeClr>
                </a:solidFill>
              </a:rPr>
              <a:t>.       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1">
                    <a:lumMod val="10000"/>
                  </a:schemeClr>
                </a:solidFill>
              </a:rPr>
              <a:t>    *72% of the workforce had no more than a high school degree</a:t>
            </a:r>
          </a:p>
          <a:p>
            <a:pPr marL="0" indent="0">
              <a:buNone/>
            </a:pPr>
            <a:endParaRPr lang="en-US" sz="27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6600" dirty="0">
                <a:solidFill>
                  <a:schemeClr val="bg1">
                    <a:lumMod val="10000"/>
                  </a:schemeClr>
                </a:solidFill>
              </a:rPr>
              <a:t>In </a:t>
            </a:r>
            <a:r>
              <a:rPr lang="en-US" sz="6600" dirty="0" smtClean="0">
                <a:solidFill>
                  <a:schemeClr val="bg1">
                    <a:lumMod val="10000"/>
                  </a:schemeClr>
                </a:solidFill>
              </a:rPr>
              <a:t>2016, </a:t>
            </a:r>
            <a:r>
              <a:rPr lang="en-US" sz="6600" dirty="0">
                <a:solidFill>
                  <a:schemeClr val="bg1">
                    <a:lumMod val="10000"/>
                  </a:schemeClr>
                </a:solidFill>
              </a:rPr>
              <a:t>the Passport is </a:t>
            </a:r>
            <a:r>
              <a:rPr lang="en-US" sz="6600" b="1" dirty="0">
                <a:solidFill>
                  <a:srgbClr val="FF6600"/>
                </a:solidFill>
              </a:rPr>
              <a:t>Education beyond High School</a:t>
            </a:r>
          </a:p>
          <a:p>
            <a:pPr marL="0" indent="0">
              <a:buNone/>
            </a:pPr>
            <a:r>
              <a:rPr lang="en-US" sz="6600" dirty="0">
                <a:solidFill>
                  <a:schemeClr val="bg1">
                    <a:lumMod val="10000"/>
                  </a:schemeClr>
                </a:solidFill>
              </a:rPr>
              <a:t>     *Nearly </a:t>
            </a:r>
            <a:r>
              <a:rPr lang="en-US" sz="6600" dirty="0" smtClean="0">
                <a:solidFill>
                  <a:schemeClr val="bg1">
                    <a:lumMod val="10000"/>
                  </a:schemeClr>
                </a:solidFill>
              </a:rPr>
              <a:t>80</a:t>
            </a:r>
            <a:r>
              <a:rPr lang="en-US" sz="6600" dirty="0" smtClean="0">
                <a:solidFill>
                  <a:schemeClr val="bg1">
                    <a:lumMod val="10000"/>
                  </a:schemeClr>
                </a:solidFill>
              </a:rPr>
              <a:t>% </a:t>
            </a:r>
            <a:r>
              <a:rPr lang="en-US" sz="6600" dirty="0">
                <a:solidFill>
                  <a:schemeClr val="bg1">
                    <a:lumMod val="10000"/>
                  </a:schemeClr>
                </a:solidFill>
              </a:rPr>
              <a:t>of today’s workforce has at least some college.</a:t>
            </a:r>
          </a:p>
          <a:p>
            <a:pPr>
              <a:buNone/>
            </a:pPr>
            <a:endParaRPr lang="en-US" sz="75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sz="750" b="1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US" sz="750" b="1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US" sz="750" b="1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US" sz="3000" b="1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US" sz="3000" b="1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US" sz="3000" b="1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en-US" sz="3000" b="1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sz="3000" b="1" i="1" dirty="0">
                <a:solidFill>
                  <a:schemeClr val="bg1">
                    <a:lumMod val="10000"/>
                  </a:schemeClr>
                </a:solidFill>
              </a:rPr>
              <a:t>Source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</a:rPr>
              <a:t>: Center on Education and the Workforce, Georgetown University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318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1485900" y="1085850"/>
            <a:ext cx="6172199" cy="14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0393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544955" y="424852"/>
            <a:ext cx="4305775" cy="4154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9525" marR="0" lvl="0" indent="-9525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WIOA and Career Pathways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1544954" y="1224246"/>
            <a:ext cx="3129439" cy="31926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66700" marR="3810" lvl="0" indent="-26670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State board must develop  strategies to support the use  of career pathways</a:t>
            </a:r>
          </a:p>
          <a:p>
            <a:pPr marL="266700" marR="42386" lvl="0" indent="-266700" algn="l" rtl="0">
              <a:lnSpc>
                <a:spcPct val="80000"/>
              </a:lnSpc>
              <a:spcBef>
                <a:spcPts val="134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Local board must lead  efforts to develop and  implement career pathways  with </a:t>
            </a:r>
            <a:r>
              <a:rPr lang="en-US" sz="1800" u="sng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secondary and  postsecondary providers</a:t>
            </a: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,  and include descriptions in  local plans</a:t>
            </a:r>
          </a:p>
          <a:p>
            <a:pPr marL="266700" marR="473393" lvl="0" indent="-266700" algn="l" rtl="0">
              <a:lnSpc>
                <a:spcPct val="95833"/>
              </a:lnSpc>
              <a:spcBef>
                <a:spcPts val="1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Youth service strategies  must include career  pathways</a:t>
            </a:r>
          </a:p>
        </p:txBody>
      </p:sp>
      <p:sp>
        <p:nvSpPr>
          <p:cNvPr id="251" name="Shape 251"/>
          <p:cNvSpPr/>
          <p:nvPr/>
        </p:nvSpPr>
        <p:spPr>
          <a:xfrm>
            <a:off x="4914900" y="1485900"/>
            <a:ext cx="2833497" cy="27431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1544954" y="4791530"/>
            <a:ext cx="2064068" cy="1795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525" marR="0" lvl="0" indent="-9525" algn="l" rtl="0">
              <a:lnSpc>
                <a:spcPct val="116500"/>
              </a:lnSpc>
              <a:spcBef>
                <a:spcPts val="0"/>
              </a:spcBef>
              <a:buSzPct val="25000"/>
              <a:buNone/>
            </a:pP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www.nationalskillscoalition.org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2209800" y="1733550"/>
            <a:ext cx="4321015" cy="1377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525" marR="3810" lvl="0" indent="-9525" algn="ctr" rtl="0">
              <a:lnSpc>
                <a:spcPct val="116799"/>
              </a:lnSpc>
              <a:spcBef>
                <a:spcPts val="0"/>
              </a:spcBef>
              <a:buSzPct val="25000"/>
              <a:buNone/>
            </a:pPr>
            <a:r>
              <a:rPr lang="en-US" sz="25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Carl D. Perkins Career and  Technical Education Act  (Perkins)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2625661" y="494214"/>
            <a:ext cx="1517618" cy="50429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3974687" y="494214"/>
            <a:ext cx="420624" cy="50429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4273010" y="494214"/>
            <a:ext cx="2526315" cy="50429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629917" y="1781517"/>
            <a:ext cx="3465862" cy="32026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1629917" y="2164650"/>
            <a:ext cx="5291707" cy="3200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1629917" y="2547556"/>
            <a:ext cx="5243608" cy="32003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629917" y="2931375"/>
            <a:ext cx="3815047" cy="32026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972818" y="3272408"/>
            <a:ext cx="3431761" cy="27431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1972817" y="3566158"/>
            <a:ext cx="1957387" cy="27431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1448942" y="1768507"/>
            <a:ext cx="442436" cy="2392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525" marR="0" lvl="0" indent="-952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9525" marR="0" lvl="0" indent="-9525" algn="l" rtl="0">
              <a:spcBef>
                <a:spcPts val="495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9525" marR="0" lvl="0" indent="-9525" algn="l" rtl="0">
              <a:spcBef>
                <a:spcPts val="491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9525" marR="0" lvl="0" indent="-9525" algn="l" rtl="0">
              <a:spcBef>
                <a:spcPts val="503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0" marR="3810" lvl="0" indent="0" algn="r" rtl="0">
              <a:spcBef>
                <a:spcPts val="176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79B8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0" marR="3810" lvl="0" indent="0" algn="r" rtl="0">
              <a:spcBef>
                <a:spcPts val="153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79B8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0" marR="3810" lvl="0" indent="0" algn="r" rtl="0">
              <a:spcBef>
                <a:spcPts val="161"/>
              </a:spcBef>
              <a:buSzPct val="25000"/>
              <a:buNone/>
            </a:pPr>
            <a:r>
              <a:rPr lang="en-US" sz="1800">
                <a:solidFill>
                  <a:srgbClr val="79B8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id="272" name="Shape 272"/>
          <p:cNvSpPr/>
          <p:nvPr/>
        </p:nvSpPr>
        <p:spPr>
          <a:xfrm>
            <a:off x="1972817" y="3860825"/>
            <a:ext cx="1537621" cy="27454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3863816" y="494214"/>
            <a:ext cx="1620012" cy="50429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854631" y="1495005"/>
            <a:ext cx="899083" cy="32026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2197511" y="1836133"/>
            <a:ext cx="1338738" cy="27431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1143000" y="57009"/>
            <a:ext cx="6844189" cy="24288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32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32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2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8"/>
              </a:spcBef>
              <a:spcAft>
                <a:spcPts val="0"/>
              </a:spcAft>
              <a:buNone/>
            </a:pPr>
            <a:endParaRPr sz="27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0068" marR="0" lvl="0" indent="-6668" algn="l" rtl="0">
              <a:spcBef>
                <a:spcPts val="4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882968" marR="0" lvl="0" indent="-6668" algn="l" rtl="0">
              <a:spcBef>
                <a:spcPts val="176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79B8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882968" marR="0" lvl="0" indent="-6668" algn="l" rtl="0">
              <a:spcBef>
                <a:spcPts val="150"/>
              </a:spcBef>
              <a:buSzPct val="25000"/>
              <a:buNone/>
            </a:pPr>
            <a:r>
              <a:rPr lang="en-US" sz="1800">
                <a:solidFill>
                  <a:srgbClr val="79B8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id="281" name="Shape 281"/>
          <p:cNvSpPr/>
          <p:nvPr/>
        </p:nvSpPr>
        <p:spPr>
          <a:xfrm>
            <a:off x="2197511" y="2129884"/>
            <a:ext cx="1303306" cy="27431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1143000" y="57009"/>
            <a:ext cx="6843795" cy="508633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1863090" y="519360"/>
            <a:ext cx="5655850" cy="4574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1712671" y="1663255"/>
            <a:ext cx="4099084" cy="3200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1712671" y="2045932"/>
            <a:ext cx="3835240" cy="32026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1712671" y="2429351"/>
            <a:ext cx="3494056" cy="32003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1712671" y="2813399"/>
            <a:ext cx="1304544" cy="3200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2886741" y="2813399"/>
            <a:ext cx="164592" cy="32003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2969038" y="2813399"/>
            <a:ext cx="1818798" cy="32003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1712671" y="3101207"/>
            <a:ext cx="1539430" cy="32026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1531695" y="1650301"/>
            <a:ext cx="112394" cy="21775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525" marR="0" lvl="0" indent="-952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9525" marR="0" lvl="0" indent="-9525" algn="l" rtl="0">
              <a:spcBef>
                <a:spcPts val="495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9525" marR="0" lvl="0" indent="-9525" algn="l" rtl="0">
              <a:spcBef>
                <a:spcPts val="495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9525" marR="0" lvl="0" indent="-9525" algn="l" rtl="0">
              <a:spcBef>
                <a:spcPts val="499"/>
              </a:spcBef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525" marR="0" lvl="0" indent="-9525" algn="l" rtl="0">
              <a:spcBef>
                <a:spcPts val="0"/>
              </a:spcBef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id="296" name="Shape 296"/>
          <p:cNvSpPr/>
          <p:nvPr/>
        </p:nvSpPr>
        <p:spPr>
          <a:xfrm>
            <a:off x="1712671" y="3484530"/>
            <a:ext cx="3674839" cy="32003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1712671" y="3772567"/>
            <a:ext cx="3646742" cy="32003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2195702" y="519360"/>
            <a:ext cx="1127569" cy="4574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3097721" y="519360"/>
            <a:ext cx="233171" cy="4574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3214307" y="519360"/>
            <a:ext cx="3896106" cy="4574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1712671" y="1663255"/>
            <a:ext cx="2897885" cy="3200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1712671" y="2045932"/>
            <a:ext cx="3904582" cy="32026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712671" y="2429351"/>
            <a:ext cx="4032979" cy="32003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1712671" y="2717388"/>
            <a:ext cx="813701" cy="32003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1712671" y="3101207"/>
            <a:ext cx="3697795" cy="32026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1712671" y="3484530"/>
            <a:ext cx="716089" cy="32003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2285523" y="3484530"/>
            <a:ext cx="164592" cy="32003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2367818" y="3484530"/>
            <a:ext cx="3200875" cy="320038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1531695" y="1650301"/>
            <a:ext cx="112394" cy="25648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525" marR="0" lvl="0" indent="-952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9525" marR="0" lvl="0" indent="-9525" algn="l" rtl="0">
              <a:spcBef>
                <a:spcPts val="495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9525" marR="0" lvl="0" indent="-9525" algn="l" rtl="0">
              <a:spcBef>
                <a:spcPts val="495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0" marR="0" lvl="0" indent="0" algn="l" rtl="0">
              <a:spcBef>
                <a:spcPts val="8"/>
              </a:spcBef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525" marR="0" lvl="0" indent="-952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9525" marR="0" lvl="0" indent="-9525" algn="l" rtl="0">
              <a:spcBef>
                <a:spcPts val="491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9525" marR="0" lvl="0" indent="-9525" algn="l" rtl="0">
              <a:spcBef>
                <a:spcPts val="491"/>
              </a:spcBef>
              <a:buSzPct val="25000"/>
              <a:buNone/>
            </a:pPr>
            <a:r>
              <a:rPr lang="en-US" sz="2100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id="314" name="Shape 314"/>
          <p:cNvSpPr/>
          <p:nvPr/>
        </p:nvSpPr>
        <p:spPr>
          <a:xfrm>
            <a:off x="1712671" y="3867492"/>
            <a:ext cx="1522094" cy="320268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2306574" y="267900"/>
            <a:ext cx="4790884" cy="50429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3159441" y="721041"/>
            <a:ext cx="3013138" cy="50406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1673657" y="1650301"/>
            <a:ext cx="112394" cy="3231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525" marR="0" lvl="0" indent="-9525" algn="l" rtl="0">
              <a:spcBef>
                <a:spcPts val="0"/>
              </a:spcBef>
              <a:buSzPct val="25000"/>
              <a:buNone/>
            </a:pPr>
            <a:r>
              <a:rPr lang="en-US" sz="2100">
                <a:solidFill>
                  <a:srgbClr val="53823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id="322" name="Shape 322"/>
          <p:cNvSpPr/>
          <p:nvPr/>
        </p:nvSpPr>
        <p:spPr>
          <a:xfrm>
            <a:off x="1854632" y="1663255"/>
            <a:ext cx="2291047" cy="3200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1854632" y="1951349"/>
            <a:ext cx="2074449" cy="32026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854632" y="2334482"/>
            <a:ext cx="2851022" cy="3200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1673657" y="2321528"/>
            <a:ext cx="112394" cy="7104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525" marR="0" lvl="0" indent="-952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53823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9525" marR="0" lvl="0" indent="-9525" algn="l" rtl="0">
              <a:spcBef>
                <a:spcPts val="495"/>
              </a:spcBef>
              <a:buSzPct val="25000"/>
              <a:buNone/>
            </a:pPr>
            <a:r>
              <a:rPr lang="en-US" sz="2100">
                <a:solidFill>
                  <a:srgbClr val="53823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id="326" name="Shape 326"/>
          <p:cNvSpPr/>
          <p:nvPr/>
        </p:nvSpPr>
        <p:spPr>
          <a:xfrm>
            <a:off x="1854631" y="2717388"/>
            <a:ext cx="796100" cy="32003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2536983" y="2717388"/>
            <a:ext cx="164592" cy="32003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2619566" y="2717388"/>
            <a:ext cx="933544" cy="32003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1854632" y="3005194"/>
            <a:ext cx="1569719" cy="32026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1854632" y="3389662"/>
            <a:ext cx="1304544" cy="32003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3028758" y="3389662"/>
            <a:ext cx="164592" cy="32003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1854632" y="3677696"/>
            <a:ext cx="1818798" cy="320039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1854631" y="3965523"/>
            <a:ext cx="1539430" cy="320268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4720207" y="1650301"/>
            <a:ext cx="112394" cy="3231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525" marR="0" lvl="0" indent="-9525" algn="l" rtl="0">
              <a:spcBef>
                <a:spcPts val="0"/>
              </a:spcBef>
              <a:buSzPct val="25000"/>
              <a:buNone/>
            </a:pPr>
            <a:r>
              <a:rPr lang="en-US" sz="2100">
                <a:solidFill>
                  <a:srgbClr val="53823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id="335" name="Shape 335"/>
          <p:cNvSpPr/>
          <p:nvPr/>
        </p:nvSpPr>
        <p:spPr>
          <a:xfrm>
            <a:off x="4901182" y="1663255"/>
            <a:ext cx="1741645" cy="320039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4901183" y="1951349"/>
            <a:ext cx="1738789" cy="320268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4720207" y="2321528"/>
            <a:ext cx="112394" cy="3231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9525" marR="0" lvl="0" indent="-9525" algn="l" rtl="0">
              <a:spcBef>
                <a:spcPts val="0"/>
              </a:spcBef>
              <a:buSzPct val="25000"/>
              <a:buNone/>
            </a:pPr>
            <a:r>
              <a:rPr lang="en-US" sz="2100">
                <a:solidFill>
                  <a:srgbClr val="53823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id="338" name="Shape 338"/>
          <p:cNvSpPr/>
          <p:nvPr/>
        </p:nvSpPr>
        <p:spPr>
          <a:xfrm>
            <a:off x="4901182" y="2334482"/>
            <a:ext cx="2913888" cy="320039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4901182" y="2622517"/>
            <a:ext cx="1759361" cy="320039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1673657" y="2992468"/>
            <a:ext cx="3158965" cy="7104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381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00">
                <a:solidFill>
                  <a:srgbClr val="53823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  <a:p>
            <a:pPr marL="9525" marR="0" lvl="0" indent="-9525" algn="l" rtl="0">
              <a:spcBef>
                <a:spcPts val="503"/>
              </a:spcBef>
              <a:buSzPct val="25000"/>
              <a:buNone/>
            </a:pPr>
            <a:r>
              <a:rPr lang="en-US" sz="2100">
                <a:solidFill>
                  <a:srgbClr val="53823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</a:p>
        </p:txBody>
      </p:sp>
      <p:sp>
        <p:nvSpPr>
          <p:cNvPr id="341" name="Shape 341"/>
          <p:cNvSpPr/>
          <p:nvPr/>
        </p:nvSpPr>
        <p:spPr>
          <a:xfrm>
            <a:off x="4901182" y="3005194"/>
            <a:ext cx="3022472" cy="320268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38150"/>
            <a:ext cx="7191643" cy="4382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Shape 359"/>
          <p:cNvGrpSpPr/>
          <p:nvPr/>
        </p:nvGrpSpPr>
        <p:grpSpPr>
          <a:xfrm>
            <a:off x="914400" y="651511"/>
            <a:ext cx="7143769" cy="45718"/>
            <a:chOff x="914400" y="640081"/>
            <a:chExt cx="7143769" cy="45718"/>
          </a:xfrm>
        </p:grpSpPr>
        <p:grpSp>
          <p:nvGrpSpPr>
            <p:cNvPr id="360" name="Shape 360"/>
            <p:cNvGrpSpPr/>
            <p:nvPr/>
          </p:nvGrpSpPr>
          <p:grpSpPr>
            <a:xfrm>
              <a:off x="4501543" y="640081"/>
              <a:ext cx="1771649" cy="45718"/>
              <a:chOff x="3686175" y="1091561"/>
              <a:chExt cx="1771649" cy="68579"/>
            </a:xfrm>
          </p:grpSpPr>
          <p:sp>
            <p:nvSpPr>
              <p:cNvPr id="361" name="Shape 361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Shape 362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Shape 363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Shape 364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Shape 365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Shape 366"/>
            <p:cNvGrpSpPr/>
            <p:nvPr/>
          </p:nvGrpSpPr>
          <p:grpSpPr>
            <a:xfrm>
              <a:off x="6286519" y="640081"/>
              <a:ext cx="1771649" cy="45718"/>
              <a:chOff x="3686175" y="1091561"/>
              <a:chExt cx="1771649" cy="68579"/>
            </a:xfrm>
          </p:grpSpPr>
          <p:sp>
            <p:nvSpPr>
              <p:cNvPr id="367" name="Shape 367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Shape 368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Shape 370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Shape 371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Shape 372"/>
            <p:cNvGrpSpPr/>
            <p:nvPr/>
          </p:nvGrpSpPr>
          <p:grpSpPr>
            <a:xfrm>
              <a:off x="914400" y="640081"/>
              <a:ext cx="1771649" cy="45718"/>
              <a:chOff x="3686175" y="1091561"/>
              <a:chExt cx="1771649" cy="68579"/>
            </a:xfrm>
          </p:grpSpPr>
          <p:sp>
            <p:nvSpPr>
              <p:cNvPr id="373" name="Shape 373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Shape 374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Shape 378"/>
            <p:cNvGrpSpPr/>
            <p:nvPr/>
          </p:nvGrpSpPr>
          <p:grpSpPr>
            <a:xfrm>
              <a:off x="2699375" y="640081"/>
              <a:ext cx="1771649" cy="45718"/>
              <a:chOff x="3686175" y="1091561"/>
              <a:chExt cx="1771649" cy="68579"/>
            </a:xfrm>
          </p:grpSpPr>
          <p:sp>
            <p:nvSpPr>
              <p:cNvPr id="379" name="Shape 379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Shape 380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Shape 381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Shape 383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2014" y="-19050"/>
            <a:ext cx="2200660" cy="670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Shape 385"/>
          <p:cNvGrpSpPr/>
          <p:nvPr/>
        </p:nvGrpSpPr>
        <p:grpSpPr>
          <a:xfrm>
            <a:off x="948789" y="4933950"/>
            <a:ext cx="7143769" cy="45718"/>
            <a:chOff x="914400" y="640081"/>
            <a:chExt cx="7143769" cy="45718"/>
          </a:xfrm>
        </p:grpSpPr>
        <p:grpSp>
          <p:nvGrpSpPr>
            <p:cNvPr id="386" name="Shape 386"/>
            <p:cNvGrpSpPr/>
            <p:nvPr/>
          </p:nvGrpSpPr>
          <p:grpSpPr>
            <a:xfrm>
              <a:off x="4501543" y="640081"/>
              <a:ext cx="1771649" cy="45718"/>
              <a:chOff x="3686175" y="1091561"/>
              <a:chExt cx="1771649" cy="68579"/>
            </a:xfrm>
          </p:grpSpPr>
          <p:sp>
            <p:nvSpPr>
              <p:cNvPr id="387" name="Shape 387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Shape 391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" name="Shape 392"/>
            <p:cNvGrpSpPr/>
            <p:nvPr/>
          </p:nvGrpSpPr>
          <p:grpSpPr>
            <a:xfrm>
              <a:off x="6286519" y="640081"/>
              <a:ext cx="1771649" cy="45718"/>
              <a:chOff x="3686175" y="1091561"/>
              <a:chExt cx="1771649" cy="68579"/>
            </a:xfrm>
          </p:grpSpPr>
          <p:sp>
            <p:nvSpPr>
              <p:cNvPr id="393" name="Shape 393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Shape 397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" name="Shape 398"/>
            <p:cNvGrpSpPr/>
            <p:nvPr/>
          </p:nvGrpSpPr>
          <p:grpSpPr>
            <a:xfrm>
              <a:off x="914400" y="640081"/>
              <a:ext cx="1771649" cy="45718"/>
              <a:chOff x="3686175" y="1091561"/>
              <a:chExt cx="1771649" cy="68579"/>
            </a:xfrm>
          </p:grpSpPr>
          <p:sp>
            <p:nvSpPr>
              <p:cNvPr id="399" name="Shape 399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Shape 400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Shape 401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Shape 402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Shape 404"/>
            <p:cNvGrpSpPr/>
            <p:nvPr/>
          </p:nvGrpSpPr>
          <p:grpSpPr>
            <a:xfrm>
              <a:off x="2699375" y="640081"/>
              <a:ext cx="1771649" cy="45718"/>
              <a:chOff x="3686175" y="1091561"/>
              <a:chExt cx="1771649" cy="68579"/>
            </a:xfrm>
          </p:grpSpPr>
          <p:sp>
            <p:nvSpPr>
              <p:cNvPr id="405" name="Shape 405"/>
              <p:cNvSpPr/>
              <p:nvPr/>
            </p:nvSpPr>
            <p:spPr>
              <a:xfrm>
                <a:off x="3686175" y="1091561"/>
                <a:ext cx="342899" cy="6857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Shape 406"/>
              <p:cNvSpPr/>
              <p:nvPr/>
            </p:nvSpPr>
            <p:spPr>
              <a:xfrm>
                <a:off x="4043362" y="1091561"/>
                <a:ext cx="342899" cy="685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Shape 407"/>
              <p:cNvSpPr/>
              <p:nvPr/>
            </p:nvSpPr>
            <p:spPr>
              <a:xfrm>
                <a:off x="4400550" y="1091561"/>
                <a:ext cx="342899" cy="6857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Shape 408"/>
              <p:cNvSpPr/>
              <p:nvPr/>
            </p:nvSpPr>
            <p:spPr>
              <a:xfrm>
                <a:off x="4757737" y="1091561"/>
                <a:ext cx="342899" cy="685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5114925" y="1091561"/>
                <a:ext cx="342899" cy="6857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 baseline="-25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Potential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 smtClean="0"/>
              <a:t>Revenue Potential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0" y="1225050"/>
            <a:ext cx="4170326" cy="3590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642" y="1225050"/>
            <a:ext cx="2438400" cy="153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In </a:t>
            </a:r>
            <a:r>
              <a:rPr lang="en-US" sz="2000" dirty="0"/>
              <a:t>order to grow our economy and livable wage attainment we have to improve or increase the skill level of America's workforce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One </a:t>
            </a:r>
            <a:r>
              <a:rPr lang="en-US" sz="2000" dirty="0"/>
              <a:t>of the holes in our education system, is the approach to College </a:t>
            </a:r>
            <a:r>
              <a:rPr lang="en-US" sz="2000" dirty="0" smtClean="0"/>
              <a:t>Only for our learners without creating viable career choices.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As a result only 40% achieve a post secondary degree and as a result America’s on time completion rates are alarming high.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Youth have lost the connection to careers as the opportunities to experience and explore careers are at a minimum in our educational system.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Budget Summary 17</a:t>
            </a:r>
            <a:endParaRPr lang="en-US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26" y="1130603"/>
            <a:ext cx="3079078" cy="4012897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645737"/>
              </p:ext>
            </p:extLst>
          </p:nvPr>
        </p:nvGraphicFramePr>
        <p:xfrm>
          <a:off x="4231758" y="1130603"/>
          <a:ext cx="4238551" cy="355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Marketing Strategy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CTE Summit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Workforce Presence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Corrections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NDP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Management Team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313887" y="2114550"/>
            <a:ext cx="4730719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Titillium" pitchFamily="50" charset="0"/>
              </a:rPr>
              <a:t>FOUNDATION SKILLS</a:t>
            </a:r>
            <a:endParaRPr lang="en-GB" sz="4000" b="1" dirty="0">
              <a:solidFill>
                <a:schemeClr val="bg2"/>
              </a:solidFill>
              <a:latin typeface="Titillium" pitchFamily="50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429000" y="3181350"/>
            <a:ext cx="2188836" cy="31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>
              <a:lnSpc>
                <a:spcPct val="150000"/>
              </a:lnSpc>
            </a:pPr>
            <a:r>
              <a:rPr lang="en-US" sz="9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PRESENTED </a:t>
            </a:r>
            <a:r>
              <a:rPr lang="en-US" sz="900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</a:t>
            </a:r>
            <a:endParaRPr lang="en-US" sz="9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234567" y="414446"/>
            <a:ext cx="1392556" cy="1220958"/>
            <a:chOff x="7809534" y="9076"/>
            <a:chExt cx="2952250" cy="2588455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8173330" y="9076"/>
              <a:ext cx="2588454" cy="258845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8512918" y="815926"/>
              <a:ext cx="1781603" cy="178160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7809534" y="694219"/>
              <a:ext cx="1903310" cy="19033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85800" y="3416649"/>
            <a:ext cx="1392556" cy="1220958"/>
            <a:chOff x="7809534" y="9076"/>
            <a:chExt cx="2952250" cy="2588455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8173330" y="9076"/>
              <a:ext cx="2588454" cy="258845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8512918" y="815926"/>
              <a:ext cx="1781603" cy="178160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809534" y="694219"/>
              <a:ext cx="1903310" cy="19033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735980" y="1030170"/>
            <a:ext cx="1390452" cy="883552"/>
            <a:chOff x="3735980" y="1030170"/>
            <a:chExt cx="1390452" cy="883552"/>
          </a:xfrm>
        </p:grpSpPr>
        <p:sp>
          <p:nvSpPr>
            <p:cNvPr id="70" name="Freeform 1529"/>
            <p:cNvSpPr>
              <a:spLocks noChangeAspect="1" noEditPoints="1"/>
            </p:cNvSpPr>
            <p:nvPr/>
          </p:nvSpPr>
          <p:spPr bwMode="auto">
            <a:xfrm>
              <a:off x="4447218" y="1223894"/>
              <a:ext cx="679214" cy="689828"/>
            </a:xfrm>
            <a:custGeom>
              <a:avLst/>
              <a:gdLst>
                <a:gd name="T0" fmla="*/ 1033 w 3257"/>
                <a:gd name="T1" fmla="*/ 339 h 3125"/>
                <a:gd name="T2" fmla="*/ 773 w 3257"/>
                <a:gd name="T3" fmla="*/ 446 h 3125"/>
                <a:gd name="T4" fmla="*/ 552 w 3257"/>
                <a:gd name="T5" fmla="*/ 629 h 3125"/>
                <a:gd name="T6" fmla="*/ 400 w 3257"/>
                <a:gd name="T7" fmla="*/ 863 h 3125"/>
                <a:gd name="T8" fmla="*/ 329 w 3257"/>
                <a:gd name="T9" fmla="*/ 1122 h 3125"/>
                <a:gd name="T10" fmla="*/ 339 w 3257"/>
                <a:gd name="T11" fmla="*/ 1389 h 3125"/>
                <a:gd name="T12" fmla="*/ 430 w 3257"/>
                <a:gd name="T13" fmla="*/ 1643 h 3125"/>
                <a:gd name="T14" fmla="*/ 601 w 3257"/>
                <a:gd name="T15" fmla="*/ 1868 h 3125"/>
                <a:gd name="T16" fmla="*/ 836 w 3257"/>
                <a:gd name="T17" fmla="*/ 2033 h 3125"/>
                <a:gd name="T18" fmla="*/ 1101 w 3257"/>
                <a:gd name="T19" fmla="*/ 2120 h 3125"/>
                <a:gd name="T20" fmla="*/ 1379 w 3257"/>
                <a:gd name="T21" fmla="*/ 2130 h 3125"/>
                <a:gd name="T22" fmla="*/ 1648 w 3257"/>
                <a:gd name="T23" fmla="*/ 2062 h 3125"/>
                <a:gd name="T24" fmla="*/ 1892 w 3257"/>
                <a:gd name="T25" fmla="*/ 1917 h 3125"/>
                <a:gd name="T26" fmla="*/ 2083 w 3257"/>
                <a:gd name="T27" fmla="*/ 1703 h 3125"/>
                <a:gd name="T28" fmla="*/ 2194 w 3257"/>
                <a:gd name="T29" fmla="*/ 1454 h 3125"/>
                <a:gd name="T30" fmla="*/ 2224 w 3257"/>
                <a:gd name="T31" fmla="*/ 1189 h 3125"/>
                <a:gd name="T32" fmla="*/ 2174 w 3257"/>
                <a:gd name="T33" fmla="*/ 926 h 3125"/>
                <a:gd name="T34" fmla="*/ 2043 w 3257"/>
                <a:gd name="T35" fmla="*/ 684 h 3125"/>
                <a:gd name="T36" fmla="*/ 1835 w 3257"/>
                <a:gd name="T37" fmla="*/ 485 h 3125"/>
                <a:gd name="T38" fmla="*/ 1583 w 3257"/>
                <a:gd name="T39" fmla="*/ 358 h 3125"/>
                <a:gd name="T40" fmla="*/ 1309 w 3257"/>
                <a:gd name="T41" fmla="*/ 310 h 3125"/>
                <a:gd name="T42" fmla="*/ 1437 w 3257"/>
                <a:gd name="T43" fmla="*/ 10 h 3125"/>
                <a:gd name="T44" fmla="*/ 1755 w 3257"/>
                <a:gd name="T45" fmla="*/ 89 h 3125"/>
                <a:gd name="T46" fmla="*/ 2045 w 3257"/>
                <a:gd name="T47" fmla="*/ 248 h 3125"/>
                <a:gd name="T48" fmla="*/ 2287 w 3257"/>
                <a:gd name="T49" fmla="*/ 478 h 3125"/>
                <a:gd name="T50" fmla="*/ 2449 w 3257"/>
                <a:gd name="T51" fmla="*/ 749 h 3125"/>
                <a:gd name="T52" fmla="*/ 2534 w 3257"/>
                <a:gd name="T53" fmla="*/ 1044 h 3125"/>
                <a:gd name="T54" fmla="*/ 2541 w 3257"/>
                <a:gd name="T55" fmla="*/ 1347 h 3125"/>
                <a:gd name="T56" fmla="*/ 2470 w 3257"/>
                <a:gd name="T57" fmla="*/ 1644 h 3125"/>
                <a:gd name="T58" fmla="*/ 2320 w 3257"/>
                <a:gd name="T59" fmla="*/ 1920 h 3125"/>
                <a:gd name="T60" fmla="*/ 2431 w 3257"/>
                <a:gd name="T61" fmla="*/ 1969 h 3125"/>
                <a:gd name="T62" fmla="*/ 3226 w 3257"/>
                <a:gd name="T63" fmla="*/ 2745 h 3125"/>
                <a:gd name="T64" fmla="*/ 3257 w 3257"/>
                <a:gd name="T65" fmla="*/ 2885 h 3125"/>
                <a:gd name="T66" fmla="*/ 3205 w 3257"/>
                <a:gd name="T67" fmla="*/ 3021 h 3125"/>
                <a:gd name="T68" fmla="*/ 3081 w 3257"/>
                <a:gd name="T69" fmla="*/ 3110 h 3125"/>
                <a:gd name="T70" fmla="*/ 2932 w 3257"/>
                <a:gd name="T71" fmla="*/ 3121 h 3125"/>
                <a:gd name="T72" fmla="*/ 2797 w 3257"/>
                <a:gd name="T73" fmla="*/ 3050 h 3125"/>
                <a:gd name="T74" fmla="*/ 2021 w 3257"/>
                <a:gd name="T75" fmla="*/ 2282 h 3125"/>
                <a:gd name="T76" fmla="*/ 1862 w 3257"/>
                <a:gd name="T77" fmla="*/ 2307 h 3125"/>
                <a:gd name="T78" fmla="*/ 1560 w 3257"/>
                <a:gd name="T79" fmla="*/ 2413 h 3125"/>
                <a:gd name="T80" fmla="*/ 1246 w 3257"/>
                <a:gd name="T81" fmla="*/ 2445 h 3125"/>
                <a:gd name="T82" fmla="*/ 932 w 3257"/>
                <a:gd name="T83" fmla="*/ 2401 h 3125"/>
                <a:gd name="T84" fmla="*/ 636 w 3257"/>
                <a:gd name="T85" fmla="*/ 2282 h 3125"/>
                <a:gd name="T86" fmla="*/ 373 w 3257"/>
                <a:gd name="T87" fmla="*/ 2087 h 3125"/>
                <a:gd name="T88" fmla="*/ 165 w 3257"/>
                <a:gd name="T89" fmla="*/ 1826 h 3125"/>
                <a:gd name="T90" fmla="*/ 41 w 3257"/>
                <a:gd name="T91" fmla="*/ 1533 h 3125"/>
                <a:gd name="T92" fmla="*/ 0 w 3257"/>
                <a:gd name="T93" fmla="*/ 1223 h 3125"/>
                <a:gd name="T94" fmla="*/ 41 w 3257"/>
                <a:gd name="T95" fmla="*/ 912 h 3125"/>
                <a:gd name="T96" fmla="*/ 165 w 3257"/>
                <a:gd name="T97" fmla="*/ 618 h 3125"/>
                <a:gd name="T98" fmla="*/ 373 w 3257"/>
                <a:gd name="T99" fmla="*/ 357 h 3125"/>
                <a:gd name="T100" fmla="*/ 645 w 3257"/>
                <a:gd name="T101" fmla="*/ 159 h 3125"/>
                <a:gd name="T102" fmla="*/ 950 w 3257"/>
                <a:gd name="T103" fmla="*/ 40 h 3125"/>
                <a:gd name="T104" fmla="*/ 1274 w 3257"/>
                <a:gd name="T105" fmla="*/ 0 h 3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57" h="3125">
                  <a:moveTo>
                    <a:pt x="1239" y="310"/>
                  </a:moveTo>
                  <a:lnTo>
                    <a:pt x="1170" y="316"/>
                  </a:lnTo>
                  <a:lnTo>
                    <a:pt x="1101" y="325"/>
                  </a:lnTo>
                  <a:lnTo>
                    <a:pt x="1033" y="339"/>
                  </a:lnTo>
                  <a:lnTo>
                    <a:pt x="965" y="358"/>
                  </a:lnTo>
                  <a:lnTo>
                    <a:pt x="900" y="383"/>
                  </a:lnTo>
                  <a:lnTo>
                    <a:pt x="836" y="412"/>
                  </a:lnTo>
                  <a:lnTo>
                    <a:pt x="773" y="446"/>
                  </a:lnTo>
                  <a:lnTo>
                    <a:pt x="714" y="485"/>
                  </a:lnTo>
                  <a:lnTo>
                    <a:pt x="657" y="528"/>
                  </a:lnTo>
                  <a:lnTo>
                    <a:pt x="601" y="576"/>
                  </a:lnTo>
                  <a:lnTo>
                    <a:pt x="552" y="629"/>
                  </a:lnTo>
                  <a:lnTo>
                    <a:pt x="506" y="684"/>
                  </a:lnTo>
                  <a:lnTo>
                    <a:pt x="466" y="741"/>
                  </a:lnTo>
                  <a:lnTo>
                    <a:pt x="430" y="801"/>
                  </a:lnTo>
                  <a:lnTo>
                    <a:pt x="400" y="863"/>
                  </a:lnTo>
                  <a:lnTo>
                    <a:pt x="374" y="926"/>
                  </a:lnTo>
                  <a:lnTo>
                    <a:pt x="354" y="991"/>
                  </a:lnTo>
                  <a:lnTo>
                    <a:pt x="339" y="1056"/>
                  </a:lnTo>
                  <a:lnTo>
                    <a:pt x="329" y="1122"/>
                  </a:lnTo>
                  <a:lnTo>
                    <a:pt x="325" y="1189"/>
                  </a:lnTo>
                  <a:lnTo>
                    <a:pt x="325" y="1255"/>
                  </a:lnTo>
                  <a:lnTo>
                    <a:pt x="329" y="1322"/>
                  </a:lnTo>
                  <a:lnTo>
                    <a:pt x="339" y="1389"/>
                  </a:lnTo>
                  <a:lnTo>
                    <a:pt x="354" y="1454"/>
                  </a:lnTo>
                  <a:lnTo>
                    <a:pt x="374" y="1519"/>
                  </a:lnTo>
                  <a:lnTo>
                    <a:pt x="400" y="1582"/>
                  </a:lnTo>
                  <a:lnTo>
                    <a:pt x="430" y="1643"/>
                  </a:lnTo>
                  <a:lnTo>
                    <a:pt x="466" y="1703"/>
                  </a:lnTo>
                  <a:lnTo>
                    <a:pt x="506" y="1761"/>
                  </a:lnTo>
                  <a:lnTo>
                    <a:pt x="552" y="1816"/>
                  </a:lnTo>
                  <a:lnTo>
                    <a:pt x="601" y="1868"/>
                  </a:lnTo>
                  <a:lnTo>
                    <a:pt x="657" y="1917"/>
                  </a:lnTo>
                  <a:lnTo>
                    <a:pt x="714" y="1960"/>
                  </a:lnTo>
                  <a:lnTo>
                    <a:pt x="773" y="1999"/>
                  </a:lnTo>
                  <a:lnTo>
                    <a:pt x="836" y="2033"/>
                  </a:lnTo>
                  <a:lnTo>
                    <a:pt x="900" y="2062"/>
                  </a:lnTo>
                  <a:lnTo>
                    <a:pt x="965" y="2086"/>
                  </a:lnTo>
                  <a:lnTo>
                    <a:pt x="1033" y="2105"/>
                  </a:lnTo>
                  <a:lnTo>
                    <a:pt x="1101" y="2120"/>
                  </a:lnTo>
                  <a:lnTo>
                    <a:pt x="1170" y="2130"/>
                  </a:lnTo>
                  <a:lnTo>
                    <a:pt x="1239" y="2135"/>
                  </a:lnTo>
                  <a:lnTo>
                    <a:pt x="1309" y="2135"/>
                  </a:lnTo>
                  <a:lnTo>
                    <a:pt x="1379" y="2130"/>
                  </a:lnTo>
                  <a:lnTo>
                    <a:pt x="1448" y="2120"/>
                  </a:lnTo>
                  <a:lnTo>
                    <a:pt x="1516" y="2105"/>
                  </a:lnTo>
                  <a:lnTo>
                    <a:pt x="1583" y="2086"/>
                  </a:lnTo>
                  <a:lnTo>
                    <a:pt x="1648" y="2062"/>
                  </a:lnTo>
                  <a:lnTo>
                    <a:pt x="1713" y="2033"/>
                  </a:lnTo>
                  <a:lnTo>
                    <a:pt x="1775" y="1999"/>
                  </a:lnTo>
                  <a:lnTo>
                    <a:pt x="1835" y="1960"/>
                  </a:lnTo>
                  <a:lnTo>
                    <a:pt x="1892" y="1917"/>
                  </a:lnTo>
                  <a:lnTo>
                    <a:pt x="1947" y="1868"/>
                  </a:lnTo>
                  <a:lnTo>
                    <a:pt x="1997" y="1816"/>
                  </a:lnTo>
                  <a:lnTo>
                    <a:pt x="2043" y="1761"/>
                  </a:lnTo>
                  <a:lnTo>
                    <a:pt x="2083" y="1703"/>
                  </a:lnTo>
                  <a:lnTo>
                    <a:pt x="2118" y="1643"/>
                  </a:lnTo>
                  <a:lnTo>
                    <a:pt x="2149" y="1582"/>
                  </a:lnTo>
                  <a:lnTo>
                    <a:pt x="2174" y="1519"/>
                  </a:lnTo>
                  <a:lnTo>
                    <a:pt x="2194" y="1454"/>
                  </a:lnTo>
                  <a:lnTo>
                    <a:pt x="2210" y="1389"/>
                  </a:lnTo>
                  <a:lnTo>
                    <a:pt x="2219" y="1322"/>
                  </a:lnTo>
                  <a:lnTo>
                    <a:pt x="2224" y="1255"/>
                  </a:lnTo>
                  <a:lnTo>
                    <a:pt x="2224" y="1189"/>
                  </a:lnTo>
                  <a:lnTo>
                    <a:pt x="2219" y="1122"/>
                  </a:lnTo>
                  <a:lnTo>
                    <a:pt x="2210" y="1056"/>
                  </a:lnTo>
                  <a:lnTo>
                    <a:pt x="2194" y="991"/>
                  </a:lnTo>
                  <a:lnTo>
                    <a:pt x="2174" y="926"/>
                  </a:lnTo>
                  <a:lnTo>
                    <a:pt x="2149" y="863"/>
                  </a:lnTo>
                  <a:lnTo>
                    <a:pt x="2118" y="801"/>
                  </a:lnTo>
                  <a:lnTo>
                    <a:pt x="2083" y="741"/>
                  </a:lnTo>
                  <a:lnTo>
                    <a:pt x="2043" y="684"/>
                  </a:lnTo>
                  <a:lnTo>
                    <a:pt x="1997" y="629"/>
                  </a:lnTo>
                  <a:lnTo>
                    <a:pt x="1947" y="576"/>
                  </a:lnTo>
                  <a:lnTo>
                    <a:pt x="1892" y="528"/>
                  </a:lnTo>
                  <a:lnTo>
                    <a:pt x="1835" y="485"/>
                  </a:lnTo>
                  <a:lnTo>
                    <a:pt x="1775" y="446"/>
                  </a:lnTo>
                  <a:lnTo>
                    <a:pt x="1713" y="412"/>
                  </a:lnTo>
                  <a:lnTo>
                    <a:pt x="1648" y="383"/>
                  </a:lnTo>
                  <a:lnTo>
                    <a:pt x="1583" y="358"/>
                  </a:lnTo>
                  <a:lnTo>
                    <a:pt x="1516" y="339"/>
                  </a:lnTo>
                  <a:lnTo>
                    <a:pt x="1448" y="325"/>
                  </a:lnTo>
                  <a:lnTo>
                    <a:pt x="1379" y="316"/>
                  </a:lnTo>
                  <a:lnTo>
                    <a:pt x="1309" y="310"/>
                  </a:lnTo>
                  <a:lnTo>
                    <a:pt x="1239" y="310"/>
                  </a:lnTo>
                  <a:close/>
                  <a:moveTo>
                    <a:pt x="1274" y="0"/>
                  </a:moveTo>
                  <a:lnTo>
                    <a:pt x="1356" y="2"/>
                  </a:lnTo>
                  <a:lnTo>
                    <a:pt x="1437" y="10"/>
                  </a:lnTo>
                  <a:lnTo>
                    <a:pt x="1518" y="22"/>
                  </a:lnTo>
                  <a:lnTo>
                    <a:pt x="1598" y="40"/>
                  </a:lnTo>
                  <a:lnTo>
                    <a:pt x="1677" y="62"/>
                  </a:lnTo>
                  <a:lnTo>
                    <a:pt x="1755" y="89"/>
                  </a:lnTo>
                  <a:lnTo>
                    <a:pt x="1830" y="121"/>
                  </a:lnTo>
                  <a:lnTo>
                    <a:pt x="1904" y="159"/>
                  </a:lnTo>
                  <a:lnTo>
                    <a:pt x="1976" y="200"/>
                  </a:lnTo>
                  <a:lnTo>
                    <a:pt x="2045" y="248"/>
                  </a:lnTo>
                  <a:lnTo>
                    <a:pt x="2112" y="300"/>
                  </a:lnTo>
                  <a:lnTo>
                    <a:pt x="2176" y="357"/>
                  </a:lnTo>
                  <a:lnTo>
                    <a:pt x="2234" y="416"/>
                  </a:lnTo>
                  <a:lnTo>
                    <a:pt x="2287" y="478"/>
                  </a:lnTo>
                  <a:lnTo>
                    <a:pt x="2335" y="544"/>
                  </a:lnTo>
                  <a:lnTo>
                    <a:pt x="2378" y="610"/>
                  </a:lnTo>
                  <a:lnTo>
                    <a:pt x="2417" y="679"/>
                  </a:lnTo>
                  <a:lnTo>
                    <a:pt x="2449" y="749"/>
                  </a:lnTo>
                  <a:lnTo>
                    <a:pt x="2478" y="821"/>
                  </a:lnTo>
                  <a:lnTo>
                    <a:pt x="2501" y="894"/>
                  </a:lnTo>
                  <a:lnTo>
                    <a:pt x="2520" y="968"/>
                  </a:lnTo>
                  <a:lnTo>
                    <a:pt x="2534" y="1044"/>
                  </a:lnTo>
                  <a:lnTo>
                    <a:pt x="2543" y="1119"/>
                  </a:lnTo>
                  <a:lnTo>
                    <a:pt x="2547" y="1195"/>
                  </a:lnTo>
                  <a:lnTo>
                    <a:pt x="2547" y="1272"/>
                  </a:lnTo>
                  <a:lnTo>
                    <a:pt x="2541" y="1347"/>
                  </a:lnTo>
                  <a:lnTo>
                    <a:pt x="2530" y="1422"/>
                  </a:lnTo>
                  <a:lnTo>
                    <a:pt x="2515" y="1498"/>
                  </a:lnTo>
                  <a:lnTo>
                    <a:pt x="2495" y="1571"/>
                  </a:lnTo>
                  <a:lnTo>
                    <a:pt x="2470" y="1644"/>
                  </a:lnTo>
                  <a:lnTo>
                    <a:pt x="2440" y="1716"/>
                  </a:lnTo>
                  <a:lnTo>
                    <a:pt x="2405" y="1786"/>
                  </a:lnTo>
                  <a:lnTo>
                    <a:pt x="2365" y="1854"/>
                  </a:lnTo>
                  <a:lnTo>
                    <a:pt x="2320" y="1920"/>
                  </a:lnTo>
                  <a:lnTo>
                    <a:pt x="2350" y="1928"/>
                  </a:lnTo>
                  <a:lnTo>
                    <a:pt x="2377" y="1938"/>
                  </a:lnTo>
                  <a:lnTo>
                    <a:pt x="2405" y="1953"/>
                  </a:lnTo>
                  <a:lnTo>
                    <a:pt x="2431" y="1969"/>
                  </a:lnTo>
                  <a:lnTo>
                    <a:pt x="2455" y="1990"/>
                  </a:lnTo>
                  <a:lnTo>
                    <a:pt x="3178" y="2685"/>
                  </a:lnTo>
                  <a:lnTo>
                    <a:pt x="3205" y="2713"/>
                  </a:lnTo>
                  <a:lnTo>
                    <a:pt x="3226" y="2745"/>
                  </a:lnTo>
                  <a:lnTo>
                    <a:pt x="3241" y="2778"/>
                  </a:lnTo>
                  <a:lnTo>
                    <a:pt x="3251" y="2813"/>
                  </a:lnTo>
                  <a:lnTo>
                    <a:pt x="3257" y="2850"/>
                  </a:lnTo>
                  <a:lnTo>
                    <a:pt x="3257" y="2885"/>
                  </a:lnTo>
                  <a:lnTo>
                    <a:pt x="3251" y="2921"/>
                  </a:lnTo>
                  <a:lnTo>
                    <a:pt x="3241" y="2956"/>
                  </a:lnTo>
                  <a:lnTo>
                    <a:pt x="3226" y="2989"/>
                  </a:lnTo>
                  <a:lnTo>
                    <a:pt x="3205" y="3021"/>
                  </a:lnTo>
                  <a:lnTo>
                    <a:pt x="3178" y="3050"/>
                  </a:lnTo>
                  <a:lnTo>
                    <a:pt x="3148" y="3075"/>
                  </a:lnTo>
                  <a:lnTo>
                    <a:pt x="3116" y="3095"/>
                  </a:lnTo>
                  <a:lnTo>
                    <a:pt x="3081" y="3110"/>
                  </a:lnTo>
                  <a:lnTo>
                    <a:pt x="3045" y="3121"/>
                  </a:lnTo>
                  <a:lnTo>
                    <a:pt x="3007" y="3125"/>
                  </a:lnTo>
                  <a:lnTo>
                    <a:pt x="2969" y="3125"/>
                  </a:lnTo>
                  <a:lnTo>
                    <a:pt x="2932" y="3121"/>
                  </a:lnTo>
                  <a:lnTo>
                    <a:pt x="2896" y="3110"/>
                  </a:lnTo>
                  <a:lnTo>
                    <a:pt x="2861" y="3095"/>
                  </a:lnTo>
                  <a:lnTo>
                    <a:pt x="2828" y="3075"/>
                  </a:lnTo>
                  <a:lnTo>
                    <a:pt x="2797" y="3050"/>
                  </a:lnTo>
                  <a:lnTo>
                    <a:pt x="2074" y="2355"/>
                  </a:lnTo>
                  <a:lnTo>
                    <a:pt x="2053" y="2333"/>
                  </a:lnTo>
                  <a:lnTo>
                    <a:pt x="2035" y="2307"/>
                  </a:lnTo>
                  <a:lnTo>
                    <a:pt x="2021" y="2282"/>
                  </a:lnTo>
                  <a:lnTo>
                    <a:pt x="2009" y="2254"/>
                  </a:lnTo>
                  <a:lnTo>
                    <a:pt x="2001" y="2226"/>
                  </a:lnTo>
                  <a:lnTo>
                    <a:pt x="1933" y="2268"/>
                  </a:lnTo>
                  <a:lnTo>
                    <a:pt x="1862" y="2307"/>
                  </a:lnTo>
                  <a:lnTo>
                    <a:pt x="1788" y="2341"/>
                  </a:lnTo>
                  <a:lnTo>
                    <a:pt x="1714" y="2369"/>
                  </a:lnTo>
                  <a:lnTo>
                    <a:pt x="1638" y="2394"/>
                  </a:lnTo>
                  <a:lnTo>
                    <a:pt x="1560" y="2413"/>
                  </a:lnTo>
                  <a:lnTo>
                    <a:pt x="1483" y="2427"/>
                  </a:lnTo>
                  <a:lnTo>
                    <a:pt x="1404" y="2437"/>
                  </a:lnTo>
                  <a:lnTo>
                    <a:pt x="1325" y="2444"/>
                  </a:lnTo>
                  <a:lnTo>
                    <a:pt x="1246" y="2445"/>
                  </a:lnTo>
                  <a:lnTo>
                    <a:pt x="1167" y="2440"/>
                  </a:lnTo>
                  <a:lnTo>
                    <a:pt x="1088" y="2431"/>
                  </a:lnTo>
                  <a:lnTo>
                    <a:pt x="1010" y="2418"/>
                  </a:lnTo>
                  <a:lnTo>
                    <a:pt x="932" y="2401"/>
                  </a:lnTo>
                  <a:lnTo>
                    <a:pt x="856" y="2377"/>
                  </a:lnTo>
                  <a:lnTo>
                    <a:pt x="781" y="2350"/>
                  </a:lnTo>
                  <a:lnTo>
                    <a:pt x="708" y="2318"/>
                  </a:lnTo>
                  <a:lnTo>
                    <a:pt x="636" y="2282"/>
                  </a:lnTo>
                  <a:lnTo>
                    <a:pt x="566" y="2240"/>
                  </a:lnTo>
                  <a:lnTo>
                    <a:pt x="500" y="2194"/>
                  </a:lnTo>
                  <a:lnTo>
                    <a:pt x="435" y="2143"/>
                  </a:lnTo>
                  <a:lnTo>
                    <a:pt x="373" y="2087"/>
                  </a:lnTo>
                  <a:lnTo>
                    <a:pt x="313" y="2026"/>
                  </a:lnTo>
                  <a:lnTo>
                    <a:pt x="259" y="1962"/>
                  </a:lnTo>
                  <a:lnTo>
                    <a:pt x="210" y="1896"/>
                  </a:lnTo>
                  <a:lnTo>
                    <a:pt x="165" y="1826"/>
                  </a:lnTo>
                  <a:lnTo>
                    <a:pt x="127" y="1755"/>
                  </a:lnTo>
                  <a:lnTo>
                    <a:pt x="93" y="1683"/>
                  </a:lnTo>
                  <a:lnTo>
                    <a:pt x="65" y="1609"/>
                  </a:lnTo>
                  <a:lnTo>
                    <a:pt x="41" y="1533"/>
                  </a:lnTo>
                  <a:lnTo>
                    <a:pt x="23" y="1456"/>
                  </a:lnTo>
                  <a:lnTo>
                    <a:pt x="11" y="1378"/>
                  </a:lnTo>
                  <a:lnTo>
                    <a:pt x="3" y="1301"/>
                  </a:lnTo>
                  <a:lnTo>
                    <a:pt x="0" y="1223"/>
                  </a:lnTo>
                  <a:lnTo>
                    <a:pt x="3" y="1144"/>
                  </a:lnTo>
                  <a:lnTo>
                    <a:pt x="11" y="1066"/>
                  </a:lnTo>
                  <a:lnTo>
                    <a:pt x="23" y="989"/>
                  </a:lnTo>
                  <a:lnTo>
                    <a:pt x="41" y="912"/>
                  </a:lnTo>
                  <a:lnTo>
                    <a:pt x="65" y="836"/>
                  </a:lnTo>
                  <a:lnTo>
                    <a:pt x="93" y="761"/>
                  </a:lnTo>
                  <a:lnTo>
                    <a:pt x="127" y="689"/>
                  </a:lnTo>
                  <a:lnTo>
                    <a:pt x="165" y="618"/>
                  </a:lnTo>
                  <a:lnTo>
                    <a:pt x="210" y="549"/>
                  </a:lnTo>
                  <a:lnTo>
                    <a:pt x="259" y="482"/>
                  </a:lnTo>
                  <a:lnTo>
                    <a:pt x="313" y="418"/>
                  </a:lnTo>
                  <a:lnTo>
                    <a:pt x="373" y="357"/>
                  </a:lnTo>
                  <a:lnTo>
                    <a:pt x="437" y="300"/>
                  </a:lnTo>
                  <a:lnTo>
                    <a:pt x="503" y="248"/>
                  </a:lnTo>
                  <a:lnTo>
                    <a:pt x="573" y="200"/>
                  </a:lnTo>
                  <a:lnTo>
                    <a:pt x="645" y="159"/>
                  </a:lnTo>
                  <a:lnTo>
                    <a:pt x="718" y="121"/>
                  </a:lnTo>
                  <a:lnTo>
                    <a:pt x="794" y="89"/>
                  </a:lnTo>
                  <a:lnTo>
                    <a:pt x="872" y="62"/>
                  </a:lnTo>
                  <a:lnTo>
                    <a:pt x="950" y="40"/>
                  </a:lnTo>
                  <a:lnTo>
                    <a:pt x="1031" y="22"/>
                  </a:lnTo>
                  <a:lnTo>
                    <a:pt x="1112" y="10"/>
                  </a:lnTo>
                  <a:lnTo>
                    <a:pt x="1192" y="2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3735980" y="1030170"/>
              <a:ext cx="715720" cy="538638"/>
              <a:chOff x="6010190" y="880203"/>
              <a:chExt cx="307975" cy="231776"/>
            </a:xfrm>
            <a:solidFill>
              <a:schemeClr val="accent2"/>
            </a:solidFill>
          </p:grpSpPr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6048290" y="880203"/>
                <a:ext cx="269875" cy="193676"/>
              </a:xfrm>
              <a:custGeom>
                <a:avLst/>
                <a:gdLst>
                  <a:gd name="T0" fmla="*/ 111 w 170"/>
                  <a:gd name="T1" fmla="*/ 0 h 122"/>
                  <a:gd name="T2" fmla="*/ 134 w 170"/>
                  <a:gd name="T3" fmla="*/ 14 h 122"/>
                  <a:gd name="T4" fmla="*/ 56 w 170"/>
                  <a:gd name="T5" fmla="*/ 83 h 122"/>
                  <a:gd name="T6" fmla="*/ 28 w 170"/>
                  <a:gd name="T7" fmla="*/ 67 h 122"/>
                  <a:gd name="T8" fmla="*/ 0 w 170"/>
                  <a:gd name="T9" fmla="*/ 122 h 122"/>
                  <a:gd name="T10" fmla="*/ 30 w 170"/>
                  <a:gd name="T11" fmla="*/ 91 h 122"/>
                  <a:gd name="T12" fmla="*/ 56 w 170"/>
                  <a:gd name="T13" fmla="*/ 105 h 122"/>
                  <a:gd name="T14" fmla="*/ 146 w 170"/>
                  <a:gd name="T15" fmla="*/ 29 h 122"/>
                  <a:gd name="T16" fmla="*/ 161 w 170"/>
                  <a:gd name="T17" fmla="*/ 52 h 122"/>
                  <a:gd name="T18" fmla="*/ 170 w 170"/>
                  <a:gd name="T19" fmla="*/ 0 h 122"/>
                  <a:gd name="T20" fmla="*/ 111 w 170"/>
                  <a:gd name="T2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22">
                    <a:moveTo>
                      <a:pt x="111" y="0"/>
                    </a:moveTo>
                    <a:lnTo>
                      <a:pt x="134" y="14"/>
                    </a:lnTo>
                    <a:lnTo>
                      <a:pt x="56" y="83"/>
                    </a:lnTo>
                    <a:lnTo>
                      <a:pt x="28" y="67"/>
                    </a:lnTo>
                    <a:lnTo>
                      <a:pt x="0" y="122"/>
                    </a:lnTo>
                    <a:lnTo>
                      <a:pt x="30" y="91"/>
                    </a:lnTo>
                    <a:lnTo>
                      <a:pt x="56" y="105"/>
                    </a:lnTo>
                    <a:lnTo>
                      <a:pt x="146" y="29"/>
                    </a:lnTo>
                    <a:lnTo>
                      <a:pt x="161" y="52"/>
                    </a:lnTo>
                    <a:lnTo>
                      <a:pt x="170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3" name="Freeform 71"/>
              <p:cNvSpPr>
                <a:spLocks/>
              </p:cNvSpPr>
              <p:nvPr/>
            </p:nvSpPr>
            <p:spPr bwMode="auto">
              <a:xfrm>
                <a:off x="6010190" y="907191"/>
                <a:ext cx="274638" cy="204788"/>
              </a:xfrm>
              <a:custGeom>
                <a:avLst/>
                <a:gdLst>
                  <a:gd name="T0" fmla="*/ 158 w 173"/>
                  <a:gd name="T1" fmla="*/ 117 h 129"/>
                  <a:gd name="T2" fmla="*/ 14 w 173"/>
                  <a:gd name="T3" fmla="*/ 117 h 129"/>
                  <a:gd name="T4" fmla="*/ 14 w 173"/>
                  <a:gd name="T5" fmla="*/ 12 h 129"/>
                  <a:gd name="T6" fmla="*/ 125 w 173"/>
                  <a:gd name="T7" fmla="*/ 12 h 129"/>
                  <a:gd name="T8" fmla="*/ 135 w 173"/>
                  <a:gd name="T9" fmla="*/ 0 h 129"/>
                  <a:gd name="T10" fmla="*/ 0 w 173"/>
                  <a:gd name="T11" fmla="*/ 0 h 129"/>
                  <a:gd name="T12" fmla="*/ 0 w 173"/>
                  <a:gd name="T13" fmla="*/ 129 h 129"/>
                  <a:gd name="T14" fmla="*/ 173 w 173"/>
                  <a:gd name="T15" fmla="*/ 129 h 129"/>
                  <a:gd name="T16" fmla="*/ 173 w 173"/>
                  <a:gd name="T17" fmla="*/ 33 h 129"/>
                  <a:gd name="T18" fmla="*/ 158 w 173"/>
                  <a:gd name="T19" fmla="*/ 43 h 129"/>
                  <a:gd name="T20" fmla="*/ 158 w 173"/>
                  <a:gd name="T21" fmla="*/ 11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129">
                    <a:moveTo>
                      <a:pt x="158" y="117"/>
                    </a:moveTo>
                    <a:lnTo>
                      <a:pt x="14" y="117"/>
                    </a:lnTo>
                    <a:lnTo>
                      <a:pt x="14" y="12"/>
                    </a:lnTo>
                    <a:lnTo>
                      <a:pt x="125" y="12"/>
                    </a:lnTo>
                    <a:lnTo>
                      <a:pt x="135" y="0"/>
                    </a:lnTo>
                    <a:lnTo>
                      <a:pt x="0" y="0"/>
                    </a:lnTo>
                    <a:lnTo>
                      <a:pt x="0" y="129"/>
                    </a:lnTo>
                    <a:lnTo>
                      <a:pt x="173" y="129"/>
                    </a:lnTo>
                    <a:lnTo>
                      <a:pt x="173" y="33"/>
                    </a:lnTo>
                    <a:lnTo>
                      <a:pt x="158" y="43"/>
                    </a:lnTo>
                    <a:lnTo>
                      <a:pt x="158" y="11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2882442" y="3640990"/>
            <a:ext cx="3379115" cy="772276"/>
            <a:chOff x="5617836" y="3587692"/>
            <a:chExt cx="3379115" cy="772276"/>
          </a:xfrm>
        </p:grpSpPr>
        <p:grpSp>
          <p:nvGrpSpPr>
            <p:cNvPr id="74" name="Group 73"/>
            <p:cNvGrpSpPr/>
            <p:nvPr/>
          </p:nvGrpSpPr>
          <p:grpSpPr>
            <a:xfrm>
              <a:off x="6629400" y="3587692"/>
              <a:ext cx="2367551" cy="772276"/>
              <a:chOff x="7334655" y="5194570"/>
              <a:chExt cx="6877569" cy="1070043"/>
            </a:xfrm>
            <a:solidFill>
              <a:schemeClr val="bg1"/>
            </a:solidFill>
          </p:grpSpPr>
          <p:sp>
            <p:nvSpPr>
              <p:cNvPr id="75" name="Rectangle 74"/>
              <p:cNvSpPr/>
              <p:nvPr/>
            </p:nvSpPr>
            <p:spPr>
              <a:xfrm>
                <a:off x="7334655" y="5194570"/>
                <a:ext cx="6348538" cy="10700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083815" y="5194570"/>
                <a:ext cx="1128409" cy="10700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 flipH="1">
              <a:off x="5617836" y="3587692"/>
              <a:ext cx="2367551" cy="772276"/>
              <a:chOff x="7334655" y="5194570"/>
              <a:chExt cx="6877569" cy="1070043"/>
            </a:xfrm>
            <a:solidFill>
              <a:schemeClr val="bg1"/>
            </a:solidFill>
          </p:grpSpPr>
          <p:sp>
            <p:nvSpPr>
              <p:cNvPr id="78" name="Rectangle 77"/>
              <p:cNvSpPr/>
              <p:nvPr/>
            </p:nvSpPr>
            <p:spPr>
              <a:xfrm>
                <a:off x="7334655" y="5194570"/>
                <a:ext cx="6348538" cy="10700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3083815" y="5194570"/>
                <a:ext cx="1128409" cy="10700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24" y="3638550"/>
            <a:ext cx="2200660" cy="67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198" y="-1"/>
            <a:ext cx="8000998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2491978" y="88900"/>
            <a:ext cx="3270251" cy="505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239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181349" y="0"/>
            <a:ext cx="1891507" cy="3121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0" y="21600"/>
                </a:moveTo>
                <a:lnTo>
                  <a:pt x="0" y="21600"/>
                </a:lnTo>
                <a:lnTo>
                  <a:pt x="14959" y="0"/>
                </a:lnTo>
                <a:lnTo>
                  <a:pt x="21600" y="0"/>
                </a:lnTo>
                <a:lnTo>
                  <a:pt x="6800" y="21600"/>
                </a:ln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4299128" y="-1"/>
            <a:ext cx="1275757" cy="2105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00" y="21600"/>
                </a:moveTo>
                <a:lnTo>
                  <a:pt x="0" y="21600"/>
                </a:lnTo>
                <a:lnTo>
                  <a:pt x="14959" y="0"/>
                </a:lnTo>
                <a:lnTo>
                  <a:pt x="21600" y="0"/>
                </a:lnTo>
                <a:lnTo>
                  <a:pt x="6800" y="21600"/>
                </a:ln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5228339" y="3016779"/>
            <a:ext cx="2747227" cy="72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60" tIns="22860" rIns="22860" bIns="22860">
            <a:spAutoFit/>
          </a:bodyPr>
          <a:lstStyle>
            <a:lvl1pPr>
              <a:defRPr sz="8800" b="1">
                <a:solidFill>
                  <a:srgbClr val="181717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400" dirty="0" smtClean="0"/>
              <a:t>WELCOME</a:t>
            </a:r>
            <a:endParaRPr sz="4400" dirty="0"/>
          </a:p>
        </p:txBody>
      </p:sp>
      <p:sp>
        <p:nvSpPr>
          <p:cNvPr id="2" name="Oval 1"/>
          <p:cNvSpPr/>
          <p:nvPr/>
        </p:nvSpPr>
        <p:spPr>
          <a:xfrm>
            <a:off x="6550456" y="978056"/>
            <a:ext cx="470263" cy="367873"/>
          </a:xfrm>
          <a:prstGeom prst="ellipse">
            <a:avLst/>
          </a:prstGeom>
          <a:solidFill>
            <a:schemeClr val="bg2">
              <a:lumMod val="50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19050" rtlCol="0" anchor="ctr">
            <a:spAutoFit/>
          </a:bodyPr>
          <a:lstStyle/>
          <a:p>
            <a:pPr defTabSz="685800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811533" y="694065"/>
            <a:ext cx="893854" cy="367873"/>
          </a:xfrm>
          <a:prstGeom prst="ellipse">
            <a:avLst/>
          </a:prstGeom>
          <a:solidFill>
            <a:schemeClr val="accent3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19050" rtlCol="0" anchor="ctr">
            <a:spAutoFit/>
          </a:bodyPr>
          <a:lstStyle/>
          <a:p>
            <a:pPr defTabSz="685800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00953" y="1293002"/>
            <a:ext cx="710581" cy="367873"/>
          </a:xfrm>
          <a:prstGeom prst="ellipse">
            <a:avLst/>
          </a:prstGeom>
          <a:solidFill>
            <a:srgbClr val="FFFF00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19050" rtlCol="0" anchor="ctr">
            <a:spAutoFit/>
          </a:bodyPr>
          <a:lstStyle/>
          <a:p>
            <a:pPr defTabSz="685800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925726" y="1648292"/>
            <a:ext cx="332734" cy="36787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19050" rtlCol="0" anchor="ctr">
            <a:spAutoFit/>
          </a:bodyPr>
          <a:lstStyle/>
          <a:p>
            <a:pPr defTabSz="685800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44748" y="643691"/>
            <a:ext cx="279442" cy="36787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19050" rtlCol="0" anchor="ctr">
            <a:spAutoFit/>
          </a:bodyPr>
          <a:lstStyle/>
          <a:p>
            <a:pPr defTabSz="685800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883225" y="1109065"/>
            <a:ext cx="181421" cy="367873"/>
          </a:xfrm>
          <a:prstGeom prst="ellipse">
            <a:avLst/>
          </a:prstGeom>
          <a:solidFill>
            <a:schemeClr val="tx2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19050" rtlCol="0" anchor="ctr">
            <a:spAutoFit/>
          </a:bodyPr>
          <a:lstStyle/>
          <a:p>
            <a:pPr defTabSz="685800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00953" y="878001"/>
            <a:ext cx="134230" cy="36787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19050" rtlCol="0" anchor="ctr">
            <a:spAutoFit/>
          </a:bodyPr>
          <a:lstStyle/>
          <a:p>
            <a:pPr defTabSz="685800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79353" y="1660875"/>
            <a:ext cx="134230" cy="367873"/>
          </a:xfrm>
          <a:prstGeom prst="ellipse">
            <a:avLst/>
          </a:prstGeom>
          <a:solidFill>
            <a:schemeClr val="accent3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19050" rtlCol="0" anchor="ctr">
            <a:spAutoFit/>
          </a:bodyPr>
          <a:lstStyle/>
          <a:p>
            <a:pPr defTabSz="685800" latinLnBrk="1" hangingPunct="0"/>
            <a:endParaRPr lang="en-US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605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53138" y="176667"/>
            <a:ext cx="2407069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Foundation Skills</a:t>
            </a:r>
            <a:endParaRPr lang="en-US" sz="2400" b="1" spc="-15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400" y="651511"/>
            <a:ext cx="7143770" cy="45719"/>
            <a:chOff x="914400" y="640081"/>
            <a:chExt cx="7143770" cy="45719"/>
          </a:xfrm>
        </p:grpSpPr>
        <p:grpSp>
          <p:nvGrpSpPr>
            <p:cNvPr id="4" name="Group 3"/>
            <p:cNvGrpSpPr/>
            <p:nvPr/>
          </p:nvGrpSpPr>
          <p:grpSpPr>
            <a:xfrm>
              <a:off x="4501544" y="640081"/>
              <a:ext cx="1771650" cy="45719"/>
              <a:chOff x="3686175" y="1091561"/>
              <a:chExt cx="1771650" cy="6858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286520" y="640081"/>
              <a:ext cx="1771650" cy="45719"/>
              <a:chOff x="3686175" y="1091561"/>
              <a:chExt cx="1771650" cy="6858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914400" y="640081"/>
              <a:ext cx="1771650" cy="45719"/>
              <a:chOff x="3686175" y="1091561"/>
              <a:chExt cx="1771650" cy="6858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699376" y="640081"/>
              <a:ext cx="1771650" cy="45719"/>
              <a:chOff x="3686175" y="1091561"/>
              <a:chExt cx="1771650" cy="6858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5" y="-19050"/>
            <a:ext cx="2200660" cy="67056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948790" y="4933950"/>
            <a:ext cx="7143770" cy="45719"/>
            <a:chOff x="914400" y="640081"/>
            <a:chExt cx="7143770" cy="45719"/>
          </a:xfrm>
        </p:grpSpPr>
        <p:grpSp>
          <p:nvGrpSpPr>
            <p:cNvPr id="30" name="Group 29"/>
            <p:cNvGrpSpPr/>
            <p:nvPr/>
          </p:nvGrpSpPr>
          <p:grpSpPr>
            <a:xfrm>
              <a:off x="4501544" y="640081"/>
              <a:ext cx="1771650" cy="45719"/>
              <a:chOff x="3686175" y="1091561"/>
              <a:chExt cx="1771650" cy="6858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286520" y="640081"/>
              <a:ext cx="1771650" cy="45719"/>
              <a:chOff x="3686175" y="1091561"/>
              <a:chExt cx="1771650" cy="6858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14400" y="640081"/>
              <a:ext cx="1771650" cy="45719"/>
              <a:chOff x="3686175" y="1091561"/>
              <a:chExt cx="1771650" cy="6858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699376" y="640081"/>
              <a:ext cx="1771650" cy="45719"/>
              <a:chOff x="3686175" y="1091561"/>
              <a:chExt cx="1771650" cy="6858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1016481" y="1436794"/>
            <a:ext cx="1580620" cy="3351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Foundation Skills</a:t>
            </a:r>
            <a:endParaRPr lang="en-US" sz="14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3438064" y="2051831"/>
            <a:ext cx="1384960" cy="1384960"/>
            <a:chOff x="2621488" y="3122523"/>
            <a:chExt cx="1685066" cy="1685066"/>
          </a:xfrm>
        </p:grpSpPr>
        <p:sp>
          <p:nvSpPr>
            <p:cNvPr id="56" name="Freeform 55"/>
            <p:cNvSpPr/>
            <p:nvPr/>
          </p:nvSpPr>
          <p:spPr>
            <a:xfrm>
              <a:off x="2621488" y="3122523"/>
              <a:ext cx="1685066" cy="1685066"/>
            </a:xfrm>
            <a:custGeom>
              <a:avLst/>
              <a:gdLst>
                <a:gd name="connsiteX0" fmla="*/ 1240658 w 2493570"/>
                <a:gd name="connsiteY0" fmla="*/ 137366 h 2493570"/>
                <a:gd name="connsiteX1" fmla="*/ 120043 w 2493570"/>
                <a:gd name="connsiteY1" fmla="*/ 1257981 h 2493570"/>
                <a:gd name="connsiteX2" fmla="*/ 1240658 w 2493570"/>
                <a:gd name="connsiteY2" fmla="*/ 2378596 h 2493570"/>
                <a:gd name="connsiteX3" fmla="*/ 2361273 w 2493570"/>
                <a:gd name="connsiteY3" fmla="*/ 1257981 h 2493570"/>
                <a:gd name="connsiteX4" fmla="*/ 1240658 w 2493570"/>
                <a:gd name="connsiteY4" fmla="*/ 137366 h 2493570"/>
                <a:gd name="connsiteX5" fmla="*/ 1246785 w 2493570"/>
                <a:gd name="connsiteY5" fmla="*/ 0 h 2493570"/>
                <a:gd name="connsiteX6" fmla="*/ 2493570 w 2493570"/>
                <a:gd name="connsiteY6" fmla="*/ 1246785 h 2493570"/>
                <a:gd name="connsiteX7" fmla="*/ 1246785 w 2493570"/>
                <a:gd name="connsiteY7" fmla="*/ 2493570 h 2493570"/>
                <a:gd name="connsiteX8" fmla="*/ 0 w 2493570"/>
                <a:gd name="connsiteY8" fmla="*/ 1246785 h 2493570"/>
                <a:gd name="connsiteX9" fmla="*/ 1246785 w 2493570"/>
                <a:gd name="connsiteY9" fmla="*/ 0 h 249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3570" h="2493570">
                  <a:moveTo>
                    <a:pt x="1240658" y="137366"/>
                  </a:moveTo>
                  <a:cubicBezTo>
                    <a:pt x="621759" y="137366"/>
                    <a:pt x="120043" y="639082"/>
                    <a:pt x="120043" y="1257981"/>
                  </a:cubicBezTo>
                  <a:cubicBezTo>
                    <a:pt x="120043" y="1876880"/>
                    <a:pt x="621759" y="2378596"/>
                    <a:pt x="1240658" y="2378596"/>
                  </a:cubicBezTo>
                  <a:cubicBezTo>
                    <a:pt x="1859557" y="2378596"/>
                    <a:pt x="2361273" y="1876880"/>
                    <a:pt x="2361273" y="1257981"/>
                  </a:cubicBezTo>
                  <a:cubicBezTo>
                    <a:pt x="2361273" y="639082"/>
                    <a:pt x="1859557" y="137366"/>
                    <a:pt x="1240658" y="137366"/>
                  </a:cubicBezTo>
                  <a:close/>
                  <a:moveTo>
                    <a:pt x="1246785" y="0"/>
                  </a:moveTo>
                  <a:cubicBezTo>
                    <a:pt x="1935365" y="0"/>
                    <a:pt x="2493570" y="558205"/>
                    <a:pt x="2493570" y="1246785"/>
                  </a:cubicBezTo>
                  <a:cubicBezTo>
                    <a:pt x="2493570" y="1935365"/>
                    <a:pt x="1935365" y="2493570"/>
                    <a:pt x="1246785" y="2493570"/>
                  </a:cubicBezTo>
                  <a:cubicBezTo>
                    <a:pt x="558205" y="2493570"/>
                    <a:pt x="0" y="1935365"/>
                    <a:pt x="0" y="1246785"/>
                  </a:cubicBezTo>
                  <a:cubicBezTo>
                    <a:pt x="0" y="558205"/>
                    <a:pt x="558205" y="0"/>
                    <a:pt x="124678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482174" y="4149905"/>
              <a:ext cx="575024" cy="527350"/>
              <a:chOff x="2059916" y="4897214"/>
              <a:chExt cx="924023" cy="847414"/>
            </a:xfrm>
          </p:grpSpPr>
          <p:sp>
            <p:nvSpPr>
              <p:cNvPr id="78" name="Freeform 7"/>
              <p:cNvSpPr>
                <a:spLocks/>
              </p:cNvSpPr>
              <p:nvPr/>
            </p:nvSpPr>
            <p:spPr bwMode="auto">
              <a:xfrm>
                <a:off x="2059916" y="4897214"/>
                <a:ext cx="924023" cy="847414"/>
              </a:xfrm>
              <a:custGeom>
                <a:avLst/>
                <a:gdLst>
                  <a:gd name="T0" fmla="*/ 7 w 987"/>
                  <a:gd name="T1" fmla="*/ 357 h 905"/>
                  <a:gd name="T2" fmla="*/ 23 w 987"/>
                  <a:gd name="T3" fmla="*/ 808 h 905"/>
                  <a:gd name="T4" fmla="*/ 242 w 987"/>
                  <a:gd name="T5" fmla="*/ 844 h 905"/>
                  <a:gd name="T6" fmla="*/ 894 w 987"/>
                  <a:gd name="T7" fmla="*/ 420 h 905"/>
                  <a:gd name="T8" fmla="*/ 901 w 987"/>
                  <a:gd name="T9" fmla="*/ 261 h 905"/>
                  <a:gd name="T10" fmla="*/ 477 w 987"/>
                  <a:gd name="T11" fmla="*/ 36 h 905"/>
                  <a:gd name="T12" fmla="*/ 366 w 987"/>
                  <a:gd name="T13" fmla="*/ 43 h 905"/>
                  <a:gd name="T14" fmla="*/ 124 w 987"/>
                  <a:gd name="T15" fmla="*/ 206 h 905"/>
                  <a:gd name="T16" fmla="*/ 7 w 987"/>
                  <a:gd name="T17" fmla="*/ 357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7" h="905">
                    <a:moveTo>
                      <a:pt x="7" y="357"/>
                    </a:moveTo>
                    <a:cubicBezTo>
                      <a:pt x="11" y="430"/>
                      <a:pt x="23" y="808"/>
                      <a:pt x="23" y="808"/>
                    </a:cubicBezTo>
                    <a:cubicBezTo>
                      <a:pt x="23" y="808"/>
                      <a:pt x="11" y="905"/>
                      <a:pt x="242" y="844"/>
                    </a:cubicBezTo>
                    <a:cubicBezTo>
                      <a:pt x="470" y="783"/>
                      <a:pt x="714" y="658"/>
                      <a:pt x="894" y="420"/>
                    </a:cubicBezTo>
                    <a:cubicBezTo>
                      <a:pt x="917" y="389"/>
                      <a:pt x="987" y="304"/>
                      <a:pt x="901" y="261"/>
                    </a:cubicBezTo>
                    <a:cubicBezTo>
                      <a:pt x="815" y="217"/>
                      <a:pt x="477" y="36"/>
                      <a:pt x="477" y="36"/>
                    </a:cubicBezTo>
                    <a:cubicBezTo>
                      <a:pt x="477" y="36"/>
                      <a:pt x="413" y="0"/>
                      <a:pt x="366" y="43"/>
                    </a:cubicBezTo>
                    <a:cubicBezTo>
                      <a:pt x="318" y="85"/>
                      <a:pt x="219" y="173"/>
                      <a:pt x="124" y="206"/>
                    </a:cubicBezTo>
                    <a:cubicBezTo>
                      <a:pt x="38" y="237"/>
                      <a:pt x="0" y="232"/>
                      <a:pt x="7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1"/>
              <p:cNvSpPr>
                <a:spLocks noEditPoints="1"/>
              </p:cNvSpPr>
              <p:nvPr/>
            </p:nvSpPr>
            <p:spPr bwMode="auto">
              <a:xfrm>
                <a:off x="2282013" y="5151034"/>
                <a:ext cx="283555" cy="234709"/>
              </a:xfrm>
              <a:custGeom>
                <a:avLst/>
                <a:gdLst>
                  <a:gd name="T0" fmla="*/ 260 w 287"/>
                  <a:gd name="T1" fmla="*/ 78 h 237"/>
                  <a:gd name="T2" fmla="*/ 244 w 287"/>
                  <a:gd name="T3" fmla="*/ 94 h 237"/>
                  <a:gd name="T4" fmla="*/ 260 w 287"/>
                  <a:gd name="T5" fmla="*/ 111 h 237"/>
                  <a:gd name="T6" fmla="*/ 277 w 287"/>
                  <a:gd name="T7" fmla="*/ 94 h 237"/>
                  <a:gd name="T8" fmla="*/ 260 w 287"/>
                  <a:gd name="T9" fmla="*/ 78 h 237"/>
                  <a:gd name="T10" fmla="*/ 27 w 287"/>
                  <a:gd name="T11" fmla="*/ 78 h 237"/>
                  <a:gd name="T12" fmla="*/ 11 w 287"/>
                  <a:gd name="T13" fmla="*/ 94 h 237"/>
                  <a:gd name="T14" fmla="*/ 27 w 287"/>
                  <a:gd name="T15" fmla="*/ 111 h 237"/>
                  <a:gd name="T16" fmla="*/ 43 w 287"/>
                  <a:gd name="T17" fmla="*/ 94 h 237"/>
                  <a:gd name="T18" fmla="*/ 27 w 287"/>
                  <a:gd name="T19" fmla="*/ 78 h 237"/>
                  <a:gd name="T20" fmla="*/ 212 w 287"/>
                  <a:gd name="T21" fmla="*/ 49 h 237"/>
                  <a:gd name="T22" fmla="*/ 188 w 287"/>
                  <a:gd name="T23" fmla="*/ 73 h 237"/>
                  <a:gd name="T24" fmla="*/ 212 w 287"/>
                  <a:gd name="T25" fmla="*/ 97 h 237"/>
                  <a:gd name="T26" fmla="*/ 236 w 287"/>
                  <a:gd name="T27" fmla="*/ 73 h 237"/>
                  <a:gd name="T28" fmla="*/ 212 w 287"/>
                  <a:gd name="T29" fmla="*/ 49 h 237"/>
                  <a:gd name="T30" fmla="*/ 287 w 287"/>
                  <a:gd name="T31" fmla="*/ 196 h 237"/>
                  <a:gd name="T32" fmla="*/ 259 w 287"/>
                  <a:gd name="T33" fmla="*/ 196 h 237"/>
                  <a:gd name="T34" fmla="*/ 259 w 287"/>
                  <a:gd name="T35" fmla="*/ 145 h 237"/>
                  <a:gd name="T36" fmla="*/ 253 w 287"/>
                  <a:gd name="T37" fmla="*/ 121 h 237"/>
                  <a:gd name="T38" fmla="*/ 260 w 287"/>
                  <a:gd name="T39" fmla="*/ 120 h 237"/>
                  <a:gd name="T40" fmla="*/ 287 w 287"/>
                  <a:gd name="T41" fmla="*/ 147 h 237"/>
                  <a:gd name="T42" fmla="*/ 287 w 287"/>
                  <a:gd name="T43" fmla="*/ 196 h 237"/>
                  <a:gd name="T44" fmla="*/ 75 w 287"/>
                  <a:gd name="T45" fmla="*/ 49 h 237"/>
                  <a:gd name="T46" fmla="*/ 51 w 287"/>
                  <a:gd name="T47" fmla="*/ 73 h 237"/>
                  <a:gd name="T48" fmla="*/ 75 w 287"/>
                  <a:gd name="T49" fmla="*/ 97 h 237"/>
                  <a:gd name="T50" fmla="*/ 99 w 287"/>
                  <a:gd name="T51" fmla="*/ 73 h 237"/>
                  <a:gd name="T52" fmla="*/ 75 w 287"/>
                  <a:gd name="T53" fmla="*/ 49 h 237"/>
                  <a:gd name="T54" fmla="*/ 27 w 287"/>
                  <a:gd name="T55" fmla="*/ 120 h 237"/>
                  <a:gd name="T56" fmla="*/ 34 w 287"/>
                  <a:gd name="T57" fmla="*/ 121 h 237"/>
                  <a:gd name="T58" fmla="*/ 28 w 287"/>
                  <a:gd name="T59" fmla="*/ 145 h 237"/>
                  <a:gd name="T60" fmla="*/ 28 w 287"/>
                  <a:gd name="T61" fmla="*/ 196 h 237"/>
                  <a:gd name="T62" fmla="*/ 0 w 287"/>
                  <a:gd name="T63" fmla="*/ 196 h 237"/>
                  <a:gd name="T64" fmla="*/ 0 w 287"/>
                  <a:gd name="T65" fmla="*/ 147 h 237"/>
                  <a:gd name="T66" fmla="*/ 27 w 287"/>
                  <a:gd name="T67" fmla="*/ 120 h 237"/>
                  <a:gd name="T68" fmla="*/ 144 w 287"/>
                  <a:gd name="T69" fmla="*/ 0 h 237"/>
                  <a:gd name="T70" fmla="*/ 108 w 287"/>
                  <a:gd name="T71" fmla="*/ 36 h 237"/>
                  <a:gd name="T72" fmla="*/ 144 w 287"/>
                  <a:gd name="T73" fmla="*/ 72 h 237"/>
                  <a:gd name="T74" fmla="*/ 179 w 287"/>
                  <a:gd name="T75" fmla="*/ 36 h 237"/>
                  <a:gd name="T76" fmla="*/ 144 w 287"/>
                  <a:gd name="T77" fmla="*/ 0 h 237"/>
                  <a:gd name="T78" fmla="*/ 251 w 287"/>
                  <a:gd name="T79" fmla="*/ 214 h 237"/>
                  <a:gd name="T80" fmla="*/ 208 w 287"/>
                  <a:gd name="T81" fmla="*/ 214 h 237"/>
                  <a:gd name="T82" fmla="*/ 208 w 287"/>
                  <a:gd name="T83" fmla="*/ 137 h 237"/>
                  <a:gd name="T84" fmla="*/ 201 w 287"/>
                  <a:gd name="T85" fmla="*/ 108 h 237"/>
                  <a:gd name="T86" fmla="*/ 212 w 287"/>
                  <a:gd name="T87" fmla="*/ 106 h 237"/>
                  <a:gd name="T88" fmla="*/ 251 w 287"/>
                  <a:gd name="T89" fmla="*/ 145 h 237"/>
                  <a:gd name="T90" fmla="*/ 251 w 287"/>
                  <a:gd name="T91" fmla="*/ 214 h 237"/>
                  <a:gd name="T92" fmla="*/ 79 w 287"/>
                  <a:gd name="T93" fmla="*/ 137 h 237"/>
                  <a:gd name="T94" fmla="*/ 79 w 287"/>
                  <a:gd name="T95" fmla="*/ 214 h 237"/>
                  <a:gd name="T96" fmla="*/ 37 w 287"/>
                  <a:gd name="T97" fmla="*/ 214 h 237"/>
                  <a:gd name="T98" fmla="*/ 37 w 287"/>
                  <a:gd name="T99" fmla="*/ 145 h 237"/>
                  <a:gd name="T100" fmla="*/ 75 w 287"/>
                  <a:gd name="T101" fmla="*/ 106 h 237"/>
                  <a:gd name="T102" fmla="*/ 86 w 287"/>
                  <a:gd name="T103" fmla="*/ 108 h 237"/>
                  <a:gd name="T104" fmla="*/ 79 w 287"/>
                  <a:gd name="T105" fmla="*/ 137 h 237"/>
                  <a:gd name="T106" fmla="*/ 88 w 287"/>
                  <a:gd name="T107" fmla="*/ 237 h 237"/>
                  <a:gd name="T108" fmla="*/ 200 w 287"/>
                  <a:gd name="T109" fmla="*/ 237 h 237"/>
                  <a:gd name="T110" fmla="*/ 200 w 287"/>
                  <a:gd name="T111" fmla="*/ 137 h 237"/>
                  <a:gd name="T112" fmla="*/ 144 w 287"/>
                  <a:gd name="T113" fmla="*/ 81 h 237"/>
                  <a:gd name="T114" fmla="*/ 88 w 287"/>
                  <a:gd name="T115" fmla="*/ 137 h 237"/>
                  <a:gd name="T116" fmla="*/ 88 w 287"/>
                  <a:gd name="T11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7" h="237">
                    <a:moveTo>
                      <a:pt x="260" y="78"/>
                    </a:moveTo>
                    <a:cubicBezTo>
                      <a:pt x="251" y="78"/>
                      <a:pt x="244" y="85"/>
                      <a:pt x="244" y="94"/>
                    </a:cubicBezTo>
                    <a:cubicBezTo>
                      <a:pt x="244" y="103"/>
                      <a:pt x="251" y="111"/>
                      <a:pt x="260" y="111"/>
                    </a:cubicBezTo>
                    <a:cubicBezTo>
                      <a:pt x="269" y="111"/>
                      <a:pt x="277" y="103"/>
                      <a:pt x="277" y="94"/>
                    </a:cubicBezTo>
                    <a:cubicBezTo>
                      <a:pt x="277" y="85"/>
                      <a:pt x="269" y="78"/>
                      <a:pt x="260" y="78"/>
                    </a:cubicBezTo>
                    <a:close/>
                    <a:moveTo>
                      <a:pt x="27" y="78"/>
                    </a:moveTo>
                    <a:cubicBezTo>
                      <a:pt x="18" y="78"/>
                      <a:pt x="11" y="85"/>
                      <a:pt x="11" y="94"/>
                    </a:cubicBezTo>
                    <a:cubicBezTo>
                      <a:pt x="11" y="103"/>
                      <a:pt x="18" y="111"/>
                      <a:pt x="27" y="111"/>
                    </a:cubicBezTo>
                    <a:cubicBezTo>
                      <a:pt x="36" y="111"/>
                      <a:pt x="43" y="103"/>
                      <a:pt x="43" y="94"/>
                    </a:cubicBezTo>
                    <a:cubicBezTo>
                      <a:pt x="43" y="85"/>
                      <a:pt x="36" y="78"/>
                      <a:pt x="27" y="78"/>
                    </a:cubicBezTo>
                    <a:close/>
                    <a:moveTo>
                      <a:pt x="212" y="49"/>
                    </a:moveTo>
                    <a:cubicBezTo>
                      <a:pt x="199" y="49"/>
                      <a:pt x="188" y="59"/>
                      <a:pt x="188" y="73"/>
                    </a:cubicBezTo>
                    <a:cubicBezTo>
                      <a:pt x="188" y="86"/>
                      <a:pt x="199" y="97"/>
                      <a:pt x="212" y="97"/>
                    </a:cubicBezTo>
                    <a:cubicBezTo>
                      <a:pt x="225" y="97"/>
                      <a:pt x="236" y="86"/>
                      <a:pt x="236" y="73"/>
                    </a:cubicBezTo>
                    <a:cubicBezTo>
                      <a:pt x="236" y="59"/>
                      <a:pt x="225" y="49"/>
                      <a:pt x="212" y="49"/>
                    </a:cubicBezTo>
                    <a:close/>
                    <a:moveTo>
                      <a:pt x="287" y="196"/>
                    </a:moveTo>
                    <a:cubicBezTo>
                      <a:pt x="259" y="196"/>
                      <a:pt x="259" y="196"/>
                      <a:pt x="259" y="196"/>
                    </a:cubicBezTo>
                    <a:cubicBezTo>
                      <a:pt x="259" y="145"/>
                      <a:pt x="259" y="145"/>
                      <a:pt x="259" y="145"/>
                    </a:cubicBezTo>
                    <a:cubicBezTo>
                      <a:pt x="259" y="136"/>
                      <a:pt x="257" y="128"/>
                      <a:pt x="253" y="121"/>
                    </a:cubicBezTo>
                    <a:cubicBezTo>
                      <a:pt x="255" y="120"/>
                      <a:pt x="258" y="120"/>
                      <a:pt x="260" y="120"/>
                    </a:cubicBezTo>
                    <a:cubicBezTo>
                      <a:pt x="275" y="120"/>
                      <a:pt x="287" y="132"/>
                      <a:pt x="287" y="147"/>
                    </a:cubicBezTo>
                    <a:lnTo>
                      <a:pt x="287" y="196"/>
                    </a:lnTo>
                    <a:close/>
                    <a:moveTo>
                      <a:pt x="75" y="49"/>
                    </a:moveTo>
                    <a:cubicBezTo>
                      <a:pt x="62" y="49"/>
                      <a:pt x="51" y="59"/>
                      <a:pt x="51" y="73"/>
                    </a:cubicBezTo>
                    <a:cubicBezTo>
                      <a:pt x="51" y="86"/>
                      <a:pt x="62" y="97"/>
                      <a:pt x="75" y="97"/>
                    </a:cubicBezTo>
                    <a:cubicBezTo>
                      <a:pt x="88" y="97"/>
                      <a:pt x="99" y="86"/>
                      <a:pt x="99" y="73"/>
                    </a:cubicBezTo>
                    <a:cubicBezTo>
                      <a:pt x="99" y="59"/>
                      <a:pt x="88" y="49"/>
                      <a:pt x="75" y="49"/>
                    </a:cubicBezTo>
                    <a:close/>
                    <a:moveTo>
                      <a:pt x="27" y="120"/>
                    </a:moveTo>
                    <a:cubicBezTo>
                      <a:pt x="29" y="120"/>
                      <a:pt x="32" y="120"/>
                      <a:pt x="34" y="121"/>
                    </a:cubicBezTo>
                    <a:cubicBezTo>
                      <a:pt x="30" y="128"/>
                      <a:pt x="28" y="136"/>
                      <a:pt x="28" y="145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32"/>
                      <a:pt x="12" y="120"/>
                      <a:pt x="27" y="120"/>
                    </a:cubicBezTo>
                    <a:close/>
                    <a:moveTo>
                      <a:pt x="144" y="0"/>
                    </a:moveTo>
                    <a:cubicBezTo>
                      <a:pt x="124" y="0"/>
                      <a:pt x="108" y="16"/>
                      <a:pt x="108" y="36"/>
                    </a:cubicBezTo>
                    <a:cubicBezTo>
                      <a:pt x="108" y="56"/>
                      <a:pt x="124" y="72"/>
                      <a:pt x="144" y="72"/>
                    </a:cubicBezTo>
                    <a:cubicBezTo>
                      <a:pt x="163" y="72"/>
                      <a:pt x="179" y="56"/>
                      <a:pt x="179" y="36"/>
                    </a:cubicBezTo>
                    <a:cubicBezTo>
                      <a:pt x="179" y="16"/>
                      <a:pt x="163" y="0"/>
                      <a:pt x="144" y="0"/>
                    </a:cubicBezTo>
                    <a:close/>
                    <a:moveTo>
                      <a:pt x="251" y="214"/>
                    </a:moveTo>
                    <a:cubicBezTo>
                      <a:pt x="208" y="214"/>
                      <a:pt x="208" y="214"/>
                      <a:pt x="208" y="214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08" y="127"/>
                      <a:pt x="206" y="117"/>
                      <a:pt x="201" y="108"/>
                    </a:cubicBezTo>
                    <a:cubicBezTo>
                      <a:pt x="205" y="107"/>
                      <a:pt x="208" y="106"/>
                      <a:pt x="212" y="106"/>
                    </a:cubicBezTo>
                    <a:cubicBezTo>
                      <a:pt x="233" y="106"/>
                      <a:pt x="251" y="124"/>
                      <a:pt x="251" y="145"/>
                    </a:cubicBezTo>
                    <a:lnTo>
                      <a:pt x="251" y="214"/>
                    </a:lnTo>
                    <a:close/>
                    <a:moveTo>
                      <a:pt x="79" y="137"/>
                    </a:moveTo>
                    <a:cubicBezTo>
                      <a:pt x="79" y="214"/>
                      <a:pt x="79" y="214"/>
                      <a:pt x="79" y="214"/>
                    </a:cubicBezTo>
                    <a:cubicBezTo>
                      <a:pt x="37" y="214"/>
                      <a:pt x="37" y="214"/>
                      <a:pt x="37" y="214"/>
                    </a:cubicBezTo>
                    <a:cubicBezTo>
                      <a:pt x="37" y="145"/>
                      <a:pt x="37" y="145"/>
                      <a:pt x="37" y="145"/>
                    </a:cubicBezTo>
                    <a:cubicBezTo>
                      <a:pt x="37" y="124"/>
                      <a:pt x="54" y="106"/>
                      <a:pt x="75" y="106"/>
                    </a:cubicBezTo>
                    <a:cubicBezTo>
                      <a:pt x="79" y="106"/>
                      <a:pt x="83" y="107"/>
                      <a:pt x="86" y="108"/>
                    </a:cubicBezTo>
                    <a:cubicBezTo>
                      <a:pt x="81" y="117"/>
                      <a:pt x="79" y="127"/>
                      <a:pt x="79" y="137"/>
                    </a:cubicBezTo>
                    <a:close/>
                    <a:moveTo>
                      <a:pt x="88" y="237"/>
                    </a:moveTo>
                    <a:cubicBezTo>
                      <a:pt x="200" y="237"/>
                      <a:pt x="200" y="237"/>
                      <a:pt x="200" y="237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0" y="106"/>
                      <a:pt x="174" y="81"/>
                      <a:pt x="144" y="81"/>
                    </a:cubicBezTo>
                    <a:cubicBezTo>
                      <a:pt x="113" y="81"/>
                      <a:pt x="88" y="106"/>
                      <a:pt x="88" y="137"/>
                    </a:cubicBezTo>
                    <a:lnTo>
                      <a:pt x="88" y="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741448" y="3632090"/>
              <a:ext cx="425767" cy="667806"/>
              <a:chOff x="2476552" y="4065123"/>
              <a:chExt cx="684177" cy="1073116"/>
            </a:xfrm>
          </p:grpSpPr>
          <p:sp>
            <p:nvSpPr>
              <p:cNvPr id="76" name="Freeform 5"/>
              <p:cNvSpPr>
                <a:spLocks/>
              </p:cNvSpPr>
              <p:nvPr/>
            </p:nvSpPr>
            <p:spPr bwMode="auto">
              <a:xfrm>
                <a:off x="2476552" y="4065123"/>
                <a:ext cx="684177" cy="1073116"/>
              </a:xfrm>
              <a:custGeom>
                <a:avLst/>
                <a:gdLst>
                  <a:gd name="T0" fmla="*/ 111 w 731"/>
                  <a:gd name="T1" fmla="*/ 870 h 1146"/>
                  <a:gd name="T2" fmla="*/ 507 w 731"/>
                  <a:gd name="T3" fmla="*/ 1086 h 1146"/>
                  <a:gd name="T4" fmla="*/ 649 w 731"/>
                  <a:gd name="T5" fmla="*/ 917 h 1146"/>
                  <a:gd name="T6" fmla="*/ 617 w 731"/>
                  <a:gd name="T7" fmla="*/ 140 h 1146"/>
                  <a:gd name="T8" fmla="*/ 484 w 731"/>
                  <a:gd name="T9" fmla="*/ 52 h 1146"/>
                  <a:gd name="T10" fmla="*/ 75 w 731"/>
                  <a:gd name="T11" fmla="*/ 302 h 1146"/>
                  <a:gd name="T12" fmla="*/ 23 w 731"/>
                  <a:gd name="T13" fmla="*/ 401 h 1146"/>
                  <a:gd name="T14" fmla="*/ 41 w 731"/>
                  <a:gd name="T15" fmla="*/ 692 h 1146"/>
                  <a:gd name="T16" fmla="*/ 111 w 731"/>
                  <a:gd name="T17" fmla="*/ 870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1" h="1146">
                    <a:moveTo>
                      <a:pt x="111" y="870"/>
                    </a:moveTo>
                    <a:cubicBezTo>
                      <a:pt x="176" y="904"/>
                      <a:pt x="507" y="1086"/>
                      <a:pt x="507" y="1086"/>
                    </a:cubicBezTo>
                    <a:cubicBezTo>
                      <a:pt x="507" y="1086"/>
                      <a:pt x="584" y="1146"/>
                      <a:pt x="649" y="917"/>
                    </a:cubicBezTo>
                    <a:cubicBezTo>
                      <a:pt x="714" y="689"/>
                      <a:pt x="731" y="416"/>
                      <a:pt x="617" y="140"/>
                    </a:cubicBezTo>
                    <a:cubicBezTo>
                      <a:pt x="602" y="104"/>
                      <a:pt x="565" y="0"/>
                      <a:pt x="484" y="52"/>
                    </a:cubicBezTo>
                    <a:cubicBezTo>
                      <a:pt x="403" y="103"/>
                      <a:pt x="75" y="302"/>
                      <a:pt x="75" y="302"/>
                    </a:cubicBezTo>
                    <a:cubicBezTo>
                      <a:pt x="75" y="302"/>
                      <a:pt x="11" y="338"/>
                      <a:pt x="23" y="401"/>
                    </a:cubicBezTo>
                    <a:cubicBezTo>
                      <a:pt x="36" y="463"/>
                      <a:pt x="60" y="594"/>
                      <a:pt x="41" y="692"/>
                    </a:cubicBezTo>
                    <a:cubicBezTo>
                      <a:pt x="23" y="782"/>
                      <a:pt x="0" y="813"/>
                      <a:pt x="111" y="87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01"/>
              <p:cNvSpPr>
                <a:spLocks noChangeArrowheads="1"/>
              </p:cNvSpPr>
              <p:nvPr/>
            </p:nvSpPr>
            <p:spPr bwMode="auto">
              <a:xfrm>
                <a:off x="2672622" y="4496079"/>
                <a:ext cx="292036" cy="224841"/>
              </a:xfrm>
              <a:custGeom>
                <a:avLst/>
                <a:gdLst>
                  <a:gd name="T0" fmla="*/ 80 w 497"/>
                  <a:gd name="T1" fmla="*/ 248 h 382"/>
                  <a:gd name="T2" fmla="*/ 80 w 497"/>
                  <a:gd name="T3" fmla="*/ 248 h 382"/>
                  <a:gd name="T4" fmla="*/ 159 w 497"/>
                  <a:gd name="T5" fmla="*/ 328 h 382"/>
                  <a:gd name="T6" fmla="*/ 248 w 497"/>
                  <a:gd name="T7" fmla="*/ 381 h 382"/>
                  <a:gd name="T8" fmla="*/ 337 w 497"/>
                  <a:gd name="T9" fmla="*/ 337 h 382"/>
                  <a:gd name="T10" fmla="*/ 390 w 497"/>
                  <a:gd name="T11" fmla="*/ 258 h 382"/>
                  <a:gd name="T12" fmla="*/ 248 w 497"/>
                  <a:gd name="T13" fmla="*/ 328 h 382"/>
                  <a:gd name="T14" fmla="*/ 80 w 497"/>
                  <a:gd name="T15" fmla="*/ 248 h 382"/>
                  <a:gd name="T16" fmla="*/ 487 w 497"/>
                  <a:gd name="T17" fmla="*/ 124 h 382"/>
                  <a:gd name="T18" fmla="*/ 487 w 497"/>
                  <a:gd name="T19" fmla="*/ 124 h 382"/>
                  <a:gd name="T20" fmla="*/ 274 w 497"/>
                  <a:gd name="T21" fmla="*/ 9 h 382"/>
                  <a:gd name="T22" fmla="*/ 221 w 497"/>
                  <a:gd name="T23" fmla="*/ 9 h 382"/>
                  <a:gd name="T24" fmla="*/ 9 w 497"/>
                  <a:gd name="T25" fmla="*/ 124 h 382"/>
                  <a:gd name="T26" fmla="*/ 9 w 497"/>
                  <a:gd name="T27" fmla="*/ 160 h 382"/>
                  <a:gd name="T28" fmla="*/ 221 w 497"/>
                  <a:gd name="T29" fmla="*/ 275 h 382"/>
                  <a:gd name="T30" fmla="*/ 274 w 497"/>
                  <a:gd name="T31" fmla="*/ 275 h 382"/>
                  <a:gd name="T32" fmla="*/ 408 w 497"/>
                  <a:gd name="T33" fmla="*/ 195 h 382"/>
                  <a:gd name="T34" fmla="*/ 266 w 497"/>
                  <a:gd name="T35" fmla="*/ 160 h 382"/>
                  <a:gd name="T36" fmla="*/ 248 w 497"/>
                  <a:gd name="T37" fmla="*/ 168 h 382"/>
                  <a:gd name="T38" fmla="*/ 203 w 497"/>
                  <a:gd name="T39" fmla="*/ 133 h 382"/>
                  <a:gd name="T40" fmla="*/ 248 w 497"/>
                  <a:gd name="T41" fmla="*/ 107 h 382"/>
                  <a:gd name="T42" fmla="*/ 293 w 497"/>
                  <a:gd name="T43" fmla="*/ 124 h 382"/>
                  <a:gd name="T44" fmla="*/ 443 w 497"/>
                  <a:gd name="T45" fmla="*/ 177 h 382"/>
                  <a:gd name="T46" fmla="*/ 487 w 497"/>
                  <a:gd name="T47" fmla="*/ 160 h 382"/>
                  <a:gd name="T48" fmla="*/ 487 w 497"/>
                  <a:gd name="T49" fmla="*/ 124 h 382"/>
                  <a:gd name="T50" fmla="*/ 425 w 497"/>
                  <a:gd name="T51" fmla="*/ 346 h 382"/>
                  <a:gd name="T52" fmla="*/ 425 w 497"/>
                  <a:gd name="T53" fmla="*/ 346 h 382"/>
                  <a:gd name="T54" fmla="*/ 461 w 497"/>
                  <a:gd name="T55" fmla="*/ 337 h 382"/>
                  <a:gd name="T56" fmla="*/ 443 w 497"/>
                  <a:gd name="T57" fmla="*/ 177 h 382"/>
                  <a:gd name="T58" fmla="*/ 408 w 497"/>
                  <a:gd name="T59" fmla="*/ 195 h 382"/>
                  <a:gd name="T60" fmla="*/ 425 w 497"/>
                  <a:gd name="T61" fmla="*/ 346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7" h="382">
                    <a:moveTo>
                      <a:pt x="80" y="248"/>
                    </a:moveTo>
                    <a:lnTo>
                      <a:pt x="80" y="248"/>
                    </a:lnTo>
                    <a:cubicBezTo>
                      <a:pt x="97" y="293"/>
                      <a:pt x="106" y="311"/>
                      <a:pt x="159" y="328"/>
                    </a:cubicBezTo>
                    <a:cubicBezTo>
                      <a:pt x="203" y="355"/>
                      <a:pt x="230" y="381"/>
                      <a:pt x="248" y="381"/>
                    </a:cubicBezTo>
                    <a:cubicBezTo>
                      <a:pt x="266" y="381"/>
                      <a:pt x="293" y="355"/>
                      <a:pt x="337" y="337"/>
                    </a:cubicBezTo>
                    <a:cubicBezTo>
                      <a:pt x="390" y="311"/>
                      <a:pt x="372" y="311"/>
                      <a:pt x="390" y="258"/>
                    </a:cubicBezTo>
                    <a:cubicBezTo>
                      <a:pt x="248" y="328"/>
                      <a:pt x="248" y="328"/>
                      <a:pt x="248" y="328"/>
                    </a:cubicBezTo>
                    <a:lnTo>
                      <a:pt x="80" y="248"/>
                    </a:lnTo>
                    <a:close/>
                    <a:moveTo>
                      <a:pt x="487" y="124"/>
                    </a:moveTo>
                    <a:lnTo>
                      <a:pt x="487" y="124"/>
                    </a:lnTo>
                    <a:cubicBezTo>
                      <a:pt x="274" y="9"/>
                      <a:pt x="274" y="9"/>
                      <a:pt x="274" y="9"/>
                    </a:cubicBezTo>
                    <a:cubicBezTo>
                      <a:pt x="266" y="0"/>
                      <a:pt x="239" y="0"/>
                      <a:pt x="221" y="9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0" y="133"/>
                      <a:pt x="0" y="142"/>
                      <a:pt x="9" y="160"/>
                    </a:cubicBezTo>
                    <a:cubicBezTo>
                      <a:pt x="221" y="275"/>
                      <a:pt x="221" y="275"/>
                      <a:pt x="221" y="275"/>
                    </a:cubicBezTo>
                    <a:cubicBezTo>
                      <a:pt x="239" y="284"/>
                      <a:pt x="266" y="284"/>
                      <a:pt x="274" y="275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266" y="160"/>
                      <a:pt x="266" y="160"/>
                      <a:pt x="266" y="160"/>
                    </a:cubicBezTo>
                    <a:cubicBezTo>
                      <a:pt x="257" y="160"/>
                      <a:pt x="257" y="168"/>
                      <a:pt x="248" y="168"/>
                    </a:cubicBezTo>
                    <a:cubicBezTo>
                      <a:pt x="221" y="168"/>
                      <a:pt x="203" y="151"/>
                      <a:pt x="203" y="133"/>
                    </a:cubicBezTo>
                    <a:cubicBezTo>
                      <a:pt x="203" y="124"/>
                      <a:pt x="221" y="107"/>
                      <a:pt x="248" y="107"/>
                    </a:cubicBezTo>
                    <a:cubicBezTo>
                      <a:pt x="266" y="107"/>
                      <a:pt x="284" y="115"/>
                      <a:pt x="293" y="124"/>
                    </a:cubicBezTo>
                    <a:cubicBezTo>
                      <a:pt x="443" y="177"/>
                      <a:pt x="443" y="177"/>
                      <a:pt x="443" y="177"/>
                    </a:cubicBezTo>
                    <a:cubicBezTo>
                      <a:pt x="487" y="160"/>
                      <a:pt x="487" y="160"/>
                      <a:pt x="487" y="160"/>
                    </a:cubicBezTo>
                    <a:cubicBezTo>
                      <a:pt x="496" y="142"/>
                      <a:pt x="496" y="133"/>
                      <a:pt x="487" y="124"/>
                    </a:cubicBezTo>
                    <a:close/>
                    <a:moveTo>
                      <a:pt x="425" y="346"/>
                    </a:moveTo>
                    <a:lnTo>
                      <a:pt x="425" y="346"/>
                    </a:lnTo>
                    <a:cubicBezTo>
                      <a:pt x="416" y="355"/>
                      <a:pt x="452" y="364"/>
                      <a:pt x="461" y="337"/>
                    </a:cubicBezTo>
                    <a:cubicBezTo>
                      <a:pt x="469" y="213"/>
                      <a:pt x="443" y="177"/>
                      <a:pt x="443" y="177"/>
                    </a:cubicBezTo>
                    <a:cubicBezTo>
                      <a:pt x="408" y="195"/>
                      <a:pt x="408" y="195"/>
                      <a:pt x="408" y="195"/>
                    </a:cubicBezTo>
                    <a:cubicBezTo>
                      <a:pt x="408" y="195"/>
                      <a:pt x="443" y="222"/>
                      <a:pt x="425" y="3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486208" y="3271599"/>
              <a:ext cx="579425" cy="524416"/>
              <a:chOff x="2066399" y="3485840"/>
              <a:chExt cx="931095" cy="842699"/>
            </a:xfrm>
          </p:grpSpPr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2066399" y="3485840"/>
                <a:ext cx="931095" cy="842699"/>
              </a:xfrm>
              <a:custGeom>
                <a:avLst/>
                <a:gdLst>
                  <a:gd name="T0" fmla="*/ 517 w 995"/>
                  <a:gd name="T1" fmla="*/ 834 h 900"/>
                  <a:gd name="T2" fmla="*/ 905 w 995"/>
                  <a:gd name="T3" fmla="*/ 604 h 900"/>
                  <a:gd name="T4" fmla="*/ 831 w 995"/>
                  <a:gd name="T5" fmla="*/ 395 h 900"/>
                  <a:gd name="T6" fmla="*/ 147 w 995"/>
                  <a:gd name="T7" fmla="*/ 26 h 900"/>
                  <a:gd name="T8" fmla="*/ 3 w 995"/>
                  <a:gd name="T9" fmla="*/ 96 h 900"/>
                  <a:gd name="T10" fmla="*/ 9 w 995"/>
                  <a:gd name="T11" fmla="*/ 576 h 900"/>
                  <a:gd name="T12" fmla="*/ 68 w 995"/>
                  <a:gd name="T13" fmla="*/ 670 h 900"/>
                  <a:gd name="T14" fmla="*/ 328 w 995"/>
                  <a:gd name="T15" fmla="*/ 804 h 900"/>
                  <a:gd name="T16" fmla="*/ 517 w 995"/>
                  <a:gd name="T17" fmla="*/ 834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5" h="900">
                    <a:moveTo>
                      <a:pt x="517" y="834"/>
                    </a:moveTo>
                    <a:cubicBezTo>
                      <a:pt x="579" y="796"/>
                      <a:pt x="905" y="604"/>
                      <a:pt x="905" y="604"/>
                    </a:cubicBezTo>
                    <a:cubicBezTo>
                      <a:pt x="905" y="604"/>
                      <a:pt x="995" y="568"/>
                      <a:pt x="831" y="395"/>
                    </a:cubicBezTo>
                    <a:cubicBezTo>
                      <a:pt x="669" y="223"/>
                      <a:pt x="442" y="70"/>
                      <a:pt x="147" y="26"/>
                    </a:cubicBezTo>
                    <a:cubicBezTo>
                      <a:pt x="108" y="21"/>
                      <a:pt x="0" y="0"/>
                      <a:pt x="3" y="96"/>
                    </a:cubicBezTo>
                    <a:cubicBezTo>
                      <a:pt x="6" y="192"/>
                      <a:pt x="9" y="576"/>
                      <a:pt x="9" y="576"/>
                    </a:cubicBezTo>
                    <a:cubicBezTo>
                      <a:pt x="9" y="576"/>
                      <a:pt x="8" y="649"/>
                      <a:pt x="68" y="670"/>
                    </a:cubicBezTo>
                    <a:cubicBezTo>
                      <a:pt x="128" y="692"/>
                      <a:pt x="253" y="737"/>
                      <a:pt x="328" y="804"/>
                    </a:cubicBezTo>
                    <a:cubicBezTo>
                      <a:pt x="396" y="865"/>
                      <a:pt x="411" y="900"/>
                      <a:pt x="517" y="8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"/>
              <p:cNvSpPr>
                <a:spLocks noChangeArrowheads="1"/>
              </p:cNvSpPr>
              <p:nvPr/>
            </p:nvSpPr>
            <p:spPr bwMode="auto">
              <a:xfrm>
                <a:off x="2308969" y="3792368"/>
                <a:ext cx="229642" cy="229642"/>
              </a:xfrm>
              <a:custGeom>
                <a:avLst/>
                <a:gdLst>
                  <a:gd name="T0" fmla="*/ 3437 w 6844"/>
                  <a:gd name="T1" fmla="*/ 1719 h 6844"/>
                  <a:gd name="T2" fmla="*/ 3437 w 6844"/>
                  <a:gd name="T3" fmla="*/ 2875 h 6844"/>
                  <a:gd name="T4" fmla="*/ 3437 w 6844"/>
                  <a:gd name="T5" fmla="*/ 1719 h 6844"/>
                  <a:gd name="T6" fmla="*/ 6843 w 6844"/>
                  <a:gd name="T7" fmla="*/ 188 h 6844"/>
                  <a:gd name="T8" fmla="*/ 5437 w 6844"/>
                  <a:gd name="T9" fmla="*/ 2375 h 6844"/>
                  <a:gd name="T10" fmla="*/ 5124 w 6844"/>
                  <a:gd name="T11" fmla="*/ 1250 h 6844"/>
                  <a:gd name="T12" fmla="*/ 5093 w 6844"/>
                  <a:gd name="T13" fmla="*/ 2719 h 6844"/>
                  <a:gd name="T14" fmla="*/ 4437 w 6844"/>
                  <a:gd name="T15" fmla="*/ 3749 h 6844"/>
                  <a:gd name="T16" fmla="*/ 5218 w 6844"/>
                  <a:gd name="T17" fmla="*/ 4562 h 6844"/>
                  <a:gd name="T18" fmla="*/ 5218 w 6844"/>
                  <a:gd name="T19" fmla="*/ 4593 h 6844"/>
                  <a:gd name="T20" fmla="*/ 5124 w 6844"/>
                  <a:gd name="T21" fmla="*/ 6624 h 6844"/>
                  <a:gd name="T22" fmla="*/ 4812 w 6844"/>
                  <a:gd name="T23" fmla="*/ 6843 h 6844"/>
                  <a:gd name="T24" fmla="*/ 4812 w 6844"/>
                  <a:gd name="T25" fmla="*/ 5093 h 6844"/>
                  <a:gd name="T26" fmla="*/ 2594 w 6844"/>
                  <a:gd name="T27" fmla="*/ 5812 h 6844"/>
                  <a:gd name="T28" fmla="*/ 2438 w 6844"/>
                  <a:gd name="T29" fmla="*/ 5968 h 6844"/>
                  <a:gd name="T30" fmla="*/ 875 w 6844"/>
                  <a:gd name="T31" fmla="*/ 6843 h 6844"/>
                  <a:gd name="T32" fmla="*/ 719 w 6844"/>
                  <a:gd name="T33" fmla="*/ 6312 h 6844"/>
                  <a:gd name="T34" fmla="*/ 2844 w 6844"/>
                  <a:gd name="T35" fmla="*/ 4562 h 6844"/>
                  <a:gd name="T36" fmla="*/ 1782 w 6844"/>
                  <a:gd name="T37" fmla="*/ 2750 h 6844"/>
                  <a:gd name="T38" fmla="*/ 1719 w 6844"/>
                  <a:gd name="T39" fmla="*/ 2594 h 6844"/>
                  <a:gd name="T40" fmla="*/ 1250 w 6844"/>
                  <a:gd name="T41" fmla="*/ 1313 h 6844"/>
                  <a:gd name="T42" fmla="*/ 407 w 6844"/>
                  <a:gd name="T43" fmla="*/ 2563 h 6844"/>
                  <a:gd name="T44" fmla="*/ 1032 w 6844"/>
                  <a:gd name="T45" fmla="*/ 32 h 6844"/>
                  <a:gd name="T46" fmla="*/ 1813 w 6844"/>
                  <a:gd name="T47" fmla="*/ 938 h 6844"/>
                  <a:gd name="T48" fmla="*/ 2157 w 6844"/>
                  <a:gd name="T49" fmla="*/ 907 h 6844"/>
                  <a:gd name="T50" fmla="*/ 4718 w 6844"/>
                  <a:gd name="T51" fmla="*/ 907 h 6844"/>
                  <a:gd name="T52" fmla="*/ 5031 w 6844"/>
                  <a:gd name="T53" fmla="*/ 938 h 6844"/>
                  <a:gd name="T54" fmla="*/ 5812 w 6844"/>
                  <a:gd name="T55" fmla="*/ 0 h 6844"/>
                  <a:gd name="T56" fmla="*/ 4562 w 6844"/>
                  <a:gd name="T57" fmla="*/ 1188 h 6844"/>
                  <a:gd name="T58" fmla="*/ 3437 w 6844"/>
                  <a:gd name="T59" fmla="*/ 1157 h 6844"/>
                  <a:gd name="T60" fmla="*/ 2282 w 6844"/>
                  <a:gd name="T61" fmla="*/ 2469 h 6844"/>
                  <a:gd name="T62" fmla="*/ 3718 w 6844"/>
                  <a:gd name="T63" fmla="*/ 3157 h 6844"/>
                  <a:gd name="T64" fmla="*/ 4562 w 6844"/>
                  <a:gd name="T65" fmla="*/ 1188 h 6844"/>
                  <a:gd name="T66" fmla="*/ 4562 w 6844"/>
                  <a:gd name="T67" fmla="*/ 1188 h 6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44" h="6844">
                    <a:moveTo>
                      <a:pt x="3437" y="1719"/>
                    </a:moveTo>
                    <a:lnTo>
                      <a:pt x="3437" y="1719"/>
                    </a:lnTo>
                    <a:cubicBezTo>
                      <a:pt x="3749" y="1719"/>
                      <a:pt x="3999" y="2000"/>
                      <a:pt x="3999" y="2313"/>
                    </a:cubicBezTo>
                    <a:cubicBezTo>
                      <a:pt x="3999" y="2625"/>
                      <a:pt x="3749" y="2875"/>
                      <a:pt x="3437" y="2875"/>
                    </a:cubicBezTo>
                    <a:cubicBezTo>
                      <a:pt x="3125" y="2875"/>
                      <a:pt x="2844" y="2625"/>
                      <a:pt x="2844" y="2313"/>
                    </a:cubicBezTo>
                    <a:cubicBezTo>
                      <a:pt x="2844" y="2000"/>
                      <a:pt x="3125" y="1719"/>
                      <a:pt x="3437" y="1719"/>
                    </a:cubicBezTo>
                    <a:close/>
                    <a:moveTo>
                      <a:pt x="6843" y="188"/>
                    </a:moveTo>
                    <a:lnTo>
                      <a:pt x="6843" y="188"/>
                    </a:lnTo>
                    <a:cubicBezTo>
                      <a:pt x="6437" y="2532"/>
                      <a:pt x="6437" y="2532"/>
                      <a:pt x="6437" y="2532"/>
                    </a:cubicBezTo>
                    <a:cubicBezTo>
                      <a:pt x="5437" y="2375"/>
                      <a:pt x="5437" y="2375"/>
                      <a:pt x="5437" y="2375"/>
                    </a:cubicBezTo>
                    <a:cubicBezTo>
                      <a:pt x="5593" y="1282"/>
                      <a:pt x="5593" y="1282"/>
                      <a:pt x="5593" y="1282"/>
                    </a:cubicBezTo>
                    <a:cubicBezTo>
                      <a:pt x="5468" y="1282"/>
                      <a:pt x="5312" y="1250"/>
                      <a:pt x="5124" y="1250"/>
                    </a:cubicBezTo>
                    <a:cubicBezTo>
                      <a:pt x="5124" y="2594"/>
                      <a:pt x="5124" y="2594"/>
                      <a:pt x="5124" y="2594"/>
                    </a:cubicBezTo>
                    <a:cubicBezTo>
                      <a:pt x="5124" y="2625"/>
                      <a:pt x="5124" y="2688"/>
                      <a:pt x="5093" y="2719"/>
                    </a:cubicBezTo>
                    <a:lnTo>
                      <a:pt x="5093" y="2750"/>
                    </a:lnTo>
                    <a:cubicBezTo>
                      <a:pt x="4437" y="3749"/>
                      <a:pt x="4437" y="3749"/>
                      <a:pt x="4437" y="3749"/>
                    </a:cubicBezTo>
                    <a:cubicBezTo>
                      <a:pt x="4249" y="4281"/>
                      <a:pt x="4249" y="4281"/>
                      <a:pt x="4249" y="4281"/>
                    </a:cubicBezTo>
                    <a:cubicBezTo>
                      <a:pt x="5218" y="4562"/>
                      <a:pt x="5218" y="4562"/>
                      <a:pt x="5218" y="4562"/>
                    </a:cubicBezTo>
                    <a:cubicBezTo>
                      <a:pt x="5218" y="4562"/>
                      <a:pt x="5218" y="4562"/>
                      <a:pt x="5187" y="4593"/>
                    </a:cubicBezTo>
                    <a:cubicBezTo>
                      <a:pt x="5218" y="4593"/>
                      <a:pt x="5218" y="4593"/>
                      <a:pt x="5218" y="4593"/>
                    </a:cubicBezTo>
                    <a:cubicBezTo>
                      <a:pt x="5343" y="4624"/>
                      <a:pt x="5437" y="4749"/>
                      <a:pt x="5406" y="4906"/>
                    </a:cubicBezTo>
                    <a:cubicBezTo>
                      <a:pt x="5124" y="6624"/>
                      <a:pt x="5124" y="6624"/>
                      <a:pt x="5124" y="6624"/>
                    </a:cubicBezTo>
                    <a:cubicBezTo>
                      <a:pt x="5093" y="6749"/>
                      <a:pt x="4999" y="6843"/>
                      <a:pt x="4843" y="6843"/>
                    </a:cubicBezTo>
                    <a:lnTo>
                      <a:pt x="4812" y="6843"/>
                    </a:lnTo>
                    <a:cubicBezTo>
                      <a:pt x="4656" y="6812"/>
                      <a:pt x="4531" y="6687"/>
                      <a:pt x="4562" y="6531"/>
                    </a:cubicBezTo>
                    <a:cubicBezTo>
                      <a:pt x="4812" y="5093"/>
                      <a:pt x="4812" y="5093"/>
                      <a:pt x="4812" y="5093"/>
                    </a:cubicBezTo>
                    <a:cubicBezTo>
                      <a:pt x="3531" y="5124"/>
                      <a:pt x="3531" y="5124"/>
                      <a:pt x="3531" y="5124"/>
                    </a:cubicBezTo>
                    <a:cubicBezTo>
                      <a:pt x="2594" y="5812"/>
                      <a:pt x="2594" y="5812"/>
                      <a:pt x="2594" y="5812"/>
                    </a:cubicBezTo>
                    <a:cubicBezTo>
                      <a:pt x="2500" y="5906"/>
                      <a:pt x="2500" y="5906"/>
                      <a:pt x="2500" y="5906"/>
                    </a:cubicBezTo>
                    <a:cubicBezTo>
                      <a:pt x="2469" y="5937"/>
                      <a:pt x="2469" y="5937"/>
                      <a:pt x="2438" y="5968"/>
                    </a:cubicBezTo>
                    <a:cubicBezTo>
                      <a:pt x="1000" y="6812"/>
                      <a:pt x="1000" y="6812"/>
                      <a:pt x="1000" y="6812"/>
                    </a:cubicBezTo>
                    <a:cubicBezTo>
                      <a:pt x="969" y="6843"/>
                      <a:pt x="907" y="6843"/>
                      <a:pt x="875" y="6843"/>
                    </a:cubicBezTo>
                    <a:cubicBezTo>
                      <a:pt x="782" y="6843"/>
                      <a:pt x="688" y="6812"/>
                      <a:pt x="625" y="6718"/>
                    </a:cubicBezTo>
                    <a:cubicBezTo>
                      <a:pt x="532" y="6562"/>
                      <a:pt x="594" y="6406"/>
                      <a:pt x="719" y="6312"/>
                    </a:cubicBezTo>
                    <a:cubicBezTo>
                      <a:pt x="1969" y="5562"/>
                      <a:pt x="1969" y="5562"/>
                      <a:pt x="1969" y="5562"/>
                    </a:cubicBezTo>
                    <a:cubicBezTo>
                      <a:pt x="2844" y="4562"/>
                      <a:pt x="2844" y="4562"/>
                      <a:pt x="2844" y="4562"/>
                    </a:cubicBezTo>
                    <a:cubicBezTo>
                      <a:pt x="2563" y="3718"/>
                      <a:pt x="2563" y="3718"/>
                      <a:pt x="2563" y="3718"/>
                    </a:cubicBezTo>
                    <a:cubicBezTo>
                      <a:pt x="1782" y="2750"/>
                      <a:pt x="1782" y="2750"/>
                      <a:pt x="1782" y="2750"/>
                    </a:cubicBezTo>
                    <a:lnTo>
                      <a:pt x="1782" y="2750"/>
                    </a:lnTo>
                    <a:cubicBezTo>
                      <a:pt x="1750" y="2688"/>
                      <a:pt x="1719" y="2657"/>
                      <a:pt x="1719" y="2594"/>
                    </a:cubicBezTo>
                    <a:cubicBezTo>
                      <a:pt x="1719" y="1250"/>
                      <a:pt x="1719" y="1250"/>
                      <a:pt x="1719" y="1250"/>
                    </a:cubicBezTo>
                    <a:cubicBezTo>
                      <a:pt x="1532" y="1250"/>
                      <a:pt x="1375" y="1282"/>
                      <a:pt x="1250" y="1313"/>
                    </a:cubicBezTo>
                    <a:cubicBezTo>
                      <a:pt x="1407" y="2375"/>
                      <a:pt x="1407" y="2375"/>
                      <a:pt x="1407" y="2375"/>
                    </a:cubicBezTo>
                    <a:cubicBezTo>
                      <a:pt x="407" y="2563"/>
                      <a:pt x="407" y="2563"/>
                      <a:pt x="407" y="2563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1032" y="32"/>
                      <a:pt x="1032" y="32"/>
                      <a:pt x="1032" y="32"/>
                    </a:cubicBezTo>
                    <a:cubicBezTo>
                      <a:pt x="1188" y="1032"/>
                      <a:pt x="1188" y="1032"/>
                      <a:pt x="1188" y="1032"/>
                    </a:cubicBezTo>
                    <a:cubicBezTo>
                      <a:pt x="1375" y="1000"/>
                      <a:pt x="1594" y="969"/>
                      <a:pt x="1813" y="938"/>
                    </a:cubicBezTo>
                    <a:cubicBezTo>
                      <a:pt x="1875" y="907"/>
                      <a:pt x="1938" y="875"/>
                      <a:pt x="2000" y="875"/>
                    </a:cubicBezTo>
                    <a:cubicBezTo>
                      <a:pt x="2063" y="875"/>
                      <a:pt x="2094" y="907"/>
                      <a:pt x="2157" y="907"/>
                    </a:cubicBezTo>
                    <a:cubicBezTo>
                      <a:pt x="2532" y="907"/>
                      <a:pt x="2938" y="875"/>
                      <a:pt x="3437" y="875"/>
                    </a:cubicBezTo>
                    <a:cubicBezTo>
                      <a:pt x="3906" y="875"/>
                      <a:pt x="4343" y="907"/>
                      <a:pt x="4718" y="907"/>
                    </a:cubicBezTo>
                    <a:cubicBezTo>
                      <a:pt x="4749" y="907"/>
                      <a:pt x="4781" y="875"/>
                      <a:pt x="4843" y="875"/>
                    </a:cubicBezTo>
                    <a:cubicBezTo>
                      <a:pt x="4906" y="875"/>
                      <a:pt x="4968" y="907"/>
                      <a:pt x="5031" y="938"/>
                    </a:cubicBezTo>
                    <a:cubicBezTo>
                      <a:pt x="5281" y="969"/>
                      <a:pt x="5468" y="1000"/>
                      <a:pt x="5656" y="1000"/>
                    </a:cubicBezTo>
                    <a:cubicBezTo>
                      <a:pt x="5812" y="0"/>
                      <a:pt x="5812" y="0"/>
                      <a:pt x="5812" y="0"/>
                    </a:cubicBezTo>
                    <a:lnTo>
                      <a:pt x="6843" y="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ubicBezTo>
                      <a:pt x="4218" y="1188"/>
                      <a:pt x="3843" y="1157"/>
                      <a:pt x="3437" y="1157"/>
                    </a:cubicBezTo>
                    <a:cubicBezTo>
                      <a:pt x="3000" y="1157"/>
                      <a:pt x="2625" y="1188"/>
                      <a:pt x="2282" y="1188"/>
                    </a:cubicBezTo>
                    <a:cubicBezTo>
                      <a:pt x="2282" y="2469"/>
                      <a:pt x="2282" y="2469"/>
                      <a:pt x="2282" y="2469"/>
                    </a:cubicBezTo>
                    <a:cubicBezTo>
                      <a:pt x="3157" y="3157"/>
                      <a:pt x="3157" y="3157"/>
                      <a:pt x="3157" y="3157"/>
                    </a:cubicBezTo>
                    <a:cubicBezTo>
                      <a:pt x="3718" y="3157"/>
                      <a:pt x="3718" y="3157"/>
                      <a:pt x="3718" y="3157"/>
                    </a:cubicBezTo>
                    <a:cubicBezTo>
                      <a:pt x="4562" y="2469"/>
                      <a:pt x="4562" y="2469"/>
                      <a:pt x="4562" y="2469"/>
                    </a:cubicBezTo>
                    <a:lnTo>
                      <a:pt x="4562" y="1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200897" y="3708002"/>
              <a:ext cx="522216" cy="522582"/>
              <a:chOff x="1607924" y="4187108"/>
              <a:chExt cx="839164" cy="839752"/>
            </a:xfrm>
          </p:grpSpPr>
          <p:sp>
            <p:nvSpPr>
              <p:cNvPr id="70" name="Oval 10"/>
              <p:cNvSpPr>
                <a:spLocks noChangeArrowheads="1"/>
              </p:cNvSpPr>
              <p:nvPr/>
            </p:nvSpPr>
            <p:spPr bwMode="auto">
              <a:xfrm>
                <a:off x="1607924" y="4187108"/>
                <a:ext cx="839164" cy="83975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1" name="Group 36"/>
              <p:cNvGrpSpPr/>
              <p:nvPr/>
            </p:nvGrpSpPr>
            <p:grpSpPr>
              <a:xfrm>
                <a:off x="1878397" y="4336542"/>
                <a:ext cx="298217" cy="536791"/>
                <a:chOff x="3886200" y="1962150"/>
                <a:chExt cx="762000" cy="1371600"/>
              </a:xfrm>
              <a:solidFill>
                <a:schemeClr val="tx1">
                  <a:lumMod val="90000"/>
                  <a:lumOff val="10000"/>
                </a:schemeClr>
              </a:solidFill>
            </p:grpSpPr>
            <p:sp>
              <p:nvSpPr>
                <p:cNvPr id="72" name="Trapezoid 71"/>
                <p:cNvSpPr/>
                <p:nvPr/>
              </p:nvSpPr>
              <p:spPr bwMode="auto">
                <a:xfrm>
                  <a:off x="3924300" y="2470119"/>
                  <a:ext cx="685800" cy="863631"/>
                </a:xfrm>
                <a:prstGeom prst="trapezoid">
                  <a:avLst/>
                </a:pr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3886200" y="1962150"/>
                  <a:ext cx="762000" cy="762000"/>
                </a:xfrm>
                <a:prstGeom prst="ellipse">
                  <a:avLst/>
                </a:pr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2868277" y="3268665"/>
              <a:ext cx="580158" cy="518549"/>
              <a:chOff x="1073428" y="3481126"/>
              <a:chExt cx="932273" cy="833270"/>
            </a:xfrm>
          </p:grpSpPr>
          <p:sp>
            <p:nvSpPr>
              <p:cNvPr id="68" name="Freeform 11"/>
              <p:cNvSpPr>
                <a:spLocks/>
              </p:cNvSpPr>
              <p:nvPr/>
            </p:nvSpPr>
            <p:spPr bwMode="auto">
              <a:xfrm>
                <a:off x="1073428" y="3481126"/>
                <a:ext cx="932273" cy="833270"/>
              </a:xfrm>
              <a:custGeom>
                <a:avLst/>
                <a:gdLst>
                  <a:gd name="T0" fmla="*/ 982 w 996"/>
                  <a:gd name="T1" fmla="*/ 547 h 890"/>
                  <a:gd name="T2" fmla="*/ 982 w 996"/>
                  <a:gd name="T3" fmla="*/ 96 h 890"/>
                  <a:gd name="T4" fmla="*/ 764 w 996"/>
                  <a:gd name="T5" fmla="*/ 53 h 890"/>
                  <a:gd name="T6" fmla="*/ 98 w 996"/>
                  <a:gd name="T7" fmla="*/ 453 h 890"/>
                  <a:gd name="T8" fmla="*/ 85 w 996"/>
                  <a:gd name="T9" fmla="*/ 613 h 890"/>
                  <a:gd name="T10" fmla="*/ 501 w 996"/>
                  <a:gd name="T11" fmla="*/ 852 h 890"/>
                  <a:gd name="T12" fmla="*/ 612 w 996"/>
                  <a:gd name="T13" fmla="*/ 849 h 890"/>
                  <a:gd name="T14" fmla="*/ 859 w 996"/>
                  <a:gd name="T15" fmla="*/ 694 h 890"/>
                  <a:gd name="T16" fmla="*/ 982 w 996"/>
                  <a:gd name="T17" fmla="*/ 547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6" h="890">
                    <a:moveTo>
                      <a:pt x="982" y="547"/>
                    </a:moveTo>
                    <a:cubicBezTo>
                      <a:pt x="980" y="474"/>
                      <a:pt x="982" y="96"/>
                      <a:pt x="982" y="96"/>
                    </a:cubicBezTo>
                    <a:cubicBezTo>
                      <a:pt x="982" y="96"/>
                      <a:pt x="996" y="0"/>
                      <a:pt x="764" y="53"/>
                    </a:cubicBezTo>
                    <a:cubicBezTo>
                      <a:pt x="534" y="105"/>
                      <a:pt x="286" y="222"/>
                      <a:pt x="98" y="453"/>
                    </a:cubicBezTo>
                    <a:cubicBezTo>
                      <a:pt x="73" y="484"/>
                      <a:pt x="0" y="567"/>
                      <a:pt x="85" y="613"/>
                    </a:cubicBezTo>
                    <a:cubicBezTo>
                      <a:pt x="169" y="659"/>
                      <a:pt x="501" y="852"/>
                      <a:pt x="501" y="852"/>
                    </a:cubicBezTo>
                    <a:cubicBezTo>
                      <a:pt x="501" y="852"/>
                      <a:pt x="563" y="890"/>
                      <a:pt x="612" y="849"/>
                    </a:cubicBezTo>
                    <a:cubicBezTo>
                      <a:pt x="661" y="808"/>
                      <a:pt x="764" y="724"/>
                      <a:pt x="859" y="694"/>
                    </a:cubicBezTo>
                    <a:cubicBezTo>
                      <a:pt x="947" y="667"/>
                      <a:pt x="984" y="672"/>
                      <a:pt x="982" y="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3"/>
              <p:cNvSpPr>
                <a:spLocks/>
              </p:cNvSpPr>
              <p:nvPr/>
            </p:nvSpPr>
            <p:spPr bwMode="auto">
              <a:xfrm>
                <a:off x="1521868" y="3788154"/>
                <a:ext cx="157389" cy="221793"/>
              </a:xfrm>
              <a:custGeom>
                <a:avLst/>
                <a:gdLst>
                  <a:gd name="T0" fmla="*/ 158 w 165"/>
                  <a:gd name="T1" fmla="*/ 195 h 233"/>
                  <a:gd name="T2" fmla="*/ 158 w 165"/>
                  <a:gd name="T3" fmla="*/ 189 h 233"/>
                  <a:gd name="T4" fmla="*/ 70 w 165"/>
                  <a:gd name="T5" fmla="*/ 189 h 233"/>
                  <a:gd name="T6" fmla="*/ 70 w 165"/>
                  <a:gd name="T7" fmla="*/ 195 h 233"/>
                  <a:gd name="T8" fmla="*/ 68 w 165"/>
                  <a:gd name="T9" fmla="*/ 195 h 233"/>
                  <a:gd name="T10" fmla="*/ 18 w 165"/>
                  <a:gd name="T11" fmla="*/ 120 h 233"/>
                  <a:gd name="T12" fmla="*/ 94 w 165"/>
                  <a:gd name="T13" fmla="*/ 39 h 233"/>
                  <a:gd name="T14" fmla="*/ 94 w 165"/>
                  <a:gd name="T15" fmla="*/ 120 h 233"/>
                  <a:gd name="T16" fmla="*/ 70 w 165"/>
                  <a:gd name="T17" fmla="*/ 120 h 233"/>
                  <a:gd name="T18" fmla="*/ 70 w 165"/>
                  <a:gd name="T19" fmla="*/ 127 h 233"/>
                  <a:gd name="T20" fmla="*/ 76 w 165"/>
                  <a:gd name="T21" fmla="*/ 127 h 233"/>
                  <a:gd name="T22" fmla="*/ 75 w 165"/>
                  <a:gd name="T23" fmla="*/ 131 h 233"/>
                  <a:gd name="T24" fmla="*/ 75 w 165"/>
                  <a:gd name="T25" fmla="*/ 150 h 233"/>
                  <a:gd name="T26" fmla="*/ 86 w 165"/>
                  <a:gd name="T27" fmla="*/ 161 h 233"/>
                  <a:gd name="T28" fmla="*/ 97 w 165"/>
                  <a:gd name="T29" fmla="*/ 150 h 233"/>
                  <a:gd name="T30" fmla="*/ 97 w 165"/>
                  <a:gd name="T31" fmla="*/ 131 h 233"/>
                  <a:gd name="T32" fmla="*/ 96 w 165"/>
                  <a:gd name="T33" fmla="*/ 127 h 233"/>
                  <a:gd name="T34" fmla="*/ 104 w 165"/>
                  <a:gd name="T35" fmla="*/ 127 h 233"/>
                  <a:gd name="T36" fmla="*/ 103 w 165"/>
                  <a:gd name="T37" fmla="*/ 131 h 233"/>
                  <a:gd name="T38" fmla="*/ 103 w 165"/>
                  <a:gd name="T39" fmla="*/ 163 h 233"/>
                  <a:gd name="T40" fmla="*/ 114 w 165"/>
                  <a:gd name="T41" fmla="*/ 174 h 233"/>
                  <a:gd name="T42" fmla="*/ 125 w 165"/>
                  <a:gd name="T43" fmla="*/ 163 h 233"/>
                  <a:gd name="T44" fmla="*/ 125 w 165"/>
                  <a:gd name="T45" fmla="*/ 131 h 233"/>
                  <a:gd name="T46" fmla="*/ 124 w 165"/>
                  <a:gd name="T47" fmla="*/ 127 h 233"/>
                  <a:gd name="T48" fmla="*/ 132 w 165"/>
                  <a:gd name="T49" fmla="*/ 127 h 233"/>
                  <a:gd name="T50" fmla="*/ 131 w 165"/>
                  <a:gd name="T51" fmla="*/ 131 h 233"/>
                  <a:gd name="T52" fmla="*/ 131 w 165"/>
                  <a:gd name="T53" fmla="*/ 150 h 233"/>
                  <a:gd name="T54" fmla="*/ 142 w 165"/>
                  <a:gd name="T55" fmla="*/ 161 h 233"/>
                  <a:gd name="T56" fmla="*/ 153 w 165"/>
                  <a:gd name="T57" fmla="*/ 150 h 233"/>
                  <a:gd name="T58" fmla="*/ 153 w 165"/>
                  <a:gd name="T59" fmla="*/ 131 h 233"/>
                  <a:gd name="T60" fmla="*/ 152 w 165"/>
                  <a:gd name="T61" fmla="*/ 127 h 233"/>
                  <a:gd name="T62" fmla="*/ 158 w 165"/>
                  <a:gd name="T63" fmla="*/ 127 h 233"/>
                  <a:gd name="T64" fmla="*/ 158 w 165"/>
                  <a:gd name="T65" fmla="*/ 120 h 233"/>
                  <a:gd name="T66" fmla="*/ 134 w 165"/>
                  <a:gd name="T67" fmla="*/ 120 h 233"/>
                  <a:gd name="T68" fmla="*/ 134 w 165"/>
                  <a:gd name="T69" fmla="*/ 18 h 233"/>
                  <a:gd name="T70" fmla="*/ 142 w 165"/>
                  <a:gd name="T71" fmla="*/ 18 h 233"/>
                  <a:gd name="T72" fmla="*/ 142 w 165"/>
                  <a:gd name="T73" fmla="*/ 0 h 233"/>
                  <a:gd name="T74" fmla="*/ 86 w 165"/>
                  <a:gd name="T75" fmla="*/ 0 h 233"/>
                  <a:gd name="T76" fmla="*/ 86 w 165"/>
                  <a:gd name="T77" fmla="*/ 18 h 233"/>
                  <a:gd name="T78" fmla="*/ 94 w 165"/>
                  <a:gd name="T79" fmla="*/ 18 h 233"/>
                  <a:gd name="T80" fmla="*/ 94 w 165"/>
                  <a:gd name="T81" fmla="*/ 20 h 233"/>
                  <a:gd name="T82" fmla="*/ 0 w 165"/>
                  <a:gd name="T83" fmla="*/ 120 h 233"/>
                  <a:gd name="T84" fmla="*/ 63 w 165"/>
                  <a:gd name="T85" fmla="*/ 213 h 233"/>
                  <a:gd name="T86" fmla="*/ 63 w 165"/>
                  <a:gd name="T87" fmla="*/ 233 h 233"/>
                  <a:gd name="T88" fmla="*/ 165 w 165"/>
                  <a:gd name="T89" fmla="*/ 233 h 233"/>
                  <a:gd name="T90" fmla="*/ 165 w 165"/>
                  <a:gd name="T91" fmla="*/ 195 h 233"/>
                  <a:gd name="T92" fmla="*/ 158 w 165"/>
                  <a:gd name="T93" fmla="*/ 195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5" h="233">
                    <a:moveTo>
                      <a:pt x="158" y="195"/>
                    </a:moveTo>
                    <a:cubicBezTo>
                      <a:pt x="158" y="189"/>
                      <a:pt x="158" y="189"/>
                      <a:pt x="158" y="189"/>
                    </a:cubicBezTo>
                    <a:cubicBezTo>
                      <a:pt x="70" y="189"/>
                      <a:pt x="70" y="189"/>
                      <a:pt x="70" y="189"/>
                    </a:cubicBezTo>
                    <a:cubicBezTo>
                      <a:pt x="70" y="195"/>
                      <a:pt x="70" y="195"/>
                      <a:pt x="70" y="195"/>
                    </a:cubicBezTo>
                    <a:cubicBezTo>
                      <a:pt x="68" y="195"/>
                      <a:pt x="68" y="195"/>
                      <a:pt x="68" y="195"/>
                    </a:cubicBezTo>
                    <a:cubicBezTo>
                      <a:pt x="38" y="183"/>
                      <a:pt x="18" y="154"/>
                      <a:pt x="18" y="120"/>
                    </a:cubicBezTo>
                    <a:cubicBezTo>
                      <a:pt x="18" y="77"/>
                      <a:pt x="51" y="42"/>
                      <a:pt x="94" y="39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76" y="127"/>
                      <a:pt x="76" y="127"/>
                      <a:pt x="76" y="127"/>
                    </a:cubicBezTo>
                    <a:cubicBezTo>
                      <a:pt x="75" y="128"/>
                      <a:pt x="75" y="130"/>
                      <a:pt x="75" y="131"/>
                    </a:cubicBezTo>
                    <a:cubicBezTo>
                      <a:pt x="75" y="150"/>
                      <a:pt x="75" y="150"/>
                      <a:pt x="75" y="150"/>
                    </a:cubicBezTo>
                    <a:cubicBezTo>
                      <a:pt x="75" y="156"/>
                      <a:pt x="80" y="161"/>
                      <a:pt x="86" y="161"/>
                    </a:cubicBezTo>
                    <a:cubicBezTo>
                      <a:pt x="92" y="161"/>
                      <a:pt x="97" y="156"/>
                      <a:pt x="97" y="150"/>
                    </a:cubicBezTo>
                    <a:cubicBezTo>
                      <a:pt x="97" y="131"/>
                      <a:pt x="97" y="131"/>
                      <a:pt x="97" y="131"/>
                    </a:cubicBezTo>
                    <a:cubicBezTo>
                      <a:pt x="97" y="130"/>
                      <a:pt x="96" y="128"/>
                      <a:pt x="96" y="127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03" y="128"/>
                      <a:pt x="103" y="130"/>
                      <a:pt x="103" y="131"/>
                    </a:cubicBezTo>
                    <a:cubicBezTo>
                      <a:pt x="103" y="163"/>
                      <a:pt x="103" y="163"/>
                      <a:pt x="103" y="163"/>
                    </a:cubicBezTo>
                    <a:cubicBezTo>
                      <a:pt x="103" y="169"/>
                      <a:pt x="108" y="174"/>
                      <a:pt x="114" y="174"/>
                    </a:cubicBezTo>
                    <a:cubicBezTo>
                      <a:pt x="120" y="174"/>
                      <a:pt x="125" y="169"/>
                      <a:pt x="125" y="163"/>
                    </a:cubicBezTo>
                    <a:cubicBezTo>
                      <a:pt x="125" y="131"/>
                      <a:pt x="125" y="131"/>
                      <a:pt x="125" y="131"/>
                    </a:cubicBezTo>
                    <a:cubicBezTo>
                      <a:pt x="125" y="130"/>
                      <a:pt x="125" y="128"/>
                      <a:pt x="124" y="127"/>
                    </a:cubicBezTo>
                    <a:cubicBezTo>
                      <a:pt x="132" y="127"/>
                      <a:pt x="132" y="127"/>
                      <a:pt x="132" y="127"/>
                    </a:cubicBezTo>
                    <a:cubicBezTo>
                      <a:pt x="131" y="128"/>
                      <a:pt x="131" y="130"/>
                      <a:pt x="131" y="131"/>
                    </a:cubicBezTo>
                    <a:cubicBezTo>
                      <a:pt x="131" y="150"/>
                      <a:pt x="131" y="150"/>
                      <a:pt x="131" y="150"/>
                    </a:cubicBezTo>
                    <a:cubicBezTo>
                      <a:pt x="131" y="156"/>
                      <a:pt x="136" y="161"/>
                      <a:pt x="142" y="161"/>
                    </a:cubicBezTo>
                    <a:cubicBezTo>
                      <a:pt x="148" y="161"/>
                      <a:pt x="153" y="156"/>
                      <a:pt x="153" y="150"/>
                    </a:cubicBezTo>
                    <a:cubicBezTo>
                      <a:pt x="153" y="131"/>
                      <a:pt x="153" y="131"/>
                      <a:pt x="153" y="131"/>
                    </a:cubicBezTo>
                    <a:cubicBezTo>
                      <a:pt x="153" y="130"/>
                      <a:pt x="153" y="128"/>
                      <a:pt x="152" y="127"/>
                    </a:cubicBezTo>
                    <a:cubicBezTo>
                      <a:pt x="158" y="127"/>
                      <a:pt x="158" y="127"/>
                      <a:pt x="158" y="127"/>
                    </a:cubicBezTo>
                    <a:cubicBezTo>
                      <a:pt x="158" y="120"/>
                      <a:pt x="158" y="120"/>
                      <a:pt x="158" y="120"/>
                    </a:cubicBez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41" y="24"/>
                      <a:pt x="0" y="67"/>
                      <a:pt x="0" y="120"/>
                    </a:cubicBezTo>
                    <a:cubicBezTo>
                      <a:pt x="0" y="162"/>
                      <a:pt x="26" y="198"/>
                      <a:pt x="63" y="213"/>
                    </a:cubicBezTo>
                    <a:cubicBezTo>
                      <a:pt x="63" y="233"/>
                      <a:pt x="63" y="233"/>
                      <a:pt x="63" y="233"/>
                    </a:cubicBezTo>
                    <a:cubicBezTo>
                      <a:pt x="165" y="233"/>
                      <a:pt x="165" y="233"/>
                      <a:pt x="165" y="233"/>
                    </a:cubicBezTo>
                    <a:cubicBezTo>
                      <a:pt x="165" y="195"/>
                      <a:pt x="165" y="195"/>
                      <a:pt x="165" y="195"/>
                    </a:cubicBezTo>
                    <a:lnTo>
                      <a:pt x="158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2760827" y="3633923"/>
              <a:ext cx="425767" cy="667439"/>
              <a:chOff x="900763" y="4068069"/>
              <a:chExt cx="684177" cy="1072527"/>
            </a:xfrm>
          </p:grpSpPr>
          <p:sp>
            <p:nvSpPr>
              <p:cNvPr id="66" name="Freeform 9"/>
              <p:cNvSpPr>
                <a:spLocks/>
              </p:cNvSpPr>
              <p:nvPr/>
            </p:nvSpPr>
            <p:spPr bwMode="auto">
              <a:xfrm>
                <a:off x="900763" y="4068069"/>
                <a:ext cx="684177" cy="1072527"/>
              </a:xfrm>
              <a:custGeom>
                <a:avLst/>
                <a:gdLst>
                  <a:gd name="T0" fmla="*/ 620 w 731"/>
                  <a:gd name="T1" fmla="*/ 276 h 1146"/>
                  <a:gd name="T2" fmla="*/ 224 w 731"/>
                  <a:gd name="T3" fmla="*/ 59 h 1146"/>
                  <a:gd name="T4" fmla="*/ 81 w 731"/>
                  <a:gd name="T5" fmla="*/ 229 h 1146"/>
                  <a:gd name="T6" fmla="*/ 113 w 731"/>
                  <a:gd name="T7" fmla="*/ 1006 h 1146"/>
                  <a:gd name="T8" fmla="*/ 246 w 731"/>
                  <a:gd name="T9" fmla="*/ 1094 h 1146"/>
                  <a:gd name="T10" fmla="*/ 656 w 731"/>
                  <a:gd name="T11" fmla="*/ 844 h 1146"/>
                  <a:gd name="T12" fmla="*/ 707 w 731"/>
                  <a:gd name="T13" fmla="*/ 745 h 1146"/>
                  <a:gd name="T14" fmla="*/ 690 w 731"/>
                  <a:gd name="T15" fmla="*/ 453 h 1146"/>
                  <a:gd name="T16" fmla="*/ 620 w 731"/>
                  <a:gd name="T17" fmla="*/ 276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1" h="1146">
                    <a:moveTo>
                      <a:pt x="620" y="276"/>
                    </a:moveTo>
                    <a:cubicBezTo>
                      <a:pt x="555" y="242"/>
                      <a:pt x="224" y="59"/>
                      <a:pt x="224" y="59"/>
                    </a:cubicBezTo>
                    <a:cubicBezTo>
                      <a:pt x="224" y="59"/>
                      <a:pt x="147" y="0"/>
                      <a:pt x="81" y="229"/>
                    </a:cubicBezTo>
                    <a:cubicBezTo>
                      <a:pt x="17" y="456"/>
                      <a:pt x="0" y="730"/>
                      <a:pt x="113" y="1006"/>
                    </a:cubicBezTo>
                    <a:cubicBezTo>
                      <a:pt x="128" y="1042"/>
                      <a:pt x="166" y="1146"/>
                      <a:pt x="246" y="1094"/>
                    </a:cubicBezTo>
                    <a:cubicBezTo>
                      <a:pt x="327" y="1042"/>
                      <a:pt x="656" y="844"/>
                      <a:pt x="656" y="844"/>
                    </a:cubicBezTo>
                    <a:cubicBezTo>
                      <a:pt x="656" y="844"/>
                      <a:pt x="719" y="807"/>
                      <a:pt x="707" y="745"/>
                    </a:cubicBezTo>
                    <a:cubicBezTo>
                      <a:pt x="695" y="682"/>
                      <a:pt x="670" y="552"/>
                      <a:pt x="690" y="453"/>
                    </a:cubicBezTo>
                    <a:cubicBezTo>
                      <a:pt x="708" y="363"/>
                      <a:pt x="731" y="333"/>
                      <a:pt x="620" y="27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Shape 2097"/>
              <p:cNvSpPr/>
              <p:nvPr/>
            </p:nvSpPr>
            <p:spPr>
              <a:xfrm>
                <a:off x="1115892" y="4485646"/>
                <a:ext cx="253918" cy="228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83" y="4998"/>
                    </a:moveTo>
                    <a:lnTo>
                      <a:pt x="18817" y="3042"/>
                    </a:lnTo>
                    <a:cubicBezTo>
                      <a:pt x="18673" y="2931"/>
                      <a:pt x="18467" y="2831"/>
                      <a:pt x="18255" y="2758"/>
                    </a:cubicBezTo>
                    <a:cubicBezTo>
                      <a:pt x="18042" y="2685"/>
                      <a:pt x="17821" y="2640"/>
                      <a:pt x="17643" y="2640"/>
                    </a:cubicBezTo>
                    <a:lnTo>
                      <a:pt x="10260" y="2640"/>
                    </a:lnTo>
                    <a:lnTo>
                      <a:pt x="11124" y="8160"/>
                    </a:lnTo>
                    <a:lnTo>
                      <a:pt x="17643" y="8160"/>
                    </a:lnTo>
                    <a:cubicBezTo>
                      <a:pt x="17821" y="8160"/>
                      <a:pt x="18042" y="8115"/>
                      <a:pt x="18255" y="8042"/>
                    </a:cubicBezTo>
                    <a:cubicBezTo>
                      <a:pt x="18467" y="7969"/>
                      <a:pt x="18673" y="7869"/>
                      <a:pt x="18817" y="7758"/>
                    </a:cubicBezTo>
                    <a:lnTo>
                      <a:pt x="21383" y="5802"/>
                    </a:lnTo>
                    <a:cubicBezTo>
                      <a:pt x="21527" y="5691"/>
                      <a:pt x="21600" y="5546"/>
                      <a:pt x="21600" y="5400"/>
                    </a:cubicBezTo>
                    <a:cubicBezTo>
                      <a:pt x="21600" y="5254"/>
                      <a:pt x="21527" y="5109"/>
                      <a:pt x="21383" y="4998"/>
                    </a:cubicBezTo>
                    <a:close/>
                    <a:moveTo>
                      <a:pt x="9179" y="0"/>
                    </a:moveTo>
                    <a:lnTo>
                      <a:pt x="8207" y="0"/>
                    </a:lnTo>
                    <a:cubicBezTo>
                      <a:pt x="7969" y="0"/>
                      <a:pt x="7776" y="216"/>
                      <a:pt x="7776" y="480"/>
                    </a:cubicBezTo>
                    <a:lnTo>
                      <a:pt x="7776" y="5040"/>
                    </a:lnTo>
                    <a:lnTo>
                      <a:pt x="3956" y="5040"/>
                    </a:lnTo>
                    <a:cubicBezTo>
                      <a:pt x="3778" y="5040"/>
                      <a:pt x="3557" y="5085"/>
                      <a:pt x="3345" y="5159"/>
                    </a:cubicBezTo>
                    <a:cubicBezTo>
                      <a:pt x="3132" y="5231"/>
                      <a:pt x="2926" y="5331"/>
                      <a:pt x="2782" y="5442"/>
                    </a:cubicBezTo>
                    <a:lnTo>
                      <a:pt x="217" y="7398"/>
                    </a:lnTo>
                    <a:cubicBezTo>
                      <a:pt x="72" y="7508"/>
                      <a:pt x="0" y="7654"/>
                      <a:pt x="0" y="7800"/>
                    </a:cubicBezTo>
                    <a:cubicBezTo>
                      <a:pt x="0" y="7946"/>
                      <a:pt x="72" y="8091"/>
                      <a:pt x="217" y="8202"/>
                    </a:cubicBezTo>
                    <a:lnTo>
                      <a:pt x="2782" y="10158"/>
                    </a:lnTo>
                    <a:cubicBezTo>
                      <a:pt x="2926" y="10268"/>
                      <a:pt x="3132" y="10369"/>
                      <a:pt x="3345" y="10442"/>
                    </a:cubicBezTo>
                    <a:cubicBezTo>
                      <a:pt x="3557" y="10515"/>
                      <a:pt x="3778" y="10560"/>
                      <a:pt x="3956" y="10560"/>
                    </a:cubicBezTo>
                    <a:lnTo>
                      <a:pt x="7776" y="10560"/>
                    </a:lnTo>
                    <a:lnTo>
                      <a:pt x="7776" y="21120"/>
                    </a:lnTo>
                    <a:cubicBezTo>
                      <a:pt x="7776" y="21384"/>
                      <a:pt x="7969" y="21600"/>
                      <a:pt x="8207" y="21600"/>
                    </a:cubicBezTo>
                    <a:lnTo>
                      <a:pt x="9179" y="21600"/>
                    </a:lnTo>
                    <a:cubicBezTo>
                      <a:pt x="9417" y="21600"/>
                      <a:pt x="9612" y="21384"/>
                      <a:pt x="9612" y="21120"/>
                    </a:cubicBezTo>
                    <a:lnTo>
                      <a:pt x="9612" y="480"/>
                    </a:lnTo>
                    <a:cubicBezTo>
                      <a:pt x="9612" y="216"/>
                      <a:pt x="9417" y="0"/>
                      <a:pt x="91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2863509" y="4142570"/>
              <a:ext cx="581259" cy="522949"/>
              <a:chOff x="1065767" y="4885428"/>
              <a:chExt cx="934041" cy="840342"/>
            </a:xfrm>
          </p:grpSpPr>
          <p:sp>
            <p:nvSpPr>
              <p:cNvPr id="64" name="Freeform 8"/>
              <p:cNvSpPr>
                <a:spLocks/>
              </p:cNvSpPr>
              <p:nvPr/>
            </p:nvSpPr>
            <p:spPr bwMode="auto">
              <a:xfrm>
                <a:off x="1065767" y="4885428"/>
                <a:ext cx="934041" cy="840342"/>
              </a:xfrm>
              <a:custGeom>
                <a:avLst/>
                <a:gdLst>
                  <a:gd name="T0" fmla="*/ 477 w 998"/>
                  <a:gd name="T1" fmla="*/ 67 h 898"/>
                  <a:gd name="T2" fmla="*/ 90 w 998"/>
                  <a:gd name="T3" fmla="*/ 299 h 898"/>
                  <a:gd name="T4" fmla="*/ 165 w 998"/>
                  <a:gd name="T5" fmla="*/ 508 h 898"/>
                  <a:gd name="T6" fmla="*/ 851 w 998"/>
                  <a:gd name="T7" fmla="*/ 873 h 898"/>
                  <a:gd name="T8" fmla="*/ 995 w 998"/>
                  <a:gd name="T9" fmla="*/ 802 h 898"/>
                  <a:gd name="T10" fmla="*/ 986 w 998"/>
                  <a:gd name="T11" fmla="*/ 323 h 898"/>
                  <a:gd name="T12" fmla="*/ 926 w 998"/>
                  <a:gd name="T13" fmla="*/ 229 h 898"/>
                  <a:gd name="T14" fmla="*/ 666 w 998"/>
                  <a:gd name="T15" fmla="*/ 96 h 898"/>
                  <a:gd name="T16" fmla="*/ 477 w 998"/>
                  <a:gd name="T17" fmla="*/ 67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8" h="898">
                    <a:moveTo>
                      <a:pt x="477" y="67"/>
                    </a:moveTo>
                    <a:cubicBezTo>
                      <a:pt x="415" y="106"/>
                      <a:pt x="90" y="299"/>
                      <a:pt x="90" y="299"/>
                    </a:cubicBezTo>
                    <a:cubicBezTo>
                      <a:pt x="90" y="299"/>
                      <a:pt x="0" y="336"/>
                      <a:pt x="165" y="508"/>
                    </a:cubicBezTo>
                    <a:cubicBezTo>
                      <a:pt x="328" y="679"/>
                      <a:pt x="556" y="831"/>
                      <a:pt x="851" y="873"/>
                    </a:cubicBezTo>
                    <a:cubicBezTo>
                      <a:pt x="890" y="878"/>
                      <a:pt x="998" y="898"/>
                      <a:pt x="995" y="802"/>
                    </a:cubicBezTo>
                    <a:cubicBezTo>
                      <a:pt x="991" y="706"/>
                      <a:pt x="986" y="323"/>
                      <a:pt x="986" y="323"/>
                    </a:cubicBezTo>
                    <a:cubicBezTo>
                      <a:pt x="986" y="323"/>
                      <a:pt x="986" y="250"/>
                      <a:pt x="926" y="229"/>
                    </a:cubicBezTo>
                    <a:cubicBezTo>
                      <a:pt x="866" y="208"/>
                      <a:pt x="741" y="163"/>
                      <a:pt x="666" y="96"/>
                    </a:cubicBezTo>
                    <a:cubicBezTo>
                      <a:pt x="597" y="36"/>
                      <a:pt x="582" y="0"/>
                      <a:pt x="477" y="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Shape 823"/>
              <p:cNvSpPr/>
              <p:nvPr/>
            </p:nvSpPr>
            <p:spPr>
              <a:xfrm>
                <a:off x="1480056" y="5185373"/>
                <a:ext cx="241011" cy="251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1387" extrusionOk="0">
                    <a:moveTo>
                      <a:pt x="15651" y="10439"/>
                    </a:moveTo>
                    <a:cubicBezTo>
                      <a:pt x="14876" y="10985"/>
                      <a:pt x="13809" y="10794"/>
                      <a:pt x="13267" y="10015"/>
                    </a:cubicBezTo>
                    <a:cubicBezTo>
                      <a:pt x="12724" y="9235"/>
                      <a:pt x="12913" y="8160"/>
                      <a:pt x="13688" y="7614"/>
                    </a:cubicBezTo>
                    <a:cubicBezTo>
                      <a:pt x="14302" y="7180"/>
                      <a:pt x="15100" y="7212"/>
                      <a:pt x="15674" y="7633"/>
                    </a:cubicBezTo>
                    <a:cubicBezTo>
                      <a:pt x="15386" y="7808"/>
                      <a:pt x="15187" y="7909"/>
                      <a:pt x="15149" y="7927"/>
                    </a:cubicBezTo>
                    <a:cubicBezTo>
                      <a:pt x="14829" y="8080"/>
                      <a:pt x="14692" y="8465"/>
                      <a:pt x="14842" y="8787"/>
                    </a:cubicBezTo>
                    <a:cubicBezTo>
                      <a:pt x="14952" y="9021"/>
                      <a:pt x="15183" y="9159"/>
                      <a:pt x="15425" y="9159"/>
                    </a:cubicBezTo>
                    <a:cubicBezTo>
                      <a:pt x="15515" y="9159"/>
                      <a:pt x="15608" y="9138"/>
                      <a:pt x="15698" y="9096"/>
                    </a:cubicBezTo>
                    <a:cubicBezTo>
                      <a:pt x="15903" y="8999"/>
                      <a:pt x="16125" y="8881"/>
                      <a:pt x="16356" y="8743"/>
                    </a:cubicBezTo>
                    <a:cubicBezTo>
                      <a:pt x="16460" y="9377"/>
                      <a:pt x="16209" y="10045"/>
                      <a:pt x="15651" y="10439"/>
                    </a:cubicBezTo>
                    <a:close/>
                    <a:moveTo>
                      <a:pt x="20298" y="434"/>
                    </a:moveTo>
                    <a:cubicBezTo>
                      <a:pt x="20181" y="97"/>
                      <a:pt x="19814" y="-81"/>
                      <a:pt x="19481" y="36"/>
                    </a:cubicBezTo>
                    <a:cubicBezTo>
                      <a:pt x="19146" y="153"/>
                      <a:pt x="18970" y="523"/>
                      <a:pt x="19086" y="859"/>
                    </a:cubicBezTo>
                    <a:cubicBezTo>
                      <a:pt x="20075" y="3715"/>
                      <a:pt x="18112" y="5846"/>
                      <a:pt x="16617" y="6988"/>
                    </a:cubicBezTo>
                    <a:lnTo>
                      <a:pt x="16012" y="6118"/>
                    </a:lnTo>
                    <a:cubicBezTo>
                      <a:pt x="15810" y="5827"/>
                      <a:pt x="15355" y="5583"/>
                      <a:pt x="15003" y="5578"/>
                    </a:cubicBezTo>
                    <a:lnTo>
                      <a:pt x="11612" y="5594"/>
                    </a:lnTo>
                    <a:cubicBezTo>
                      <a:pt x="11260" y="5588"/>
                      <a:pt x="10735" y="5751"/>
                      <a:pt x="10445" y="5955"/>
                    </a:cubicBezTo>
                    <a:lnTo>
                      <a:pt x="457" y="13000"/>
                    </a:lnTo>
                    <a:cubicBezTo>
                      <a:pt x="-27" y="13341"/>
                      <a:pt x="-145" y="14013"/>
                      <a:pt x="194" y="14500"/>
                    </a:cubicBezTo>
                    <a:lnTo>
                      <a:pt x="4734" y="21032"/>
                    </a:lnTo>
                    <a:cubicBezTo>
                      <a:pt x="5073" y="21519"/>
                      <a:pt x="5618" y="21461"/>
                      <a:pt x="6101" y="21120"/>
                    </a:cubicBezTo>
                    <a:lnTo>
                      <a:pt x="16090" y="14075"/>
                    </a:lnTo>
                    <a:cubicBezTo>
                      <a:pt x="16378" y="13870"/>
                      <a:pt x="16709" y="13429"/>
                      <a:pt x="16826" y="13093"/>
                    </a:cubicBezTo>
                    <a:lnTo>
                      <a:pt x="17888" y="9729"/>
                    </a:lnTo>
                    <a:cubicBezTo>
                      <a:pt x="18003" y="9393"/>
                      <a:pt x="17932" y="8880"/>
                      <a:pt x="17730" y="8589"/>
                    </a:cubicBezTo>
                    <a:lnTo>
                      <a:pt x="17361" y="8058"/>
                    </a:lnTo>
                    <a:cubicBezTo>
                      <a:pt x="19371" y="6513"/>
                      <a:pt x="21455" y="3778"/>
                      <a:pt x="20298" y="4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</p:grpSp>
      </p:grpSp>
      <p:cxnSp>
        <p:nvCxnSpPr>
          <p:cNvPr id="80" name="Elbow Connector 79"/>
          <p:cNvCxnSpPr>
            <a:stCxn id="87" idx="3"/>
            <a:endCxn id="92" idx="4"/>
          </p:cNvCxnSpPr>
          <p:nvPr/>
        </p:nvCxnSpPr>
        <p:spPr>
          <a:xfrm flipV="1">
            <a:off x="5047188" y="1094826"/>
            <a:ext cx="1125012" cy="162932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87" idx="3"/>
            <a:endCxn id="95" idx="4"/>
          </p:cNvCxnSpPr>
          <p:nvPr/>
        </p:nvCxnSpPr>
        <p:spPr>
          <a:xfrm flipV="1">
            <a:off x="5047188" y="1732185"/>
            <a:ext cx="1125012" cy="99196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87" idx="3"/>
          </p:cNvCxnSpPr>
          <p:nvPr/>
        </p:nvCxnSpPr>
        <p:spPr>
          <a:xfrm>
            <a:off x="5047188" y="2724150"/>
            <a:ext cx="1127757" cy="98535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87" idx="3"/>
            <a:endCxn id="98" idx="4"/>
          </p:cNvCxnSpPr>
          <p:nvPr/>
        </p:nvCxnSpPr>
        <p:spPr>
          <a:xfrm flipV="1">
            <a:off x="5047188" y="2417985"/>
            <a:ext cx="1125012" cy="30616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87" idx="3"/>
            <a:endCxn id="101" idx="4"/>
          </p:cNvCxnSpPr>
          <p:nvPr/>
        </p:nvCxnSpPr>
        <p:spPr>
          <a:xfrm>
            <a:off x="5047188" y="2724150"/>
            <a:ext cx="1125012" cy="30343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3"/>
          </p:cNvCxnSpPr>
          <p:nvPr/>
        </p:nvCxnSpPr>
        <p:spPr>
          <a:xfrm>
            <a:off x="2681196" y="2724150"/>
            <a:ext cx="5954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932388" y="1138237"/>
            <a:ext cx="1748808" cy="317182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3262404" y="1176073"/>
            <a:ext cx="1784784" cy="3096154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372206" y="1436794"/>
            <a:ext cx="1580620" cy="335132"/>
          </a:xfrm>
          <a:prstGeom prst="rect">
            <a:avLst/>
          </a:prstGeom>
          <a:solidFill>
            <a:srgbClr val="F49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Math &amp; Reading</a:t>
            </a:r>
            <a:endParaRPr lang="en-US" sz="1400" b="1" dirty="0"/>
          </a:p>
        </p:txBody>
      </p:sp>
      <p:cxnSp>
        <p:nvCxnSpPr>
          <p:cNvPr id="89" name="Elbow Connector 88"/>
          <p:cNvCxnSpPr>
            <a:stCxn id="87" idx="3"/>
            <a:endCxn id="107" idx="4"/>
          </p:cNvCxnSpPr>
          <p:nvPr/>
        </p:nvCxnSpPr>
        <p:spPr>
          <a:xfrm>
            <a:off x="5047188" y="2724150"/>
            <a:ext cx="1125012" cy="167503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029200" y="2724150"/>
            <a:ext cx="5929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6172200" y="867591"/>
            <a:ext cx="1871643" cy="452736"/>
            <a:chOff x="6172200" y="1572441"/>
            <a:chExt cx="1871643" cy="452736"/>
          </a:xfrm>
        </p:grpSpPr>
        <p:sp>
          <p:nvSpPr>
            <p:cNvPr id="92" name="Freeform 6"/>
            <p:cNvSpPr>
              <a:spLocks/>
            </p:cNvSpPr>
            <p:nvPr/>
          </p:nvSpPr>
          <p:spPr bwMode="auto">
            <a:xfrm flipH="1">
              <a:off x="6172200" y="1572441"/>
              <a:ext cx="1871643" cy="452736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txBody>
            <a:bodyPr vert="horz" wrap="square" lIns="89154" tIns="45720" rIns="34290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1088205"/>
              <a:endParaRPr lang="en-US" sz="9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93" name="Text Box 10"/>
            <p:cNvSpPr txBox="1">
              <a:spLocks noChangeArrowheads="1"/>
            </p:cNvSpPr>
            <p:nvPr/>
          </p:nvSpPr>
          <p:spPr bwMode="auto">
            <a:xfrm>
              <a:off x="6400800" y="1676399"/>
              <a:ext cx="1444009" cy="23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05">
                <a:lnSpc>
                  <a:spcPct val="1500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Aligned to ONET  Skills</a:t>
              </a:r>
              <a:endParaRPr lang="en-US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172200" y="1504950"/>
            <a:ext cx="1871643" cy="452736"/>
            <a:chOff x="6172200" y="2209800"/>
            <a:chExt cx="1871643" cy="452736"/>
          </a:xfrm>
        </p:grpSpPr>
        <p:sp>
          <p:nvSpPr>
            <p:cNvPr id="95" name="Freeform 6"/>
            <p:cNvSpPr>
              <a:spLocks/>
            </p:cNvSpPr>
            <p:nvPr/>
          </p:nvSpPr>
          <p:spPr bwMode="auto">
            <a:xfrm flipH="1">
              <a:off x="6172200" y="2209800"/>
              <a:ext cx="1871643" cy="452736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noFill/>
            </a:ln>
          </p:spPr>
          <p:txBody>
            <a:bodyPr vert="horz" wrap="square" lIns="89154" tIns="45720" rIns="34290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1088205"/>
              <a:endParaRPr lang="en-US" sz="9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96" name="Text Box 10"/>
            <p:cNvSpPr txBox="1">
              <a:spLocks noChangeArrowheads="1"/>
            </p:cNvSpPr>
            <p:nvPr/>
          </p:nvSpPr>
          <p:spPr bwMode="auto">
            <a:xfrm>
              <a:off x="6357958" y="2309210"/>
              <a:ext cx="1643043" cy="23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05">
                <a:lnSpc>
                  <a:spcPct val="1500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Placement= Assessment</a:t>
              </a:r>
              <a:endParaRPr lang="en-US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172200" y="2190750"/>
            <a:ext cx="1871643" cy="452736"/>
            <a:chOff x="6172200" y="2895600"/>
            <a:chExt cx="1871643" cy="452736"/>
          </a:xfrm>
        </p:grpSpPr>
        <p:sp>
          <p:nvSpPr>
            <p:cNvPr id="98" name="Freeform 6"/>
            <p:cNvSpPr>
              <a:spLocks/>
            </p:cNvSpPr>
            <p:nvPr/>
          </p:nvSpPr>
          <p:spPr bwMode="auto">
            <a:xfrm flipH="1">
              <a:off x="6172200" y="2895600"/>
              <a:ext cx="1871643" cy="452736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txBody>
            <a:bodyPr vert="horz" wrap="square" lIns="89154" tIns="45720" rIns="34290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1088205"/>
              <a:endParaRPr lang="en-US" sz="9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6477000" y="2995010"/>
              <a:ext cx="1444009" cy="23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05">
                <a:lnSpc>
                  <a:spcPct val="1500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Anchor Skills (1 – 5) </a:t>
              </a:r>
              <a:endParaRPr lang="en-US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172200" y="2800350"/>
            <a:ext cx="1871643" cy="452736"/>
            <a:chOff x="6172200" y="3505200"/>
            <a:chExt cx="1871643" cy="452736"/>
          </a:xfrm>
        </p:grpSpPr>
        <p:sp>
          <p:nvSpPr>
            <p:cNvPr id="101" name="Freeform 6"/>
            <p:cNvSpPr>
              <a:spLocks/>
            </p:cNvSpPr>
            <p:nvPr/>
          </p:nvSpPr>
          <p:spPr bwMode="auto">
            <a:xfrm flipH="1">
              <a:off x="6172200" y="3505200"/>
              <a:ext cx="1871643" cy="452736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noFill/>
            </a:ln>
          </p:spPr>
          <p:txBody>
            <a:bodyPr vert="horz" wrap="square" lIns="89154" tIns="45720" rIns="34290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1088205"/>
              <a:endParaRPr lang="en-US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02" name="Text Box 10"/>
            <p:cNvSpPr txBox="1">
              <a:spLocks noChangeArrowheads="1"/>
            </p:cNvSpPr>
            <p:nvPr/>
          </p:nvSpPr>
          <p:spPr bwMode="auto">
            <a:xfrm>
              <a:off x="6480791" y="3604610"/>
              <a:ext cx="1444009" cy="23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05">
                <a:lnSpc>
                  <a:spcPct val="1500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Career Pathways (16)</a:t>
              </a:r>
              <a:endParaRPr lang="en-US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172200" y="3490614"/>
            <a:ext cx="1871643" cy="452736"/>
            <a:chOff x="6172200" y="4195464"/>
            <a:chExt cx="1871643" cy="452736"/>
          </a:xfrm>
        </p:grpSpPr>
        <p:sp>
          <p:nvSpPr>
            <p:cNvPr id="104" name="Freeform 6"/>
            <p:cNvSpPr>
              <a:spLocks/>
            </p:cNvSpPr>
            <p:nvPr/>
          </p:nvSpPr>
          <p:spPr bwMode="auto">
            <a:xfrm flipH="1">
              <a:off x="6172200" y="4195464"/>
              <a:ext cx="1871643" cy="452736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txBody>
            <a:bodyPr vert="horz" wrap="square" lIns="89154" tIns="45720" rIns="34290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1088205"/>
              <a:endParaRPr lang="en-US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05" name="Text Box 10"/>
            <p:cNvSpPr txBox="1">
              <a:spLocks noChangeArrowheads="1"/>
            </p:cNvSpPr>
            <p:nvPr/>
          </p:nvSpPr>
          <p:spPr bwMode="auto">
            <a:xfrm>
              <a:off x="6400800" y="4302120"/>
              <a:ext cx="1444009" cy="23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05">
                <a:lnSpc>
                  <a:spcPct val="1500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Digital Badging</a:t>
              </a:r>
              <a:endParaRPr lang="en-US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172200" y="4171950"/>
            <a:ext cx="1871643" cy="452736"/>
            <a:chOff x="6172200" y="4876800"/>
            <a:chExt cx="1871643" cy="452736"/>
          </a:xfrm>
        </p:grpSpPr>
        <p:sp>
          <p:nvSpPr>
            <p:cNvPr id="107" name="Freeform 6"/>
            <p:cNvSpPr>
              <a:spLocks/>
            </p:cNvSpPr>
            <p:nvPr/>
          </p:nvSpPr>
          <p:spPr bwMode="auto">
            <a:xfrm flipH="1">
              <a:off x="6172200" y="4876800"/>
              <a:ext cx="1871643" cy="452736"/>
            </a:xfrm>
            <a:custGeom>
              <a:avLst/>
              <a:gdLst>
                <a:gd name="T0" fmla="*/ 16 w 1028"/>
                <a:gd name="T1" fmla="*/ 0 h 522"/>
                <a:gd name="T2" fmla="*/ 941 w 1028"/>
                <a:gd name="T3" fmla="*/ 0 h 522"/>
                <a:gd name="T4" fmla="*/ 958 w 1028"/>
                <a:gd name="T5" fmla="*/ 16 h 522"/>
                <a:gd name="T6" fmla="*/ 958 w 1028"/>
                <a:gd name="T7" fmla="*/ 225 h 522"/>
                <a:gd name="T8" fmla="*/ 1028 w 1028"/>
                <a:gd name="T9" fmla="*/ 262 h 522"/>
                <a:gd name="T10" fmla="*/ 958 w 1028"/>
                <a:gd name="T11" fmla="*/ 302 h 522"/>
                <a:gd name="T12" fmla="*/ 958 w 1028"/>
                <a:gd name="T13" fmla="*/ 506 h 522"/>
                <a:gd name="T14" fmla="*/ 941 w 1028"/>
                <a:gd name="T15" fmla="*/ 522 h 522"/>
                <a:gd name="T16" fmla="*/ 16 w 1028"/>
                <a:gd name="T17" fmla="*/ 522 h 522"/>
                <a:gd name="T18" fmla="*/ 0 w 1028"/>
                <a:gd name="T19" fmla="*/ 506 h 522"/>
                <a:gd name="T20" fmla="*/ 0 w 1028"/>
                <a:gd name="T21" fmla="*/ 16 h 522"/>
                <a:gd name="T22" fmla="*/ 16 w 1028"/>
                <a:gd name="T2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8" h="522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92D050"/>
            </a:solidFill>
            <a:ln w="19050">
              <a:noFill/>
            </a:ln>
          </p:spPr>
          <p:txBody>
            <a:bodyPr vert="horz" wrap="square" lIns="89154" tIns="45720" rIns="34290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1088205"/>
              <a:endParaRPr lang="en-US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08" name="Text Box 10"/>
            <p:cNvSpPr txBox="1">
              <a:spLocks noChangeArrowheads="1"/>
            </p:cNvSpPr>
            <p:nvPr/>
          </p:nvSpPr>
          <p:spPr bwMode="auto">
            <a:xfrm>
              <a:off x="6480791" y="4977077"/>
              <a:ext cx="1444009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8205">
                <a:lnSpc>
                  <a:spcPct val="150000"/>
                </a:lnSpc>
              </a:pPr>
              <a:r>
                <a:rPr lang="en-US" sz="900" b="1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Aligned to ONET  Skills</a:t>
              </a:r>
              <a:endParaRPr lang="en-US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297022" y="1905000"/>
            <a:ext cx="939194" cy="2114550"/>
            <a:chOff x="685800" y="2132012"/>
            <a:chExt cx="1363663" cy="3070226"/>
          </a:xfrm>
        </p:grpSpPr>
        <p:grpSp>
          <p:nvGrpSpPr>
            <p:cNvPr id="110" name="Group 109"/>
            <p:cNvGrpSpPr/>
            <p:nvPr/>
          </p:nvGrpSpPr>
          <p:grpSpPr>
            <a:xfrm>
              <a:off x="685800" y="2132012"/>
              <a:ext cx="1363663" cy="3070226"/>
              <a:chOff x="685800" y="2132012"/>
              <a:chExt cx="1363663" cy="3070226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685800" y="2132012"/>
                <a:ext cx="1363663" cy="3070226"/>
                <a:chOff x="770899" y="2132012"/>
                <a:chExt cx="1363663" cy="3070226"/>
              </a:xfrm>
            </p:grpSpPr>
            <p:sp>
              <p:nvSpPr>
                <p:cNvPr id="115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786774" y="2133600"/>
                  <a:ext cx="1328738" cy="3068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5"/>
                <p:cNvSpPr>
                  <a:spLocks/>
                </p:cNvSpPr>
                <p:nvPr/>
              </p:nvSpPr>
              <p:spPr bwMode="auto">
                <a:xfrm>
                  <a:off x="1040774" y="2132012"/>
                  <a:ext cx="822325" cy="2371725"/>
                </a:xfrm>
                <a:custGeom>
                  <a:avLst/>
                  <a:gdLst>
                    <a:gd name="T0" fmla="*/ 231 w 461"/>
                    <a:gd name="T1" fmla="*/ 0 h 1331"/>
                    <a:gd name="T2" fmla="*/ 231 w 461"/>
                    <a:gd name="T3" fmla="*/ 0 h 1331"/>
                    <a:gd name="T4" fmla="*/ 231 w 461"/>
                    <a:gd name="T5" fmla="*/ 0 h 1331"/>
                    <a:gd name="T6" fmla="*/ 231 w 461"/>
                    <a:gd name="T7" fmla="*/ 0 h 1331"/>
                    <a:gd name="T8" fmla="*/ 231 w 461"/>
                    <a:gd name="T9" fmla="*/ 0 h 1331"/>
                    <a:gd name="T10" fmla="*/ 39 w 461"/>
                    <a:gd name="T11" fmla="*/ 638 h 1331"/>
                    <a:gd name="T12" fmla="*/ 135 w 461"/>
                    <a:gd name="T13" fmla="*/ 1331 h 1331"/>
                    <a:gd name="T14" fmla="*/ 222 w 461"/>
                    <a:gd name="T15" fmla="*/ 1331 h 1331"/>
                    <a:gd name="T16" fmla="*/ 240 w 461"/>
                    <a:gd name="T17" fmla="*/ 1331 h 1331"/>
                    <a:gd name="T18" fmla="*/ 327 w 461"/>
                    <a:gd name="T19" fmla="*/ 1331 h 1331"/>
                    <a:gd name="T20" fmla="*/ 423 w 461"/>
                    <a:gd name="T21" fmla="*/ 638 h 1331"/>
                    <a:gd name="T22" fmla="*/ 231 w 461"/>
                    <a:gd name="T23" fmla="*/ 0 h 1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1" h="1331">
                      <a:moveTo>
                        <a:pt x="231" y="0"/>
                      </a:moveTo>
                      <a:cubicBezTo>
                        <a:pt x="231" y="0"/>
                        <a:pt x="231" y="0"/>
                        <a:pt x="231" y="0"/>
                      </a:cubicBezTo>
                      <a:cubicBezTo>
                        <a:pt x="231" y="0"/>
                        <a:pt x="231" y="0"/>
                        <a:pt x="231" y="0"/>
                      </a:cubicBezTo>
                      <a:cubicBezTo>
                        <a:pt x="231" y="0"/>
                        <a:pt x="231" y="0"/>
                        <a:pt x="231" y="0"/>
                      </a:cubicBezTo>
                      <a:cubicBezTo>
                        <a:pt x="231" y="0"/>
                        <a:pt x="231" y="0"/>
                        <a:pt x="231" y="0"/>
                      </a:cubicBezTo>
                      <a:cubicBezTo>
                        <a:pt x="184" y="0"/>
                        <a:pt x="0" y="98"/>
                        <a:pt x="39" y="638"/>
                      </a:cubicBezTo>
                      <a:cubicBezTo>
                        <a:pt x="77" y="1179"/>
                        <a:pt x="135" y="1331"/>
                        <a:pt x="135" y="1331"/>
                      </a:cubicBezTo>
                      <a:cubicBezTo>
                        <a:pt x="222" y="1331"/>
                        <a:pt x="222" y="1331"/>
                        <a:pt x="222" y="1331"/>
                      </a:cubicBezTo>
                      <a:cubicBezTo>
                        <a:pt x="240" y="1331"/>
                        <a:pt x="240" y="1331"/>
                        <a:pt x="240" y="1331"/>
                      </a:cubicBezTo>
                      <a:cubicBezTo>
                        <a:pt x="327" y="1331"/>
                        <a:pt x="327" y="1331"/>
                        <a:pt x="327" y="1331"/>
                      </a:cubicBezTo>
                      <a:cubicBezTo>
                        <a:pt x="327" y="1331"/>
                        <a:pt x="384" y="1179"/>
                        <a:pt x="423" y="638"/>
                      </a:cubicBezTo>
                      <a:cubicBezTo>
                        <a:pt x="461" y="98"/>
                        <a:pt x="278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0"/>
                <p:cNvSpPr>
                  <a:spLocks/>
                </p:cNvSpPr>
                <p:nvPr/>
              </p:nvSpPr>
              <p:spPr bwMode="auto">
                <a:xfrm>
                  <a:off x="770899" y="3752850"/>
                  <a:ext cx="460375" cy="1206500"/>
                </a:xfrm>
                <a:custGeom>
                  <a:avLst/>
                  <a:gdLst>
                    <a:gd name="T0" fmla="*/ 222 w 258"/>
                    <a:gd name="T1" fmla="*/ 0 h 677"/>
                    <a:gd name="T2" fmla="*/ 11 w 258"/>
                    <a:gd name="T3" fmla="*/ 356 h 677"/>
                    <a:gd name="T4" fmla="*/ 122 w 258"/>
                    <a:gd name="T5" fmla="*/ 670 h 677"/>
                    <a:gd name="T6" fmla="*/ 165 w 258"/>
                    <a:gd name="T7" fmla="*/ 391 h 677"/>
                    <a:gd name="T8" fmla="*/ 258 w 258"/>
                    <a:gd name="T9" fmla="*/ 268 h 677"/>
                    <a:gd name="T10" fmla="*/ 222 w 258"/>
                    <a:gd name="T11" fmla="*/ 0 h 6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8" h="677">
                      <a:moveTo>
                        <a:pt x="222" y="0"/>
                      </a:moveTo>
                      <a:cubicBezTo>
                        <a:pt x="162" y="37"/>
                        <a:pt x="0" y="154"/>
                        <a:pt x="11" y="356"/>
                      </a:cubicBezTo>
                      <a:cubicBezTo>
                        <a:pt x="24" y="612"/>
                        <a:pt x="68" y="677"/>
                        <a:pt x="122" y="670"/>
                      </a:cubicBezTo>
                      <a:cubicBezTo>
                        <a:pt x="141" y="668"/>
                        <a:pt x="137" y="501"/>
                        <a:pt x="165" y="391"/>
                      </a:cubicBezTo>
                      <a:cubicBezTo>
                        <a:pt x="179" y="336"/>
                        <a:pt x="233" y="290"/>
                        <a:pt x="258" y="268"/>
                      </a:cubicBezTo>
                      <a:cubicBezTo>
                        <a:pt x="247" y="203"/>
                        <a:pt x="234" y="115"/>
                        <a:pt x="222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1"/>
                <p:cNvSpPr>
                  <a:spLocks/>
                </p:cNvSpPr>
                <p:nvPr/>
              </p:nvSpPr>
              <p:spPr bwMode="auto">
                <a:xfrm>
                  <a:off x="1674187" y="3756025"/>
                  <a:ext cx="460375" cy="1258888"/>
                </a:xfrm>
                <a:custGeom>
                  <a:avLst/>
                  <a:gdLst>
                    <a:gd name="T0" fmla="*/ 36 w 258"/>
                    <a:gd name="T1" fmla="*/ 0 h 707"/>
                    <a:gd name="T2" fmla="*/ 0 w 258"/>
                    <a:gd name="T3" fmla="*/ 268 h 707"/>
                    <a:gd name="T4" fmla="*/ 93 w 258"/>
                    <a:gd name="T5" fmla="*/ 390 h 707"/>
                    <a:gd name="T6" fmla="*/ 136 w 258"/>
                    <a:gd name="T7" fmla="*/ 669 h 707"/>
                    <a:gd name="T8" fmla="*/ 247 w 258"/>
                    <a:gd name="T9" fmla="*/ 355 h 707"/>
                    <a:gd name="T10" fmla="*/ 36 w 258"/>
                    <a:gd name="T11" fmla="*/ 0 h 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8" h="707">
                      <a:moveTo>
                        <a:pt x="36" y="0"/>
                      </a:moveTo>
                      <a:cubicBezTo>
                        <a:pt x="22" y="126"/>
                        <a:pt x="10" y="206"/>
                        <a:pt x="0" y="268"/>
                      </a:cubicBezTo>
                      <a:cubicBezTo>
                        <a:pt x="25" y="290"/>
                        <a:pt x="79" y="335"/>
                        <a:pt x="93" y="390"/>
                      </a:cubicBezTo>
                      <a:cubicBezTo>
                        <a:pt x="121" y="500"/>
                        <a:pt x="126" y="659"/>
                        <a:pt x="136" y="669"/>
                      </a:cubicBezTo>
                      <a:cubicBezTo>
                        <a:pt x="174" y="707"/>
                        <a:pt x="234" y="611"/>
                        <a:pt x="247" y="355"/>
                      </a:cubicBezTo>
                      <a:cubicBezTo>
                        <a:pt x="258" y="153"/>
                        <a:pt x="96" y="37"/>
                        <a:pt x="36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914400" y="4592638"/>
                <a:ext cx="703263" cy="609600"/>
              </a:xfrm>
              <a:custGeom>
                <a:avLst/>
                <a:gdLst>
                  <a:gd name="T0" fmla="*/ 303 w 394"/>
                  <a:gd name="T1" fmla="*/ 0 h 342"/>
                  <a:gd name="T2" fmla="*/ 296 w 394"/>
                  <a:gd name="T3" fmla="*/ 100 h 342"/>
                  <a:gd name="T4" fmla="*/ 272 w 394"/>
                  <a:gd name="T5" fmla="*/ 156 h 342"/>
                  <a:gd name="T6" fmla="*/ 263 w 394"/>
                  <a:gd name="T7" fmla="*/ 106 h 342"/>
                  <a:gd name="T8" fmla="*/ 235 w 394"/>
                  <a:gd name="T9" fmla="*/ 201 h 342"/>
                  <a:gd name="T10" fmla="*/ 184 w 394"/>
                  <a:gd name="T11" fmla="*/ 0 h 342"/>
                  <a:gd name="T12" fmla="*/ 162 w 394"/>
                  <a:gd name="T13" fmla="*/ 278 h 342"/>
                  <a:gd name="T14" fmla="*/ 169 w 394"/>
                  <a:gd name="T15" fmla="*/ 216 h 342"/>
                  <a:gd name="T16" fmla="*/ 264 w 394"/>
                  <a:gd name="T17" fmla="*/ 342 h 342"/>
                  <a:gd name="T18" fmla="*/ 329 w 394"/>
                  <a:gd name="T19" fmla="*/ 185 h 342"/>
                  <a:gd name="T20" fmla="*/ 343 w 394"/>
                  <a:gd name="T21" fmla="*/ 242 h 342"/>
                  <a:gd name="T22" fmla="*/ 383 w 394"/>
                  <a:gd name="T23" fmla="*/ 132 h 342"/>
                  <a:gd name="T24" fmla="*/ 303 w 394"/>
                  <a:gd name="T25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4" h="342">
                    <a:moveTo>
                      <a:pt x="303" y="0"/>
                    </a:moveTo>
                    <a:cubicBezTo>
                      <a:pt x="325" y="47"/>
                      <a:pt x="313" y="75"/>
                      <a:pt x="296" y="100"/>
                    </a:cubicBezTo>
                    <a:cubicBezTo>
                      <a:pt x="277" y="128"/>
                      <a:pt x="272" y="156"/>
                      <a:pt x="272" y="156"/>
                    </a:cubicBezTo>
                    <a:cubicBezTo>
                      <a:pt x="272" y="156"/>
                      <a:pt x="257" y="136"/>
                      <a:pt x="263" y="106"/>
                    </a:cubicBezTo>
                    <a:cubicBezTo>
                      <a:pt x="236" y="135"/>
                      <a:pt x="231" y="183"/>
                      <a:pt x="235" y="201"/>
                    </a:cubicBezTo>
                    <a:cubicBezTo>
                      <a:pt x="175" y="159"/>
                      <a:pt x="149" y="68"/>
                      <a:pt x="184" y="0"/>
                    </a:cubicBezTo>
                    <a:cubicBezTo>
                      <a:pt x="0" y="104"/>
                      <a:pt x="138" y="260"/>
                      <a:pt x="162" y="278"/>
                    </a:cubicBezTo>
                    <a:cubicBezTo>
                      <a:pt x="154" y="260"/>
                      <a:pt x="153" y="231"/>
                      <a:pt x="169" y="216"/>
                    </a:cubicBezTo>
                    <a:cubicBezTo>
                      <a:pt x="196" y="320"/>
                      <a:pt x="264" y="342"/>
                      <a:pt x="264" y="342"/>
                    </a:cubicBezTo>
                    <a:cubicBezTo>
                      <a:pt x="256" y="288"/>
                      <a:pt x="293" y="229"/>
                      <a:pt x="329" y="185"/>
                    </a:cubicBezTo>
                    <a:cubicBezTo>
                      <a:pt x="330" y="207"/>
                      <a:pt x="332" y="222"/>
                      <a:pt x="343" y="242"/>
                    </a:cubicBezTo>
                    <a:cubicBezTo>
                      <a:pt x="346" y="203"/>
                      <a:pt x="375" y="171"/>
                      <a:pt x="383" y="132"/>
                    </a:cubicBezTo>
                    <a:cubicBezTo>
                      <a:pt x="394" y="80"/>
                      <a:pt x="375" y="41"/>
                      <a:pt x="30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1" name="Oval 6"/>
            <p:cNvSpPr>
              <a:spLocks noChangeArrowheads="1"/>
            </p:cNvSpPr>
            <p:nvPr/>
          </p:nvSpPr>
          <p:spPr bwMode="auto">
            <a:xfrm>
              <a:off x="1190625" y="2601913"/>
              <a:ext cx="339725" cy="341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7"/>
            <p:cNvSpPr>
              <a:spLocks noChangeArrowheads="1"/>
            </p:cNvSpPr>
            <p:nvPr/>
          </p:nvSpPr>
          <p:spPr bwMode="auto">
            <a:xfrm>
              <a:off x="1238250" y="3084513"/>
              <a:ext cx="244475" cy="2444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7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651511"/>
            <a:ext cx="7143770" cy="45719"/>
            <a:chOff x="914400" y="640081"/>
            <a:chExt cx="7143770" cy="45719"/>
          </a:xfrm>
        </p:grpSpPr>
        <p:grpSp>
          <p:nvGrpSpPr>
            <p:cNvPr id="3" name="Group 2"/>
            <p:cNvGrpSpPr/>
            <p:nvPr/>
          </p:nvGrpSpPr>
          <p:grpSpPr>
            <a:xfrm>
              <a:off x="4501544" y="640081"/>
              <a:ext cx="1771650" cy="45719"/>
              <a:chOff x="3686175" y="1091561"/>
              <a:chExt cx="1771650" cy="6858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286520" y="640081"/>
              <a:ext cx="1771650" cy="45719"/>
              <a:chOff x="3686175" y="1091561"/>
              <a:chExt cx="1771650" cy="685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14400" y="640081"/>
              <a:ext cx="1771650" cy="45719"/>
              <a:chOff x="3686175" y="1091561"/>
              <a:chExt cx="1771650" cy="685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699376" y="640081"/>
              <a:ext cx="1771650" cy="45719"/>
              <a:chOff x="3686175" y="1091561"/>
              <a:chExt cx="1771650" cy="6858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5" y="-19050"/>
            <a:ext cx="2200660" cy="67056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948790" y="4933950"/>
            <a:ext cx="7143770" cy="45719"/>
            <a:chOff x="914400" y="640081"/>
            <a:chExt cx="7143770" cy="45719"/>
          </a:xfrm>
        </p:grpSpPr>
        <p:grpSp>
          <p:nvGrpSpPr>
            <p:cNvPr id="29" name="Group 28"/>
            <p:cNvGrpSpPr/>
            <p:nvPr/>
          </p:nvGrpSpPr>
          <p:grpSpPr>
            <a:xfrm>
              <a:off x="4501544" y="640081"/>
              <a:ext cx="1771650" cy="45719"/>
              <a:chOff x="3686175" y="1091561"/>
              <a:chExt cx="1771650" cy="6858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86520" y="640081"/>
              <a:ext cx="1771650" cy="45719"/>
              <a:chOff x="3686175" y="1091561"/>
              <a:chExt cx="1771650" cy="6858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14400" y="640081"/>
              <a:ext cx="1771650" cy="45719"/>
              <a:chOff x="3686175" y="1091561"/>
              <a:chExt cx="1771650" cy="6858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699376" y="640081"/>
              <a:ext cx="1771650" cy="45719"/>
              <a:chOff x="3686175" y="1091561"/>
              <a:chExt cx="1771650" cy="6858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853138" y="209550"/>
            <a:ext cx="3029034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Aligned to ONET Skills</a:t>
            </a:r>
            <a:endParaRPr lang="en-US" sz="2400" b="1" spc="-15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88635" y="2594870"/>
            <a:ext cx="3121368" cy="4247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Algerian" pitchFamily="82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spc="-150" dirty="0">
                <a:solidFill>
                  <a:srgbClr val="92D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Aligned to ONET Skills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1655397" y="1387090"/>
            <a:ext cx="5688398" cy="2895278"/>
            <a:chOff x="1093330" y="1101009"/>
            <a:chExt cx="6812532" cy="3467440"/>
          </a:xfrm>
        </p:grpSpPr>
        <p:pic>
          <p:nvPicPr>
            <p:cNvPr id="6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flipV="1">
              <a:off x="1130610" y="4269724"/>
              <a:ext cx="6775252" cy="92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/>
          </p:blipFill>
          <p:spPr bwMode="auto">
            <a:xfrm rot="10800000" flipV="1">
              <a:off x="1093330" y="1294659"/>
              <a:ext cx="6775252" cy="92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0" name="Group 89"/>
            <p:cNvGrpSpPr/>
            <p:nvPr/>
          </p:nvGrpSpPr>
          <p:grpSpPr>
            <a:xfrm>
              <a:off x="2130930" y="1101009"/>
              <a:ext cx="4687023" cy="3467440"/>
              <a:chOff x="2130930" y="1101009"/>
              <a:chExt cx="4687023" cy="3467440"/>
            </a:xfrm>
          </p:grpSpPr>
          <p:sp>
            <p:nvSpPr>
              <p:cNvPr id="64" name="平行四边形 22"/>
              <p:cNvSpPr/>
              <p:nvPr/>
            </p:nvSpPr>
            <p:spPr>
              <a:xfrm rot="10800000">
                <a:off x="6013489" y="4269723"/>
                <a:ext cx="785093" cy="260333"/>
              </a:xfrm>
              <a:custGeom>
                <a:avLst/>
                <a:gdLst/>
                <a:ahLst/>
                <a:cxnLst/>
                <a:rect l="l" t="t" r="r" b="b"/>
                <a:pathLst>
                  <a:path w="802344" h="266053">
                    <a:moveTo>
                      <a:pt x="23032" y="201901"/>
                    </a:moveTo>
                    <a:lnTo>
                      <a:pt x="8344" y="241257"/>
                    </a:lnTo>
                    <a:lnTo>
                      <a:pt x="20014" y="207956"/>
                    </a:lnTo>
                    <a:lnTo>
                      <a:pt x="20947" y="205687"/>
                    </a:lnTo>
                    <a:close/>
                    <a:moveTo>
                      <a:pt x="255761" y="247"/>
                    </a:moveTo>
                    <a:lnTo>
                      <a:pt x="244893" y="4178"/>
                    </a:lnTo>
                    <a:lnTo>
                      <a:pt x="250692" y="1047"/>
                    </a:lnTo>
                    <a:close/>
                    <a:moveTo>
                      <a:pt x="356309" y="166"/>
                    </a:moveTo>
                    <a:cubicBezTo>
                      <a:pt x="413757" y="1936"/>
                      <a:pt x="473586" y="17943"/>
                      <a:pt x="532720" y="50619"/>
                    </a:cubicBezTo>
                    <a:cubicBezTo>
                      <a:pt x="605428" y="90795"/>
                      <a:pt x="698934" y="168120"/>
                      <a:pt x="802344" y="266053"/>
                    </a:cubicBezTo>
                    <a:lnTo>
                      <a:pt x="0" y="266053"/>
                    </a:lnTo>
                    <a:cubicBezTo>
                      <a:pt x="54146" y="101227"/>
                      <a:pt x="195951" y="-4773"/>
                      <a:pt x="356309" y="16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平行四边形 22"/>
              <p:cNvSpPr/>
              <p:nvPr/>
            </p:nvSpPr>
            <p:spPr>
              <a:xfrm>
                <a:off x="2137953" y="4269724"/>
                <a:ext cx="785093" cy="260333"/>
              </a:xfrm>
              <a:custGeom>
                <a:avLst/>
                <a:gdLst/>
                <a:ahLst/>
                <a:cxnLst/>
                <a:rect l="l" t="t" r="r" b="b"/>
                <a:pathLst>
                  <a:path w="802344" h="266053">
                    <a:moveTo>
                      <a:pt x="23032" y="201901"/>
                    </a:moveTo>
                    <a:lnTo>
                      <a:pt x="8344" y="241257"/>
                    </a:lnTo>
                    <a:lnTo>
                      <a:pt x="20014" y="207956"/>
                    </a:lnTo>
                    <a:lnTo>
                      <a:pt x="20947" y="205687"/>
                    </a:lnTo>
                    <a:close/>
                    <a:moveTo>
                      <a:pt x="255761" y="247"/>
                    </a:moveTo>
                    <a:lnTo>
                      <a:pt x="244893" y="4178"/>
                    </a:lnTo>
                    <a:lnTo>
                      <a:pt x="250692" y="1047"/>
                    </a:lnTo>
                    <a:close/>
                    <a:moveTo>
                      <a:pt x="356309" y="166"/>
                    </a:moveTo>
                    <a:cubicBezTo>
                      <a:pt x="413757" y="1936"/>
                      <a:pt x="473586" y="17943"/>
                      <a:pt x="532720" y="50619"/>
                    </a:cubicBezTo>
                    <a:cubicBezTo>
                      <a:pt x="605428" y="90795"/>
                      <a:pt x="698934" y="168120"/>
                      <a:pt x="802344" y="266053"/>
                    </a:cubicBezTo>
                    <a:lnTo>
                      <a:pt x="0" y="266053"/>
                    </a:lnTo>
                    <a:cubicBezTo>
                      <a:pt x="54146" y="101227"/>
                      <a:pt x="195951" y="-4773"/>
                      <a:pt x="356309" y="16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cene3d>
                <a:camera prst="orthographicFront">
                  <a:rot lat="0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平行四边形 22"/>
              <p:cNvSpPr/>
              <p:nvPr/>
            </p:nvSpPr>
            <p:spPr>
              <a:xfrm>
                <a:off x="2149573" y="1130702"/>
                <a:ext cx="785093" cy="260333"/>
              </a:xfrm>
              <a:custGeom>
                <a:avLst/>
                <a:gdLst/>
                <a:ahLst/>
                <a:cxnLst/>
                <a:rect l="l" t="t" r="r" b="b"/>
                <a:pathLst>
                  <a:path w="802344" h="266053">
                    <a:moveTo>
                      <a:pt x="23032" y="201901"/>
                    </a:moveTo>
                    <a:lnTo>
                      <a:pt x="8344" y="241257"/>
                    </a:lnTo>
                    <a:lnTo>
                      <a:pt x="20014" y="207956"/>
                    </a:lnTo>
                    <a:lnTo>
                      <a:pt x="20947" y="205687"/>
                    </a:lnTo>
                    <a:close/>
                    <a:moveTo>
                      <a:pt x="255761" y="247"/>
                    </a:moveTo>
                    <a:lnTo>
                      <a:pt x="244893" y="4178"/>
                    </a:lnTo>
                    <a:lnTo>
                      <a:pt x="250692" y="1047"/>
                    </a:lnTo>
                    <a:close/>
                    <a:moveTo>
                      <a:pt x="356309" y="166"/>
                    </a:moveTo>
                    <a:cubicBezTo>
                      <a:pt x="413757" y="1936"/>
                      <a:pt x="473586" y="17943"/>
                      <a:pt x="532720" y="50619"/>
                    </a:cubicBezTo>
                    <a:cubicBezTo>
                      <a:pt x="605428" y="90795"/>
                      <a:pt x="698934" y="168120"/>
                      <a:pt x="802344" y="266053"/>
                    </a:cubicBezTo>
                    <a:lnTo>
                      <a:pt x="0" y="266053"/>
                    </a:lnTo>
                    <a:cubicBezTo>
                      <a:pt x="54146" y="101227"/>
                      <a:pt x="195951" y="-4773"/>
                      <a:pt x="356309" y="16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平行四边形 22"/>
              <p:cNvSpPr/>
              <p:nvPr/>
            </p:nvSpPr>
            <p:spPr>
              <a:xfrm rot="10800000">
                <a:off x="6019702" y="1124489"/>
                <a:ext cx="785093" cy="260333"/>
              </a:xfrm>
              <a:custGeom>
                <a:avLst/>
                <a:gdLst/>
                <a:ahLst/>
                <a:cxnLst/>
                <a:rect l="l" t="t" r="r" b="b"/>
                <a:pathLst>
                  <a:path w="802344" h="266053">
                    <a:moveTo>
                      <a:pt x="23032" y="201901"/>
                    </a:moveTo>
                    <a:lnTo>
                      <a:pt x="8344" y="241257"/>
                    </a:lnTo>
                    <a:lnTo>
                      <a:pt x="20014" y="207956"/>
                    </a:lnTo>
                    <a:lnTo>
                      <a:pt x="20947" y="205687"/>
                    </a:lnTo>
                    <a:close/>
                    <a:moveTo>
                      <a:pt x="255761" y="247"/>
                    </a:moveTo>
                    <a:lnTo>
                      <a:pt x="244893" y="4178"/>
                    </a:lnTo>
                    <a:lnTo>
                      <a:pt x="250692" y="1047"/>
                    </a:lnTo>
                    <a:close/>
                    <a:moveTo>
                      <a:pt x="356309" y="166"/>
                    </a:moveTo>
                    <a:cubicBezTo>
                      <a:pt x="413757" y="1936"/>
                      <a:pt x="473586" y="17943"/>
                      <a:pt x="532720" y="50619"/>
                    </a:cubicBezTo>
                    <a:cubicBezTo>
                      <a:pt x="605428" y="90795"/>
                      <a:pt x="698934" y="168120"/>
                      <a:pt x="802344" y="266053"/>
                    </a:cubicBezTo>
                    <a:lnTo>
                      <a:pt x="0" y="266053"/>
                    </a:lnTo>
                    <a:cubicBezTo>
                      <a:pt x="54146" y="101227"/>
                      <a:pt x="195951" y="-4773"/>
                      <a:pt x="356309" y="16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scene3d>
                <a:camera prst="orthographicFront">
                  <a:rot lat="0" lon="10799999" rev="107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/>
            </p:blipFill>
            <p:spPr bwMode="auto">
              <a:xfrm rot="16200000" flipH="1">
                <a:off x="5203260" y="3833808"/>
                <a:ext cx="1303361" cy="89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1" name="任意多边形 43"/>
              <p:cNvSpPr/>
              <p:nvPr/>
            </p:nvSpPr>
            <p:spPr>
              <a:xfrm rot="10800000">
                <a:off x="4518237" y="3332563"/>
                <a:ext cx="2298987" cy="1220973"/>
              </a:xfrm>
              <a:custGeom>
                <a:avLst/>
                <a:gdLst>
                  <a:gd name="connsiteX0" fmla="*/ 1298575 w 2089150"/>
                  <a:gd name="connsiteY0" fmla="*/ 1069975 h 1254125"/>
                  <a:gd name="connsiteX1" fmla="*/ 1196975 w 2089150"/>
                  <a:gd name="connsiteY1" fmla="*/ 1171575 h 1254125"/>
                  <a:gd name="connsiteX2" fmla="*/ 1266825 w 2089150"/>
                  <a:gd name="connsiteY2" fmla="*/ 1254125 h 1254125"/>
                  <a:gd name="connsiteX3" fmla="*/ 1990725 w 2089150"/>
                  <a:gd name="connsiteY3" fmla="*/ 1247775 h 1254125"/>
                  <a:gd name="connsiteX4" fmla="*/ 2089150 w 2089150"/>
                  <a:gd name="connsiteY4" fmla="*/ 1152525 h 1254125"/>
                  <a:gd name="connsiteX5" fmla="*/ 2085975 w 2089150"/>
                  <a:gd name="connsiteY5" fmla="*/ 415925 h 1254125"/>
                  <a:gd name="connsiteX6" fmla="*/ 2003425 w 2089150"/>
                  <a:gd name="connsiteY6" fmla="*/ 371475 h 1254125"/>
                  <a:gd name="connsiteX7" fmla="*/ 1898650 w 2089150"/>
                  <a:gd name="connsiteY7" fmla="*/ 469900 h 1254125"/>
                  <a:gd name="connsiteX8" fmla="*/ 1466850 w 2089150"/>
                  <a:gd name="connsiteY8" fmla="*/ 50800 h 1254125"/>
                  <a:gd name="connsiteX9" fmla="*/ 1387475 w 2089150"/>
                  <a:gd name="connsiteY9" fmla="*/ 6350 h 1254125"/>
                  <a:gd name="connsiteX10" fmla="*/ 222250 w 2089150"/>
                  <a:gd name="connsiteY10" fmla="*/ 0 h 1254125"/>
                  <a:gd name="connsiteX11" fmla="*/ 95250 w 2089150"/>
                  <a:gd name="connsiteY11" fmla="*/ 22225 h 1254125"/>
                  <a:gd name="connsiteX12" fmla="*/ 0 w 2089150"/>
                  <a:gd name="connsiteY12" fmla="*/ 98425 h 1254125"/>
                  <a:gd name="connsiteX0" fmla="*/ 1323975 w 2114550"/>
                  <a:gd name="connsiteY0" fmla="*/ 1069975 h 1254125"/>
                  <a:gd name="connsiteX1" fmla="*/ 1222375 w 2114550"/>
                  <a:gd name="connsiteY1" fmla="*/ 1171575 h 1254125"/>
                  <a:gd name="connsiteX2" fmla="*/ 1292225 w 2114550"/>
                  <a:gd name="connsiteY2" fmla="*/ 1254125 h 1254125"/>
                  <a:gd name="connsiteX3" fmla="*/ 2016125 w 2114550"/>
                  <a:gd name="connsiteY3" fmla="*/ 1247775 h 1254125"/>
                  <a:gd name="connsiteX4" fmla="*/ 2114550 w 2114550"/>
                  <a:gd name="connsiteY4" fmla="*/ 1152525 h 1254125"/>
                  <a:gd name="connsiteX5" fmla="*/ 2111375 w 2114550"/>
                  <a:gd name="connsiteY5" fmla="*/ 415925 h 1254125"/>
                  <a:gd name="connsiteX6" fmla="*/ 2028825 w 2114550"/>
                  <a:gd name="connsiteY6" fmla="*/ 371475 h 1254125"/>
                  <a:gd name="connsiteX7" fmla="*/ 1924050 w 2114550"/>
                  <a:gd name="connsiteY7" fmla="*/ 469900 h 1254125"/>
                  <a:gd name="connsiteX8" fmla="*/ 1492250 w 2114550"/>
                  <a:gd name="connsiteY8" fmla="*/ 50800 h 1254125"/>
                  <a:gd name="connsiteX9" fmla="*/ 1412875 w 2114550"/>
                  <a:gd name="connsiteY9" fmla="*/ 6350 h 1254125"/>
                  <a:gd name="connsiteX10" fmla="*/ 247650 w 2114550"/>
                  <a:gd name="connsiteY10" fmla="*/ 0 h 1254125"/>
                  <a:gd name="connsiteX11" fmla="*/ 120650 w 2114550"/>
                  <a:gd name="connsiteY11" fmla="*/ 22225 h 1254125"/>
                  <a:gd name="connsiteX12" fmla="*/ 0 w 2114550"/>
                  <a:gd name="connsiteY12" fmla="*/ 117475 h 1254125"/>
                  <a:gd name="connsiteX0" fmla="*/ 1333879 w 2124454"/>
                  <a:gd name="connsiteY0" fmla="*/ 1069975 h 1254125"/>
                  <a:gd name="connsiteX1" fmla="*/ 1232279 w 2124454"/>
                  <a:gd name="connsiteY1" fmla="*/ 1171575 h 1254125"/>
                  <a:gd name="connsiteX2" fmla="*/ 1302129 w 2124454"/>
                  <a:gd name="connsiteY2" fmla="*/ 1254125 h 1254125"/>
                  <a:gd name="connsiteX3" fmla="*/ 2026029 w 2124454"/>
                  <a:gd name="connsiteY3" fmla="*/ 1247775 h 1254125"/>
                  <a:gd name="connsiteX4" fmla="*/ 2124454 w 2124454"/>
                  <a:gd name="connsiteY4" fmla="*/ 1152525 h 1254125"/>
                  <a:gd name="connsiteX5" fmla="*/ 2121279 w 2124454"/>
                  <a:gd name="connsiteY5" fmla="*/ 415925 h 1254125"/>
                  <a:gd name="connsiteX6" fmla="*/ 2038729 w 2124454"/>
                  <a:gd name="connsiteY6" fmla="*/ 371475 h 1254125"/>
                  <a:gd name="connsiteX7" fmla="*/ 1933954 w 2124454"/>
                  <a:gd name="connsiteY7" fmla="*/ 469900 h 1254125"/>
                  <a:gd name="connsiteX8" fmla="*/ 1502154 w 2124454"/>
                  <a:gd name="connsiteY8" fmla="*/ 50800 h 1254125"/>
                  <a:gd name="connsiteX9" fmla="*/ 1422779 w 2124454"/>
                  <a:gd name="connsiteY9" fmla="*/ 6350 h 1254125"/>
                  <a:gd name="connsiteX10" fmla="*/ 257554 w 2124454"/>
                  <a:gd name="connsiteY10" fmla="*/ 0 h 1254125"/>
                  <a:gd name="connsiteX11" fmla="*/ 130554 w 2124454"/>
                  <a:gd name="connsiteY11" fmla="*/ 22225 h 1254125"/>
                  <a:gd name="connsiteX12" fmla="*/ 9904 w 2124454"/>
                  <a:gd name="connsiteY12" fmla="*/ 117475 h 1254125"/>
                  <a:gd name="connsiteX13" fmla="*/ 6729 w 2124454"/>
                  <a:gd name="connsiteY13" fmla="*/ 117475 h 1254125"/>
                  <a:gd name="connsiteX0" fmla="*/ 1409700 w 2200275"/>
                  <a:gd name="connsiteY0" fmla="*/ 1069975 h 1254125"/>
                  <a:gd name="connsiteX1" fmla="*/ 1308100 w 2200275"/>
                  <a:gd name="connsiteY1" fmla="*/ 1171575 h 1254125"/>
                  <a:gd name="connsiteX2" fmla="*/ 1377950 w 2200275"/>
                  <a:gd name="connsiteY2" fmla="*/ 1254125 h 1254125"/>
                  <a:gd name="connsiteX3" fmla="*/ 2101850 w 2200275"/>
                  <a:gd name="connsiteY3" fmla="*/ 1247775 h 1254125"/>
                  <a:gd name="connsiteX4" fmla="*/ 2200275 w 2200275"/>
                  <a:gd name="connsiteY4" fmla="*/ 1152525 h 1254125"/>
                  <a:gd name="connsiteX5" fmla="*/ 2197100 w 2200275"/>
                  <a:gd name="connsiteY5" fmla="*/ 415925 h 1254125"/>
                  <a:gd name="connsiteX6" fmla="*/ 2114550 w 2200275"/>
                  <a:gd name="connsiteY6" fmla="*/ 371475 h 1254125"/>
                  <a:gd name="connsiteX7" fmla="*/ 2009775 w 2200275"/>
                  <a:gd name="connsiteY7" fmla="*/ 469900 h 1254125"/>
                  <a:gd name="connsiteX8" fmla="*/ 1577975 w 2200275"/>
                  <a:gd name="connsiteY8" fmla="*/ 50800 h 1254125"/>
                  <a:gd name="connsiteX9" fmla="*/ 1498600 w 2200275"/>
                  <a:gd name="connsiteY9" fmla="*/ 6350 h 1254125"/>
                  <a:gd name="connsiteX10" fmla="*/ 333375 w 2200275"/>
                  <a:gd name="connsiteY10" fmla="*/ 0 h 1254125"/>
                  <a:gd name="connsiteX11" fmla="*/ 206375 w 2200275"/>
                  <a:gd name="connsiteY11" fmla="*/ 22225 h 1254125"/>
                  <a:gd name="connsiteX12" fmla="*/ 85725 w 2200275"/>
                  <a:gd name="connsiteY12" fmla="*/ 117475 h 1254125"/>
                  <a:gd name="connsiteX13" fmla="*/ 0 w 2200275"/>
                  <a:gd name="connsiteY13" fmla="*/ 307975 h 1254125"/>
                  <a:gd name="connsiteX0" fmla="*/ 1417041 w 2207616"/>
                  <a:gd name="connsiteY0" fmla="*/ 1069975 h 1254125"/>
                  <a:gd name="connsiteX1" fmla="*/ 1315441 w 2207616"/>
                  <a:gd name="connsiteY1" fmla="*/ 1171575 h 1254125"/>
                  <a:gd name="connsiteX2" fmla="*/ 1385291 w 2207616"/>
                  <a:gd name="connsiteY2" fmla="*/ 1254125 h 1254125"/>
                  <a:gd name="connsiteX3" fmla="*/ 2109191 w 2207616"/>
                  <a:gd name="connsiteY3" fmla="*/ 1247775 h 1254125"/>
                  <a:gd name="connsiteX4" fmla="*/ 2207616 w 2207616"/>
                  <a:gd name="connsiteY4" fmla="*/ 1152525 h 1254125"/>
                  <a:gd name="connsiteX5" fmla="*/ 2204441 w 2207616"/>
                  <a:gd name="connsiteY5" fmla="*/ 415925 h 1254125"/>
                  <a:gd name="connsiteX6" fmla="*/ 2121891 w 2207616"/>
                  <a:gd name="connsiteY6" fmla="*/ 371475 h 1254125"/>
                  <a:gd name="connsiteX7" fmla="*/ 2017116 w 2207616"/>
                  <a:gd name="connsiteY7" fmla="*/ 469900 h 1254125"/>
                  <a:gd name="connsiteX8" fmla="*/ 1585316 w 2207616"/>
                  <a:gd name="connsiteY8" fmla="*/ 50800 h 1254125"/>
                  <a:gd name="connsiteX9" fmla="*/ 1505941 w 2207616"/>
                  <a:gd name="connsiteY9" fmla="*/ 6350 h 1254125"/>
                  <a:gd name="connsiteX10" fmla="*/ 340716 w 2207616"/>
                  <a:gd name="connsiteY10" fmla="*/ 0 h 1254125"/>
                  <a:gd name="connsiteX11" fmla="*/ 213716 w 2207616"/>
                  <a:gd name="connsiteY11" fmla="*/ 22225 h 1254125"/>
                  <a:gd name="connsiteX12" fmla="*/ 93066 w 2207616"/>
                  <a:gd name="connsiteY12" fmla="*/ 117475 h 1254125"/>
                  <a:gd name="connsiteX13" fmla="*/ 7341 w 2207616"/>
                  <a:gd name="connsiteY13" fmla="*/ 307975 h 1254125"/>
                  <a:gd name="connsiteX14" fmla="*/ 4167 w 2207616"/>
                  <a:gd name="connsiteY14" fmla="*/ 30480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22750 w 2203974"/>
                  <a:gd name="connsiteY15" fmla="*/ 3079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108475 w 2203974"/>
                  <a:gd name="connsiteY16" fmla="*/ 1301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213250 w 2203974"/>
                  <a:gd name="connsiteY17" fmla="*/ 4445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333900 w 2203974"/>
                  <a:gd name="connsiteY18" fmla="*/ 4762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448200 w 2203974"/>
                  <a:gd name="connsiteY19" fmla="*/ 10160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1407050 w 2203974"/>
                  <a:gd name="connsiteY19" fmla="*/ 10699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1416575 w 2203974"/>
                  <a:gd name="connsiteY19" fmla="*/ 107632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1416575 w 2203974"/>
                  <a:gd name="connsiteY19" fmla="*/ 1076325 h 1254125"/>
                  <a:gd name="connsiteX20" fmla="*/ 1413399 w 2203974"/>
                  <a:gd name="connsiteY20" fmla="*/ 1069975 h 1254125"/>
                  <a:gd name="connsiteX0" fmla="*/ 1414866 w 2205441"/>
                  <a:gd name="connsiteY0" fmla="*/ 1069975 h 1254125"/>
                  <a:gd name="connsiteX1" fmla="*/ 1313266 w 2205441"/>
                  <a:gd name="connsiteY1" fmla="*/ 1171575 h 1254125"/>
                  <a:gd name="connsiteX2" fmla="*/ 1383116 w 2205441"/>
                  <a:gd name="connsiteY2" fmla="*/ 1254125 h 1254125"/>
                  <a:gd name="connsiteX3" fmla="*/ 2107016 w 2205441"/>
                  <a:gd name="connsiteY3" fmla="*/ 1247775 h 1254125"/>
                  <a:gd name="connsiteX4" fmla="*/ 2205441 w 2205441"/>
                  <a:gd name="connsiteY4" fmla="*/ 1152525 h 1254125"/>
                  <a:gd name="connsiteX5" fmla="*/ 2202266 w 2205441"/>
                  <a:gd name="connsiteY5" fmla="*/ 415925 h 1254125"/>
                  <a:gd name="connsiteX6" fmla="*/ 2119716 w 2205441"/>
                  <a:gd name="connsiteY6" fmla="*/ 371475 h 1254125"/>
                  <a:gd name="connsiteX7" fmla="*/ 2014941 w 2205441"/>
                  <a:gd name="connsiteY7" fmla="*/ 469900 h 1254125"/>
                  <a:gd name="connsiteX8" fmla="*/ 1583141 w 2205441"/>
                  <a:gd name="connsiteY8" fmla="*/ 50800 h 1254125"/>
                  <a:gd name="connsiteX9" fmla="*/ 1503766 w 2205441"/>
                  <a:gd name="connsiteY9" fmla="*/ 6350 h 1254125"/>
                  <a:gd name="connsiteX10" fmla="*/ 338541 w 2205441"/>
                  <a:gd name="connsiteY10" fmla="*/ 0 h 1254125"/>
                  <a:gd name="connsiteX11" fmla="*/ 211541 w 2205441"/>
                  <a:gd name="connsiteY11" fmla="*/ 22225 h 1254125"/>
                  <a:gd name="connsiteX12" fmla="*/ 90891 w 2205441"/>
                  <a:gd name="connsiteY12" fmla="*/ 117475 h 1254125"/>
                  <a:gd name="connsiteX13" fmla="*/ 5166 w 2205441"/>
                  <a:gd name="connsiteY13" fmla="*/ 307975 h 1254125"/>
                  <a:gd name="connsiteX14" fmla="*/ 11517 w 2205441"/>
                  <a:gd name="connsiteY14" fmla="*/ 314325 h 1254125"/>
                  <a:gd name="connsiteX15" fmla="*/ 106767 w 2205441"/>
                  <a:gd name="connsiteY15" fmla="*/ 133350 h 1254125"/>
                  <a:gd name="connsiteX16" fmla="*/ 217892 w 2205441"/>
                  <a:gd name="connsiteY16" fmla="*/ 47625 h 1254125"/>
                  <a:gd name="connsiteX17" fmla="*/ 335367 w 2205441"/>
                  <a:gd name="connsiteY17" fmla="*/ 53975 h 1254125"/>
                  <a:gd name="connsiteX18" fmla="*/ 449667 w 2205441"/>
                  <a:gd name="connsiteY18" fmla="*/ 101600 h 1254125"/>
                  <a:gd name="connsiteX19" fmla="*/ 1418042 w 2205441"/>
                  <a:gd name="connsiteY19" fmla="*/ 1076325 h 1254125"/>
                  <a:gd name="connsiteX20" fmla="*/ 1414866 w 2205441"/>
                  <a:gd name="connsiteY20" fmla="*/ 1069975 h 1254125"/>
                  <a:gd name="connsiteX0" fmla="*/ 1414866 w 2205441"/>
                  <a:gd name="connsiteY0" fmla="*/ 1069975 h 1254125"/>
                  <a:gd name="connsiteX1" fmla="*/ 1313266 w 2205441"/>
                  <a:gd name="connsiteY1" fmla="*/ 1171575 h 1254125"/>
                  <a:gd name="connsiteX2" fmla="*/ 1383116 w 2205441"/>
                  <a:gd name="connsiteY2" fmla="*/ 1254125 h 1254125"/>
                  <a:gd name="connsiteX3" fmla="*/ 2107016 w 2205441"/>
                  <a:gd name="connsiteY3" fmla="*/ 1247775 h 1254125"/>
                  <a:gd name="connsiteX4" fmla="*/ 2205441 w 2205441"/>
                  <a:gd name="connsiteY4" fmla="*/ 1152525 h 1254125"/>
                  <a:gd name="connsiteX5" fmla="*/ 2202266 w 2205441"/>
                  <a:gd name="connsiteY5" fmla="*/ 415925 h 1254125"/>
                  <a:gd name="connsiteX6" fmla="*/ 2119716 w 2205441"/>
                  <a:gd name="connsiteY6" fmla="*/ 371475 h 1254125"/>
                  <a:gd name="connsiteX7" fmla="*/ 2014941 w 2205441"/>
                  <a:gd name="connsiteY7" fmla="*/ 469900 h 1254125"/>
                  <a:gd name="connsiteX8" fmla="*/ 1583141 w 2205441"/>
                  <a:gd name="connsiteY8" fmla="*/ 50800 h 1254125"/>
                  <a:gd name="connsiteX9" fmla="*/ 1503766 w 2205441"/>
                  <a:gd name="connsiteY9" fmla="*/ 6350 h 1254125"/>
                  <a:gd name="connsiteX10" fmla="*/ 338541 w 2205441"/>
                  <a:gd name="connsiteY10" fmla="*/ 0 h 1254125"/>
                  <a:gd name="connsiteX11" fmla="*/ 211541 w 2205441"/>
                  <a:gd name="connsiteY11" fmla="*/ 22225 h 1254125"/>
                  <a:gd name="connsiteX12" fmla="*/ 90891 w 2205441"/>
                  <a:gd name="connsiteY12" fmla="*/ 117475 h 1254125"/>
                  <a:gd name="connsiteX13" fmla="*/ 5166 w 2205441"/>
                  <a:gd name="connsiteY13" fmla="*/ 307975 h 1254125"/>
                  <a:gd name="connsiteX14" fmla="*/ 11517 w 2205441"/>
                  <a:gd name="connsiteY14" fmla="*/ 314325 h 1254125"/>
                  <a:gd name="connsiteX15" fmla="*/ 90892 w 2205441"/>
                  <a:gd name="connsiteY15" fmla="*/ 152400 h 1254125"/>
                  <a:gd name="connsiteX16" fmla="*/ 217892 w 2205441"/>
                  <a:gd name="connsiteY16" fmla="*/ 47625 h 1254125"/>
                  <a:gd name="connsiteX17" fmla="*/ 335367 w 2205441"/>
                  <a:gd name="connsiteY17" fmla="*/ 53975 h 1254125"/>
                  <a:gd name="connsiteX18" fmla="*/ 449667 w 2205441"/>
                  <a:gd name="connsiteY18" fmla="*/ 101600 h 1254125"/>
                  <a:gd name="connsiteX19" fmla="*/ 1418042 w 2205441"/>
                  <a:gd name="connsiteY19" fmla="*/ 1076325 h 1254125"/>
                  <a:gd name="connsiteX20" fmla="*/ 1414866 w 2205441"/>
                  <a:gd name="connsiteY20" fmla="*/ 1069975 h 1254125"/>
                  <a:gd name="connsiteX0" fmla="*/ 1414866 w 2205441"/>
                  <a:gd name="connsiteY0" fmla="*/ 1126251 h 1310401"/>
                  <a:gd name="connsiteX1" fmla="*/ 1313266 w 2205441"/>
                  <a:gd name="connsiteY1" fmla="*/ 1227851 h 1310401"/>
                  <a:gd name="connsiteX2" fmla="*/ 1383116 w 2205441"/>
                  <a:gd name="connsiteY2" fmla="*/ 1310401 h 1310401"/>
                  <a:gd name="connsiteX3" fmla="*/ 2107016 w 2205441"/>
                  <a:gd name="connsiteY3" fmla="*/ 1304051 h 1310401"/>
                  <a:gd name="connsiteX4" fmla="*/ 2205441 w 2205441"/>
                  <a:gd name="connsiteY4" fmla="*/ 1208801 h 1310401"/>
                  <a:gd name="connsiteX5" fmla="*/ 2202266 w 2205441"/>
                  <a:gd name="connsiteY5" fmla="*/ 472201 h 1310401"/>
                  <a:gd name="connsiteX6" fmla="*/ 2119716 w 2205441"/>
                  <a:gd name="connsiteY6" fmla="*/ 427751 h 1310401"/>
                  <a:gd name="connsiteX7" fmla="*/ 2014941 w 2205441"/>
                  <a:gd name="connsiteY7" fmla="*/ 526176 h 1310401"/>
                  <a:gd name="connsiteX8" fmla="*/ 1583141 w 2205441"/>
                  <a:gd name="connsiteY8" fmla="*/ 107076 h 1310401"/>
                  <a:gd name="connsiteX9" fmla="*/ 1503766 w 2205441"/>
                  <a:gd name="connsiteY9" fmla="*/ 62626 h 1310401"/>
                  <a:gd name="connsiteX10" fmla="*/ 338541 w 2205441"/>
                  <a:gd name="connsiteY10" fmla="*/ 56276 h 1310401"/>
                  <a:gd name="connsiteX11" fmla="*/ 211541 w 2205441"/>
                  <a:gd name="connsiteY11" fmla="*/ 78501 h 1310401"/>
                  <a:gd name="connsiteX12" fmla="*/ 90891 w 2205441"/>
                  <a:gd name="connsiteY12" fmla="*/ 173751 h 1310401"/>
                  <a:gd name="connsiteX13" fmla="*/ 5166 w 2205441"/>
                  <a:gd name="connsiteY13" fmla="*/ 364251 h 1310401"/>
                  <a:gd name="connsiteX14" fmla="*/ 11517 w 2205441"/>
                  <a:gd name="connsiteY14" fmla="*/ 370601 h 1310401"/>
                  <a:gd name="connsiteX15" fmla="*/ 90892 w 2205441"/>
                  <a:gd name="connsiteY15" fmla="*/ 208676 h 1310401"/>
                  <a:gd name="connsiteX16" fmla="*/ 217892 w 2205441"/>
                  <a:gd name="connsiteY16" fmla="*/ 103901 h 1310401"/>
                  <a:gd name="connsiteX17" fmla="*/ 335367 w 2205441"/>
                  <a:gd name="connsiteY17" fmla="*/ 110251 h 1310401"/>
                  <a:gd name="connsiteX18" fmla="*/ 449667 w 2205441"/>
                  <a:gd name="connsiteY18" fmla="*/ 157876 h 1310401"/>
                  <a:gd name="connsiteX19" fmla="*/ 1418042 w 2205441"/>
                  <a:gd name="connsiteY19" fmla="*/ 1132601 h 1310401"/>
                  <a:gd name="connsiteX20" fmla="*/ 1414866 w 2205441"/>
                  <a:gd name="connsiteY20" fmla="*/ 1126251 h 1310401"/>
                  <a:gd name="connsiteX0" fmla="*/ 1414866 w 2205441"/>
                  <a:gd name="connsiteY0" fmla="*/ 1126251 h 1310401"/>
                  <a:gd name="connsiteX1" fmla="*/ 1313266 w 2205441"/>
                  <a:gd name="connsiteY1" fmla="*/ 1227851 h 1310401"/>
                  <a:gd name="connsiteX2" fmla="*/ 1383116 w 2205441"/>
                  <a:gd name="connsiteY2" fmla="*/ 1310401 h 1310401"/>
                  <a:gd name="connsiteX3" fmla="*/ 2107016 w 2205441"/>
                  <a:gd name="connsiteY3" fmla="*/ 1304051 h 1310401"/>
                  <a:gd name="connsiteX4" fmla="*/ 2205441 w 2205441"/>
                  <a:gd name="connsiteY4" fmla="*/ 1208801 h 1310401"/>
                  <a:gd name="connsiteX5" fmla="*/ 2202266 w 2205441"/>
                  <a:gd name="connsiteY5" fmla="*/ 472201 h 1310401"/>
                  <a:gd name="connsiteX6" fmla="*/ 2119716 w 2205441"/>
                  <a:gd name="connsiteY6" fmla="*/ 427751 h 1310401"/>
                  <a:gd name="connsiteX7" fmla="*/ 2014941 w 2205441"/>
                  <a:gd name="connsiteY7" fmla="*/ 526176 h 1310401"/>
                  <a:gd name="connsiteX8" fmla="*/ 1583141 w 2205441"/>
                  <a:gd name="connsiteY8" fmla="*/ 107076 h 1310401"/>
                  <a:gd name="connsiteX9" fmla="*/ 1503766 w 2205441"/>
                  <a:gd name="connsiteY9" fmla="*/ 62626 h 1310401"/>
                  <a:gd name="connsiteX10" fmla="*/ 211541 w 2205441"/>
                  <a:gd name="connsiteY10" fmla="*/ 78501 h 1310401"/>
                  <a:gd name="connsiteX11" fmla="*/ 90891 w 2205441"/>
                  <a:gd name="connsiteY11" fmla="*/ 173751 h 1310401"/>
                  <a:gd name="connsiteX12" fmla="*/ 5166 w 2205441"/>
                  <a:gd name="connsiteY12" fmla="*/ 364251 h 1310401"/>
                  <a:gd name="connsiteX13" fmla="*/ 11517 w 2205441"/>
                  <a:gd name="connsiteY13" fmla="*/ 370601 h 1310401"/>
                  <a:gd name="connsiteX14" fmla="*/ 90892 w 2205441"/>
                  <a:gd name="connsiteY14" fmla="*/ 208676 h 1310401"/>
                  <a:gd name="connsiteX15" fmla="*/ 217892 w 2205441"/>
                  <a:gd name="connsiteY15" fmla="*/ 103901 h 1310401"/>
                  <a:gd name="connsiteX16" fmla="*/ 335367 w 2205441"/>
                  <a:gd name="connsiteY16" fmla="*/ 110251 h 1310401"/>
                  <a:gd name="connsiteX17" fmla="*/ 449667 w 2205441"/>
                  <a:gd name="connsiteY17" fmla="*/ 157876 h 1310401"/>
                  <a:gd name="connsiteX18" fmla="*/ 1418042 w 2205441"/>
                  <a:gd name="connsiteY18" fmla="*/ 1132601 h 1310401"/>
                  <a:gd name="connsiteX19" fmla="*/ 1414866 w 2205441"/>
                  <a:gd name="connsiteY19" fmla="*/ 1126251 h 1310401"/>
                  <a:gd name="connsiteX0" fmla="*/ 1414866 w 2205441"/>
                  <a:gd name="connsiteY0" fmla="*/ 1064271 h 1248421"/>
                  <a:gd name="connsiteX1" fmla="*/ 1313266 w 2205441"/>
                  <a:gd name="connsiteY1" fmla="*/ 1165871 h 1248421"/>
                  <a:gd name="connsiteX2" fmla="*/ 1383116 w 2205441"/>
                  <a:gd name="connsiteY2" fmla="*/ 1248421 h 1248421"/>
                  <a:gd name="connsiteX3" fmla="*/ 2107016 w 2205441"/>
                  <a:gd name="connsiteY3" fmla="*/ 1242071 h 1248421"/>
                  <a:gd name="connsiteX4" fmla="*/ 2205441 w 2205441"/>
                  <a:gd name="connsiteY4" fmla="*/ 1146821 h 1248421"/>
                  <a:gd name="connsiteX5" fmla="*/ 2202266 w 2205441"/>
                  <a:gd name="connsiteY5" fmla="*/ 410221 h 1248421"/>
                  <a:gd name="connsiteX6" fmla="*/ 2119716 w 2205441"/>
                  <a:gd name="connsiteY6" fmla="*/ 365771 h 1248421"/>
                  <a:gd name="connsiteX7" fmla="*/ 2014941 w 2205441"/>
                  <a:gd name="connsiteY7" fmla="*/ 464196 h 1248421"/>
                  <a:gd name="connsiteX8" fmla="*/ 1583141 w 2205441"/>
                  <a:gd name="connsiteY8" fmla="*/ 45096 h 1248421"/>
                  <a:gd name="connsiteX9" fmla="*/ 1503766 w 2205441"/>
                  <a:gd name="connsiteY9" fmla="*/ 646 h 1248421"/>
                  <a:gd name="connsiteX10" fmla="*/ 211541 w 2205441"/>
                  <a:gd name="connsiteY10" fmla="*/ 16521 h 1248421"/>
                  <a:gd name="connsiteX11" fmla="*/ 90891 w 2205441"/>
                  <a:gd name="connsiteY11" fmla="*/ 111771 h 1248421"/>
                  <a:gd name="connsiteX12" fmla="*/ 5166 w 2205441"/>
                  <a:gd name="connsiteY12" fmla="*/ 302271 h 1248421"/>
                  <a:gd name="connsiteX13" fmla="*/ 11517 w 2205441"/>
                  <a:gd name="connsiteY13" fmla="*/ 308621 h 1248421"/>
                  <a:gd name="connsiteX14" fmla="*/ 90892 w 2205441"/>
                  <a:gd name="connsiteY14" fmla="*/ 146696 h 1248421"/>
                  <a:gd name="connsiteX15" fmla="*/ 217892 w 2205441"/>
                  <a:gd name="connsiteY15" fmla="*/ 41921 h 1248421"/>
                  <a:gd name="connsiteX16" fmla="*/ 449667 w 2205441"/>
                  <a:gd name="connsiteY16" fmla="*/ 95896 h 1248421"/>
                  <a:gd name="connsiteX17" fmla="*/ 1418042 w 2205441"/>
                  <a:gd name="connsiteY17" fmla="*/ 1070621 h 1248421"/>
                  <a:gd name="connsiteX18" fmla="*/ 1414866 w 2205441"/>
                  <a:gd name="connsiteY18" fmla="*/ 1064271 h 1248421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217892 w 2205441"/>
                  <a:gd name="connsiteY15" fmla="*/ 41275 h 1247775"/>
                  <a:gd name="connsiteX16" fmla="*/ 449667 w 2205441"/>
                  <a:gd name="connsiteY16" fmla="*/ 95250 h 1247775"/>
                  <a:gd name="connsiteX17" fmla="*/ 1418042 w 2205441"/>
                  <a:gd name="connsiteY17" fmla="*/ 1069975 h 1247775"/>
                  <a:gd name="connsiteX18" fmla="*/ 1414866 w 2205441"/>
                  <a:gd name="connsiteY18" fmla="*/ 1063625 h 1247775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189317 w 2205441"/>
                  <a:gd name="connsiteY15" fmla="*/ 63500 h 1247775"/>
                  <a:gd name="connsiteX16" fmla="*/ 449667 w 2205441"/>
                  <a:gd name="connsiteY16" fmla="*/ 95250 h 1247775"/>
                  <a:gd name="connsiteX17" fmla="*/ 1418042 w 2205441"/>
                  <a:gd name="connsiteY17" fmla="*/ 1069975 h 1247775"/>
                  <a:gd name="connsiteX18" fmla="*/ 1414866 w 2205441"/>
                  <a:gd name="connsiteY18" fmla="*/ 1063625 h 1247775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449667 w 2205441"/>
                  <a:gd name="connsiteY15" fmla="*/ 95250 h 1247775"/>
                  <a:gd name="connsiteX16" fmla="*/ 1418042 w 2205441"/>
                  <a:gd name="connsiteY16" fmla="*/ 1069975 h 1247775"/>
                  <a:gd name="connsiteX17" fmla="*/ 1414866 w 2205441"/>
                  <a:gd name="connsiteY17" fmla="*/ 1063625 h 1247775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449667 w 2205441"/>
                  <a:gd name="connsiteY15" fmla="*/ 95250 h 1247775"/>
                  <a:gd name="connsiteX16" fmla="*/ 1418042 w 2205441"/>
                  <a:gd name="connsiteY16" fmla="*/ 1069975 h 1247775"/>
                  <a:gd name="connsiteX17" fmla="*/ 1414866 w 2205441"/>
                  <a:gd name="connsiteY17" fmla="*/ 1063625 h 1247775"/>
                  <a:gd name="connsiteX0" fmla="*/ 1413153 w 2203728"/>
                  <a:gd name="connsiteY0" fmla="*/ 1063625 h 1247775"/>
                  <a:gd name="connsiteX1" fmla="*/ 1311553 w 2203728"/>
                  <a:gd name="connsiteY1" fmla="*/ 1165225 h 1247775"/>
                  <a:gd name="connsiteX2" fmla="*/ 1381403 w 2203728"/>
                  <a:gd name="connsiteY2" fmla="*/ 1247775 h 1247775"/>
                  <a:gd name="connsiteX3" fmla="*/ 2105303 w 2203728"/>
                  <a:gd name="connsiteY3" fmla="*/ 1241425 h 1247775"/>
                  <a:gd name="connsiteX4" fmla="*/ 2203728 w 2203728"/>
                  <a:gd name="connsiteY4" fmla="*/ 1146175 h 1247775"/>
                  <a:gd name="connsiteX5" fmla="*/ 2200553 w 2203728"/>
                  <a:gd name="connsiteY5" fmla="*/ 409575 h 1247775"/>
                  <a:gd name="connsiteX6" fmla="*/ 2118003 w 2203728"/>
                  <a:gd name="connsiteY6" fmla="*/ 365125 h 1247775"/>
                  <a:gd name="connsiteX7" fmla="*/ 2013228 w 2203728"/>
                  <a:gd name="connsiteY7" fmla="*/ 463550 h 1247775"/>
                  <a:gd name="connsiteX8" fmla="*/ 1581428 w 2203728"/>
                  <a:gd name="connsiteY8" fmla="*/ 44450 h 1247775"/>
                  <a:gd name="connsiteX9" fmla="*/ 1502053 w 2203728"/>
                  <a:gd name="connsiteY9" fmla="*/ 0 h 1247775"/>
                  <a:gd name="connsiteX10" fmla="*/ 209828 w 2203728"/>
                  <a:gd name="connsiteY10" fmla="*/ 15875 h 1247775"/>
                  <a:gd name="connsiteX11" fmla="*/ 89178 w 2203728"/>
                  <a:gd name="connsiteY11" fmla="*/ 111125 h 1247775"/>
                  <a:gd name="connsiteX12" fmla="*/ 3453 w 2203728"/>
                  <a:gd name="connsiteY12" fmla="*/ 301625 h 1247775"/>
                  <a:gd name="connsiteX13" fmla="*/ 25679 w 2203728"/>
                  <a:gd name="connsiteY13" fmla="*/ 320675 h 1247775"/>
                  <a:gd name="connsiteX14" fmla="*/ 89179 w 2203728"/>
                  <a:gd name="connsiteY14" fmla="*/ 146050 h 1247775"/>
                  <a:gd name="connsiteX15" fmla="*/ 447954 w 2203728"/>
                  <a:gd name="connsiteY15" fmla="*/ 95250 h 1247775"/>
                  <a:gd name="connsiteX16" fmla="*/ 1416329 w 2203728"/>
                  <a:gd name="connsiteY16" fmla="*/ 1069975 h 1247775"/>
                  <a:gd name="connsiteX17" fmla="*/ 1413153 w 2203728"/>
                  <a:gd name="connsiteY17" fmla="*/ 1063625 h 1247775"/>
                  <a:gd name="connsiteX0" fmla="*/ 1440435 w 2231010"/>
                  <a:gd name="connsiteY0" fmla="*/ 1063625 h 1247775"/>
                  <a:gd name="connsiteX1" fmla="*/ 1338835 w 2231010"/>
                  <a:gd name="connsiteY1" fmla="*/ 1165225 h 1247775"/>
                  <a:gd name="connsiteX2" fmla="*/ 1408685 w 2231010"/>
                  <a:gd name="connsiteY2" fmla="*/ 1247775 h 1247775"/>
                  <a:gd name="connsiteX3" fmla="*/ 2132585 w 2231010"/>
                  <a:gd name="connsiteY3" fmla="*/ 1241425 h 1247775"/>
                  <a:gd name="connsiteX4" fmla="*/ 2231010 w 2231010"/>
                  <a:gd name="connsiteY4" fmla="*/ 1146175 h 1247775"/>
                  <a:gd name="connsiteX5" fmla="*/ 2227835 w 2231010"/>
                  <a:gd name="connsiteY5" fmla="*/ 409575 h 1247775"/>
                  <a:gd name="connsiteX6" fmla="*/ 2145285 w 2231010"/>
                  <a:gd name="connsiteY6" fmla="*/ 365125 h 1247775"/>
                  <a:gd name="connsiteX7" fmla="*/ 2040510 w 2231010"/>
                  <a:gd name="connsiteY7" fmla="*/ 463550 h 1247775"/>
                  <a:gd name="connsiteX8" fmla="*/ 1608710 w 2231010"/>
                  <a:gd name="connsiteY8" fmla="*/ 44450 h 1247775"/>
                  <a:gd name="connsiteX9" fmla="*/ 1529335 w 2231010"/>
                  <a:gd name="connsiteY9" fmla="*/ 0 h 1247775"/>
                  <a:gd name="connsiteX10" fmla="*/ 237110 w 2231010"/>
                  <a:gd name="connsiteY10" fmla="*/ 15875 h 1247775"/>
                  <a:gd name="connsiteX11" fmla="*/ 116460 w 2231010"/>
                  <a:gd name="connsiteY11" fmla="*/ 111125 h 1247775"/>
                  <a:gd name="connsiteX12" fmla="*/ 2160 w 2231010"/>
                  <a:gd name="connsiteY12" fmla="*/ 292100 h 1247775"/>
                  <a:gd name="connsiteX13" fmla="*/ 52961 w 2231010"/>
                  <a:gd name="connsiteY13" fmla="*/ 320675 h 1247775"/>
                  <a:gd name="connsiteX14" fmla="*/ 116461 w 2231010"/>
                  <a:gd name="connsiteY14" fmla="*/ 146050 h 1247775"/>
                  <a:gd name="connsiteX15" fmla="*/ 475236 w 2231010"/>
                  <a:gd name="connsiteY15" fmla="*/ 95250 h 1247775"/>
                  <a:gd name="connsiteX16" fmla="*/ 1443611 w 2231010"/>
                  <a:gd name="connsiteY16" fmla="*/ 1069975 h 1247775"/>
                  <a:gd name="connsiteX17" fmla="*/ 1440435 w 2231010"/>
                  <a:gd name="connsiteY17" fmla="*/ 1063625 h 1247775"/>
                  <a:gd name="connsiteX0" fmla="*/ 1438275 w 2228850"/>
                  <a:gd name="connsiteY0" fmla="*/ 1063625 h 1247775"/>
                  <a:gd name="connsiteX1" fmla="*/ 1336675 w 2228850"/>
                  <a:gd name="connsiteY1" fmla="*/ 1165225 h 1247775"/>
                  <a:gd name="connsiteX2" fmla="*/ 1406525 w 2228850"/>
                  <a:gd name="connsiteY2" fmla="*/ 1247775 h 1247775"/>
                  <a:gd name="connsiteX3" fmla="*/ 2130425 w 2228850"/>
                  <a:gd name="connsiteY3" fmla="*/ 1241425 h 1247775"/>
                  <a:gd name="connsiteX4" fmla="*/ 2228850 w 2228850"/>
                  <a:gd name="connsiteY4" fmla="*/ 1146175 h 1247775"/>
                  <a:gd name="connsiteX5" fmla="*/ 2225675 w 2228850"/>
                  <a:gd name="connsiteY5" fmla="*/ 409575 h 1247775"/>
                  <a:gd name="connsiteX6" fmla="*/ 2143125 w 2228850"/>
                  <a:gd name="connsiteY6" fmla="*/ 365125 h 1247775"/>
                  <a:gd name="connsiteX7" fmla="*/ 2038350 w 2228850"/>
                  <a:gd name="connsiteY7" fmla="*/ 463550 h 1247775"/>
                  <a:gd name="connsiteX8" fmla="*/ 1606550 w 2228850"/>
                  <a:gd name="connsiteY8" fmla="*/ 44450 h 1247775"/>
                  <a:gd name="connsiteX9" fmla="*/ 1527175 w 2228850"/>
                  <a:gd name="connsiteY9" fmla="*/ 0 h 1247775"/>
                  <a:gd name="connsiteX10" fmla="*/ 234950 w 2228850"/>
                  <a:gd name="connsiteY10" fmla="*/ 15875 h 1247775"/>
                  <a:gd name="connsiteX11" fmla="*/ 114300 w 2228850"/>
                  <a:gd name="connsiteY11" fmla="*/ 111125 h 1247775"/>
                  <a:gd name="connsiteX12" fmla="*/ 0 w 2228850"/>
                  <a:gd name="connsiteY12" fmla="*/ 292100 h 1247775"/>
                  <a:gd name="connsiteX13" fmla="*/ 114301 w 2228850"/>
                  <a:gd name="connsiteY13" fmla="*/ 146050 h 1247775"/>
                  <a:gd name="connsiteX14" fmla="*/ 473076 w 2228850"/>
                  <a:gd name="connsiteY14" fmla="*/ 95250 h 1247775"/>
                  <a:gd name="connsiteX15" fmla="*/ 1441451 w 2228850"/>
                  <a:gd name="connsiteY15" fmla="*/ 1069975 h 1247775"/>
                  <a:gd name="connsiteX16" fmla="*/ 1438275 w 2228850"/>
                  <a:gd name="connsiteY16" fmla="*/ 1063625 h 1247775"/>
                  <a:gd name="connsiteX0" fmla="*/ 1438275 w 2228850"/>
                  <a:gd name="connsiteY0" fmla="*/ 1063625 h 1247775"/>
                  <a:gd name="connsiteX1" fmla="*/ 1336675 w 2228850"/>
                  <a:gd name="connsiteY1" fmla="*/ 1165225 h 1247775"/>
                  <a:gd name="connsiteX2" fmla="*/ 1406525 w 2228850"/>
                  <a:gd name="connsiteY2" fmla="*/ 1247775 h 1247775"/>
                  <a:gd name="connsiteX3" fmla="*/ 2130425 w 2228850"/>
                  <a:gd name="connsiteY3" fmla="*/ 1241425 h 1247775"/>
                  <a:gd name="connsiteX4" fmla="*/ 2228850 w 2228850"/>
                  <a:gd name="connsiteY4" fmla="*/ 1146175 h 1247775"/>
                  <a:gd name="connsiteX5" fmla="*/ 2225675 w 2228850"/>
                  <a:gd name="connsiteY5" fmla="*/ 409575 h 1247775"/>
                  <a:gd name="connsiteX6" fmla="*/ 2143125 w 2228850"/>
                  <a:gd name="connsiteY6" fmla="*/ 365125 h 1247775"/>
                  <a:gd name="connsiteX7" fmla="*/ 2038350 w 2228850"/>
                  <a:gd name="connsiteY7" fmla="*/ 463550 h 1247775"/>
                  <a:gd name="connsiteX8" fmla="*/ 1606550 w 2228850"/>
                  <a:gd name="connsiteY8" fmla="*/ 44450 h 1247775"/>
                  <a:gd name="connsiteX9" fmla="*/ 1527175 w 2228850"/>
                  <a:gd name="connsiteY9" fmla="*/ 0 h 1247775"/>
                  <a:gd name="connsiteX10" fmla="*/ 234950 w 2228850"/>
                  <a:gd name="connsiteY10" fmla="*/ 15875 h 1247775"/>
                  <a:gd name="connsiteX11" fmla="*/ 114300 w 2228850"/>
                  <a:gd name="connsiteY11" fmla="*/ 111125 h 1247775"/>
                  <a:gd name="connsiteX12" fmla="*/ 0 w 2228850"/>
                  <a:gd name="connsiteY12" fmla="*/ 292100 h 1247775"/>
                  <a:gd name="connsiteX13" fmla="*/ 114301 w 2228850"/>
                  <a:gd name="connsiteY13" fmla="*/ 146050 h 1247775"/>
                  <a:gd name="connsiteX14" fmla="*/ 473076 w 2228850"/>
                  <a:gd name="connsiteY14" fmla="*/ 95250 h 1247775"/>
                  <a:gd name="connsiteX15" fmla="*/ 1441451 w 2228850"/>
                  <a:gd name="connsiteY15" fmla="*/ 1069975 h 1247775"/>
                  <a:gd name="connsiteX16" fmla="*/ 1438275 w 2228850"/>
                  <a:gd name="connsiteY16" fmla="*/ 1063625 h 1247775"/>
                  <a:gd name="connsiteX0" fmla="*/ 1393828 w 2184403"/>
                  <a:gd name="connsiteY0" fmla="*/ 1063625 h 1247775"/>
                  <a:gd name="connsiteX1" fmla="*/ 1292228 w 2184403"/>
                  <a:gd name="connsiteY1" fmla="*/ 1165225 h 1247775"/>
                  <a:gd name="connsiteX2" fmla="*/ 1362078 w 2184403"/>
                  <a:gd name="connsiteY2" fmla="*/ 1247775 h 1247775"/>
                  <a:gd name="connsiteX3" fmla="*/ 2085978 w 2184403"/>
                  <a:gd name="connsiteY3" fmla="*/ 1241425 h 1247775"/>
                  <a:gd name="connsiteX4" fmla="*/ 2184403 w 2184403"/>
                  <a:gd name="connsiteY4" fmla="*/ 1146175 h 1247775"/>
                  <a:gd name="connsiteX5" fmla="*/ 2181228 w 2184403"/>
                  <a:gd name="connsiteY5" fmla="*/ 409575 h 1247775"/>
                  <a:gd name="connsiteX6" fmla="*/ 2098678 w 2184403"/>
                  <a:gd name="connsiteY6" fmla="*/ 365125 h 1247775"/>
                  <a:gd name="connsiteX7" fmla="*/ 1993903 w 2184403"/>
                  <a:gd name="connsiteY7" fmla="*/ 463550 h 1247775"/>
                  <a:gd name="connsiteX8" fmla="*/ 1562103 w 2184403"/>
                  <a:gd name="connsiteY8" fmla="*/ 44450 h 1247775"/>
                  <a:gd name="connsiteX9" fmla="*/ 1482728 w 2184403"/>
                  <a:gd name="connsiteY9" fmla="*/ 0 h 1247775"/>
                  <a:gd name="connsiteX10" fmla="*/ 190503 w 2184403"/>
                  <a:gd name="connsiteY10" fmla="*/ 15875 h 1247775"/>
                  <a:gd name="connsiteX11" fmla="*/ 69853 w 2184403"/>
                  <a:gd name="connsiteY11" fmla="*/ 111125 h 1247775"/>
                  <a:gd name="connsiteX12" fmla="*/ 3 w 2184403"/>
                  <a:gd name="connsiteY12" fmla="*/ 330200 h 1247775"/>
                  <a:gd name="connsiteX13" fmla="*/ 69854 w 2184403"/>
                  <a:gd name="connsiteY13" fmla="*/ 146050 h 1247775"/>
                  <a:gd name="connsiteX14" fmla="*/ 428629 w 2184403"/>
                  <a:gd name="connsiteY14" fmla="*/ 95250 h 1247775"/>
                  <a:gd name="connsiteX15" fmla="*/ 1397004 w 2184403"/>
                  <a:gd name="connsiteY15" fmla="*/ 1069975 h 1247775"/>
                  <a:gd name="connsiteX16" fmla="*/ 1393828 w 2184403"/>
                  <a:gd name="connsiteY16" fmla="*/ 1063625 h 1247775"/>
                  <a:gd name="connsiteX0" fmla="*/ 1457325 w 2247900"/>
                  <a:gd name="connsiteY0" fmla="*/ 1063625 h 1247775"/>
                  <a:gd name="connsiteX1" fmla="*/ 1355725 w 2247900"/>
                  <a:gd name="connsiteY1" fmla="*/ 1165225 h 1247775"/>
                  <a:gd name="connsiteX2" fmla="*/ 1425575 w 2247900"/>
                  <a:gd name="connsiteY2" fmla="*/ 1247775 h 1247775"/>
                  <a:gd name="connsiteX3" fmla="*/ 2149475 w 2247900"/>
                  <a:gd name="connsiteY3" fmla="*/ 1241425 h 1247775"/>
                  <a:gd name="connsiteX4" fmla="*/ 2247900 w 2247900"/>
                  <a:gd name="connsiteY4" fmla="*/ 1146175 h 1247775"/>
                  <a:gd name="connsiteX5" fmla="*/ 2244725 w 2247900"/>
                  <a:gd name="connsiteY5" fmla="*/ 409575 h 1247775"/>
                  <a:gd name="connsiteX6" fmla="*/ 2162175 w 2247900"/>
                  <a:gd name="connsiteY6" fmla="*/ 365125 h 1247775"/>
                  <a:gd name="connsiteX7" fmla="*/ 2057400 w 2247900"/>
                  <a:gd name="connsiteY7" fmla="*/ 463550 h 1247775"/>
                  <a:gd name="connsiteX8" fmla="*/ 1625600 w 2247900"/>
                  <a:gd name="connsiteY8" fmla="*/ 44450 h 1247775"/>
                  <a:gd name="connsiteX9" fmla="*/ 1546225 w 2247900"/>
                  <a:gd name="connsiteY9" fmla="*/ 0 h 1247775"/>
                  <a:gd name="connsiteX10" fmla="*/ 254000 w 2247900"/>
                  <a:gd name="connsiteY10" fmla="*/ 15875 h 1247775"/>
                  <a:gd name="connsiteX11" fmla="*/ 133350 w 2247900"/>
                  <a:gd name="connsiteY11" fmla="*/ 111125 h 1247775"/>
                  <a:gd name="connsiteX12" fmla="*/ 0 w 2247900"/>
                  <a:gd name="connsiteY12" fmla="*/ 298450 h 1247775"/>
                  <a:gd name="connsiteX13" fmla="*/ 133351 w 2247900"/>
                  <a:gd name="connsiteY13" fmla="*/ 146050 h 1247775"/>
                  <a:gd name="connsiteX14" fmla="*/ 492126 w 2247900"/>
                  <a:gd name="connsiteY14" fmla="*/ 95250 h 1247775"/>
                  <a:gd name="connsiteX15" fmla="*/ 1460501 w 2247900"/>
                  <a:gd name="connsiteY15" fmla="*/ 1069975 h 1247775"/>
                  <a:gd name="connsiteX16" fmla="*/ 1457325 w 2247900"/>
                  <a:gd name="connsiteY16" fmla="*/ 1063625 h 1247775"/>
                  <a:gd name="connsiteX0" fmla="*/ 1457325 w 2247900"/>
                  <a:gd name="connsiteY0" fmla="*/ 1063625 h 1247775"/>
                  <a:gd name="connsiteX1" fmla="*/ 1355725 w 2247900"/>
                  <a:gd name="connsiteY1" fmla="*/ 1165225 h 1247775"/>
                  <a:gd name="connsiteX2" fmla="*/ 1425575 w 2247900"/>
                  <a:gd name="connsiteY2" fmla="*/ 1247775 h 1247775"/>
                  <a:gd name="connsiteX3" fmla="*/ 2149475 w 2247900"/>
                  <a:gd name="connsiteY3" fmla="*/ 1241425 h 1247775"/>
                  <a:gd name="connsiteX4" fmla="*/ 2247900 w 2247900"/>
                  <a:gd name="connsiteY4" fmla="*/ 1146175 h 1247775"/>
                  <a:gd name="connsiteX5" fmla="*/ 2244725 w 2247900"/>
                  <a:gd name="connsiteY5" fmla="*/ 409575 h 1247775"/>
                  <a:gd name="connsiteX6" fmla="*/ 2162175 w 2247900"/>
                  <a:gd name="connsiteY6" fmla="*/ 365125 h 1247775"/>
                  <a:gd name="connsiteX7" fmla="*/ 2057400 w 2247900"/>
                  <a:gd name="connsiteY7" fmla="*/ 463550 h 1247775"/>
                  <a:gd name="connsiteX8" fmla="*/ 1625600 w 2247900"/>
                  <a:gd name="connsiteY8" fmla="*/ 44450 h 1247775"/>
                  <a:gd name="connsiteX9" fmla="*/ 1546225 w 2247900"/>
                  <a:gd name="connsiteY9" fmla="*/ 0 h 1247775"/>
                  <a:gd name="connsiteX10" fmla="*/ 254000 w 2247900"/>
                  <a:gd name="connsiteY10" fmla="*/ 15875 h 1247775"/>
                  <a:gd name="connsiteX11" fmla="*/ 133350 w 2247900"/>
                  <a:gd name="connsiteY11" fmla="*/ 111125 h 1247775"/>
                  <a:gd name="connsiteX12" fmla="*/ 0 w 2247900"/>
                  <a:gd name="connsiteY12" fmla="*/ 298450 h 1247775"/>
                  <a:gd name="connsiteX13" fmla="*/ 133351 w 2247900"/>
                  <a:gd name="connsiteY13" fmla="*/ 146050 h 1247775"/>
                  <a:gd name="connsiteX14" fmla="*/ 492126 w 2247900"/>
                  <a:gd name="connsiteY14" fmla="*/ 95250 h 1247775"/>
                  <a:gd name="connsiteX15" fmla="*/ 1460501 w 2247900"/>
                  <a:gd name="connsiteY15" fmla="*/ 1069975 h 1247775"/>
                  <a:gd name="connsiteX16" fmla="*/ 1457325 w 2247900"/>
                  <a:gd name="connsiteY16" fmla="*/ 1063625 h 1247775"/>
                  <a:gd name="connsiteX0" fmla="*/ 1457325 w 2247900"/>
                  <a:gd name="connsiteY0" fmla="*/ 1063625 h 1247775"/>
                  <a:gd name="connsiteX1" fmla="*/ 1355725 w 2247900"/>
                  <a:gd name="connsiteY1" fmla="*/ 1165225 h 1247775"/>
                  <a:gd name="connsiteX2" fmla="*/ 1425575 w 2247900"/>
                  <a:gd name="connsiteY2" fmla="*/ 1247775 h 1247775"/>
                  <a:gd name="connsiteX3" fmla="*/ 2149475 w 2247900"/>
                  <a:gd name="connsiteY3" fmla="*/ 1241425 h 1247775"/>
                  <a:gd name="connsiteX4" fmla="*/ 2247900 w 2247900"/>
                  <a:gd name="connsiteY4" fmla="*/ 1146175 h 1247775"/>
                  <a:gd name="connsiteX5" fmla="*/ 2244725 w 2247900"/>
                  <a:gd name="connsiteY5" fmla="*/ 409575 h 1247775"/>
                  <a:gd name="connsiteX6" fmla="*/ 2162175 w 2247900"/>
                  <a:gd name="connsiteY6" fmla="*/ 365125 h 1247775"/>
                  <a:gd name="connsiteX7" fmla="*/ 2057400 w 2247900"/>
                  <a:gd name="connsiteY7" fmla="*/ 463550 h 1247775"/>
                  <a:gd name="connsiteX8" fmla="*/ 1625600 w 2247900"/>
                  <a:gd name="connsiteY8" fmla="*/ 44450 h 1247775"/>
                  <a:gd name="connsiteX9" fmla="*/ 1546225 w 2247900"/>
                  <a:gd name="connsiteY9" fmla="*/ 0 h 1247775"/>
                  <a:gd name="connsiteX10" fmla="*/ 254000 w 2247900"/>
                  <a:gd name="connsiteY10" fmla="*/ 15875 h 1247775"/>
                  <a:gd name="connsiteX11" fmla="*/ 133350 w 2247900"/>
                  <a:gd name="connsiteY11" fmla="*/ 111125 h 1247775"/>
                  <a:gd name="connsiteX12" fmla="*/ 0 w 2247900"/>
                  <a:gd name="connsiteY12" fmla="*/ 298450 h 1247775"/>
                  <a:gd name="connsiteX13" fmla="*/ 133351 w 2247900"/>
                  <a:gd name="connsiteY13" fmla="*/ 146050 h 1247775"/>
                  <a:gd name="connsiteX14" fmla="*/ 492126 w 2247900"/>
                  <a:gd name="connsiteY14" fmla="*/ 95250 h 1247775"/>
                  <a:gd name="connsiteX15" fmla="*/ 1460501 w 2247900"/>
                  <a:gd name="connsiteY15" fmla="*/ 1069975 h 1247775"/>
                  <a:gd name="connsiteX16" fmla="*/ 1457325 w 2247900"/>
                  <a:gd name="connsiteY16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54613 w 2245188"/>
                  <a:gd name="connsiteY0" fmla="*/ 1063625 h 1247775"/>
                  <a:gd name="connsiteX1" fmla="*/ 1353013 w 2245188"/>
                  <a:gd name="connsiteY1" fmla="*/ 1165225 h 1247775"/>
                  <a:gd name="connsiteX2" fmla="*/ 1422863 w 2245188"/>
                  <a:gd name="connsiteY2" fmla="*/ 1247775 h 1247775"/>
                  <a:gd name="connsiteX3" fmla="*/ 2146763 w 2245188"/>
                  <a:gd name="connsiteY3" fmla="*/ 1241425 h 1247775"/>
                  <a:gd name="connsiteX4" fmla="*/ 2245188 w 2245188"/>
                  <a:gd name="connsiteY4" fmla="*/ 1146175 h 1247775"/>
                  <a:gd name="connsiteX5" fmla="*/ 2242013 w 2245188"/>
                  <a:gd name="connsiteY5" fmla="*/ 409575 h 1247775"/>
                  <a:gd name="connsiteX6" fmla="*/ 2159463 w 2245188"/>
                  <a:gd name="connsiteY6" fmla="*/ 365125 h 1247775"/>
                  <a:gd name="connsiteX7" fmla="*/ 2054688 w 2245188"/>
                  <a:gd name="connsiteY7" fmla="*/ 463550 h 1247775"/>
                  <a:gd name="connsiteX8" fmla="*/ 1622888 w 2245188"/>
                  <a:gd name="connsiteY8" fmla="*/ 44450 h 1247775"/>
                  <a:gd name="connsiteX9" fmla="*/ 1543513 w 2245188"/>
                  <a:gd name="connsiteY9" fmla="*/ 0 h 1247775"/>
                  <a:gd name="connsiteX10" fmla="*/ 251288 w 2245188"/>
                  <a:gd name="connsiteY10" fmla="*/ 15875 h 1247775"/>
                  <a:gd name="connsiteX11" fmla="*/ 3638 w 2245188"/>
                  <a:gd name="connsiteY11" fmla="*/ 352425 h 1247775"/>
                  <a:gd name="connsiteX12" fmla="*/ 130639 w 2245188"/>
                  <a:gd name="connsiteY12" fmla="*/ 146050 h 1247775"/>
                  <a:gd name="connsiteX13" fmla="*/ 489414 w 2245188"/>
                  <a:gd name="connsiteY13" fmla="*/ 95250 h 1247775"/>
                  <a:gd name="connsiteX14" fmla="*/ 1457789 w 2245188"/>
                  <a:gd name="connsiteY14" fmla="*/ 1069975 h 1247775"/>
                  <a:gd name="connsiteX15" fmla="*/ 1454613 w 2245188"/>
                  <a:gd name="connsiteY15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44625 w 2235200"/>
                  <a:gd name="connsiteY0" fmla="*/ 1063625 h 1247775"/>
                  <a:gd name="connsiteX1" fmla="*/ 1343025 w 2235200"/>
                  <a:gd name="connsiteY1" fmla="*/ 1165225 h 1247775"/>
                  <a:gd name="connsiteX2" fmla="*/ 1412875 w 2235200"/>
                  <a:gd name="connsiteY2" fmla="*/ 1247775 h 1247775"/>
                  <a:gd name="connsiteX3" fmla="*/ 2136775 w 2235200"/>
                  <a:gd name="connsiteY3" fmla="*/ 1241425 h 1247775"/>
                  <a:gd name="connsiteX4" fmla="*/ 2235200 w 2235200"/>
                  <a:gd name="connsiteY4" fmla="*/ 1146175 h 1247775"/>
                  <a:gd name="connsiteX5" fmla="*/ 2232025 w 2235200"/>
                  <a:gd name="connsiteY5" fmla="*/ 409575 h 1247775"/>
                  <a:gd name="connsiteX6" fmla="*/ 2149475 w 2235200"/>
                  <a:gd name="connsiteY6" fmla="*/ 365125 h 1247775"/>
                  <a:gd name="connsiteX7" fmla="*/ 2044700 w 2235200"/>
                  <a:gd name="connsiteY7" fmla="*/ 463550 h 1247775"/>
                  <a:gd name="connsiteX8" fmla="*/ 1612900 w 2235200"/>
                  <a:gd name="connsiteY8" fmla="*/ 44450 h 1247775"/>
                  <a:gd name="connsiteX9" fmla="*/ 1533525 w 2235200"/>
                  <a:gd name="connsiteY9" fmla="*/ 0 h 1247775"/>
                  <a:gd name="connsiteX10" fmla="*/ 241300 w 2235200"/>
                  <a:gd name="connsiteY10" fmla="*/ 15875 h 1247775"/>
                  <a:gd name="connsiteX11" fmla="*/ 0 w 2235200"/>
                  <a:gd name="connsiteY11" fmla="*/ 269875 h 1247775"/>
                  <a:gd name="connsiteX12" fmla="*/ 479426 w 2235200"/>
                  <a:gd name="connsiteY12" fmla="*/ 95250 h 1247775"/>
                  <a:gd name="connsiteX13" fmla="*/ 1447801 w 2235200"/>
                  <a:gd name="connsiteY13" fmla="*/ 1069975 h 1247775"/>
                  <a:gd name="connsiteX14" fmla="*/ 1444625 w 2235200"/>
                  <a:gd name="connsiteY14" fmla="*/ 1063625 h 1247775"/>
                  <a:gd name="connsiteX0" fmla="*/ 1492250 w 2282825"/>
                  <a:gd name="connsiteY0" fmla="*/ 1063625 h 1247775"/>
                  <a:gd name="connsiteX1" fmla="*/ 1390650 w 2282825"/>
                  <a:gd name="connsiteY1" fmla="*/ 1165225 h 1247775"/>
                  <a:gd name="connsiteX2" fmla="*/ 1460500 w 2282825"/>
                  <a:gd name="connsiteY2" fmla="*/ 1247775 h 1247775"/>
                  <a:gd name="connsiteX3" fmla="*/ 2184400 w 2282825"/>
                  <a:gd name="connsiteY3" fmla="*/ 1241425 h 1247775"/>
                  <a:gd name="connsiteX4" fmla="*/ 2282825 w 2282825"/>
                  <a:gd name="connsiteY4" fmla="*/ 1146175 h 1247775"/>
                  <a:gd name="connsiteX5" fmla="*/ 2279650 w 2282825"/>
                  <a:gd name="connsiteY5" fmla="*/ 409575 h 1247775"/>
                  <a:gd name="connsiteX6" fmla="*/ 2197100 w 2282825"/>
                  <a:gd name="connsiteY6" fmla="*/ 365125 h 1247775"/>
                  <a:gd name="connsiteX7" fmla="*/ 2092325 w 2282825"/>
                  <a:gd name="connsiteY7" fmla="*/ 463550 h 1247775"/>
                  <a:gd name="connsiteX8" fmla="*/ 1660525 w 2282825"/>
                  <a:gd name="connsiteY8" fmla="*/ 44450 h 1247775"/>
                  <a:gd name="connsiteX9" fmla="*/ 1581150 w 2282825"/>
                  <a:gd name="connsiteY9" fmla="*/ 0 h 1247775"/>
                  <a:gd name="connsiteX10" fmla="*/ 288925 w 2282825"/>
                  <a:gd name="connsiteY10" fmla="*/ 15875 h 1247775"/>
                  <a:gd name="connsiteX11" fmla="*/ 0 w 2282825"/>
                  <a:gd name="connsiteY11" fmla="*/ 304800 h 1247775"/>
                  <a:gd name="connsiteX12" fmla="*/ 527051 w 2282825"/>
                  <a:gd name="connsiteY12" fmla="*/ 95250 h 1247775"/>
                  <a:gd name="connsiteX13" fmla="*/ 1495426 w 2282825"/>
                  <a:gd name="connsiteY13" fmla="*/ 1069975 h 1247775"/>
                  <a:gd name="connsiteX14" fmla="*/ 1492250 w 2282825"/>
                  <a:gd name="connsiteY14" fmla="*/ 1063625 h 1247775"/>
                  <a:gd name="connsiteX0" fmla="*/ 1514475 w 2305050"/>
                  <a:gd name="connsiteY0" fmla="*/ 1063625 h 1247775"/>
                  <a:gd name="connsiteX1" fmla="*/ 1412875 w 2305050"/>
                  <a:gd name="connsiteY1" fmla="*/ 1165225 h 1247775"/>
                  <a:gd name="connsiteX2" fmla="*/ 1482725 w 2305050"/>
                  <a:gd name="connsiteY2" fmla="*/ 1247775 h 1247775"/>
                  <a:gd name="connsiteX3" fmla="*/ 2206625 w 2305050"/>
                  <a:gd name="connsiteY3" fmla="*/ 1241425 h 1247775"/>
                  <a:gd name="connsiteX4" fmla="*/ 2305050 w 2305050"/>
                  <a:gd name="connsiteY4" fmla="*/ 1146175 h 1247775"/>
                  <a:gd name="connsiteX5" fmla="*/ 2301875 w 2305050"/>
                  <a:gd name="connsiteY5" fmla="*/ 409575 h 1247775"/>
                  <a:gd name="connsiteX6" fmla="*/ 2219325 w 2305050"/>
                  <a:gd name="connsiteY6" fmla="*/ 365125 h 1247775"/>
                  <a:gd name="connsiteX7" fmla="*/ 2114550 w 2305050"/>
                  <a:gd name="connsiteY7" fmla="*/ 463550 h 1247775"/>
                  <a:gd name="connsiteX8" fmla="*/ 1682750 w 2305050"/>
                  <a:gd name="connsiteY8" fmla="*/ 44450 h 1247775"/>
                  <a:gd name="connsiteX9" fmla="*/ 1603375 w 2305050"/>
                  <a:gd name="connsiteY9" fmla="*/ 0 h 1247775"/>
                  <a:gd name="connsiteX10" fmla="*/ 311150 w 2305050"/>
                  <a:gd name="connsiteY10" fmla="*/ 15875 h 1247775"/>
                  <a:gd name="connsiteX11" fmla="*/ 0 w 2305050"/>
                  <a:gd name="connsiteY11" fmla="*/ 323850 h 1247775"/>
                  <a:gd name="connsiteX12" fmla="*/ 549276 w 2305050"/>
                  <a:gd name="connsiteY12" fmla="*/ 95250 h 1247775"/>
                  <a:gd name="connsiteX13" fmla="*/ 1517651 w 2305050"/>
                  <a:gd name="connsiteY13" fmla="*/ 1069975 h 1247775"/>
                  <a:gd name="connsiteX14" fmla="*/ 1514475 w 230505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3"/>
                  <a:gd name="connsiteY0" fmla="*/ 1063625 h 1247775"/>
                  <a:gd name="connsiteX1" fmla="*/ 1457325 w 2349503"/>
                  <a:gd name="connsiteY1" fmla="*/ 1165225 h 1247775"/>
                  <a:gd name="connsiteX2" fmla="*/ 1527175 w 2349503"/>
                  <a:gd name="connsiteY2" fmla="*/ 1247775 h 1247775"/>
                  <a:gd name="connsiteX3" fmla="*/ 2251075 w 2349503"/>
                  <a:gd name="connsiteY3" fmla="*/ 1241425 h 1247775"/>
                  <a:gd name="connsiteX4" fmla="*/ 2349500 w 2349503"/>
                  <a:gd name="connsiteY4" fmla="*/ 1146175 h 1247775"/>
                  <a:gd name="connsiteX5" fmla="*/ 2346325 w 2349503"/>
                  <a:gd name="connsiteY5" fmla="*/ 409575 h 1247775"/>
                  <a:gd name="connsiteX6" fmla="*/ 2263775 w 2349503"/>
                  <a:gd name="connsiteY6" fmla="*/ 365125 h 1247775"/>
                  <a:gd name="connsiteX7" fmla="*/ 2159000 w 2349503"/>
                  <a:gd name="connsiteY7" fmla="*/ 463550 h 1247775"/>
                  <a:gd name="connsiteX8" fmla="*/ 1727200 w 2349503"/>
                  <a:gd name="connsiteY8" fmla="*/ 44450 h 1247775"/>
                  <a:gd name="connsiteX9" fmla="*/ 1647825 w 2349503"/>
                  <a:gd name="connsiteY9" fmla="*/ 0 h 1247775"/>
                  <a:gd name="connsiteX10" fmla="*/ 355600 w 2349503"/>
                  <a:gd name="connsiteY10" fmla="*/ 15875 h 1247775"/>
                  <a:gd name="connsiteX11" fmla="*/ 0 w 2349503"/>
                  <a:gd name="connsiteY11" fmla="*/ 342900 h 1247775"/>
                  <a:gd name="connsiteX12" fmla="*/ 593726 w 2349503"/>
                  <a:gd name="connsiteY12" fmla="*/ 95250 h 1247775"/>
                  <a:gd name="connsiteX13" fmla="*/ 1562101 w 2349503"/>
                  <a:gd name="connsiteY13" fmla="*/ 1069975 h 1247775"/>
                  <a:gd name="connsiteX14" fmla="*/ 1558925 w 2349503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89"/>
                  <a:gd name="connsiteX1" fmla="*/ 1457325 w 2349504"/>
                  <a:gd name="connsiteY1" fmla="*/ 1165225 h 1247789"/>
                  <a:gd name="connsiteX2" fmla="*/ 1527175 w 2349504"/>
                  <a:gd name="connsiteY2" fmla="*/ 1247775 h 1247789"/>
                  <a:gd name="connsiteX3" fmla="*/ 2251075 w 2349504"/>
                  <a:gd name="connsiteY3" fmla="*/ 1241425 h 1247789"/>
                  <a:gd name="connsiteX4" fmla="*/ 2349500 w 2349504"/>
                  <a:gd name="connsiteY4" fmla="*/ 1146175 h 1247789"/>
                  <a:gd name="connsiteX5" fmla="*/ 2346325 w 2349504"/>
                  <a:gd name="connsiteY5" fmla="*/ 409575 h 1247789"/>
                  <a:gd name="connsiteX6" fmla="*/ 2263775 w 2349504"/>
                  <a:gd name="connsiteY6" fmla="*/ 365125 h 1247789"/>
                  <a:gd name="connsiteX7" fmla="*/ 2159000 w 2349504"/>
                  <a:gd name="connsiteY7" fmla="*/ 463550 h 1247789"/>
                  <a:gd name="connsiteX8" fmla="*/ 1727200 w 2349504"/>
                  <a:gd name="connsiteY8" fmla="*/ 44450 h 1247789"/>
                  <a:gd name="connsiteX9" fmla="*/ 1647825 w 2349504"/>
                  <a:gd name="connsiteY9" fmla="*/ 0 h 1247789"/>
                  <a:gd name="connsiteX10" fmla="*/ 355600 w 2349504"/>
                  <a:gd name="connsiteY10" fmla="*/ 15875 h 1247789"/>
                  <a:gd name="connsiteX11" fmla="*/ 0 w 2349504"/>
                  <a:gd name="connsiteY11" fmla="*/ 342900 h 1247789"/>
                  <a:gd name="connsiteX12" fmla="*/ 593726 w 2349504"/>
                  <a:gd name="connsiteY12" fmla="*/ 95250 h 1247789"/>
                  <a:gd name="connsiteX13" fmla="*/ 1562101 w 2349504"/>
                  <a:gd name="connsiteY13" fmla="*/ 1069975 h 1247789"/>
                  <a:gd name="connsiteX14" fmla="*/ 1558925 w 2349504"/>
                  <a:gd name="connsiteY14" fmla="*/ 1063625 h 1247789"/>
                  <a:gd name="connsiteX0" fmla="*/ 1558925 w 2349504"/>
                  <a:gd name="connsiteY0" fmla="*/ 1063625 h 1247791"/>
                  <a:gd name="connsiteX1" fmla="*/ 1457325 w 2349504"/>
                  <a:gd name="connsiteY1" fmla="*/ 1165225 h 1247791"/>
                  <a:gd name="connsiteX2" fmla="*/ 1527175 w 2349504"/>
                  <a:gd name="connsiteY2" fmla="*/ 1247775 h 1247791"/>
                  <a:gd name="connsiteX3" fmla="*/ 2251075 w 2349504"/>
                  <a:gd name="connsiteY3" fmla="*/ 1241425 h 1247791"/>
                  <a:gd name="connsiteX4" fmla="*/ 2349500 w 2349504"/>
                  <a:gd name="connsiteY4" fmla="*/ 1146175 h 1247791"/>
                  <a:gd name="connsiteX5" fmla="*/ 2346325 w 2349504"/>
                  <a:gd name="connsiteY5" fmla="*/ 409575 h 1247791"/>
                  <a:gd name="connsiteX6" fmla="*/ 2263775 w 2349504"/>
                  <a:gd name="connsiteY6" fmla="*/ 365125 h 1247791"/>
                  <a:gd name="connsiteX7" fmla="*/ 2159000 w 2349504"/>
                  <a:gd name="connsiteY7" fmla="*/ 463550 h 1247791"/>
                  <a:gd name="connsiteX8" fmla="*/ 1727200 w 2349504"/>
                  <a:gd name="connsiteY8" fmla="*/ 44450 h 1247791"/>
                  <a:gd name="connsiteX9" fmla="*/ 1647825 w 2349504"/>
                  <a:gd name="connsiteY9" fmla="*/ 0 h 1247791"/>
                  <a:gd name="connsiteX10" fmla="*/ 355600 w 2349504"/>
                  <a:gd name="connsiteY10" fmla="*/ 15875 h 1247791"/>
                  <a:gd name="connsiteX11" fmla="*/ 0 w 2349504"/>
                  <a:gd name="connsiteY11" fmla="*/ 342900 h 1247791"/>
                  <a:gd name="connsiteX12" fmla="*/ 593726 w 2349504"/>
                  <a:gd name="connsiteY12" fmla="*/ 95250 h 1247791"/>
                  <a:gd name="connsiteX13" fmla="*/ 1562101 w 2349504"/>
                  <a:gd name="connsiteY13" fmla="*/ 1069975 h 1247791"/>
                  <a:gd name="connsiteX14" fmla="*/ 1558925 w 2349504"/>
                  <a:gd name="connsiteY14" fmla="*/ 1063625 h 1247791"/>
                  <a:gd name="connsiteX0" fmla="*/ 1558925 w 2349504"/>
                  <a:gd name="connsiteY0" fmla="*/ 106362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93726 w 2349504"/>
                  <a:gd name="connsiteY12" fmla="*/ 95250 h 1247802"/>
                  <a:gd name="connsiteX13" fmla="*/ 1562101 w 2349504"/>
                  <a:gd name="connsiteY13" fmla="*/ 1069975 h 1247802"/>
                  <a:gd name="connsiteX14" fmla="*/ 1558925 w 2349504"/>
                  <a:gd name="connsiteY14" fmla="*/ 106362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93726 w 2349504"/>
                  <a:gd name="connsiteY12" fmla="*/ 95250 h 1247802"/>
                  <a:gd name="connsiteX13" fmla="*/ 1562101 w 2349504"/>
                  <a:gd name="connsiteY13" fmla="*/ 106997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93726 w 2349504"/>
                  <a:gd name="connsiteY12" fmla="*/ 95250 h 1247802"/>
                  <a:gd name="connsiteX13" fmla="*/ 1562101 w 2349504"/>
                  <a:gd name="connsiteY13" fmla="*/ 106997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46101 w 2349504"/>
                  <a:gd name="connsiteY12" fmla="*/ 90488 h 1247802"/>
                  <a:gd name="connsiteX13" fmla="*/ 1562101 w 2349504"/>
                  <a:gd name="connsiteY13" fmla="*/ 106997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46101 w 2349504"/>
                  <a:gd name="connsiteY12" fmla="*/ 90488 h 1247802"/>
                  <a:gd name="connsiteX13" fmla="*/ 1562101 w 2349504"/>
                  <a:gd name="connsiteY13" fmla="*/ 1069975 h 124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9504" h="1247802">
                    <a:moveTo>
                      <a:pt x="1562101" y="1069975"/>
                    </a:moveTo>
                    <a:lnTo>
                      <a:pt x="1457325" y="1165225"/>
                    </a:lnTo>
                    <a:cubicBezTo>
                      <a:pt x="1413934" y="1218936"/>
                      <a:pt x="1465792" y="1248833"/>
                      <a:pt x="1527175" y="1247775"/>
                    </a:cubicBezTo>
                    <a:lnTo>
                      <a:pt x="2251075" y="1241425"/>
                    </a:lnTo>
                    <a:cubicBezTo>
                      <a:pt x="2302933" y="1245393"/>
                      <a:pt x="2350030" y="1201738"/>
                      <a:pt x="2349500" y="1146175"/>
                    </a:cubicBezTo>
                    <a:cubicBezTo>
                      <a:pt x="2348442" y="900642"/>
                      <a:pt x="2347383" y="655108"/>
                      <a:pt x="2346325" y="409575"/>
                    </a:cubicBezTo>
                    <a:cubicBezTo>
                      <a:pt x="2345003" y="342369"/>
                      <a:pt x="2296054" y="334698"/>
                      <a:pt x="2263775" y="365125"/>
                    </a:cubicBezTo>
                    <a:lnTo>
                      <a:pt x="2159000" y="463550"/>
                    </a:lnTo>
                    <a:lnTo>
                      <a:pt x="1727200" y="44450"/>
                    </a:lnTo>
                    <a:cubicBezTo>
                      <a:pt x="1703917" y="16933"/>
                      <a:pt x="1681427" y="10054"/>
                      <a:pt x="1647825" y="0"/>
                    </a:cubicBezTo>
                    <a:lnTo>
                      <a:pt x="355600" y="15875"/>
                    </a:lnTo>
                    <a:cubicBezTo>
                      <a:pt x="97896" y="65617"/>
                      <a:pt x="38100" y="198437"/>
                      <a:pt x="0" y="342900"/>
                    </a:cubicBezTo>
                    <a:cubicBezTo>
                      <a:pt x="61913" y="95779"/>
                      <a:pt x="309564" y="-40216"/>
                      <a:pt x="546101" y="90488"/>
                    </a:cubicBezTo>
                    <a:cubicBezTo>
                      <a:pt x="782638" y="221192"/>
                      <a:pt x="1239309" y="745067"/>
                      <a:pt x="1562101" y="1069975"/>
                    </a:cubicBezTo>
                    <a:close/>
                  </a:path>
                </a:pathLst>
              </a:custGeom>
              <a:gradFill>
                <a:gsLst>
                  <a:gs pos="3000">
                    <a:schemeClr val="accent4">
                      <a:lumMod val="75000"/>
                    </a:schemeClr>
                  </a:gs>
                  <a:gs pos="25000">
                    <a:schemeClr val="accent4"/>
                  </a:gs>
                  <a:gs pos="100000">
                    <a:schemeClr val="accent4"/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/>
            </p:blipFill>
            <p:spPr bwMode="auto">
              <a:xfrm rot="5400000" flipH="1">
                <a:off x="2440715" y="3833808"/>
                <a:ext cx="1303361" cy="89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3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/>
            </p:blipFill>
            <p:spPr bwMode="auto">
              <a:xfrm rot="5400000" flipH="1">
                <a:off x="2440714" y="1708121"/>
                <a:ext cx="1303361" cy="89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4" name="任意多边形 20"/>
              <p:cNvSpPr/>
              <p:nvPr/>
            </p:nvSpPr>
            <p:spPr>
              <a:xfrm>
                <a:off x="2130930" y="1101009"/>
                <a:ext cx="2298987" cy="1220973"/>
              </a:xfrm>
              <a:custGeom>
                <a:avLst/>
                <a:gdLst>
                  <a:gd name="connsiteX0" fmla="*/ 1298575 w 2089150"/>
                  <a:gd name="connsiteY0" fmla="*/ 1069975 h 1254125"/>
                  <a:gd name="connsiteX1" fmla="*/ 1196975 w 2089150"/>
                  <a:gd name="connsiteY1" fmla="*/ 1171575 h 1254125"/>
                  <a:gd name="connsiteX2" fmla="*/ 1266825 w 2089150"/>
                  <a:gd name="connsiteY2" fmla="*/ 1254125 h 1254125"/>
                  <a:gd name="connsiteX3" fmla="*/ 1990725 w 2089150"/>
                  <a:gd name="connsiteY3" fmla="*/ 1247775 h 1254125"/>
                  <a:gd name="connsiteX4" fmla="*/ 2089150 w 2089150"/>
                  <a:gd name="connsiteY4" fmla="*/ 1152525 h 1254125"/>
                  <a:gd name="connsiteX5" fmla="*/ 2085975 w 2089150"/>
                  <a:gd name="connsiteY5" fmla="*/ 415925 h 1254125"/>
                  <a:gd name="connsiteX6" fmla="*/ 2003425 w 2089150"/>
                  <a:gd name="connsiteY6" fmla="*/ 371475 h 1254125"/>
                  <a:gd name="connsiteX7" fmla="*/ 1898650 w 2089150"/>
                  <a:gd name="connsiteY7" fmla="*/ 469900 h 1254125"/>
                  <a:gd name="connsiteX8" fmla="*/ 1466850 w 2089150"/>
                  <a:gd name="connsiteY8" fmla="*/ 50800 h 1254125"/>
                  <a:gd name="connsiteX9" fmla="*/ 1387475 w 2089150"/>
                  <a:gd name="connsiteY9" fmla="*/ 6350 h 1254125"/>
                  <a:gd name="connsiteX10" fmla="*/ 222250 w 2089150"/>
                  <a:gd name="connsiteY10" fmla="*/ 0 h 1254125"/>
                  <a:gd name="connsiteX11" fmla="*/ 95250 w 2089150"/>
                  <a:gd name="connsiteY11" fmla="*/ 22225 h 1254125"/>
                  <a:gd name="connsiteX12" fmla="*/ 0 w 2089150"/>
                  <a:gd name="connsiteY12" fmla="*/ 98425 h 1254125"/>
                  <a:gd name="connsiteX0" fmla="*/ 1323975 w 2114550"/>
                  <a:gd name="connsiteY0" fmla="*/ 1069975 h 1254125"/>
                  <a:gd name="connsiteX1" fmla="*/ 1222375 w 2114550"/>
                  <a:gd name="connsiteY1" fmla="*/ 1171575 h 1254125"/>
                  <a:gd name="connsiteX2" fmla="*/ 1292225 w 2114550"/>
                  <a:gd name="connsiteY2" fmla="*/ 1254125 h 1254125"/>
                  <a:gd name="connsiteX3" fmla="*/ 2016125 w 2114550"/>
                  <a:gd name="connsiteY3" fmla="*/ 1247775 h 1254125"/>
                  <a:gd name="connsiteX4" fmla="*/ 2114550 w 2114550"/>
                  <a:gd name="connsiteY4" fmla="*/ 1152525 h 1254125"/>
                  <a:gd name="connsiteX5" fmla="*/ 2111375 w 2114550"/>
                  <a:gd name="connsiteY5" fmla="*/ 415925 h 1254125"/>
                  <a:gd name="connsiteX6" fmla="*/ 2028825 w 2114550"/>
                  <a:gd name="connsiteY6" fmla="*/ 371475 h 1254125"/>
                  <a:gd name="connsiteX7" fmla="*/ 1924050 w 2114550"/>
                  <a:gd name="connsiteY7" fmla="*/ 469900 h 1254125"/>
                  <a:gd name="connsiteX8" fmla="*/ 1492250 w 2114550"/>
                  <a:gd name="connsiteY8" fmla="*/ 50800 h 1254125"/>
                  <a:gd name="connsiteX9" fmla="*/ 1412875 w 2114550"/>
                  <a:gd name="connsiteY9" fmla="*/ 6350 h 1254125"/>
                  <a:gd name="connsiteX10" fmla="*/ 247650 w 2114550"/>
                  <a:gd name="connsiteY10" fmla="*/ 0 h 1254125"/>
                  <a:gd name="connsiteX11" fmla="*/ 120650 w 2114550"/>
                  <a:gd name="connsiteY11" fmla="*/ 22225 h 1254125"/>
                  <a:gd name="connsiteX12" fmla="*/ 0 w 2114550"/>
                  <a:gd name="connsiteY12" fmla="*/ 117475 h 1254125"/>
                  <a:gd name="connsiteX0" fmla="*/ 1333879 w 2124454"/>
                  <a:gd name="connsiteY0" fmla="*/ 1069975 h 1254125"/>
                  <a:gd name="connsiteX1" fmla="*/ 1232279 w 2124454"/>
                  <a:gd name="connsiteY1" fmla="*/ 1171575 h 1254125"/>
                  <a:gd name="connsiteX2" fmla="*/ 1302129 w 2124454"/>
                  <a:gd name="connsiteY2" fmla="*/ 1254125 h 1254125"/>
                  <a:gd name="connsiteX3" fmla="*/ 2026029 w 2124454"/>
                  <a:gd name="connsiteY3" fmla="*/ 1247775 h 1254125"/>
                  <a:gd name="connsiteX4" fmla="*/ 2124454 w 2124454"/>
                  <a:gd name="connsiteY4" fmla="*/ 1152525 h 1254125"/>
                  <a:gd name="connsiteX5" fmla="*/ 2121279 w 2124454"/>
                  <a:gd name="connsiteY5" fmla="*/ 415925 h 1254125"/>
                  <a:gd name="connsiteX6" fmla="*/ 2038729 w 2124454"/>
                  <a:gd name="connsiteY6" fmla="*/ 371475 h 1254125"/>
                  <a:gd name="connsiteX7" fmla="*/ 1933954 w 2124454"/>
                  <a:gd name="connsiteY7" fmla="*/ 469900 h 1254125"/>
                  <a:gd name="connsiteX8" fmla="*/ 1502154 w 2124454"/>
                  <a:gd name="connsiteY8" fmla="*/ 50800 h 1254125"/>
                  <a:gd name="connsiteX9" fmla="*/ 1422779 w 2124454"/>
                  <a:gd name="connsiteY9" fmla="*/ 6350 h 1254125"/>
                  <a:gd name="connsiteX10" fmla="*/ 257554 w 2124454"/>
                  <a:gd name="connsiteY10" fmla="*/ 0 h 1254125"/>
                  <a:gd name="connsiteX11" fmla="*/ 130554 w 2124454"/>
                  <a:gd name="connsiteY11" fmla="*/ 22225 h 1254125"/>
                  <a:gd name="connsiteX12" fmla="*/ 9904 w 2124454"/>
                  <a:gd name="connsiteY12" fmla="*/ 117475 h 1254125"/>
                  <a:gd name="connsiteX13" fmla="*/ 6729 w 2124454"/>
                  <a:gd name="connsiteY13" fmla="*/ 117475 h 1254125"/>
                  <a:gd name="connsiteX0" fmla="*/ 1409700 w 2200275"/>
                  <a:gd name="connsiteY0" fmla="*/ 1069975 h 1254125"/>
                  <a:gd name="connsiteX1" fmla="*/ 1308100 w 2200275"/>
                  <a:gd name="connsiteY1" fmla="*/ 1171575 h 1254125"/>
                  <a:gd name="connsiteX2" fmla="*/ 1377950 w 2200275"/>
                  <a:gd name="connsiteY2" fmla="*/ 1254125 h 1254125"/>
                  <a:gd name="connsiteX3" fmla="*/ 2101850 w 2200275"/>
                  <a:gd name="connsiteY3" fmla="*/ 1247775 h 1254125"/>
                  <a:gd name="connsiteX4" fmla="*/ 2200275 w 2200275"/>
                  <a:gd name="connsiteY4" fmla="*/ 1152525 h 1254125"/>
                  <a:gd name="connsiteX5" fmla="*/ 2197100 w 2200275"/>
                  <a:gd name="connsiteY5" fmla="*/ 415925 h 1254125"/>
                  <a:gd name="connsiteX6" fmla="*/ 2114550 w 2200275"/>
                  <a:gd name="connsiteY6" fmla="*/ 371475 h 1254125"/>
                  <a:gd name="connsiteX7" fmla="*/ 2009775 w 2200275"/>
                  <a:gd name="connsiteY7" fmla="*/ 469900 h 1254125"/>
                  <a:gd name="connsiteX8" fmla="*/ 1577975 w 2200275"/>
                  <a:gd name="connsiteY8" fmla="*/ 50800 h 1254125"/>
                  <a:gd name="connsiteX9" fmla="*/ 1498600 w 2200275"/>
                  <a:gd name="connsiteY9" fmla="*/ 6350 h 1254125"/>
                  <a:gd name="connsiteX10" fmla="*/ 333375 w 2200275"/>
                  <a:gd name="connsiteY10" fmla="*/ 0 h 1254125"/>
                  <a:gd name="connsiteX11" fmla="*/ 206375 w 2200275"/>
                  <a:gd name="connsiteY11" fmla="*/ 22225 h 1254125"/>
                  <a:gd name="connsiteX12" fmla="*/ 85725 w 2200275"/>
                  <a:gd name="connsiteY12" fmla="*/ 117475 h 1254125"/>
                  <a:gd name="connsiteX13" fmla="*/ 0 w 2200275"/>
                  <a:gd name="connsiteY13" fmla="*/ 307975 h 1254125"/>
                  <a:gd name="connsiteX0" fmla="*/ 1417041 w 2207616"/>
                  <a:gd name="connsiteY0" fmla="*/ 1069975 h 1254125"/>
                  <a:gd name="connsiteX1" fmla="*/ 1315441 w 2207616"/>
                  <a:gd name="connsiteY1" fmla="*/ 1171575 h 1254125"/>
                  <a:gd name="connsiteX2" fmla="*/ 1385291 w 2207616"/>
                  <a:gd name="connsiteY2" fmla="*/ 1254125 h 1254125"/>
                  <a:gd name="connsiteX3" fmla="*/ 2109191 w 2207616"/>
                  <a:gd name="connsiteY3" fmla="*/ 1247775 h 1254125"/>
                  <a:gd name="connsiteX4" fmla="*/ 2207616 w 2207616"/>
                  <a:gd name="connsiteY4" fmla="*/ 1152525 h 1254125"/>
                  <a:gd name="connsiteX5" fmla="*/ 2204441 w 2207616"/>
                  <a:gd name="connsiteY5" fmla="*/ 415925 h 1254125"/>
                  <a:gd name="connsiteX6" fmla="*/ 2121891 w 2207616"/>
                  <a:gd name="connsiteY6" fmla="*/ 371475 h 1254125"/>
                  <a:gd name="connsiteX7" fmla="*/ 2017116 w 2207616"/>
                  <a:gd name="connsiteY7" fmla="*/ 469900 h 1254125"/>
                  <a:gd name="connsiteX8" fmla="*/ 1585316 w 2207616"/>
                  <a:gd name="connsiteY8" fmla="*/ 50800 h 1254125"/>
                  <a:gd name="connsiteX9" fmla="*/ 1505941 w 2207616"/>
                  <a:gd name="connsiteY9" fmla="*/ 6350 h 1254125"/>
                  <a:gd name="connsiteX10" fmla="*/ 340716 w 2207616"/>
                  <a:gd name="connsiteY10" fmla="*/ 0 h 1254125"/>
                  <a:gd name="connsiteX11" fmla="*/ 213716 w 2207616"/>
                  <a:gd name="connsiteY11" fmla="*/ 22225 h 1254125"/>
                  <a:gd name="connsiteX12" fmla="*/ 93066 w 2207616"/>
                  <a:gd name="connsiteY12" fmla="*/ 117475 h 1254125"/>
                  <a:gd name="connsiteX13" fmla="*/ 7341 w 2207616"/>
                  <a:gd name="connsiteY13" fmla="*/ 307975 h 1254125"/>
                  <a:gd name="connsiteX14" fmla="*/ 4167 w 2207616"/>
                  <a:gd name="connsiteY14" fmla="*/ 30480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22750 w 2203974"/>
                  <a:gd name="connsiteY15" fmla="*/ 3079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108475 w 2203974"/>
                  <a:gd name="connsiteY16" fmla="*/ 1301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213250 w 2203974"/>
                  <a:gd name="connsiteY17" fmla="*/ 4445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333900 w 2203974"/>
                  <a:gd name="connsiteY18" fmla="*/ 4762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448200 w 2203974"/>
                  <a:gd name="connsiteY19" fmla="*/ 10160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1407050 w 2203974"/>
                  <a:gd name="connsiteY19" fmla="*/ 10699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1416575 w 2203974"/>
                  <a:gd name="connsiteY19" fmla="*/ 107632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1416575 w 2203974"/>
                  <a:gd name="connsiteY19" fmla="*/ 1076325 h 1254125"/>
                  <a:gd name="connsiteX20" fmla="*/ 1413399 w 2203974"/>
                  <a:gd name="connsiteY20" fmla="*/ 1069975 h 1254125"/>
                  <a:gd name="connsiteX0" fmla="*/ 1414866 w 2205441"/>
                  <a:gd name="connsiteY0" fmla="*/ 1069975 h 1254125"/>
                  <a:gd name="connsiteX1" fmla="*/ 1313266 w 2205441"/>
                  <a:gd name="connsiteY1" fmla="*/ 1171575 h 1254125"/>
                  <a:gd name="connsiteX2" fmla="*/ 1383116 w 2205441"/>
                  <a:gd name="connsiteY2" fmla="*/ 1254125 h 1254125"/>
                  <a:gd name="connsiteX3" fmla="*/ 2107016 w 2205441"/>
                  <a:gd name="connsiteY3" fmla="*/ 1247775 h 1254125"/>
                  <a:gd name="connsiteX4" fmla="*/ 2205441 w 2205441"/>
                  <a:gd name="connsiteY4" fmla="*/ 1152525 h 1254125"/>
                  <a:gd name="connsiteX5" fmla="*/ 2202266 w 2205441"/>
                  <a:gd name="connsiteY5" fmla="*/ 415925 h 1254125"/>
                  <a:gd name="connsiteX6" fmla="*/ 2119716 w 2205441"/>
                  <a:gd name="connsiteY6" fmla="*/ 371475 h 1254125"/>
                  <a:gd name="connsiteX7" fmla="*/ 2014941 w 2205441"/>
                  <a:gd name="connsiteY7" fmla="*/ 469900 h 1254125"/>
                  <a:gd name="connsiteX8" fmla="*/ 1583141 w 2205441"/>
                  <a:gd name="connsiteY8" fmla="*/ 50800 h 1254125"/>
                  <a:gd name="connsiteX9" fmla="*/ 1503766 w 2205441"/>
                  <a:gd name="connsiteY9" fmla="*/ 6350 h 1254125"/>
                  <a:gd name="connsiteX10" fmla="*/ 338541 w 2205441"/>
                  <a:gd name="connsiteY10" fmla="*/ 0 h 1254125"/>
                  <a:gd name="connsiteX11" fmla="*/ 211541 w 2205441"/>
                  <a:gd name="connsiteY11" fmla="*/ 22225 h 1254125"/>
                  <a:gd name="connsiteX12" fmla="*/ 90891 w 2205441"/>
                  <a:gd name="connsiteY12" fmla="*/ 117475 h 1254125"/>
                  <a:gd name="connsiteX13" fmla="*/ 5166 w 2205441"/>
                  <a:gd name="connsiteY13" fmla="*/ 307975 h 1254125"/>
                  <a:gd name="connsiteX14" fmla="*/ 11517 w 2205441"/>
                  <a:gd name="connsiteY14" fmla="*/ 314325 h 1254125"/>
                  <a:gd name="connsiteX15" fmla="*/ 106767 w 2205441"/>
                  <a:gd name="connsiteY15" fmla="*/ 133350 h 1254125"/>
                  <a:gd name="connsiteX16" fmla="*/ 217892 w 2205441"/>
                  <a:gd name="connsiteY16" fmla="*/ 47625 h 1254125"/>
                  <a:gd name="connsiteX17" fmla="*/ 335367 w 2205441"/>
                  <a:gd name="connsiteY17" fmla="*/ 53975 h 1254125"/>
                  <a:gd name="connsiteX18" fmla="*/ 449667 w 2205441"/>
                  <a:gd name="connsiteY18" fmla="*/ 101600 h 1254125"/>
                  <a:gd name="connsiteX19" fmla="*/ 1418042 w 2205441"/>
                  <a:gd name="connsiteY19" fmla="*/ 1076325 h 1254125"/>
                  <a:gd name="connsiteX20" fmla="*/ 1414866 w 2205441"/>
                  <a:gd name="connsiteY20" fmla="*/ 1069975 h 1254125"/>
                  <a:gd name="connsiteX0" fmla="*/ 1414866 w 2205441"/>
                  <a:gd name="connsiteY0" fmla="*/ 1069975 h 1254125"/>
                  <a:gd name="connsiteX1" fmla="*/ 1313266 w 2205441"/>
                  <a:gd name="connsiteY1" fmla="*/ 1171575 h 1254125"/>
                  <a:gd name="connsiteX2" fmla="*/ 1383116 w 2205441"/>
                  <a:gd name="connsiteY2" fmla="*/ 1254125 h 1254125"/>
                  <a:gd name="connsiteX3" fmla="*/ 2107016 w 2205441"/>
                  <a:gd name="connsiteY3" fmla="*/ 1247775 h 1254125"/>
                  <a:gd name="connsiteX4" fmla="*/ 2205441 w 2205441"/>
                  <a:gd name="connsiteY4" fmla="*/ 1152525 h 1254125"/>
                  <a:gd name="connsiteX5" fmla="*/ 2202266 w 2205441"/>
                  <a:gd name="connsiteY5" fmla="*/ 415925 h 1254125"/>
                  <a:gd name="connsiteX6" fmla="*/ 2119716 w 2205441"/>
                  <a:gd name="connsiteY6" fmla="*/ 371475 h 1254125"/>
                  <a:gd name="connsiteX7" fmla="*/ 2014941 w 2205441"/>
                  <a:gd name="connsiteY7" fmla="*/ 469900 h 1254125"/>
                  <a:gd name="connsiteX8" fmla="*/ 1583141 w 2205441"/>
                  <a:gd name="connsiteY8" fmla="*/ 50800 h 1254125"/>
                  <a:gd name="connsiteX9" fmla="*/ 1503766 w 2205441"/>
                  <a:gd name="connsiteY9" fmla="*/ 6350 h 1254125"/>
                  <a:gd name="connsiteX10" fmla="*/ 338541 w 2205441"/>
                  <a:gd name="connsiteY10" fmla="*/ 0 h 1254125"/>
                  <a:gd name="connsiteX11" fmla="*/ 211541 w 2205441"/>
                  <a:gd name="connsiteY11" fmla="*/ 22225 h 1254125"/>
                  <a:gd name="connsiteX12" fmla="*/ 90891 w 2205441"/>
                  <a:gd name="connsiteY12" fmla="*/ 117475 h 1254125"/>
                  <a:gd name="connsiteX13" fmla="*/ 5166 w 2205441"/>
                  <a:gd name="connsiteY13" fmla="*/ 307975 h 1254125"/>
                  <a:gd name="connsiteX14" fmla="*/ 11517 w 2205441"/>
                  <a:gd name="connsiteY14" fmla="*/ 314325 h 1254125"/>
                  <a:gd name="connsiteX15" fmla="*/ 90892 w 2205441"/>
                  <a:gd name="connsiteY15" fmla="*/ 152400 h 1254125"/>
                  <a:gd name="connsiteX16" fmla="*/ 217892 w 2205441"/>
                  <a:gd name="connsiteY16" fmla="*/ 47625 h 1254125"/>
                  <a:gd name="connsiteX17" fmla="*/ 335367 w 2205441"/>
                  <a:gd name="connsiteY17" fmla="*/ 53975 h 1254125"/>
                  <a:gd name="connsiteX18" fmla="*/ 449667 w 2205441"/>
                  <a:gd name="connsiteY18" fmla="*/ 101600 h 1254125"/>
                  <a:gd name="connsiteX19" fmla="*/ 1418042 w 2205441"/>
                  <a:gd name="connsiteY19" fmla="*/ 1076325 h 1254125"/>
                  <a:gd name="connsiteX20" fmla="*/ 1414866 w 2205441"/>
                  <a:gd name="connsiteY20" fmla="*/ 1069975 h 1254125"/>
                  <a:gd name="connsiteX0" fmla="*/ 1414866 w 2205441"/>
                  <a:gd name="connsiteY0" fmla="*/ 1126251 h 1310401"/>
                  <a:gd name="connsiteX1" fmla="*/ 1313266 w 2205441"/>
                  <a:gd name="connsiteY1" fmla="*/ 1227851 h 1310401"/>
                  <a:gd name="connsiteX2" fmla="*/ 1383116 w 2205441"/>
                  <a:gd name="connsiteY2" fmla="*/ 1310401 h 1310401"/>
                  <a:gd name="connsiteX3" fmla="*/ 2107016 w 2205441"/>
                  <a:gd name="connsiteY3" fmla="*/ 1304051 h 1310401"/>
                  <a:gd name="connsiteX4" fmla="*/ 2205441 w 2205441"/>
                  <a:gd name="connsiteY4" fmla="*/ 1208801 h 1310401"/>
                  <a:gd name="connsiteX5" fmla="*/ 2202266 w 2205441"/>
                  <a:gd name="connsiteY5" fmla="*/ 472201 h 1310401"/>
                  <a:gd name="connsiteX6" fmla="*/ 2119716 w 2205441"/>
                  <a:gd name="connsiteY6" fmla="*/ 427751 h 1310401"/>
                  <a:gd name="connsiteX7" fmla="*/ 2014941 w 2205441"/>
                  <a:gd name="connsiteY7" fmla="*/ 526176 h 1310401"/>
                  <a:gd name="connsiteX8" fmla="*/ 1583141 w 2205441"/>
                  <a:gd name="connsiteY8" fmla="*/ 107076 h 1310401"/>
                  <a:gd name="connsiteX9" fmla="*/ 1503766 w 2205441"/>
                  <a:gd name="connsiteY9" fmla="*/ 62626 h 1310401"/>
                  <a:gd name="connsiteX10" fmla="*/ 338541 w 2205441"/>
                  <a:gd name="connsiteY10" fmla="*/ 56276 h 1310401"/>
                  <a:gd name="connsiteX11" fmla="*/ 211541 w 2205441"/>
                  <a:gd name="connsiteY11" fmla="*/ 78501 h 1310401"/>
                  <a:gd name="connsiteX12" fmla="*/ 90891 w 2205441"/>
                  <a:gd name="connsiteY12" fmla="*/ 173751 h 1310401"/>
                  <a:gd name="connsiteX13" fmla="*/ 5166 w 2205441"/>
                  <a:gd name="connsiteY13" fmla="*/ 364251 h 1310401"/>
                  <a:gd name="connsiteX14" fmla="*/ 11517 w 2205441"/>
                  <a:gd name="connsiteY14" fmla="*/ 370601 h 1310401"/>
                  <a:gd name="connsiteX15" fmla="*/ 90892 w 2205441"/>
                  <a:gd name="connsiteY15" fmla="*/ 208676 h 1310401"/>
                  <a:gd name="connsiteX16" fmla="*/ 217892 w 2205441"/>
                  <a:gd name="connsiteY16" fmla="*/ 103901 h 1310401"/>
                  <a:gd name="connsiteX17" fmla="*/ 335367 w 2205441"/>
                  <a:gd name="connsiteY17" fmla="*/ 110251 h 1310401"/>
                  <a:gd name="connsiteX18" fmla="*/ 449667 w 2205441"/>
                  <a:gd name="connsiteY18" fmla="*/ 157876 h 1310401"/>
                  <a:gd name="connsiteX19" fmla="*/ 1418042 w 2205441"/>
                  <a:gd name="connsiteY19" fmla="*/ 1132601 h 1310401"/>
                  <a:gd name="connsiteX20" fmla="*/ 1414866 w 2205441"/>
                  <a:gd name="connsiteY20" fmla="*/ 1126251 h 1310401"/>
                  <a:gd name="connsiteX0" fmla="*/ 1414866 w 2205441"/>
                  <a:gd name="connsiteY0" fmla="*/ 1126251 h 1310401"/>
                  <a:gd name="connsiteX1" fmla="*/ 1313266 w 2205441"/>
                  <a:gd name="connsiteY1" fmla="*/ 1227851 h 1310401"/>
                  <a:gd name="connsiteX2" fmla="*/ 1383116 w 2205441"/>
                  <a:gd name="connsiteY2" fmla="*/ 1310401 h 1310401"/>
                  <a:gd name="connsiteX3" fmla="*/ 2107016 w 2205441"/>
                  <a:gd name="connsiteY3" fmla="*/ 1304051 h 1310401"/>
                  <a:gd name="connsiteX4" fmla="*/ 2205441 w 2205441"/>
                  <a:gd name="connsiteY4" fmla="*/ 1208801 h 1310401"/>
                  <a:gd name="connsiteX5" fmla="*/ 2202266 w 2205441"/>
                  <a:gd name="connsiteY5" fmla="*/ 472201 h 1310401"/>
                  <a:gd name="connsiteX6" fmla="*/ 2119716 w 2205441"/>
                  <a:gd name="connsiteY6" fmla="*/ 427751 h 1310401"/>
                  <a:gd name="connsiteX7" fmla="*/ 2014941 w 2205441"/>
                  <a:gd name="connsiteY7" fmla="*/ 526176 h 1310401"/>
                  <a:gd name="connsiteX8" fmla="*/ 1583141 w 2205441"/>
                  <a:gd name="connsiteY8" fmla="*/ 107076 h 1310401"/>
                  <a:gd name="connsiteX9" fmla="*/ 1503766 w 2205441"/>
                  <a:gd name="connsiteY9" fmla="*/ 62626 h 1310401"/>
                  <a:gd name="connsiteX10" fmla="*/ 211541 w 2205441"/>
                  <a:gd name="connsiteY10" fmla="*/ 78501 h 1310401"/>
                  <a:gd name="connsiteX11" fmla="*/ 90891 w 2205441"/>
                  <a:gd name="connsiteY11" fmla="*/ 173751 h 1310401"/>
                  <a:gd name="connsiteX12" fmla="*/ 5166 w 2205441"/>
                  <a:gd name="connsiteY12" fmla="*/ 364251 h 1310401"/>
                  <a:gd name="connsiteX13" fmla="*/ 11517 w 2205441"/>
                  <a:gd name="connsiteY13" fmla="*/ 370601 h 1310401"/>
                  <a:gd name="connsiteX14" fmla="*/ 90892 w 2205441"/>
                  <a:gd name="connsiteY14" fmla="*/ 208676 h 1310401"/>
                  <a:gd name="connsiteX15" fmla="*/ 217892 w 2205441"/>
                  <a:gd name="connsiteY15" fmla="*/ 103901 h 1310401"/>
                  <a:gd name="connsiteX16" fmla="*/ 335367 w 2205441"/>
                  <a:gd name="connsiteY16" fmla="*/ 110251 h 1310401"/>
                  <a:gd name="connsiteX17" fmla="*/ 449667 w 2205441"/>
                  <a:gd name="connsiteY17" fmla="*/ 157876 h 1310401"/>
                  <a:gd name="connsiteX18" fmla="*/ 1418042 w 2205441"/>
                  <a:gd name="connsiteY18" fmla="*/ 1132601 h 1310401"/>
                  <a:gd name="connsiteX19" fmla="*/ 1414866 w 2205441"/>
                  <a:gd name="connsiteY19" fmla="*/ 1126251 h 1310401"/>
                  <a:gd name="connsiteX0" fmla="*/ 1414866 w 2205441"/>
                  <a:gd name="connsiteY0" fmla="*/ 1064271 h 1248421"/>
                  <a:gd name="connsiteX1" fmla="*/ 1313266 w 2205441"/>
                  <a:gd name="connsiteY1" fmla="*/ 1165871 h 1248421"/>
                  <a:gd name="connsiteX2" fmla="*/ 1383116 w 2205441"/>
                  <a:gd name="connsiteY2" fmla="*/ 1248421 h 1248421"/>
                  <a:gd name="connsiteX3" fmla="*/ 2107016 w 2205441"/>
                  <a:gd name="connsiteY3" fmla="*/ 1242071 h 1248421"/>
                  <a:gd name="connsiteX4" fmla="*/ 2205441 w 2205441"/>
                  <a:gd name="connsiteY4" fmla="*/ 1146821 h 1248421"/>
                  <a:gd name="connsiteX5" fmla="*/ 2202266 w 2205441"/>
                  <a:gd name="connsiteY5" fmla="*/ 410221 h 1248421"/>
                  <a:gd name="connsiteX6" fmla="*/ 2119716 w 2205441"/>
                  <a:gd name="connsiteY6" fmla="*/ 365771 h 1248421"/>
                  <a:gd name="connsiteX7" fmla="*/ 2014941 w 2205441"/>
                  <a:gd name="connsiteY7" fmla="*/ 464196 h 1248421"/>
                  <a:gd name="connsiteX8" fmla="*/ 1583141 w 2205441"/>
                  <a:gd name="connsiteY8" fmla="*/ 45096 h 1248421"/>
                  <a:gd name="connsiteX9" fmla="*/ 1503766 w 2205441"/>
                  <a:gd name="connsiteY9" fmla="*/ 646 h 1248421"/>
                  <a:gd name="connsiteX10" fmla="*/ 211541 w 2205441"/>
                  <a:gd name="connsiteY10" fmla="*/ 16521 h 1248421"/>
                  <a:gd name="connsiteX11" fmla="*/ 90891 w 2205441"/>
                  <a:gd name="connsiteY11" fmla="*/ 111771 h 1248421"/>
                  <a:gd name="connsiteX12" fmla="*/ 5166 w 2205441"/>
                  <a:gd name="connsiteY12" fmla="*/ 302271 h 1248421"/>
                  <a:gd name="connsiteX13" fmla="*/ 11517 w 2205441"/>
                  <a:gd name="connsiteY13" fmla="*/ 308621 h 1248421"/>
                  <a:gd name="connsiteX14" fmla="*/ 90892 w 2205441"/>
                  <a:gd name="connsiteY14" fmla="*/ 146696 h 1248421"/>
                  <a:gd name="connsiteX15" fmla="*/ 217892 w 2205441"/>
                  <a:gd name="connsiteY15" fmla="*/ 41921 h 1248421"/>
                  <a:gd name="connsiteX16" fmla="*/ 449667 w 2205441"/>
                  <a:gd name="connsiteY16" fmla="*/ 95896 h 1248421"/>
                  <a:gd name="connsiteX17" fmla="*/ 1418042 w 2205441"/>
                  <a:gd name="connsiteY17" fmla="*/ 1070621 h 1248421"/>
                  <a:gd name="connsiteX18" fmla="*/ 1414866 w 2205441"/>
                  <a:gd name="connsiteY18" fmla="*/ 1064271 h 1248421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217892 w 2205441"/>
                  <a:gd name="connsiteY15" fmla="*/ 41275 h 1247775"/>
                  <a:gd name="connsiteX16" fmla="*/ 449667 w 2205441"/>
                  <a:gd name="connsiteY16" fmla="*/ 95250 h 1247775"/>
                  <a:gd name="connsiteX17" fmla="*/ 1418042 w 2205441"/>
                  <a:gd name="connsiteY17" fmla="*/ 1069975 h 1247775"/>
                  <a:gd name="connsiteX18" fmla="*/ 1414866 w 2205441"/>
                  <a:gd name="connsiteY18" fmla="*/ 1063625 h 1247775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189317 w 2205441"/>
                  <a:gd name="connsiteY15" fmla="*/ 63500 h 1247775"/>
                  <a:gd name="connsiteX16" fmla="*/ 449667 w 2205441"/>
                  <a:gd name="connsiteY16" fmla="*/ 95250 h 1247775"/>
                  <a:gd name="connsiteX17" fmla="*/ 1418042 w 2205441"/>
                  <a:gd name="connsiteY17" fmla="*/ 1069975 h 1247775"/>
                  <a:gd name="connsiteX18" fmla="*/ 1414866 w 2205441"/>
                  <a:gd name="connsiteY18" fmla="*/ 1063625 h 1247775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449667 w 2205441"/>
                  <a:gd name="connsiteY15" fmla="*/ 95250 h 1247775"/>
                  <a:gd name="connsiteX16" fmla="*/ 1418042 w 2205441"/>
                  <a:gd name="connsiteY16" fmla="*/ 1069975 h 1247775"/>
                  <a:gd name="connsiteX17" fmla="*/ 1414866 w 2205441"/>
                  <a:gd name="connsiteY17" fmla="*/ 1063625 h 1247775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449667 w 2205441"/>
                  <a:gd name="connsiteY15" fmla="*/ 95250 h 1247775"/>
                  <a:gd name="connsiteX16" fmla="*/ 1418042 w 2205441"/>
                  <a:gd name="connsiteY16" fmla="*/ 1069975 h 1247775"/>
                  <a:gd name="connsiteX17" fmla="*/ 1414866 w 2205441"/>
                  <a:gd name="connsiteY17" fmla="*/ 1063625 h 1247775"/>
                  <a:gd name="connsiteX0" fmla="*/ 1413153 w 2203728"/>
                  <a:gd name="connsiteY0" fmla="*/ 1063625 h 1247775"/>
                  <a:gd name="connsiteX1" fmla="*/ 1311553 w 2203728"/>
                  <a:gd name="connsiteY1" fmla="*/ 1165225 h 1247775"/>
                  <a:gd name="connsiteX2" fmla="*/ 1381403 w 2203728"/>
                  <a:gd name="connsiteY2" fmla="*/ 1247775 h 1247775"/>
                  <a:gd name="connsiteX3" fmla="*/ 2105303 w 2203728"/>
                  <a:gd name="connsiteY3" fmla="*/ 1241425 h 1247775"/>
                  <a:gd name="connsiteX4" fmla="*/ 2203728 w 2203728"/>
                  <a:gd name="connsiteY4" fmla="*/ 1146175 h 1247775"/>
                  <a:gd name="connsiteX5" fmla="*/ 2200553 w 2203728"/>
                  <a:gd name="connsiteY5" fmla="*/ 409575 h 1247775"/>
                  <a:gd name="connsiteX6" fmla="*/ 2118003 w 2203728"/>
                  <a:gd name="connsiteY6" fmla="*/ 365125 h 1247775"/>
                  <a:gd name="connsiteX7" fmla="*/ 2013228 w 2203728"/>
                  <a:gd name="connsiteY7" fmla="*/ 463550 h 1247775"/>
                  <a:gd name="connsiteX8" fmla="*/ 1581428 w 2203728"/>
                  <a:gd name="connsiteY8" fmla="*/ 44450 h 1247775"/>
                  <a:gd name="connsiteX9" fmla="*/ 1502053 w 2203728"/>
                  <a:gd name="connsiteY9" fmla="*/ 0 h 1247775"/>
                  <a:gd name="connsiteX10" fmla="*/ 209828 w 2203728"/>
                  <a:gd name="connsiteY10" fmla="*/ 15875 h 1247775"/>
                  <a:gd name="connsiteX11" fmla="*/ 89178 w 2203728"/>
                  <a:gd name="connsiteY11" fmla="*/ 111125 h 1247775"/>
                  <a:gd name="connsiteX12" fmla="*/ 3453 w 2203728"/>
                  <a:gd name="connsiteY12" fmla="*/ 301625 h 1247775"/>
                  <a:gd name="connsiteX13" fmla="*/ 25679 w 2203728"/>
                  <a:gd name="connsiteY13" fmla="*/ 320675 h 1247775"/>
                  <a:gd name="connsiteX14" fmla="*/ 89179 w 2203728"/>
                  <a:gd name="connsiteY14" fmla="*/ 146050 h 1247775"/>
                  <a:gd name="connsiteX15" fmla="*/ 447954 w 2203728"/>
                  <a:gd name="connsiteY15" fmla="*/ 95250 h 1247775"/>
                  <a:gd name="connsiteX16" fmla="*/ 1416329 w 2203728"/>
                  <a:gd name="connsiteY16" fmla="*/ 1069975 h 1247775"/>
                  <a:gd name="connsiteX17" fmla="*/ 1413153 w 2203728"/>
                  <a:gd name="connsiteY17" fmla="*/ 1063625 h 1247775"/>
                  <a:gd name="connsiteX0" fmla="*/ 1440435 w 2231010"/>
                  <a:gd name="connsiteY0" fmla="*/ 1063625 h 1247775"/>
                  <a:gd name="connsiteX1" fmla="*/ 1338835 w 2231010"/>
                  <a:gd name="connsiteY1" fmla="*/ 1165225 h 1247775"/>
                  <a:gd name="connsiteX2" fmla="*/ 1408685 w 2231010"/>
                  <a:gd name="connsiteY2" fmla="*/ 1247775 h 1247775"/>
                  <a:gd name="connsiteX3" fmla="*/ 2132585 w 2231010"/>
                  <a:gd name="connsiteY3" fmla="*/ 1241425 h 1247775"/>
                  <a:gd name="connsiteX4" fmla="*/ 2231010 w 2231010"/>
                  <a:gd name="connsiteY4" fmla="*/ 1146175 h 1247775"/>
                  <a:gd name="connsiteX5" fmla="*/ 2227835 w 2231010"/>
                  <a:gd name="connsiteY5" fmla="*/ 409575 h 1247775"/>
                  <a:gd name="connsiteX6" fmla="*/ 2145285 w 2231010"/>
                  <a:gd name="connsiteY6" fmla="*/ 365125 h 1247775"/>
                  <a:gd name="connsiteX7" fmla="*/ 2040510 w 2231010"/>
                  <a:gd name="connsiteY7" fmla="*/ 463550 h 1247775"/>
                  <a:gd name="connsiteX8" fmla="*/ 1608710 w 2231010"/>
                  <a:gd name="connsiteY8" fmla="*/ 44450 h 1247775"/>
                  <a:gd name="connsiteX9" fmla="*/ 1529335 w 2231010"/>
                  <a:gd name="connsiteY9" fmla="*/ 0 h 1247775"/>
                  <a:gd name="connsiteX10" fmla="*/ 237110 w 2231010"/>
                  <a:gd name="connsiteY10" fmla="*/ 15875 h 1247775"/>
                  <a:gd name="connsiteX11" fmla="*/ 116460 w 2231010"/>
                  <a:gd name="connsiteY11" fmla="*/ 111125 h 1247775"/>
                  <a:gd name="connsiteX12" fmla="*/ 2160 w 2231010"/>
                  <a:gd name="connsiteY12" fmla="*/ 292100 h 1247775"/>
                  <a:gd name="connsiteX13" fmla="*/ 52961 w 2231010"/>
                  <a:gd name="connsiteY13" fmla="*/ 320675 h 1247775"/>
                  <a:gd name="connsiteX14" fmla="*/ 116461 w 2231010"/>
                  <a:gd name="connsiteY14" fmla="*/ 146050 h 1247775"/>
                  <a:gd name="connsiteX15" fmla="*/ 475236 w 2231010"/>
                  <a:gd name="connsiteY15" fmla="*/ 95250 h 1247775"/>
                  <a:gd name="connsiteX16" fmla="*/ 1443611 w 2231010"/>
                  <a:gd name="connsiteY16" fmla="*/ 1069975 h 1247775"/>
                  <a:gd name="connsiteX17" fmla="*/ 1440435 w 2231010"/>
                  <a:gd name="connsiteY17" fmla="*/ 1063625 h 1247775"/>
                  <a:gd name="connsiteX0" fmla="*/ 1438275 w 2228850"/>
                  <a:gd name="connsiteY0" fmla="*/ 1063625 h 1247775"/>
                  <a:gd name="connsiteX1" fmla="*/ 1336675 w 2228850"/>
                  <a:gd name="connsiteY1" fmla="*/ 1165225 h 1247775"/>
                  <a:gd name="connsiteX2" fmla="*/ 1406525 w 2228850"/>
                  <a:gd name="connsiteY2" fmla="*/ 1247775 h 1247775"/>
                  <a:gd name="connsiteX3" fmla="*/ 2130425 w 2228850"/>
                  <a:gd name="connsiteY3" fmla="*/ 1241425 h 1247775"/>
                  <a:gd name="connsiteX4" fmla="*/ 2228850 w 2228850"/>
                  <a:gd name="connsiteY4" fmla="*/ 1146175 h 1247775"/>
                  <a:gd name="connsiteX5" fmla="*/ 2225675 w 2228850"/>
                  <a:gd name="connsiteY5" fmla="*/ 409575 h 1247775"/>
                  <a:gd name="connsiteX6" fmla="*/ 2143125 w 2228850"/>
                  <a:gd name="connsiteY6" fmla="*/ 365125 h 1247775"/>
                  <a:gd name="connsiteX7" fmla="*/ 2038350 w 2228850"/>
                  <a:gd name="connsiteY7" fmla="*/ 463550 h 1247775"/>
                  <a:gd name="connsiteX8" fmla="*/ 1606550 w 2228850"/>
                  <a:gd name="connsiteY8" fmla="*/ 44450 h 1247775"/>
                  <a:gd name="connsiteX9" fmla="*/ 1527175 w 2228850"/>
                  <a:gd name="connsiteY9" fmla="*/ 0 h 1247775"/>
                  <a:gd name="connsiteX10" fmla="*/ 234950 w 2228850"/>
                  <a:gd name="connsiteY10" fmla="*/ 15875 h 1247775"/>
                  <a:gd name="connsiteX11" fmla="*/ 114300 w 2228850"/>
                  <a:gd name="connsiteY11" fmla="*/ 111125 h 1247775"/>
                  <a:gd name="connsiteX12" fmla="*/ 0 w 2228850"/>
                  <a:gd name="connsiteY12" fmla="*/ 292100 h 1247775"/>
                  <a:gd name="connsiteX13" fmla="*/ 114301 w 2228850"/>
                  <a:gd name="connsiteY13" fmla="*/ 146050 h 1247775"/>
                  <a:gd name="connsiteX14" fmla="*/ 473076 w 2228850"/>
                  <a:gd name="connsiteY14" fmla="*/ 95250 h 1247775"/>
                  <a:gd name="connsiteX15" fmla="*/ 1441451 w 2228850"/>
                  <a:gd name="connsiteY15" fmla="*/ 1069975 h 1247775"/>
                  <a:gd name="connsiteX16" fmla="*/ 1438275 w 2228850"/>
                  <a:gd name="connsiteY16" fmla="*/ 1063625 h 1247775"/>
                  <a:gd name="connsiteX0" fmla="*/ 1438275 w 2228850"/>
                  <a:gd name="connsiteY0" fmla="*/ 1063625 h 1247775"/>
                  <a:gd name="connsiteX1" fmla="*/ 1336675 w 2228850"/>
                  <a:gd name="connsiteY1" fmla="*/ 1165225 h 1247775"/>
                  <a:gd name="connsiteX2" fmla="*/ 1406525 w 2228850"/>
                  <a:gd name="connsiteY2" fmla="*/ 1247775 h 1247775"/>
                  <a:gd name="connsiteX3" fmla="*/ 2130425 w 2228850"/>
                  <a:gd name="connsiteY3" fmla="*/ 1241425 h 1247775"/>
                  <a:gd name="connsiteX4" fmla="*/ 2228850 w 2228850"/>
                  <a:gd name="connsiteY4" fmla="*/ 1146175 h 1247775"/>
                  <a:gd name="connsiteX5" fmla="*/ 2225675 w 2228850"/>
                  <a:gd name="connsiteY5" fmla="*/ 409575 h 1247775"/>
                  <a:gd name="connsiteX6" fmla="*/ 2143125 w 2228850"/>
                  <a:gd name="connsiteY6" fmla="*/ 365125 h 1247775"/>
                  <a:gd name="connsiteX7" fmla="*/ 2038350 w 2228850"/>
                  <a:gd name="connsiteY7" fmla="*/ 463550 h 1247775"/>
                  <a:gd name="connsiteX8" fmla="*/ 1606550 w 2228850"/>
                  <a:gd name="connsiteY8" fmla="*/ 44450 h 1247775"/>
                  <a:gd name="connsiteX9" fmla="*/ 1527175 w 2228850"/>
                  <a:gd name="connsiteY9" fmla="*/ 0 h 1247775"/>
                  <a:gd name="connsiteX10" fmla="*/ 234950 w 2228850"/>
                  <a:gd name="connsiteY10" fmla="*/ 15875 h 1247775"/>
                  <a:gd name="connsiteX11" fmla="*/ 114300 w 2228850"/>
                  <a:gd name="connsiteY11" fmla="*/ 111125 h 1247775"/>
                  <a:gd name="connsiteX12" fmla="*/ 0 w 2228850"/>
                  <a:gd name="connsiteY12" fmla="*/ 292100 h 1247775"/>
                  <a:gd name="connsiteX13" fmla="*/ 114301 w 2228850"/>
                  <a:gd name="connsiteY13" fmla="*/ 146050 h 1247775"/>
                  <a:gd name="connsiteX14" fmla="*/ 473076 w 2228850"/>
                  <a:gd name="connsiteY14" fmla="*/ 95250 h 1247775"/>
                  <a:gd name="connsiteX15" fmla="*/ 1441451 w 2228850"/>
                  <a:gd name="connsiteY15" fmla="*/ 1069975 h 1247775"/>
                  <a:gd name="connsiteX16" fmla="*/ 1438275 w 2228850"/>
                  <a:gd name="connsiteY16" fmla="*/ 1063625 h 1247775"/>
                  <a:gd name="connsiteX0" fmla="*/ 1393828 w 2184403"/>
                  <a:gd name="connsiteY0" fmla="*/ 1063625 h 1247775"/>
                  <a:gd name="connsiteX1" fmla="*/ 1292228 w 2184403"/>
                  <a:gd name="connsiteY1" fmla="*/ 1165225 h 1247775"/>
                  <a:gd name="connsiteX2" fmla="*/ 1362078 w 2184403"/>
                  <a:gd name="connsiteY2" fmla="*/ 1247775 h 1247775"/>
                  <a:gd name="connsiteX3" fmla="*/ 2085978 w 2184403"/>
                  <a:gd name="connsiteY3" fmla="*/ 1241425 h 1247775"/>
                  <a:gd name="connsiteX4" fmla="*/ 2184403 w 2184403"/>
                  <a:gd name="connsiteY4" fmla="*/ 1146175 h 1247775"/>
                  <a:gd name="connsiteX5" fmla="*/ 2181228 w 2184403"/>
                  <a:gd name="connsiteY5" fmla="*/ 409575 h 1247775"/>
                  <a:gd name="connsiteX6" fmla="*/ 2098678 w 2184403"/>
                  <a:gd name="connsiteY6" fmla="*/ 365125 h 1247775"/>
                  <a:gd name="connsiteX7" fmla="*/ 1993903 w 2184403"/>
                  <a:gd name="connsiteY7" fmla="*/ 463550 h 1247775"/>
                  <a:gd name="connsiteX8" fmla="*/ 1562103 w 2184403"/>
                  <a:gd name="connsiteY8" fmla="*/ 44450 h 1247775"/>
                  <a:gd name="connsiteX9" fmla="*/ 1482728 w 2184403"/>
                  <a:gd name="connsiteY9" fmla="*/ 0 h 1247775"/>
                  <a:gd name="connsiteX10" fmla="*/ 190503 w 2184403"/>
                  <a:gd name="connsiteY10" fmla="*/ 15875 h 1247775"/>
                  <a:gd name="connsiteX11" fmla="*/ 69853 w 2184403"/>
                  <a:gd name="connsiteY11" fmla="*/ 111125 h 1247775"/>
                  <a:gd name="connsiteX12" fmla="*/ 3 w 2184403"/>
                  <a:gd name="connsiteY12" fmla="*/ 330200 h 1247775"/>
                  <a:gd name="connsiteX13" fmla="*/ 69854 w 2184403"/>
                  <a:gd name="connsiteY13" fmla="*/ 146050 h 1247775"/>
                  <a:gd name="connsiteX14" fmla="*/ 428629 w 2184403"/>
                  <a:gd name="connsiteY14" fmla="*/ 95250 h 1247775"/>
                  <a:gd name="connsiteX15" fmla="*/ 1397004 w 2184403"/>
                  <a:gd name="connsiteY15" fmla="*/ 1069975 h 1247775"/>
                  <a:gd name="connsiteX16" fmla="*/ 1393828 w 2184403"/>
                  <a:gd name="connsiteY16" fmla="*/ 1063625 h 1247775"/>
                  <a:gd name="connsiteX0" fmla="*/ 1457325 w 2247900"/>
                  <a:gd name="connsiteY0" fmla="*/ 1063625 h 1247775"/>
                  <a:gd name="connsiteX1" fmla="*/ 1355725 w 2247900"/>
                  <a:gd name="connsiteY1" fmla="*/ 1165225 h 1247775"/>
                  <a:gd name="connsiteX2" fmla="*/ 1425575 w 2247900"/>
                  <a:gd name="connsiteY2" fmla="*/ 1247775 h 1247775"/>
                  <a:gd name="connsiteX3" fmla="*/ 2149475 w 2247900"/>
                  <a:gd name="connsiteY3" fmla="*/ 1241425 h 1247775"/>
                  <a:gd name="connsiteX4" fmla="*/ 2247900 w 2247900"/>
                  <a:gd name="connsiteY4" fmla="*/ 1146175 h 1247775"/>
                  <a:gd name="connsiteX5" fmla="*/ 2244725 w 2247900"/>
                  <a:gd name="connsiteY5" fmla="*/ 409575 h 1247775"/>
                  <a:gd name="connsiteX6" fmla="*/ 2162175 w 2247900"/>
                  <a:gd name="connsiteY6" fmla="*/ 365125 h 1247775"/>
                  <a:gd name="connsiteX7" fmla="*/ 2057400 w 2247900"/>
                  <a:gd name="connsiteY7" fmla="*/ 463550 h 1247775"/>
                  <a:gd name="connsiteX8" fmla="*/ 1625600 w 2247900"/>
                  <a:gd name="connsiteY8" fmla="*/ 44450 h 1247775"/>
                  <a:gd name="connsiteX9" fmla="*/ 1546225 w 2247900"/>
                  <a:gd name="connsiteY9" fmla="*/ 0 h 1247775"/>
                  <a:gd name="connsiteX10" fmla="*/ 254000 w 2247900"/>
                  <a:gd name="connsiteY10" fmla="*/ 15875 h 1247775"/>
                  <a:gd name="connsiteX11" fmla="*/ 133350 w 2247900"/>
                  <a:gd name="connsiteY11" fmla="*/ 111125 h 1247775"/>
                  <a:gd name="connsiteX12" fmla="*/ 0 w 2247900"/>
                  <a:gd name="connsiteY12" fmla="*/ 298450 h 1247775"/>
                  <a:gd name="connsiteX13" fmla="*/ 133351 w 2247900"/>
                  <a:gd name="connsiteY13" fmla="*/ 146050 h 1247775"/>
                  <a:gd name="connsiteX14" fmla="*/ 492126 w 2247900"/>
                  <a:gd name="connsiteY14" fmla="*/ 95250 h 1247775"/>
                  <a:gd name="connsiteX15" fmla="*/ 1460501 w 2247900"/>
                  <a:gd name="connsiteY15" fmla="*/ 1069975 h 1247775"/>
                  <a:gd name="connsiteX16" fmla="*/ 1457325 w 2247900"/>
                  <a:gd name="connsiteY16" fmla="*/ 1063625 h 1247775"/>
                  <a:gd name="connsiteX0" fmla="*/ 1457325 w 2247900"/>
                  <a:gd name="connsiteY0" fmla="*/ 1063625 h 1247775"/>
                  <a:gd name="connsiteX1" fmla="*/ 1355725 w 2247900"/>
                  <a:gd name="connsiteY1" fmla="*/ 1165225 h 1247775"/>
                  <a:gd name="connsiteX2" fmla="*/ 1425575 w 2247900"/>
                  <a:gd name="connsiteY2" fmla="*/ 1247775 h 1247775"/>
                  <a:gd name="connsiteX3" fmla="*/ 2149475 w 2247900"/>
                  <a:gd name="connsiteY3" fmla="*/ 1241425 h 1247775"/>
                  <a:gd name="connsiteX4" fmla="*/ 2247900 w 2247900"/>
                  <a:gd name="connsiteY4" fmla="*/ 1146175 h 1247775"/>
                  <a:gd name="connsiteX5" fmla="*/ 2244725 w 2247900"/>
                  <a:gd name="connsiteY5" fmla="*/ 409575 h 1247775"/>
                  <a:gd name="connsiteX6" fmla="*/ 2162175 w 2247900"/>
                  <a:gd name="connsiteY6" fmla="*/ 365125 h 1247775"/>
                  <a:gd name="connsiteX7" fmla="*/ 2057400 w 2247900"/>
                  <a:gd name="connsiteY7" fmla="*/ 463550 h 1247775"/>
                  <a:gd name="connsiteX8" fmla="*/ 1625600 w 2247900"/>
                  <a:gd name="connsiteY8" fmla="*/ 44450 h 1247775"/>
                  <a:gd name="connsiteX9" fmla="*/ 1546225 w 2247900"/>
                  <a:gd name="connsiteY9" fmla="*/ 0 h 1247775"/>
                  <a:gd name="connsiteX10" fmla="*/ 254000 w 2247900"/>
                  <a:gd name="connsiteY10" fmla="*/ 15875 h 1247775"/>
                  <a:gd name="connsiteX11" fmla="*/ 133350 w 2247900"/>
                  <a:gd name="connsiteY11" fmla="*/ 111125 h 1247775"/>
                  <a:gd name="connsiteX12" fmla="*/ 0 w 2247900"/>
                  <a:gd name="connsiteY12" fmla="*/ 298450 h 1247775"/>
                  <a:gd name="connsiteX13" fmla="*/ 133351 w 2247900"/>
                  <a:gd name="connsiteY13" fmla="*/ 146050 h 1247775"/>
                  <a:gd name="connsiteX14" fmla="*/ 492126 w 2247900"/>
                  <a:gd name="connsiteY14" fmla="*/ 95250 h 1247775"/>
                  <a:gd name="connsiteX15" fmla="*/ 1460501 w 2247900"/>
                  <a:gd name="connsiteY15" fmla="*/ 1069975 h 1247775"/>
                  <a:gd name="connsiteX16" fmla="*/ 1457325 w 2247900"/>
                  <a:gd name="connsiteY16" fmla="*/ 1063625 h 1247775"/>
                  <a:gd name="connsiteX0" fmla="*/ 1457325 w 2247900"/>
                  <a:gd name="connsiteY0" fmla="*/ 1063625 h 1247775"/>
                  <a:gd name="connsiteX1" fmla="*/ 1355725 w 2247900"/>
                  <a:gd name="connsiteY1" fmla="*/ 1165225 h 1247775"/>
                  <a:gd name="connsiteX2" fmla="*/ 1425575 w 2247900"/>
                  <a:gd name="connsiteY2" fmla="*/ 1247775 h 1247775"/>
                  <a:gd name="connsiteX3" fmla="*/ 2149475 w 2247900"/>
                  <a:gd name="connsiteY3" fmla="*/ 1241425 h 1247775"/>
                  <a:gd name="connsiteX4" fmla="*/ 2247900 w 2247900"/>
                  <a:gd name="connsiteY4" fmla="*/ 1146175 h 1247775"/>
                  <a:gd name="connsiteX5" fmla="*/ 2244725 w 2247900"/>
                  <a:gd name="connsiteY5" fmla="*/ 409575 h 1247775"/>
                  <a:gd name="connsiteX6" fmla="*/ 2162175 w 2247900"/>
                  <a:gd name="connsiteY6" fmla="*/ 365125 h 1247775"/>
                  <a:gd name="connsiteX7" fmla="*/ 2057400 w 2247900"/>
                  <a:gd name="connsiteY7" fmla="*/ 463550 h 1247775"/>
                  <a:gd name="connsiteX8" fmla="*/ 1625600 w 2247900"/>
                  <a:gd name="connsiteY8" fmla="*/ 44450 h 1247775"/>
                  <a:gd name="connsiteX9" fmla="*/ 1546225 w 2247900"/>
                  <a:gd name="connsiteY9" fmla="*/ 0 h 1247775"/>
                  <a:gd name="connsiteX10" fmla="*/ 254000 w 2247900"/>
                  <a:gd name="connsiteY10" fmla="*/ 15875 h 1247775"/>
                  <a:gd name="connsiteX11" fmla="*/ 133350 w 2247900"/>
                  <a:gd name="connsiteY11" fmla="*/ 111125 h 1247775"/>
                  <a:gd name="connsiteX12" fmla="*/ 0 w 2247900"/>
                  <a:gd name="connsiteY12" fmla="*/ 298450 h 1247775"/>
                  <a:gd name="connsiteX13" fmla="*/ 133351 w 2247900"/>
                  <a:gd name="connsiteY13" fmla="*/ 146050 h 1247775"/>
                  <a:gd name="connsiteX14" fmla="*/ 492126 w 2247900"/>
                  <a:gd name="connsiteY14" fmla="*/ 95250 h 1247775"/>
                  <a:gd name="connsiteX15" fmla="*/ 1460501 w 2247900"/>
                  <a:gd name="connsiteY15" fmla="*/ 1069975 h 1247775"/>
                  <a:gd name="connsiteX16" fmla="*/ 1457325 w 2247900"/>
                  <a:gd name="connsiteY16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54613 w 2245188"/>
                  <a:gd name="connsiteY0" fmla="*/ 1063625 h 1247775"/>
                  <a:gd name="connsiteX1" fmla="*/ 1353013 w 2245188"/>
                  <a:gd name="connsiteY1" fmla="*/ 1165225 h 1247775"/>
                  <a:gd name="connsiteX2" fmla="*/ 1422863 w 2245188"/>
                  <a:gd name="connsiteY2" fmla="*/ 1247775 h 1247775"/>
                  <a:gd name="connsiteX3" fmla="*/ 2146763 w 2245188"/>
                  <a:gd name="connsiteY3" fmla="*/ 1241425 h 1247775"/>
                  <a:gd name="connsiteX4" fmla="*/ 2245188 w 2245188"/>
                  <a:gd name="connsiteY4" fmla="*/ 1146175 h 1247775"/>
                  <a:gd name="connsiteX5" fmla="*/ 2242013 w 2245188"/>
                  <a:gd name="connsiteY5" fmla="*/ 409575 h 1247775"/>
                  <a:gd name="connsiteX6" fmla="*/ 2159463 w 2245188"/>
                  <a:gd name="connsiteY6" fmla="*/ 365125 h 1247775"/>
                  <a:gd name="connsiteX7" fmla="*/ 2054688 w 2245188"/>
                  <a:gd name="connsiteY7" fmla="*/ 463550 h 1247775"/>
                  <a:gd name="connsiteX8" fmla="*/ 1622888 w 2245188"/>
                  <a:gd name="connsiteY8" fmla="*/ 44450 h 1247775"/>
                  <a:gd name="connsiteX9" fmla="*/ 1543513 w 2245188"/>
                  <a:gd name="connsiteY9" fmla="*/ 0 h 1247775"/>
                  <a:gd name="connsiteX10" fmla="*/ 251288 w 2245188"/>
                  <a:gd name="connsiteY10" fmla="*/ 15875 h 1247775"/>
                  <a:gd name="connsiteX11" fmla="*/ 3638 w 2245188"/>
                  <a:gd name="connsiteY11" fmla="*/ 352425 h 1247775"/>
                  <a:gd name="connsiteX12" fmla="*/ 130639 w 2245188"/>
                  <a:gd name="connsiteY12" fmla="*/ 146050 h 1247775"/>
                  <a:gd name="connsiteX13" fmla="*/ 489414 w 2245188"/>
                  <a:gd name="connsiteY13" fmla="*/ 95250 h 1247775"/>
                  <a:gd name="connsiteX14" fmla="*/ 1457789 w 2245188"/>
                  <a:gd name="connsiteY14" fmla="*/ 1069975 h 1247775"/>
                  <a:gd name="connsiteX15" fmla="*/ 1454613 w 2245188"/>
                  <a:gd name="connsiteY15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44625 w 2235200"/>
                  <a:gd name="connsiteY0" fmla="*/ 1063625 h 1247775"/>
                  <a:gd name="connsiteX1" fmla="*/ 1343025 w 2235200"/>
                  <a:gd name="connsiteY1" fmla="*/ 1165225 h 1247775"/>
                  <a:gd name="connsiteX2" fmla="*/ 1412875 w 2235200"/>
                  <a:gd name="connsiteY2" fmla="*/ 1247775 h 1247775"/>
                  <a:gd name="connsiteX3" fmla="*/ 2136775 w 2235200"/>
                  <a:gd name="connsiteY3" fmla="*/ 1241425 h 1247775"/>
                  <a:gd name="connsiteX4" fmla="*/ 2235200 w 2235200"/>
                  <a:gd name="connsiteY4" fmla="*/ 1146175 h 1247775"/>
                  <a:gd name="connsiteX5" fmla="*/ 2232025 w 2235200"/>
                  <a:gd name="connsiteY5" fmla="*/ 409575 h 1247775"/>
                  <a:gd name="connsiteX6" fmla="*/ 2149475 w 2235200"/>
                  <a:gd name="connsiteY6" fmla="*/ 365125 h 1247775"/>
                  <a:gd name="connsiteX7" fmla="*/ 2044700 w 2235200"/>
                  <a:gd name="connsiteY7" fmla="*/ 463550 h 1247775"/>
                  <a:gd name="connsiteX8" fmla="*/ 1612900 w 2235200"/>
                  <a:gd name="connsiteY8" fmla="*/ 44450 h 1247775"/>
                  <a:gd name="connsiteX9" fmla="*/ 1533525 w 2235200"/>
                  <a:gd name="connsiteY9" fmla="*/ 0 h 1247775"/>
                  <a:gd name="connsiteX10" fmla="*/ 241300 w 2235200"/>
                  <a:gd name="connsiteY10" fmla="*/ 15875 h 1247775"/>
                  <a:gd name="connsiteX11" fmla="*/ 0 w 2235200"/>
                  <a:gd name="connsiteY11" fmla="*/ 269875 h 1247775"/>
                  <a:gd name="connsiteX12" fmla="*/ 479426 w 2235200"/>
                  <a:gd name="connsiteY12" fmla="*/ 95250 h 1247775"/>
                  <a:gd name="connsiteX13" fmla="*/ 1447801 w 2235200"/>
                  <a:gd name="connsiteY13" fmla="*/ 1069975 h 1247775"/>
                  <a:gd name="connsiteX14" fmla="*/ 1444625 w 2235200"/>
                  <a:gd name="connsiteY14" fmla="*/ 1063625 h 1247775"/>
                  <a:gd name="connsiteX0" fmla="*/ 1492250 w 2282825"/>
                  <a:gd name="connsiteY0" fmla="*/ 1063625 h 1247775"/>
                  <a:gd name="connsiteX1" fmla="*/ 1390650 w 2282825"/>
                  <a:gd name="connsiteY1" fmla="*/ 1165225 h 1247775"/>
                  <a:gd name="connsiteX2" fmla="*/ 1460500 w 2282825"/>
                  <a:gd name="connsiteY2" fmla="*/ 1247775 h 1247775"/>
                  <a:gd name="connsiteX3" fmla="*/ 2184400 w 2282825"/>
                  <a:gd name="connsiteY3" fmla="*/ 1241425 h 1247775"/>
                  <a:gd name="connsiteX4" fmla="*/ 2282825 w 2282825"/>
                  <a:gd name="connsiteY4" fmla="*/ 1146175 h 1247775"/>
                  <a:gd name="connsiteX5" fmla="*/ 2279650 w 2282825"/>
                  <a:gd name="connsiteY5" fmla="*/ 409575 h 1247775"/>
                  <a:gd name="connsiteX6" fmla="*/ 2197100 w 2282825"/>
                  <a:gd name="connsiteY6" fmla="*/ 365125 h 1247775"/>
                  <a:gd name="connsiteX7" fmla="*/ 2092325 w 2282825"/>
                  <a:gd name="connsiteY7" fmla="*/ 463550 h 1247775"/>
                  <a:gd name="connsiteX8" fmla="*/ 1660525 w 2282825"/>
                  <a:gd name="connsiteY8" fmla="*/ 44450 h 1247775"/>
                  <a:gd name="connsiteX9" fmla="*/ 1581150 w 2282825"/>
                  <a:gd name="connsiteY9" fmla="*/ 0 h 1247775"/>
                  <a:gd name="connsiteX10" fmla="*/ 288925 w 2282825"/>
                  <a:gd name="connsiteY10" fmla="*/ 15875 h 1247775"/>
                  <a:gd name="connsiteX11" fmla="*/ 0 w 2282825"/>
                  <a:gd name="connsiteY11" fmla="*/ 304800 h 1247775"/>
                  <a:gd name="connsiteX12" fmla="*/ 527051 w 2282825"/>
                  <a:gd name="connsiteY12" fmla="*/ 95250 h 1247775"/>
                  <a:gd name="connsiteX13" fmla="*/ 1495426 w 2282825"/>
                  <a:gd name="connsiteY13" fmla="*/ 1069975 h 1247775"/>
                  <a:gd name="connsiteX14" fmla="*/ 1492250 w 2282825"/>
                  <a:gd name="connsiteY14" fmla="*/ 1063625 h 1247775"/>
                  <a:gd name="connsiteX0" fmla="*/ 1514475 w 2305050"/>
                  <a:gd name="connsiteY0" fmla="*/ 1063625 h 1247775"/>
                  <a:gd name="connsiteX1" fmla="*/ 1412875 w 2305050"/>
                  <a:gd name="connsiteY1" fmla="*/ 1165225 h 1247775"/>
                  <a:gd name="connsiteX2" fmla="*/ 1482725 w 2305050"/>
                  <a:gd name="connsiteY2" fmla="*/ 1247775 h 1247775"/>
                  <a:gd name="connsiteX3" fmla="*/ 2206625 w 2305050"/>
                  <a:gd name="connsiteY3" fmla="*/ 1241425 h 1247775"/>
                  <a:gd name="connsiteX4" fmla="*/ 2305050 w 2305050"/>
                  <a:gd name="connsiteY4" fmla="*/ 1146175 h 1247775"/>
                  <a:gd name="connsiteX5" fmla="*/ 2301875 w 2305050"/>
                  <a:gd name="connsiteY5" fmla="*/ 409575 h 1247775"/>
                  <a:gd name="connsiteX6" fmla="*/ 2219325 w 2305050"/>
                  <a:gd name="connsiteY6" fmla="*/ 365125 h 1247775"/>
                  <a:gd name="connsiteX7" fmla="*/ 2114550 w 2305050"/>
                  <a:gd name="connsiteY7" fmla="*/ 463550 h 1247775"/>
                  <a:gd name="connsiteX8" fmla="*/ 1682750 w 2305050"/>
                  <a:gd name="connsiteY8" fmla="*/ 44450 h 1247775"/>
                  <a:gd name="connsiteX9" fmla="*/ 1603375 w 2305050"/>
                  <a:gd name="connsiteY9" fmla="*/ 0 h 1247775"/>
                  <a:gd name="connsiteX10" fmla="*/ 311150 w 2305050"/>
                  <a:gd name="connsiteY10" fmla="*/ 15875 h 1247775"/>
                  <a:gd name="connsiteX11" fmla="*/ 0 w 2305050"/>
                  <a:gd name="connsiteY11" fmla="*/ 323850 h 1247775"/>
                  <a:gd name="connsiteX12" fmla="*/ 549276 w 2305050"/>
                  <a:gd name="connsiteY12" fmla="*/ 95250 h 1247775"/>
                  <a:gd name="connsiteX13" fmla="*/ 1517651 w 2305050"/>
                  <a:gd name="connsiteY13" fmla="*/ 1069975 h 1247775"/>
                  <a:gd name="connsiteX14" fmla="*/ 1514475 w 230505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3"/>
                  <a:gd name="connsiteY0" fmla="*/ 1063625 h 1247775"/>
                  <a:gd name="connsiteX1" fmla="*/ 1457325 w 2349503"/>
                  <a:gd name="connsiteY1" fmla="*/ 1165225 h 1247775"/>
                  <a:gd name="connsiteX2" fmla="*/ 1527175 w 2349503"/>
                  <a:gd name="connsiteY2" fmla="*/ 1247775 h 1247775"/>
                  <a:gd name="connsiteX3" fmla="*/ 2251075 w 2349503"/>
                  <a:gd name="connsiteY3" fmla="*/ 1241425 h 1247775"/>
                  <a:gd name="connsiteX4" fmla="*/ 2349500 w 2349503"/>
                  <a:gd name="connsiteY4" fmla="*/ 1146175 h 1247775"/>
                  <a:gd name="connsiteX5" fmla="*/ 2346325 w 2349503"/>
                  <a:gd name="connsiteY5" fmla="*/ 409575 h 1247775"/>
                  <a:gd name="connsiteX6" fmla="*/ 2263775 w 2349503"/>
                  <a:gd name="connsiteY6" fmla="*/ 365125 h 1247775"/>
                  <a:gd name="connsiteX7" fmla="*/ 2159000 w 2349503"/>
                  <a:gd name="connsiteY7" fmla="*/ 463550 h 1247775"/>
                  <a:gd name="connsiteX8" fmla="*/ 1727200 w 2349503"/>
                  <a:gd name="connsiteY8" fmla="*/ 44450 h 1247775"/>
                  <a:gd name="connsiteX9" fmla="*/ 1647825 w 2349503"/>
                  <a:gd name="connsiteY9" fmla="*/ 0 h 1247775"/>
                  <a:gd name="connsiteX10" fmla="*/ 355600 w 2349503"/>
                  <a:gd name="connsiteY10" fmla="*/ 15875 h 1247775"/>
                  <a:gd name="connsiteX11" fmla="*/ 0 w 2349503"/>
                  <a:gd name="connsiteY11" fmla="*/ 342900 h 1247775"/>
                  <a:gd name="connsiteX12" fmla="*/ 593726 w 2349503"/>
                  <a:gd name="connsiteY12" fmla="*/ 95250 h 1247775"/>
                  <a:gd name="connsiteX13" fmla="*/ 1562101 w 2349503"/>
                  <a:gd name="connsiteY13" fmla="*/ 1069975 h 1247775"/>
                  <a:gd name="connsiteX14" fmla="*/ 1558925 w 2349503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89"/>
                  <a:gd name="connsiteX1" fmla="*/ 1457325 w 2349504"/>
                  <a:gd name="connsiteY1" fmla="*/ 1165225 h 1247789"/>
                  <a:gd name="connsiteX2" fmla="*/ 1527175 w 2349504"/>
                  <a:gd name="connsiteY2" fmla="*/ 1247775 h 1247789"/>
                  <a:gd name="connsiteX3" fmla="*/ 2251075 w 2349504"/>
                  <a:gd name="connsiteY3" fmla="*/ 1241425 h 1247789"/>
                  <a:gd name="connsiteX4" fmla="*/ 2349500 w 2349504"/>
                  <a:gd name="connsiteY4" fmla="*/ 1146175 h 1247789"/>
                  <a:gd name="connsiteX5" fmla="*/ 2346325 w 2349504"/>
                  <a:gd name="connsiteY5" fmla="*/ 409575 h 1247789"/>
                  <a:gd name="connsiteX6" fmla="*/ 2263775 w 2349504"/>
                  <a:gd name="connsiteY6" fmla="*/ 365125 h 1247789"/>
                  <a:gd name="connsiteX7" fmla="*/ 2159000 w 2349504"/>
                  <a:gd name="connsiteY7" fmla="*/ 463550 h 1247789"/>
                  <a:gd name="connsiteX8" fmla="*/ 1727200 w 2349504"/>
                  <a:gd name="connsiteY8" fmla="*/ 44450 h 1247789"/>
                  <a:gd name="connsiteX9" fmla="*/ 1647825 w 2349504"/>
                  <a:gd name="connsiteY9" fmla="*/ 0 h 1247789"/>
                  <a:gd name="connsiteX10" fmla="*/ 355600 w 2349504"/>
                  <a:gd name="connsiteY10" fmla="*/ 15875 h 1247789"/>
                  <a:gd name="connsiteX11" fmla="*/ 0 w 2349504"/>
                  <a:gd name="connsiteY11" fmla="*/ 342900 h 1247789"/>
                  <a:gd name="connsiteX12" fmla="*/ 593726 w 2349504"/>
                  <a:gd name="connsiteY12" fmla="*/ 95250 h 1247789"/>
                  <a:gd name="connsiteX13" fmla="*/ 1562101 w 2349504"/>
                  <a:gd name="connsiteY13" fmla="*/ 1069975 h 1247789"/>
                  <a:gd name="connsiteX14" fmla="*/ 1558925 w 2349504"/>
                  <a:gd name="connsiteY14" fmla="*/ 1063625 h 1247789"/>
                  <a:gd name="connsiteX0" fmla="*/ 1558925 w 2349504"/>
                  <a:gd name="connsiteY0" fmla="*/ 1063625 h 1247791"/>
                  <a:gd name="connsiteX1" fmla="*/ 1457325 w 2349504"/>
                  <a:gd name="connsiteY1" fmla="*/ 1165225 h 1247791"/>
                  <a:gd name="connsiteX2" fmla="*/ 1527175 w 2349504"/>
                  <a:gd name="connsiteY2" fmla="*/ 1247775 h 1247791"/>
                  <a:gd name="connsiteX3" fmla="*/ 2251075 w 2349504"/>
                  <a:gd name="connsiteY3" fmla="*/ 1241425 h 1247791"/>
                  <a:gd name="connsiteX4" fmla="*/ 2349500 w 2349504"/>
                  <a:gd name="connsiteY4" fmla="*/ 1146175 h 1247791"/>
                  <a:gd name="connsiteX5" fmla="*/ 2346325 w 2349504"/>
                  <a:gd name="connsiteY5" fmla="*/ 409575 h 1247791"/>
                  <a:gd name="connsiteX6" fmla="*/ 2263775 w 2349504"/>
                  <a:gd name="connsiteY6" fmla="*/ 365125 h 1247791"/>
                  <a:gd name="connsiteX7" fmla="*/ 2159000 w 2349504"/>
                  <a:gd name="connsiteY7" fmla="*/ 463550 h 1247791"/>
                  <a:gd name="connsiteX8" fmla="*/ 1727200 w 2349504"/>
                  <a:gd name="connsiteY8" fmla="*/ 44450 h 1247791"/>
                  <a:gd name="connsiteX9" fmla="*/ 1647825 w 2349504"/>
                  <a:gd name="connsiteY9" fmla="*/ 0 h 1247791"/>
                  <a:gd name="connsiteX10" fmla="*/ 355600 w 2349504"/>
                  <a:gd name="connsiteY10" fmla="*/ 15875 h 1247791"/>
                  <a:gd name="connsiteX11" fmla="*/ 0 w 2349504"/>
                  <a:gd name="connsiteY11" fmla="*/ 342900 h 1247791"/>
                  <a:gd name="connsiteX12" fmla="*/ 593726 w 2349504"/>
                  <a:gd name="connsiteY12" fmla="*/ 95250 h 1247791"/>
                  <a:gd name="connsiteX13" fmla="*/ 1562101 w 2349504"/>
                  <a:gd name="connsiteY13" fmla="*/ 1069975 h 1247791"/>
                  <a:gd name="connsiteX14" fmla="*/ 1558925 w 2349504"/>
                  <a:gd name="connsiteY14" fmla="*/ 1063625 h 1247791"/>
                  <a:gd name="connsiteX0" fmla="*/ 1558925 w 2349504"/>
                  <a:gd name="connsiteY0" fmla="*/ 106362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93726 w 2349504"/>
                  <a:gd name="connsiteY12" fmla="*/ 95250 h 1247802"/>
                  <a:gd name="connsiteX13" fmla="*/ 1562101 w 2349504"/>
                  <a:gd name="connsiteY13" fmla="*/ 1069975 h 1247802"/>
                  <a:gd name="connsiteX14" fmla="*/ 1558925 w 2349504"/>
                  <a:gd name="connsiteY14" fmla="*/ 106362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93726 w 2349504"/>
                  <a:gd name="connsiteY12" fmla="*/ 95250 h 1247802"/>
                  <a:gd name="connsiteX13" fmla="*/ 1562101 w 2349504"/>
                  <a:gd name="connsiteY13" fmla="*/ 106997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93726 w 2349504"/>
                  <a:gd name="connsiteY12" fmla="*/ 95250 h 1247802"/>
                  <a:gd name="connsiteX13" fmla="*/ 1562101 w 2349504"/>
                  <a:gd name="connsiteY13" fmla="*/ 106997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46101 w 2349504"/>
                  <a:gd name="connsiteY12" fmla="*/ 90488 h 1247802"/>
                  <a:gd name="connsiteX13" fmla="*/ 1562101 w 2349504"/>
                  <a:gd name="connsiteY13" fmla="*/ 106997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46101 w 2349504"/>
                  <a:gd name="connsiteY12" fmla="*/ 90488 h 1247802"/>
                  <a:gd name="connsiteX13" fmla="*/ 1562101 w 2349504"/>
                  <a:gd name="connsiteY13" fmla="*/ 1069975 h 124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9504" h="1247802">
                    <a:moveTo>
                      <a:pt x="1562101" y="1069975"/>
                    </a:moveTo>
                    <a:lnTo>
                      <a:pt x="1457325" y="1165225"/>
                    </a:lnTo>
                    <a:cubicBezTo>
                      <a:pt x="1413934" y="1218936"/>
                      <a:pt x="1465792" y="1248833"/>
                      <a:pt x="1527175" y="1247775"/>
                    </a:cubicBezTo>
                    <a:lnTo>
                      <a:pt x="2251075" y="1241425"/>
                    </a:lnTo>
                    <a:cubicBezTo>
                      <a:pt x="2302933" y="1245393"/>
                      <a:pt x="2350030" y="1201738"/>
                      <a:pt x="2349500" y="1146175"/>
                    </a:cubicBezTo>
                    <a:cubicBezTo>
                      <a:pt x="2348442" y="900642"/>
                      <a:pt x="2347383" y="655108"/>
                      <a:pt x="2346325" y="409575"/>
                    </a:cubicBezTo>
                    <a:cubicBezTo>
                      <a:pt x="2345003" y="342369"/>
                      <a:pt x="2296054" y="334698"/>
                      <a:pt x="2263775" y="365125"/>
                    </a:cubicBezTo>
                    <a:lnTo>
                      <a:pt x="2159000" y="463550"/>
                    </a:lnTo>
                    <a:lnTo>
                      <a:pt x="1727200" y="44450"/>
                    </a:lnTo>
                    <a:cubicBezTo>
                      <a:pt x="1703917" y="16933"/>
                      <a:pt x="1681427" y="10054"/>
                      <a:pt x="1647825" y="0"/>
                    </a:cubicBezTo>
                    <a:lnTo>
                      <a:pt x="355600" y="15875"/>
                    </a:lnTo>
                    <a:cubicBezTo>
                      <a:pt x="97896" y="65617"/>
                      <a:pt x="38100" y="198437"/>
                      <a:pt x="0" y="342900"/>
                    </a:cubicBezTo>
                    <a:cubicBezTo>
                      <a:pt x="61913" y="95779"/>
                      <a:pt x="309564" y="-40216"/>
                      <a:pt x="546101" y="90488"/>
                    </a:cubicBezTo>
                    <a:cubicBezTo>
                      <a:pt x="782638" y="221192"/>
                      <a:pt x="1239309" y="745067"/>
                      <a:pt x="1562101" y="106997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5" name="Picture 3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/>
            </p:blipFill>
            <p:spPr bwMode="auto">
              <a:xfrm rot="16200000" flipH="1">
                <a:off x="5203260" y="1708121"/>
                <a:ext cx="1303361" cy="89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7" name="任意多边形 74"/>
              <p:cNvSpPr/>
              <p:nvPr/>
            </p:nvSpPr>
            <p:spPr>
              <a:xfrm flipV="1">
                <a:off x="2130930" y="3347476"/>
                <a:ext cx="2298987" cy="1220973"/>
              </a:xfrm>
              <a:custGeom>
                <a:avLst/>
                <a:gdLst>
                  <a:gd name="connsiteX0" fmla="*/ 1298575 w 2089150"/>
                  <a:gd name="connsiteY0" fmla="*/ 1069975 h 1254125"/>
                  <a:gd name="connsiteX1" fmla="*/ 1196975 w 2089150"/>
                  <a:gd name="connsiteY1" fmla="*/ 1171575 h 1254125"/>
                  <a:gd name="connsiteX2" fmla="*/ 1266825 w 2089150"/>
                  <a:gd name="connsiteY2" fmla="*/ 1254125 h 1254125"/>
                  <a:gd name="connsiteX3" fmla="*/ 1990725 w 2089150"/>
                  <a:gd name="connsiteY3" fmla="*/ 1247775 h 1254125"/>
                  <a:gd name="connsiteX4" fmla="*/ 2089150 w 2089150"/>
                  <a:gd name="connsiteY4" fmla="*/ 1152525 h 1254125"/>
                  <a:gd name="connsiteX5" fmla="*/ 2085975 w 2089150"/>
                  <a:gd name="connsiteY5" fmla="*/ 415925 h 1254125"/>
                  <a:gd name="connsiteX6" fmla="*/ 2003425 w 2089150"/>
                  <a:gd name="connsiteY6" fmla="*/ 371475 h 1254125"/>
                  <a:gd name="connsiteX7" fmla="*/ 1898650 w 2089150"/>
                  <a:gd name="connsiteY7" fmla="*/ 469900 h 1254125"/>
                  <a:gd name="connsiteX8" fmla="*/ 1466850 w 2089150"/>
                  <a:gd name="connsiteY8" fmla="*/ 50800 h 1254125"/>
                  <a:gd name="connsiteX9" fmla="*/ 1387475 w 2089150"/>
                  <a:gd name="connsiteY9" fmla="*/ 6350 h 1254125"/>
                  <a:gd name="connsiteX10" fmla="*/ 222250 w 2089150"/>
                  <a:gd name="connsiteY10" fmla="*/ 0 h 1254125"/>
                  <a:gd name="connsiteX11" fmla="*/ 95250 w 2089150"/>
                  <a:gd name="connsiteY11" fmla="*/ 22225 h 1254125"/>
                  <a:gd name="connsiteX12" fmla="*/ 0 w 2089150"/>
                  <a:gd name="connsiteY12" fmla="*/ 98425 h 1254125"/>
                  <a:gd name="connsiteX0" fmla="*/ 1323975 w 2114550"/>
                  <a:gd name="connsiteY0" fmla="*/ 1069975 h 1254125"/>
                  <a:gd name="connsiteX1" fmla="*/ 1222375 w 2114550"/>
                  <a:gd name="connsiteY1" fmla="*/ 1171575 h 1254125"/>
                  <a:gd name="connsiteX2" fmla="*/ 1292225 w 2114550"/>
                  <a:gd name="connsiteY2" fmla="*/ 1254125 h 1254125"/>
                  <a:gd name="connsiteX3" fmla="*/ 2016125 w 2114550"/>
                  <a:gd name="connsiteY3" fmla="*/ 1247775 h 1254125"/>
                  <a:gd name="connsiteX4" fmla="*/ 2114550 w 2114550"/>
                  <a:gd name="connsiteY4" fmla="*/ 1152525 h 1254125"/>
                  <a:gd name="connsiteX5" fmla="*/ 2111375 w 2114550"/>
                  <a:gd name="connsiteY5" fmla="*/ 415925 h 1254125"/>
                  <a:gd name="connsiteX6" fmla="*/ 2028825 w 2114550"/>
                  <a:gd name="connsiteY6" fmla="*/ 371475 h 1254125"/>
                  <a:gd name="connsiteX7" fmla="*/ 1924050 w 2114550"/>
                  <a:gd name="connsiteY7" fmla="*/ 469900 h 1254125"/>
                  <a:gd name="connsiteX8" fmla="*/ 1492250 w 2114550"/>
                  <a:gd name="connsiteY8" fmla="*/ 50800 h 1254125"/>
                  <a:gd name="connsiteX9" fmla="*/ 1412875 w 2114550"/>
                  <a:gd name="connsiteY9" fmla="*/ 6350 h 1254125"/>
                  <a:gd name="connsiteX10" fmla="*/ 247650 w 2114550"/>
                  <a:gd name="connsiteY10" fmla="*/ 0 h 1254125"/>
                  <a:gd name="connsiteX11" fmla="*/ 120650 w 2114550"/>
                  <a:gd name="connsiteY11" fmla="*/ 22225 h 1254125"/>
                  <a:gd name="connsiteX12" fmla="*/ 0 w 2114550"/>
                  <a:gd name="connsiteY12" fmla="*/ 117475 h 1254125"/>
                  <a:gd name="connsiteX0" fmla="*/ 1333879 w 2124454"/>
                  <a:gd name="connsiteY0" fmla="*/ 1069975 h 1254125"/>
                  <a:gd name="connsiteX1" fmla="*/ 1232279 w 2124454"/>
                  <a:gd name="connsiteY1" fmla="*/ 1171575 h 1254125"/>
                  <a:gd name="connsiteX2" fmla="*/ 1302129 w 2124454"/>
                  <a:gd name="connsiteY2" fmla="*/ 1254125 h 1254125"/>
                  <a:gd name="connsiteX3" fmla="*/ 2026029 w 2124454"/>
                  <a:gd name="connsiteY3" fmla="*/ 1247775 h 1254125"/>
                  <a:gd name="connsiteX4" fmla="*/ 2124454 w 2124454"/>
                  <a:gd name="connsiteY4" fmla="*/ 1152525 h 1254125"/>
                  <a:gd name="connsiteX5" fmla="*/ 2121279 w 2124454"/>
                  <a:gd name="connsiteY5" fmla="*/ 415925 h 1254125"/>
                  <a:gd name="connsiteX6" fmla="*/ 2038729 w 2124454"/>
                  <a:gd name="connsiteY6" fmla="*/ 371475 h 1254125"/>
                  <a:gd name="connsiteX7" fmla="*/ 1933954 w 2124454"/>
                  <a:gd name="connsiteY7" fmla="*/ 469900 h 1254125"/>
                  <a:gd name="connsiteX8" fmla="*/ 1502154 w 2124454"/>
                  <a:gd name="connsiteY8" fmla="*/ 50800 h 1254125"/>
                  <a:gd name="connsiteX9" fmla="*/ 1422779 w 2124454"/>
                  <a:gd name="connsiteY9" fmla="*/ 6350 h 1254125"/>
                  <a:gd name="connsiteX10" fmla="*/ 257554 w 2124454"/>
                  <a:gd name="connsiteY10" fmla="*/ 0 h 1254125"/>
                  <a:gd name="connsiteX11" fmla="*/ 130554 w 2124454"/>
                  <a:gd name="connsiteY11" fmla="*/ 22225 h 1254125"/>
                  <a:gd name="connsiteX12" fmla="*/ 9904 w 2124454"/>
                  <a:gd name="connsiteY12" fmla="*/ 117475 h 1254125"/>
                  <a:gd name="connsiteX13" fmla="*/ 6729 w 2124454"/>
                  <a:gd name="connsiteY13" fmla="*/ 117475 h 1254125"/>
                  <a:gd name="connsiteX0" fmla="*/ 1409700 w 2200275"/>
                  <a:gd name="connsiteY0" fmla="*/ 1069975 h 1254125"/>
                  <a:gd name="connsiteX1" fmla="*/ 1308100 w 2200275"/>
                  <a:gd name="connsiteY1" fmla="*/ 1171575 h 1254125"/>
                  <a:gd name="connsiteX2" fmla="*/ 1377950 w 2200275"/>
                  <a:gd name="connsiteY2" fmla="*/ 1254125 h 1254125"/>
                  <a:gd name="connsiteX3" fmla="*/ 2101850 w 2200275"/>
                  <a:gd name="connsiteY3" fmla="*/ 1247775 h 1254125"/>
                  <a:gd name="connsiteX4" fmla="*/ 2200275 w 2200275"/>
                  <a:gd name="connsiteY4" fmla="*/ 1152525 h 1254125"/>
                  <a:gd name="connsiteX5" fmla="*/ 2197100 w 2200275"/>
                  <a:gd name="connsiteY5" fmla="*/ 415925 h 1254125"/>
                  <a:gd name="connsiteX6" fmla="*/ 2114550 w 2200275"/>
                  <a:gd name="connsiteY6" fmla="*/ 371475 h 1254125"/>
                  <a:gd name="connsiteX7" fmla="*/ 2009775 w 2200275"/>
                  <a:gd name="connsiteY7" fmla="*/ 469900 h 1254125"/>
                  <a:gd name="connsiteX8" fmla="*/ 1577975 w 2200275"/>
                  <a:gd name="connsiteY8" fmla="*/ 50800 h 1254125"/>
                  <a:gd name="connsiteX9" fmla="*/ 1498600 w 2200275"/>
                  <a:gd name="connsiteY9" fmla="*/ 6350 h 1254125"/>
                  <a:gd name="connsiteX10" fmla="*/ 333375 w 2200275"/>
                  <a:gd name="connsiteY10" fmla="*/ 0 h 1254125"/>
                  <a:gd name="connsiteX11" fmla="*/ 206375 w 2200275"/>
                  <a:gd name="connsiteY11" fmla="*/ 22225 h 1254125"/>
                  <a:gd name="connsiteX12" fmla="*/ 85725 w 2200275"/>
                  <a:gd name="connsiteY12" fmla="*/ 117475 h 1254125"/>
                  <a:gd name="connsiteX13" fmla="*/ 0 w 2200275"/>
                  <a:gd name="connsiteY13" fmla="*/ 307975 h 1254125"/>
                  <a:gd name="connsiteX0" fmla="*/ 1417041 w 2207616"/>
                  <a:gd name="connsiteY0" fmla="*/ 1069975 h 1254125"/>
                  <a:gd name="connsiteX1" fmla="*/ 1315441 w 2207616"/>
                  <a:gd name="connsiteY1" fmla="*/ 1171575 h 1254125"/>
                  <a:gd name="connsiteX2" fmla="*/ 1385291 w 2207616"/>
                  <a:gd name="connsiteY2" fmla="*/ 1254125 h 1254125"/>
                  <a:gd name="connsiteX3" fmla="*/ 2109191 w 2207616"/>
                  <a:gd name="connsiteY3" fmla="*/ 1247775 h 1254125"/>
                  <a:gd name="connsiteX4" fmla="*/ 2207616 w 2207616"/>
                  <a:gd name="connsiteY4" fmla="*/ 1152525 h 1254125"/>
                  <a:gd name="connsiteX5" fmla="*/ 2204441 w 2207616"/>
                  <a:gd name="connsiteY5" fmla="*/ 415925 h 1254125"/>
                  <a:gd name="connsiteX6" fmla="*/ 2121891 w 2207616"/>
                  <a:gd name="connsiteY6" fmla="*/ 371475 h 1254125"/>
                  <a:gd name="connsiteX7" fmla="*/ 2017116 w 2207616"/>
                  <a:gd name="connsiteY7" fmla="*/ 469900 h 1254125"/>
                  <a:gd name="connsiteX8" fmla="*/ 1585316 w 2207616"/>
                  <a:gd name="connsiteY8" fmla="*/ 50800 h 1254125"/>
                  <a:gd name="connsiteX9" fmla="*/ 1505941 w 2207616"/>
                  <a:gd name="connsiteY9" fmla="*/ 6350 h 1254125"/>
                  <a:gd name="connsiteX10" fmla="*/ 340716 w 2207616"/>
                  <a:gd name="connsiteY10" fmla="*/ 0 h 1254125"/>
                  <a:gd name="connsiteX11" fmla="*/ 213716 w 2207616"/>
                  <a:gd name="connsiteY11" fmla="*/ 22225 h 1254125"/>
                  <a:gd name="connsiteX12" fmla="*/ 93066 w 2207616"/>
                  <a:gd name="connsiteY12" fmla="*/ 117475 h 1254125"/>
                  <a:gd name="connsiteX13" fmla="*/ 7341 w 2207616"/>
                  <a:gd name="connsiteY13" fmla="*/ 307975 h 1254125"/>
                  <a:gd name="connsiteX14" fmla="*/ 4167 w 2207616"/>
                  <a:gd name="connsiteY14" fmla="*/ 30480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22750 w 2203974"/>
                  <a:gd name="connsiteY15" fmla="*/ 3079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108475 w 2203974"/>
                  <a:gd name="connsiteY16" fmla="*/ 1301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213250 w 2203974"/>
                  <a:gd name="connsiteY17" fmla="*/ 4445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333900 w 2203974"/>
                  <a:gd name="connsiteY18" fmla="*/ 4762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448200 w 2203974"/>
                  <a:gd name="connsiteY19" fmla="*/ 10160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1407050 w 2203974"/>
                  <a:gd name="connsiteY19" fmla="*/ 10699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1416575 w 2203974"/>
                  <a:gd name="connsiteY19" fmla="*/ 107632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1416575 w 2203974"/>
                  <a:gd name="connsiteY19" fmla="*/ 1076325 h 1254125"/>
                  <a:gd name="connsiteX20" fmla="*/ 1413399 w 2203974"/>
                  <a:gd name="connsiteY20" fmla="*/ 1069975 h 1254125"/>
                  <a:gd name="connsiteX0" fmla="*/ 1414866 w 2205441"/>
                  <a:gd name="connsiteY0" fmla="*/ 1069975 h 1254125"/>
                  <a:gd name="connsiteX1" fmla="*/ 1313266 w 2205441"/>
                  <a:gd name="connsiteY1" fmla="*/ 1171575 h 1254125"/>
                  <a:gd name="connsiteX2" fmla="*/ 1383116 w 2205441"/>
                  <a:gd name="connsiteY2" fmla="*/ 1254125 h 1254125"/>
                  <a:gd name="connsiteX3" fmla="*/ 2107016 w 2205441"/>
                  <a:gd name="connsiteY3" fmla="*/ 1247775 h 1254125"/>
                  <a:gd name="connsiteX4" fmla="*/ 2205441 w 2205441"/>
                  <a:gd name="connsiteY4" fmla="*/ 1152525 h 1254125"/>
                  <a:gd name="connsiteX5" fmla="*/ 2202266 w 2205441"/>
                  <a:gd name="connsiteY5" fmla="*/ 415925 h 1254125"/>
                  <a:gd name="connsiteX6" fmla="*/ 2119716 w 2205441"/>
                  <a:gd name="connsiteY6" fmla="*/ 371475 h 1254125"/>
                  <a:gd name="connsiteX7" fmla="*/ 2014941 w 2205441"/>
                  <a:gd name="connsiteY7" fmla="*/ 469900 h 1254125"/>
                  <a:gd name="connsiteX8" fmla="*/ 1583141 w 2205441"/>
                  <a:gd name="connsiteY8" fmla="*/ 50800 h 1254125"/>
                  <a:gd name="connsiteX9" fmla="*/ 1503766 w 2205441"/>
                  <a:gd name="connsiteY9" fmla="*/ 6350 h 1254125"/>
                  <a:gd name="connsiteX10" fmla="*/ 338541 w 2205441"/>
                  <a:gd name="connsiteY10" fmla="*/ 0 h 1254125"/>
                  <a:gd name="connsiteX11" fmla="*/ 211541 w 2205441"/>
                  <a:gd name="connsiteY11" fmla="*/ 22225 h 1254125"/>
                  <a:gd name="connsiteX12" fmla="*/ 90891 w 2205441"/>
                  <a:gd name="connsiteY12" fmla="*/ 117475 h 1254125"/>
                  <a:gd name="connsiteX13" fmla="*/ 5166 w 2205441"/>
                  <a:gd name="connsiteY13" fmla="*/ 307975 h 1254125"/>
                  <a:gd name="connsiteX14" fmla="*/ 11517 w 2205441"/>
                  <a:gd name="connsiteY14" fmla="*/ 314325 h 1254125"/>
                  <a:gd name="connsiteX15" fmla="*/ 106767 w 2205441"/>
                  <a:gd name="connsiteY15" fmla="*/ 133350 h 1254125"/>
                  <a:gd name="connsiteX16" fmla="*/ 217892 w 2205441"/>
                  <a:gd name="connsiteY16" fmla="*/ 47625 h 1254125"/>
                  <a:gd name="connsiteX17" fmla="*/ 335367 w 2205441"/>
                  <a:gd name="connsiteY17" fmla="*/ 53975 h 1254125"/>
                  <a:gd name="connsiteX18" fmla="*/ 449667 w 2205441"/>
                  <a:gd name="connsiteY18" fmla="*/ 101600 h 1254125"/>
                  <a:gd name="connsiteX19" fmla="*/ 1418042 w 2205441"/>
                  <a:gd name="connsiteY19" fmla="*/ 1076325 h 1254125"/>
                  <a:gd name="connsiteX20" fmla="*/ 1414866 w 2205441"/>
                  <a:gd name="connsiteY20" fmla="*/ 1069975 h 1254125"/>
                  <a:gd name="connsiteX0" fmla="*/ 1414866 w 2205441"/>
                  <a:gd name="connsiteY0" fmla="*/ 1069975 h 1254125"/>
                  <a:gd name="connsiteX1" fmla="*/ 1313266 w 2205441"/>
                  <a:gd name="connsiteY1" fmla="*/ 1171575 h 1254125"/>
                  <a:gd name="connsiteX2" fmla="*/ 1383116 w 2205441"/>
                  <a:gd name="connsiteY2" fmla="*/ 1254125 h 1254125"/>
                  <a:gd name="connsiteX3" fmla="*/ 2107016 w 2205441"/>
                  <a:gd name="connsiteY3" fmla="*/ 1247775 h 1254125"/>
                  <a:gd name="connsiteX4" fmla="*/ 2205441 w 2205441"/>
                  <a:gd name="connsiteY4" fmla="*/ 1152525 h 1254125"/>
                  <a:gd name="connsiteX5" fmla="*/ 2202266 w 2205441"/>
                  <a:gd name="connsiteY5" fmla="*/ 415925 h 1254125"/>
                  <a:gd name="connsiteX6" fmla="*/ 2119716 w 2205441"/>
                  <a:gd name="connsiteY6" fmla="*/ 371475 h 1254125"/>
                  <a:gd name="connsiteX7" fmla="*/ 2014941 w 2205441"/>
                  <a:gd name="connsiteY7" fmla="*/ 469900 h 1254125"/>
                  <a:gd name="connsiteX8" fmla="*/ 1583141 w 2205441"/>
                  <a:gd name="connsiteY8" fmla="*/ 50800 h 1254125"/>
                  <a:gd name="connsiteX9" fmla="*/ 1503766 w 2205441"/>
                  <a:gd name="connsiteY9" fmla="*/ 6350 h 1254125"/>
                  <a:gd name="connsiteX10" fmla="*/ 338541 w 2205441"/>
                  <a:gd name="connsiteY10" fmla="*/ 0 h 1254125"/>
                  <a:gd name="connsiteX11" fmla="*/ 211541 w 2205441"/>
                  <a:gd name="connsiteY11" fmla="*/ 22225 h 1254125"/>
                  <a:gd name="connsiteX12" fmla="*/ 90891 w 2205441"/>
                  <a:gd name="connsiteY12" fmla="*/ 117475 h 1254125"/>
                  <a:gd name="connsiteX13" fmla="*/ 5166 w 2205441"/>
                  <a:gd name="connsiteY13" fmla="*/ 307975 h 1254125"/>
                  <a:gd name="connsiteX14" fmla="*/ 11517 w 2205441"/>
                  <a:gd name="connsiteY14" fmla="*/ 314325 h 1254125"/>
                  <a:gd name="connsiteX15" fmla="*/ 90892 w 2205441"/>
                  <a:gd name="connsiteY15" fmla="*/ 152400 h 1254125"/>
                  <a:gd name="connsiteX16" fmla="*/ 217892 w 2205441"/>
                  <a:gd name="connsiteY16" fmla="*/ 47625 h 1254125"/>
                  <a:gd name="connsiteX17" fmla="*/ 335367 w 2205441"/>
                  <a:gd name="connsiteY17" fmla="*/ 53975 h 1254125"/>
                  <a:gd name="connsiteX18" fmla="*/ 449667 w 2205441"/>
                  <a:gd name="connsiteY18" fmla="*/ 101600 h 1254125"/>
                  <a:gd name="connsiteX19" fmla="*/ 1418042 w 2205441"/>
                  <a:gd name="connsiteY19" fmla="*/ 1076325 h 1254125"/>
                  <a:gd name="connsiteX20" fmla="*/ 1414866 w 2205441"/>
                  <a:gd name="connsiteY20" fmla="*/ 1069975 h 1254125"/>
                  <a:gd name="connsiteX0" fmla="*/ 1414866 w 2205441"/>
                  <a:gd name="connsiteY0" fmla="*/ 1126251 h 1310401"/>
                  <a:gd name="connsiteX1" fmla="*/ 1313266 w 2205441"/>
                  <a:gd name="connsiteY1" fmla="*/ 1227851 h 1310401"/>
                  <a:gd name="connsiteX2" fmla="*/ 1383116 w 2205441"/>
                  <a:gd name="connsiteY2" fmla="*/ 1310401 h 1310401"/>
                  <a:gd name="connsiteX3" fmla="*/ 2107016 w 2205441"/>
                  <a:gd name="connsiteY3" fmla="*/ 1304051 h 1310401"/>
                  <a:gd name="connsiteX4" fmla="*/ 2205441 w 2205441"/>
                  <a:gd name="connsiteY4" fmla="*/ 1208801 h 1310401"/>
                  <a:gd name="connsiteX5" fmla="*/ 2202266 w 2205441"/>
                  <a:gd name="connsiteY5" fmla="*/ 472201 h 1310401"/>
                  <a:gd name="connsiteX6" fmla="*/ 2119716 w 2205441"/>
                  <a:gd name="connsiteY6" fmla="*/ 427751 h 1310401"/>
                  <a:gd name="connsiteX7" fmla="*/ 2014941 w 2205441"/>
                  <a:gd name="connsiteY7" fmla="*/ 526176 h 1310401"/>
                  <a:gd name="connsiteX8" fmla="*/ 1583141 w 2205441"/>
                  <a:gd name="connsiteY8" fmla="*/ 107076 h 1310401"/>
                  <a:gd name="connsiteX9" fmla="*/ 1503766 w 2205441"/>
                  <a:gd name="connsiteY9" fmla="*/ 62626 h 1310401"/>
                  <a:gd name="connsiteX10" fmla="*/ 338541 w 2205441"/>
                  <a:gd name="connsiteY10" fmla="*/ 56276 h 1310401"/>
                  <a:gd name="connsiteX11" fmla="*/ 211541 w 2205441"/>
                  <a:gd name="connsiteY11" fmla="*/ 78501 h 1310401"/>
                  <a:gd name="connsiteX12" fmla="*/ 90891 w 2205441"/>
                  <a:gd name="connsiteY12" fmla="*/ 173751 h 1310401"/>
                  <a:gd name="connsiteX13" fmla="*/ 5166 w 2205441"/>
                  <a:gd name="connsiteY13" fmla="*/ 364251 h 1310401"/>
                  <a:gd name="connsiteX14" fmla="*/ 11517 w 2205441"/>
                  <a:gd name="connsiteY14" fmla="*/ 370601 h 1310401"/>
                  <a:gd name="connsiteX15" fmla="*/ 90892 w 2205441"/>
                  <a:gd name="connsiteY15" fmla="*/ 208676 h 1310401"/>
                  <a:gd name="connsiteX16" fmla="*/ 217892 w 2205441"/>
                  <a:gd name="connsiteY16" fmla="*/ 103901 h 1310401"/>
                  <a:gd name="connsiteX17" fmla="*/ 335367 w 2205441"/>
                  <a:gd name="connsiteY17" fmla="*/ 110251 h 1310401"/>
                  <a:gd name="connsiteX18" fmla="*/ 449667 w 2205441"/>
                  <a:gd name="connsiteY18" fmla="*/ 157876 h 1310401"/>
                  <a:gd name="connsiteX19" fmla="*/ 1418042 w 2205441"/>
                  <a:gd name="connsiteY19" fmla="*/ 1132601 h 1310401"/>
                  <a:gd name="connsiteX20" fmla="*/ 1414866 w 2205441"/>
                  <a:gd name="connsiteY20" fmla="*/ 1126251 h 1310401"/>
                  <a:gd name="connsiteX0" fmla="*/ 1414866 w 2205441"/>
                  <a:gd name="connsiteY0" fmla="*/ 1126251 h 1310401"/>
                  <a:gd name="connsiteX1" fmla="*/ 1313266 w 2205441"/>
                  <a:gd name="connsiteY1" fmla="*/ 1227851 h 1310401"/>
                  <a:gd name="connsiteX2" fmla="*/ 1383116 w 2205441"/>
                  <a:gd name="connsiteY2" fmla="*/ 1310401 h 1310401"/>
                  <a:gd name="connsiteX3" fmla="*/ 2107016 w 2205441"/>
                  <a:gd name="connsiteY3" fmla="*/ 1304051 h 1310401"/>
                  <a:gd name="connsiteX4" fmla="*/ 2205441 w 2205441"/>
                  <a:gd name="connsiteY4" fmla="*/ 1208801 h 1310401"/>
                  <a:gd name="connsiteX5" fmla="*/ 2202266 w 2205441"/>
                  <a:gd name="connsiteY5" fmla="*/ 472201 h 1310401"/>
                  <a:gd name="connsiteX6" fmla="*/ 2119716 w 2205441"/>
                  <a:gd name="connsiteY6" fmla="*/ 427751 h 1310401"/>
                  <a:gd name="connsiteX7" fmla="*/ 2014941 w 2205441"/>
                  <a:gd name="connsiteY7" fmla="*/ 526176 h 1310401"/>
                  <a:gd name="connsiteX8" fmla="*/ 1583141 w 2205441"/>
                  <a:gd name="connsiteY8" fmla="*/ 107076 h 1310401"/>
                  <a:gd name="connsiteX9" fmla="*/ 1503766 w 2205441"/>
                  <a:gd name="connsiteY9" fmla="*/ 62626 h 1310401"/>
                  <a:gd name="connsiteX10" fmla="*/ 211541 w 2205441"/>
                  <a:gd name="connsiteY10" fmla="*/ 78501 h 1310401"/>
                  <a:gd name="connsiteX11" fmla="*/ 90891 w 2205441"/>
                  <a:gd name="connsiteY11" fmla="*/ 173751 h 1310401"/>
                  <a:gd name="connsiteX12" fmla="*/ 5166 w 2205441"/>
                  <a:gd name="connsiteY12" fmla="*/ 364251 h 1310401"/>
                  <a:gd name="connsiteX13" fmla="*/ 11517 w 2205441"/>
                  <a:gd name="connsiteY13" fmla="*/ 370601 h 1310401"/>
                  <a:gd name="connsiteX14" fmla="*/ 90892 w 2205441"/>
                  <a:gd name="connsiteY14" fmla="*/ 208676 h 1310401"/>
                  <a:gd name="connsiteX15" fmla="*/ 217892 w 2205441"/>
                  <a:gd name="connsiteY15" fmla="*/ 103901 h 1310401"/>
                  <a:gd name="connsiteX16" fmla="*/ 335367 w 2205441"/>
                  <a:gd name="connsiteY16" fmla="*/ 110251 h 1310401"/>
                  <a:gd name="connsiteX17" fmla="*/ 449667 w 2205441"/>
                  <a:gd name="connsiteY17" fmla="*/ 157876 h 1310401"/>
                  <a:gd name="connsiteX18" fmla="*/ 1418042 w 2205441"/>
                  <a:gd name="connsiteY18" fmla="*/ 1132601 h 1310401"/>
                  <a:gd name="connsiteX19" fmla="*/ 1414866 w 2205441"/>
                  <a:gd name="connsiteY19" fmla="*/ 1126251 h 1310401"/>
                  <a:gd name="connsiteX0" fmla="*/ 1414866 w 2205441"/>
                  <a:gd name="connsiteY0" fmla="*/ 1064271 h 1248421"/>
                  <a:gd name="connsiteX1" fmla="*/ 1313266 w 2205441"/>
                  <a:gd name="connsiteY1" fmla="*/ 1165871 h 1248421"/>
                  <a:gd name="connsiteX2" fmla="*/ 1383116 w 2205441"/>
                  <a:gd name="connsiteY2" fmla="*/ 1248421 h 1248421"/>
                  <a:gd name="connsiteX3" fmla="*/ 2107016 w 2205441"/>
                  <a:gd name="connsiteY3" fmla="*/ 1242071 h 1248421"/>
                  <a:gd name="connsiteX4" fmla="*/ 2205441 w 2205441"/>
                  <a:gd name="connsiteY4" fmla="*/ 1146821 h 1248421"/>
                  <a:gd name="connsiteX5" fmla="*/ 2202266 w 2205441"/>
                  <a:gd name="connsiteY5" fmla="*/ 410221 h 1248421"/>
                  <a:gd name="connsiteX6" fmla="*/ 2119716 w 2205441"/>
                  <a:gd name="connsiteY6" fmla="*/ 365771 h 1248421"/>
                  <a:gd name="connsiteX7" fmla="*/ 2014941 w 2205441"/>
                  <a:gd name="connsiteY7" fmla="*/ 464196 h 1248421"/>
                  <a:gd name="connsiteX8" fmla="*/ 1583141 w 2205441"/>
                  <a:gd name="connsiteY8" fmla="*/ 45096 h 1248421"/>
                  <a:gd name="connsiteX9" fmla="*/ 1503766 w 2205441"/>
                  <a:gd name="connsiteY9" fmla="*/ 646 h 1248421"/>
                  <a:gd name="connsiteX10" fmla="*/ 211541 w 2205441"/>
                  <a:gd name="connsiteY10" fmla="*/ 16521 h 1248421"/>
                  <a:gd name="connsiteX11" fmla="*/ 90891 w 2205441"/>
                  <a:gd name="connsiteY11" fmla="*/ 111771 h 1248421"/>
                  <a:gd name="connsiteX12" fmla="*/ 5166 w 2205441"/>
                  <a:gd name="connsiteY12" fmla="*/ 302271 h 1248421"/>
                  <a:gd name="connsiteX13" fmla="*/ 11517 w 2205441"/>
                  <a:gd name="connsiteY13" fmla="*/ 308621 h 1248421"/>
                  <a:gd name="connsiteX14" fmla="*/ 90892 w 2205441"/>
                  <a:gd name="connsiteY14" fmla="*/ 146696 h 1248421"/>
                  <a:gd name="connsiteX15" fmla="*/ 217892 w 2205441"/>
                  <a:gd name="connsiteY15" fmla="*/ 41921 h 1248421"/>
                  <a:gd name="connsiteX16" fmla="*/ 449667 w 2205441"/>
                  <a:gd name="connsiteY16" fmla="*/ 95896 h 1248421"/>
                  <a:gd name="connsiteX17" fmla="*/ 1418042 w 2205441"/>
                  <a:gd name="connsiteY17" fmla="*/ 1070621 h 1248421"/>
                  <a:gd name="connsiteX18" fmla="*/ 1414866 w 2205441"/>
                  <a:gd name="connsiteY18" fmla="*/ 1064271 h 1248421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217892 w 2205441"/>
                  <a:gd name="connsiteY15" fmla="*/ 41275 h 1247775"/>
                  <a:gd name="connsiteX16" fmla="*/ 449667 w 2205441"/>
                  <a:gd name="connsiteY16" fmla="*/ 95250 h 1247775"/>
                  <a:gd name="connsiteX17" fmla="*/ 1418042 w 2205441"/>
                  <a:gd name="connsiteY17" fmla="*/ 1069975 h 1247775"/>
                  <a:gd name="connsiteX18" fmla="*/ 1414866 w 2205441"/>
                  <a:gd name="connsiteY18" fmla="*/ 1063625 h 1247775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189317 w 2205441"/>
                  <a:gd name="connsiteY15" fmla="*/ 63500 h 1247775"/>
                  <a:gd name="connsiteX16" fmla="*/ 449667 w 2205441"/>
                  <a:gd name="connsiteY16" fmla="*/ 95250 h 1247775"/>
                  <a:gd name="connsiteX17" fmla="*/ 1418042 w 2205441"/>
                  <a:gd name="connsiteY17" fmla="*/ 1069975 h 1247775"/>
                  <a:gd name="connsiteX18" fmla="*/ 1414866 w 2205441"/>
                  <a:gd name="connsiteY18" fmla="*/ 1063625 h 1247775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449667 w 2205441"/>
                  <a:gd name="connsiteY15" fmla="*/ 95250 h 1247775"/>
                  <a:gd name="connsiteX16" fmla="*/ 1418042 w 2205441"/>
                  <a:gd name="connsiteY16" fmla="*/ 1069975 h 1247775"/>
                  <a:gd name="connsiteX17" fmla="*/ 1414866 w 2205441"/>
                  <a:gd name="connsiteY17" fmla="*/ 1063625 h 1247775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449667 w 2205441"/>
                  <a:gd name="connsiteY15" fmla="*/ 95250 h 1247775"/>
                  <a:gd name="connsiteX16" fmla="*/ 1418042 w 2205441"/>
                  <a:gd name="connsiteY16" fmla="*/ 1069975 h 1247775"/>
                  <a:gd name="connsiteX17" fmla="*/ 1414866 w 2205441"/>
                  <a:gd name="connsiteY17" fmla="*/ 1063625 h 1247775"/>
                  <a:gd name="connsiteX0" fmla="*/ 1413153 w 2203728"/>
                  <a:gd name="connsiteY0" fmla="*/ 1063625 h 1247775"/>
                  <a:gd name="connsiteX1" fmla="*/ 1311553 w 2203728"/>
                  <a:gd name="connsiteY1" fmla="*/ 1165225 h 1247775"/>
                  <a:gd name="connsiteX2" fmla="*/ 1381403 w 2203728"/>
                  <a:gd name="connsiteY2" fmla="*/ 1247775 h 1247775"/>
                  <a:gd name="connsiteX3" fmla="*/ 2105303 w 2203728"/>
                  <a:gd name="connsiteY3" fmla="*/ 1241425 h 1247775"/>
                  <a:gd name="connsiteX4" fmla="*/ 2203728 w 2203728"/>
                  <a:gd name="connsiteY4" fmla="*/ 1146175 h 1247775"/>
                  <a:gd name="connsiteX5" fmla="*/ 2200553 w 2203728"/>
                  <a:gd name="connsiteY5" fmla="*/ 409575 h 1247775"/>
                  <a:gd name="connsiteX6" fmla="*/ 2118003 w 2203728"/>
                  <a:gd name="connsiteY6" fmla="*/ 365125 h 1247775"/>
                  <a:gd name="connsiteX7" fmla="*/ 2013228 w 2203728"/>
                  <a:gd name="connsiteY7" fmla="*/ 463550 h 1247775"/>
                  <a:gd name="connsiteX8" fmla="*/ 1581428 w 2203728"/>
                  <a:gd name="connsiteY8" fmla="*/ 44450 h 1247775"/>
                  <a:gd name="connsiteX9" fmla="*/ 1502053 w 2203728"/>
                  <a:gd name="connsiteY9" fmla="*/ 0 h 1247775"/>
                  <a:gd name="connsiteX10" fmla="*/ 209828 w 2203728"/>
                  <a:gd name="connsiteY10" fmla="*/ 15875 h 1247775"/>
                  <a:gd name="connsiteX11" fmla="*/ 89178 w 2203728"/>
                  <a:gd name="connsiteY11" fmla="*/ 111125 h 1247775"/>
                  <a:gd name="connsiteX12" fmla="*/ 3453 w 2203728"/>
                  <a:gd name="connsiteY12" fmla="*/ 301625 h 1247775"/>
                  <a:gd name="connsiteX13" fmla="*/ 25679 w 2203728"/>
                  <a:gd name="connsiteY13" fmla="*/ 320675 h 1247775"/>
                  <a:gd name="connsiteX14" fmla="*/ 89179 w 2203728"/>
                  <a:gd name="connsiteY14" fmla="*/ 146050 h 1247775"/>
                  <a:gd name="connsiteX15" fmla="*/ 447954 w 2203728"/>
                  <a:gd name="connsiteY15" fmla="*/ 95250 h 1247775"/>
                  <a:gd name="connsiteX16" fmla="*/ 1416329 w 2203728"/>
                  <a:gd name="connsiteY16" fmla="*/ 1069975 h 1247775"/>
                  <a:gd name="connsiteX17" fmla="*/ 1413153 w 2203728"/>
                  <a:gd name="connsiteY17" fmla="*/ 1063625 h 1247775"/>
                  <a:gd name="connsiteX0" fmla="*/ 1440435 w 2231010"/>
                  <a:gd name="connsiteY0" fmla="*/ 1063625 h 1247775"/>
                  <a:gd name="connsiteX1" fmla="*/ 1338835 w 2231010"/>
                  <a:gd name="connsiteY1" fmla="*/ 1165225 h 1247775"/>
                  <a:gd name="connsiteX2" fmla="*/ 1408685 w 2231010"/>
                  <a:gd name="connsiteY2" fmla="*/ 1247775 h 1247775"/>
                  <a:gd name="connsiteX3" fmla="*/ 2132585 w 2231010"/>
                  <a:gd name="connsiteY3" fmla="*/ 1241425 h 1247775"/>
                  <a:gd name="connsiteX4" fmla="*/ 2231010 w 2231010"/>
                  <a:gd name="connsiteY4" fmla="*/ 1146175 h 1247775"/>
                  <a:gd name="connsiteX5" fmla="*/ 2227835 w 2231010"/>
                  <a:gd name="connsiteY5" fmla="*/ 409575 h 1247775"/>
                  <a:gd name="connsiteX6" fmla="*/ 2145285 w 2231010"/>
                  <a:gd name="connsiteY6" fmla="*/ 365125 h 1247775"/>
                  <a:gd name="connsiteX7" fmla="*/ 2040510 w 2231010"/>
                  <a:gd name="connsiteY7" fmla="*/ 463550 h 1247775"/>
                  <a:gd name="connsiteX8" fmla="*/ 1608710 w 2231010"/>
                  <a:gd name="connsiteY8" fmla="*/ 44450 h 1247775"/>
                  <a:gd name="connsiteX9" fmla="*/ 1529335 w 2231010"/>
                  <a:gd name="connsiteY9" fmla="*/ 0 h 1247775"/>
                  <a:gd name="connsiteX10" fmla="*/ 237110 w 2231010"/>
                  <a:gd name="connsiteY10" fmla="*/ 15875 h 1247775"/>
                  <a:gd name="connsiteX11" fmla="*/ 116460 w 2231010"/>
                  <a:gd name="connsiteY11" fmla="*/ 111125 h 1247775"/>
                  <a:gd name="connsiteX12" fmla="*/ 2160 w 2231010"/>
                  <a:gd name="connsiteY12" fmla="*/ 292100 h 1247775"/>
                  <a:gd name="connsiteX13" fmla="*/ 52961 w 2231010"/>
                  <a:gd name="connsiteY13" fmla="*/ 320675 h 1247775"/>
                  <a:gd name="connsiteX14" fmla="*/ 116461 w 2231010"/>
                  <a:gd name="connsiteY14" fmla="*/ 146050 h 1247775"/>
                  <a:gd name="connsiteX15" fmla="*/ 475236 w 2231010"/>
                  <a:gd name="connsiteY15" fmla="*/ 95250 h 1247775"/>
                  <a:gd name="connsiteX16" fmla="*/ 1443611 w 2231010"/>
                  <a:gd name="connsiteY16" fmla="*/ 1069975 h 1247775"/>
                  <a:gd name="connsiteX17" fmla="*/ 1440435 w 2231010"/>
                  <a:gd name="connsiteY17" fmla="*/ 1063625 h 1247775"/>
                  <a:gd name="connsiteX0" fmla="*/ 1438275 w 2228850"/>
                  <a:gd name="connsiteY0" fmla="*/ 1063625 h 1247775"/>
                  <a:gd name="connsiteX1" fmla="*/ 1336675 w 2228850"/>
                  <a:gd name="connsiteY1" fmla="*/ 1165225 h 1247775"/>
                  <a:gd name="connsiteX2" fmla="*/ 1406525 w 2228850"/>
                  <a:gd name="connsiteY2" fmla="*/ 1247775 h 1247775"/>
                  <a:gd name="connsiteX3" fmla="*/ 2130425 w 2228850"/>
                  <a:gd name="connsiteY3" fmla="*/ 1241425 h 1247775"/>
                  <a:gd name="connsiteX4" fmla="*/ 2228850 w 2228850"/>
                  <a:gd name="connsiteY4" fmla="*/ 1146175 h 1247775"/>
                  <a:gd name="connsiteX5" fmla="*/ 2225675 w 2228850"/>
                  <a:gd name="connsiteY5" fmla="*/ 409575 h 1247775"/>
                  <a:gd name="connsiteX6" fmla="*/ 2143125 w 2228850"/>
                  <a:gd name="connsiteY6" fmla="*/ 365125 h 1247775"/>
                  <a:gd name="connsiteX7" fmla="*/ 2038350 w 2228850"/>
                  <a:gd name="connsiteY7" fmla="*/ 463550 h 1247775"/>
                  <a:gd name="connsiteX8" fmla="*/ 1606550 w 2228850"/>
                  <a:gd name="connsiteY8" fmla="*/ 44450 h 1247775"/>
                  <a:gd name="connsiteX9" fmla="*/ 1527175 w 2228850"/>
                  <a:gd name="connsiteY9" fmla="*/ 0 h 1247775"/>
                  <a:gd name="connsiteX10" fmla="*/ 234950 w 2228850"/>
                  <a:gd name="connsiteY10" fmla="*/ 15875 h 1247775"/>
                  <a:gd name="connsiteX11" fmla="*/ 114300 w 2228850"/>
                  <a:gd name="connsiteY11" fmla="*/ 111125 h 1247775"/>
                  <a:gd name="connsiteX12" fmla="*/ 0 w 2228850"/>
                  <a:gd name="connsiteY12" fmla="*/ 292100 h 1247775"/>
                  <a:gd name="connsiteX13" fmla="*/ 114301 w 2228850"/>
                  <a:gd name="connsiteY13" fmla="*/ 146050 h 1247775"/>
                  <a:gd name="connsiteX14" fmla="*/ 473076 w 2228850"/>
                  <a:gd name="connsiteY14" fmla="*/ 95250 h 1247775"/>
                  <a:gd name="connsiteX15" fmla="*/ 1441451 w 2228850"/>
                  <a:gd name="connsiteY15" fmla="*/ 1069975 h 1247775"/>
                  <a:gd name="connsiteX16" fmla="*/ 1438275 w 2228850"/>
                  <a:gd name="connsiteY16" fmla="*/ 1063625 h 1247775"/>
                  <a:gd name="connsiteX0" fmla="*/ 1438275 w 2228850"/>
                  <a:gd name="connsiteY0" fmla="*/ 1063625 h 1247775"/>
                  <a:gd name="connsiteX1" fmla="*/ 1336675 w 2228850"/>
                  <a:gd name="connsiteY1" fmla="*/ 1165225 h 1247775"/>
                  <a:gd name="connsiteX2" fmla="*/ 1406525 w 2228850"/>
                  <a:gd name="connsiteY2" fmla="*/ 1247775 h 1247775"/>
                  <a:gd name="connsiteX3" fmla="*/ 2130425 w 2228850"/>
                  <a:gd name="connsiteY3" fmla="*/ 1241425 h 1247775"/>
                  <a:gd name="connsiteX4" fmla="*/ 2228850 w 2228850"/>
                  <a:gd name="connsiteY4" fmla="*/ 1146175 h 1247775"/>
                  <a:gd name="connsiteX5" fmla="*/ 2225675 w 2228850"/>
                  <a:gd name="connsiteY5" fmla="*/ 409575 h 1247775"/>
                  <a:gd name="connsiteX6" fmla="*/ 2143125 w 2228850"/>
                  <a:gd name="connsiteY6" fmla="*/ 365125 h 1247775"/>
                  <a:gd name="connsiteX7" fmla="*/ 2038350 w 2228850"/>
                  <a:gd name="connsiteY7" fmla="*/ 463550 h 1247775"/>
                  <a:gd name="connsiteX8" fmla="*/ 1606550 w 2228850"/>
                  <a:gd name="connsiteY8" fmla="*/ 44450 h 1247775"/>
                  <a:gd name="connsiteX9" fmla="*/ 1527175 w 2228850"/>
                  <a:gd name="connsiteY9" fmla="*/ 0 h 1247775"/>
                  <a:gd name="connsiteX10" fmla="*/ 234950 w 2228850"/>
                  <a:gd name="connsiteY10" fmla="*/ 15875 h 1247775"/>
                  <a:gd name="connsiteX11" fmla="*/ 114300 w 2228850"/>
                  <a:gd name="connsiteY11" fmla="*/ 111125 h 1247775"/>
                  <a:gd name="connsiteX12" fmla="*/ 0 w 2228850"/>
                  <a:gd name="connsiteY12" fmla="*/ 292100 h 1247775"/>
                  <a:gd name="connsiteX13" fmla="*/ 114301 w 2228850"/>
                  <a:gd name="connsiteY13" fmla="*/ 146050 h 1247775"/>
                  <a:gd name="connsiteX14" fmla="*/ 473076 w 2228850"/>
                  <a:gd name="connsiteY14" fmla="*/ 95250 h 1247775"/>
                  <a:gd name="connsiteX15" fmla="*/ 1441451 w 2228850"/>
                  <a:gd name="connsiteY15" fmla="*/ 1069975 h 1247775"/>
                  <a:gd name="connsiteX16" fmla="*/ 1438275 w 2228850"/>
                  <a:gd name="connsiteY16" fmla="*/ 1063625 h 1247775"/>
                  <a:gd name="connsiteX0" fmla="*/ 1393828 w 2184403"/>
                  <a:gd name="connsiteY0" fmla="*/ 1063625 h 1247775"/>
                  <a:gd name="connsiteX1" fmla="*/ 1292228 w 2184403"/>
                  <a:gd name="connsiteY1" fmla="*/ 1165225 h 1247775"/>
                  <a:gd name="connsiteX2" fmla="*/ 1362078 w 2184403"/>
                  <a:gd name="connsiteY2" fmla="*/ 1247775 h 1247775"/>
                  <a:gd name="connsiteX3" fmla="*/ 2085978 w 2184403"/>
                  <a:gd name="connsiteY3" fmla="*/ 1241425 h 1247775"/>
                  <a:gd name="connsiteX4" fmla="*/ 2184403 w 2184403"/>
                  <a:gd name="connsiteY4" fmla="*/ 1146175 h 1247775"/>
                  <a:gd name="connsiteX5" fmla="*/ 2181228 w 2184403"/>
                  <a:gd name="connsiteY5" fmla="*/ 409575 h 1247775"/>
                  <a:gd name="connsiteX6" fmla="*/ 2098678 w 2184403"/>
                  <a:gd name="connsiteY6" fmla="*/ 365125 h 1247775"/>
                  <a:gd name="connsiteX7" fmla="*/ 1993903 w 2184403"/>
                  <a:gd name="connsiteY7" fmla="*/ 463550 h 1247775"/>
                  <a:gd name="connsiteX8" fmla="*/ 1562103 w 2184403"/>
                  <a:gd name="connsiteY8" fmla="*/ 44450 h 1247775"/>
                  <a:gd name="connsiteX9" fmla="*/ 1482728 w 2184403"/>
                  <a:gd name="connsiteY9" fmla="*/ 0 h 1247775"/>
                  <a:gd name="connsiteX10" fmla="*/ 190503 w 2184403"/>
                  <a:gd name="connsiteY10" fmla="*/ 15875 h 1247775"/>
                  <a:gd name="connsiteX11" fmla="*/ 69853 w 2184403"/>
                  <a:gd name="connsiteY11" fmla="*/ 111125 h 1247775"/>
                  <a:gd name="connsiteX12" fmla="*/ 3 w 2184403"/>
                  <a:gd name="connsiteY12" fmla="*/ 330200 h 1247775"/>
                  <a:gd name="connsiteX13" fmla="*/ 69854 w 2184403"/>
                  <a:gd name="connsiteY13" fmla="*/ 146050 h 1247775"/>
                  <a:gd name="connsiteX14" fmla="*/ 428629 w 2184403"/>
                  <a:gd name="connsiteY14" fmla="*/ 95250 h 1247775"/>
                  <a:gd name="connsiteX15" fmla="*/ 1397004 w 2184403"/>
                  <a:gd name="connsiteY15" fmla="*/ 1069975 h 1247775"/>
                  <a:gd name="connsiteX16" fmla="*/ 1393828 w 2184403"/>
                  <a:gd name="connsiteY16" fmla="*/ 1063625 h 1247775"/>
                  <a:gd name="connsiteX0" fmla="*/ 1457325 w 2247900"/>
                  <a:gd name="connsiteY0" fmla="*/ 1063625 h 1247775"/>
                  <a:gd name="connsiteX1" fmla="*/ 1355725 w 2247900"/>
                  <a:gd name="connsiteY1" fmla="*/ 1165225 h 1247775"/>
                  <a:gd name="connsiteX2" fmla="*/ 1425575 w 2247900"/>
                  <a:gd name="connsiteY2" fmla="*/ 1247775 h 1247775"/>
                  <a:gd name="connsiteX3" fmla="*/ 2149475 w 2247900"/>
                  <a:gd name="connsiteY3" fmla="*/ 1241425 h 1247775"/>
                  <a:gd name="connsiteX4" fmla="*/ 2247900 w 2247900"/>
                  <a:gd name="connsiteY4" fmla="*/ 1146175 h 1247775"/>
                  <a:gd name="connsiteX5" fmla="*/ 2244725 w 2247900"/>
                  <a:gd name="connsiteY5" fmla="*/ 409575 h 1247775"/>
                  <a:gd name="connsiteX6" fmla="*/ 2162175 w 2247900"/>
                  <a:gd name="connsiteY6" fmla="*/ 365125 h 1247775"/>
                  <a:gd name="connsiteX7" fmla="*/ 2057400 w 2247900"/>
                  <a:gd name="connsiteY7" fmla="*/ 463550 h 1247775"/>
                  <a:gd name="connsiteX8" fmla="*/ 1625600 w 2247900"/>
                  <a:gd name="connsiteY8" fmla="*/ 44450 h 1247775"/>
                  <a:gd name="connsiteX9" fmla="*/ 1546225 w 2247900"/>
                  <a:gd name="connsiteY9" fmla="*/ 0 h 1247775"/>
                  <a:gd name="connsiteX10" fmla="*/ 254000 w 2247900"/>
                  <a:gd name="connsiteY10" fmla="*/ 15875 h 1247775"/>
                  <a:gd name="connsiteX11" fmla="*/ 133350 w 2247900"/>
                  <a:gd name="connsiteY11" fmla="*/ 111125 h 1247775"/>
                  <a:gd name="connsiteX12" fmla="*/ 0 w 2247900"/>
                  <a:gd name="connsiteY12" fmla="*/ 298450 h 1247775"/>
                  <a:gd name="connsiteX13" fmla="*/ 133351 w 2247900"/>
                  <a:gd name="connsiteY13" fmla="*/ 146050 h 1247775"/>
                  <a:gd name="connsiteX14" fmla="*/ 492126 w 2247900"/>
                  <a:gd name="connsiteY14" fmla="*/ 95250 h 1247775"/>
                  <a:gd name="connsiteX15" fmla="*/ 1460501 w 2247900"/>
                  <a:gd name="connsiteY15" fmla="*/ 1069975 h 1247775"/>
                  <a:gd name="connsiteX16" fmla="*/ 1457325 w 2247900"/>
                  <a:gd name="connsiteY16" fmla="*/ 1063625 h 1247775"/>
                  <a:gd name="connsiteX0" fmla="*/ 1457325 w 2247900"/>
                  <a:gd name="connsiteY0" fmla="*/ 1063625 h 1247775"/>
                  <a:gd name="connsiteX1" fmla="*/ 1355725 w 2247900"/>
                  <a:gd name="connsiteY1" fmla="*/ 1165225 h 1247775"/>
                  <a:gd name="connsiteX2" fmla="*/ 1425575 w 2247900"/>
                  <a:gd name="connsiteY2" fmla="*/ 1247775 h 1247775"/>
                  <a:gd name="connsiteX3" fmla="*/ 2149475 w 2247900"/>
                  <a:gd name="connsiteY3" fmla="*/ 1241425 h 1247775"/>
                  <a:gd name="connsiteX4" fmla="*/ 2247900 w 2247900"/>
                  <a:gd name="connsiteY4" fmla="*/ 1146175 h 1247775"/>
                  <a:gd name="connsiteX5" fmla="*/ 2244725 w 2247900"/>
                  <a:gd name="connsiteY5" fmla="*/ 409575 h 1247775"/>
                  <a:gd name="connsiteX6" fmla="*/ 2162175 w 2247900"/>
                  <a:gd name="connsiteY6" fmla="*/ 365125 h 1247775"/>
                  <a:gd name="connsiteX7" fmla="*/ 2057400 w 2247900"/>
                  <a:gd name="connsiteY7" fmla="*/ 463550 h 1247775"/>
                  <a:gd name="connsiteX8" fmla="*/ 1625600 w 2247900"/>
                  <a:gd name="connsiteY8" fmla="*/ 44450 h 1247775"/>
                  <a:gd name="connsiteX9" fmla="*/ 1546225 w 2247900"/>
                  <a:gd name="connsiteY9" fmla="*/ 0 h 1247775"/>
                  <a:gd name="connsiteX10" fmla="*/ 254000 w 2247900"/>
                  <a:gd name="connsiteY10" fmla="*/ 15875 h 1247775"/>
                  <a:gd name="connsiteX11" fmla="*/ 133350 w 2247900"/>
                  <a:gd name="connsiteY11" fmla="*/ 111125 h 1247775"/>
                  <a:gd name="connsiteX12" fmla="*/ 0 w 2247900"/>
                  <a:gd name="connsiteY12" fmla="*/ 298450 h 1247775"/>
                  <a:gd name="connsiteX13" fmla="*/ 133351 w 2247900"/>
                  <a:gd name="connsiteY13" fmla="*/ 146050 h 1247775"/>
                  <a:gd name="connsiteX14" fmla="*/ 492126 w 2247900"/>
                  <a:gd name="connsiteY14" fmla="*/ 95250 h 1247775"/>
                  <a:gd name="connsiteX15" fmla="*/ 1460501 w 2247900"/>
                  <a:gd name="connsiteY15" fmla="*/ 1069975 h 1247775"/>
                  <a:gd name="connsiteX16" fmla="*/ 1457325 w 2247900"/>
                  <a:gd name="connsiteY16" fmla="*/ 1063625 h 1247775"/>
                  <a:gd name="connsiteX0" fmla="*/ 1457325 w 2247900"/>
                  <a:gd name="connsiteY0" fmla="*/ 1063625 h 1247775"/>
                  <a:gd name="connsiteX1" fmla="*/ 1355725 w 2247900"/>
                  <a:gd name="connsiteY1" fmla="*/ 1165225 h 1247775"/>
                  <a:gd name="connsiteX2" fmla="*/ 1425575 w 2247900"/>
                  <a:gd name="connsiteY2" fmla="*/ 1247775 h 1247775"/>
                  <a:gd name="connsiteX3" fmla="*/ 2149475 w 2247900"/>
                  <a:gd name="connsiteY3" fmla="*/ 1241425 h 1247775"/>
                  <a:gd name="connsiteX4" fmla="*/ 2247900 w 2247900"/>
                  <a:gd name="connsiteY4" fmla="*/ 1146175 h 1247775"/>
                  <a:gd name="connsiteX5" fmla="*/ 2244725 w 2247900"/>
                  <a:gd name="connsiteY5" fmla="*/ 409575 h 1247775"/>
                  <a:gd name="connsiteX6" fmla="*/ 2162175 w 2247900"/>
                  <a:gd name="connsiteY6" fmla="*/ 365125 h 1247775"/>
                  <a:gd name="connsiteX7" fmla="*/ 2057400 w 2247900"/>
                  <a:gd name="connsiteY7" fmla="*/ 463550 h 1247775"/>
                  <a:gd name="connsiteX8" fmla="*/ 1625600 w 2247900"/>
                  <a:gd name="connsiteY8" fmla="*/ 44450 h 1247775"/>
                  <a:gd name="connsiteX9" fmla="*/ 1546225 w 2247900"/>
                  <a:gd name="connsiteY9" fmla="*/ 0 h 1247775"/>
                  <a:gd name="connsiteX10" fmla="*/ 254000 w 2247900"/>
                  <a:gd name="connsiteY10" fmla="*/ 15875 h 1247775"/>
                  <a:gd name="connsiteX11" fmla="*/ 133350 w 2247900"/>
                  <a:gd name="connsiteY11" fmla="*/ 111125 h 1247775"/>
                  <a:gd name="connsiteX12" fmla="*/ 0 w 2247900"/>
                  <a:gd name="connsiteY12" fmla="*/ 298450 h 1247775"/>
                  <a:gd name="connsiteX13" fmla="*/ 133351 w 2247900"/>
                  <a:gd name="connsiteY13" fmla="*/ 146050 h 1247775"/>
                  <a:gd name="connsiteX14" fmla="*/ 492126 w 2247900"/>
                  <a:gd name="connsiteY14" fmla="*/ 95250 h 1247775"/>
                  <a:gd name="connsiteX15" fmla="*/ 1460501 w 2247900"/>
                  <a:gd name="connsiteY15" fmla="*/ 1069975 h 1247775"/>
                  <a:gd name="connsiteX16" fmla="*/ 1457325 w 2247900"/>
                  <a:gd name="connsiteY16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54613 w 2245188"/>
                  <a:gd name="connsiteY0" fmla="*/ 1063625 h 1247775"/>
                  <a:gd name="connsiteX1" fmla="*/ 1353013 w 2245188"/>
                  <a:gd name="connsiteY1" fmla="*/ 1165225 h 1247775"/>
                  <a:gd name="connsiteX2" fmla="*/ 1422863 w 2245188"/>
                  <a:gd name="connsiteY2" fmla="*/ 1247775 h 1247775"/>
                  <a:gd name="connsiteX3" fmla="*/ 2146763 w 2245188"/>
                  <a:gd name="connsiteY3" fmla="*/ 1241425 h 1247775"/>
                  <a:gd name="connsiteX4" fmla="*/ 2245188 w 2245188"/>
                  <a:gd name="connsiteY4" fmla="*/ 1146175 h 1247775"/>
                  <a:gd name="connsiteX5" fmla="*/ 2242013 w 2245188"/>
                  <a:gd name="connsiteY5" fmla="*/ 409575 h 1247775"/>
                  <a:gd name="connsiteX6" fmla="*/ 2159463 w 2245188"/>
                  <a:gd name="connsiteY6" fmla="*/ 365125 h 1247775"/>
                  <a:gd name="connsiteX7" fmla="*/ 2054688 w 2245188"/>
                  <a:gd name="connsiteY7" fmla="*/ 463550 h 1247775"/>
                  <a:gd name="connsiteX8" fmla="*/ 1622888 w 2245188"/>
                  <a:gd name="connsiteY8" fmla="*/ 44450 h 1247775"/>
                  <a:gd name="connsiteX9" fmla="*/ 1543513 w 2245188"/>
                  <a:gd name="connsiteY9" fmla="*/ 0 h 1247775"/>
                  <a:gd name="connsiteX10" fmla="*/ 251288 w 2245188"/>
                  <a:gd name="connsiteY10" fmla="*/ 15875 h 1247775"/>
                  <a:gd name="connsiteX11" fmla="*/ 3638 w 2245188"/>
                  <a:gd name="connsiteY11" fmla="*/ 352425 h 1247775"/>
                  <a:gd name="connsiteX12" fmla="*/ 130639 w 2245188"/>
                  <a:gd name="connsiteY12" fmla="*/ 146050 h 1247775"/>
                  <a:gd name="connsiteX13" fmla="*/ 489414 w 2245188"/>
                  <a:gd name="connsiteY13" fmla="*/ 95250 h 1247775"/>
                  <a:gd name="connsiteX14" fmla="*/ 1457789 w 2245188"/>
                  <a:gd name="connsiteY14" fmla="*/ 1069975 h 1247775"/>
                  <a:gd name="connsiteX15" fmla="*/ 1454613 w 2245188"/>
                  <a:gd name="connsiteY15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44625 w 2235200"/>
                  <a:gd name="connsiteY0" fmla="*/ 1063625 h 1247775"/>
                  <a:gd name="connsiteX1" fmla="*/ 1343025 w 2235200"/>
                  <a:gd name="connsiteY1" fmla="*/ 1165225 h 1247775"/>
                  <a:gd name="connsiteX2" fmla="*/ 1412875 w 2235200"/>
                  <a:gd name="connsiteY2" fmla="*/ 1247775 h 1247775"/>
                  <a:gd name="connsiteX3" fmla="*/ 2136775 w 2235200"/>
                  <a:gd name="connsiteY3" fmla="*/ 1241425 h 1247775"/>
                  <a:gd name="connsiteX4" fmla="*/ 2235200 w 2235200"/>
                  <a:gd name="connsiteY4" fmla="*/ 1146175 h 1247775"/>
                  <a:gd name="connsiteX5" fmla="*/ 2232025 w 2235200"/>
                  <a:gd name="connsiteY5" fmla="*/ 409575 h 1247775"/>
                  <a:gd name="connsiteX6" fmla="*/ 2149475 w 2235200"/>
                  <a:gd name="connsiteY6" fmla="*/ 365125 h 1247775"/>
                  <a:gd name="connsiteX7" fmla="*/ 2044700 w 2235200"/>
                  <a:gd name="connsiteY7" fmla="*/ 463550 h 1247775"/>
                  <a:gd name="connsiteX8" fmla="*/ 1612900 w 2235200"/>
                  <a:gd name="connsiteY8" fmla="*/ 44450 h 1247775"/>
                  <a:gd name="connsiteX9" fmla="*/ 1533525 w 2235200"/>
                  <a:gd name="connsiteY9" fmla="*/ 0 h 1247775"/>
                  <a:gd name="connsiteX10" fmla="*/ 241300 w 2235200"/>
                  <a:gd name="connsiteY10" fmla="*/ 15875 h 1247775"/>
                  <a:gd name="connsiteX11" fmla="*/ 0 w 2235200"/>
                  <a:gd name="connsiteY11" fmla="*/ 269875 h 1247775"/>
                  <a:gd name="connsiteX12" fmla="*/ 479426 w 2235200"/>
                  <a:gd name="connsiteY12" fmla="*/ 95250 h 1247775"/>
                  <a:gd name="connsiteX13" fmla="*/ 1447801 w 2235200"/>
                  <a:gd name="connsiteY13" fmla="*/ 1069975 h 1247775"/>
                  <a:gd name="connsiteX14" fmla="*/ 1444625 w 2235200"/>
                  <a:gd name="connsiteY14" fmla="*/ 1063625 h 1247775"/>
                  <a:gd name="connsiteX0" fmla="*/ 1492250 w 2282825"/>
                  <a:gd name="connsiteY0" fmla="*/ 1063625 h 1247775"/>
                  <a:gd name="connsiteX1" fmla="*/ 1390650 w 2282825"/>
                  <a:gd name="connsiteY1" fmla="*/ 1165225 h 1247775"/>
                  <a:gd name="connsiteX2" fmla="*/ 1460500 w 2282825"/>
                  <a:gd name="connsiteY2" fmla="*/ 1247775 h 1247775"/>
                  <a:gd name="connsiteX3" fmla="*/ 2184400 w 2282825"/>
                  <a:gd name="connsiteY3" fmla="*/ 1241425 h 1247775"/>
                  <a:gd name="connsiteX4" fmla="*/ 2282825 w 2282825"/>
                  <a:gd name="connsiteY4" fmla="*/ 1146175 h 1247775"/>
                  <a:gd name="connsiteX5" fmla="*/ 2279650 w 2282825"/>
                  <a:gd name="connsiteY5" fmla="*/ 409575 h 1247775"/>
                  <a:gd name="connsiteX6" fmla="*/ 2197100 w 2282825"/>
                  <a:gd name="connsiteY6" fmla="*/ 365125 h 1247775"/>
                  <a:gd name="connsiteX7" fmla="*/ 2092325 w 2282825"/>
                  <a:gd name="connsiteY7" fmla="*/ 463550 h 1247775"/>
                  <a:gd name="connsiteX8" fmla="*/ 1660525 w 2282825"/>
                  <a:gd name="connsiteY8" fmla="*/ 44450 h 1247775"/>
                  <a:gd name="connsiteX9" fmla="*/ 1581150 w 2282825"/>
                  <a:gd name="connsiteY9" fmla="*/ 0 h 1247775"/>
                  <a:gd name="connsiteX10" fmla="*/ 288925 w 2282825"/>
                  <a:gd name="connsiteY10" fmla="*/ 15875 h 1247775"/>
                  <a:gd name="connsiteX11" fmla="*/ 0 w 2282825"/>
                  <a:gd name="connsiteY11" fmla="*/ 304800 h 1247775"/>
                  <a:gd name="connsiteX12" fmla="*/ 527051 w 2282825"/>
                  <a:gd name="connsiteY12" fmla="*/ 95250 h 1247775"/>
                  <a:gd name="connsiteX13" fmla="*/ 1495426 w 2282825"/>
                  <a:gd name="connsiteY13" fmla="*/ 1069975 h 1247775"/>
                  <a:gd name="connsiteX14" fmla="*/ 1492250 w 2282825"/>
                  <a:gd name="connsiteY14" fmla="*/ 1063625 h 1247775"/>
                  <a:gd name="connsiteX0" fmla="*/ 1514475 w 2305050"/>
                  <a:gd name="connsiteY0" fmla="*/ 1063625 h 1247775"/>
                  <a:gd name="connsiteX1" fmla="*/ 1412875 w 2305050"/>
                  <a:gd name="connsiteY1" fmla="*/ 1165225 h 1247775"/>
                  <a:gd name="connsiteX2" fmla="*/ 1482725 w 2305050"/>
                  <a:gd name="connsiteY2" fmla="*/ 1247775 h 1247775"/>
                  <a:gd name="connsiteX3" fmla="*/ 2206625 w 2305050"/>
                  <a:gd name="connsiteY3" fmla="*/ 1241425 h 1247775"/>
                  <a:gd name="connsiteX4" fmla="*/ 2305050 w 2305050"/>
                  <a:gd name="connsiteY4" fmla="*/ 1146175 h 1247775"/>
                  <a:gd name="connsiteX5" fmla="*/ 2301875 w 2305050"/>
                  <a:gd name="connsiteY5" fmla="*/ 409575 h 1247775"/>
                  <a:gd name="connsiteX6" fmla="*/ 2219325 w 2305050"/>
                  <a:gd name="connsiteY6" fmla="*/ 365125 h 1247775"/>
                  <a:gd name="connsiteX7" fmla="*/ 2114550 w 2305050"/>
                  <a:gd name="connsiteY7" fmla="*/ 463550 h 1247775"/>
                  <a:gd name="connsiteX8" fmla="*/ 1682750 w 2305050"/>
                  <a:gd name="connsiteY8" fmla="*/ 44450 h 1247775"/>
                  <a:gd name="connsiteX9" fmla="*/ 1603375 w 2305050"/>
                  <a:gd name="connsiteY9" fmla="*/ 0 h 1247775"/>
                  <a:gd name="connsiteX10" fmla="*/ 311150 w 2305050"/>
                  <a:gd name="connsiteY10" fmla="*/ 15875 h 1247775"/>
                  <a:gd name="connsiteX11" fmla="*/ 0 w 2305050"/>
                  <a:gd name="connsiteY11" fmla="*/ 323850 h 1247775"/>
                  <a:gd name="connsiteX12" fmla="*/ 549276 w 2305050"/>
                  <a:gd name="connsiteY12" fmla="*/ 95250 h 1247775"/>
                  <a:gd name="connsiteX13" fmla="*/ 1517651 w 2305050"/>
                  <a:gd name="connsiteY13" fmla="*/ 1069975 h 1247775"/>
                  <a:gd name="connsiteX14" fmla="*/ 1514475 w 230505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3"/>
                  <a:gd name="connsiteY0" fmla="*/ 1063625 h 1247775"/>
                  <a:gd name="connsiteX1" fmla="*/ 1457325 w 2349503"/>
                  <a:gd name="connsiteY1" fmla="*/ 1165225 h 1247775"/>
                  <a:gd name="connsiteX2" fmla="*/ 1527175 w 2349503"/>
                  <a:gd name="connsiteY2" fmla="*/ 1247775 h 1247775"/>
                  <a:gd name="connsiteX3" fmla="*/ 2251075 w 2349503"/>
                  <a:gd name="connsiteY3" fmla="*/ 1241425 h 1247775"/>
                  <a:gd name="connsiteX4" fmla="*/ 2349500 w 2349503"/>
                  <a:gd name="connsiteY4" fmla="*/ 1146175 h 1247775"/>
                  <a:gd name="connsiteX5" fmla="*/ 2346325 w 2349503"/>
                  <a:gd name="connsiteY5" fmla="*/ 409575 h 1247775"/>
                  <a:gd name="connsiteX6" fmla="*/ 2263775 w 2349503"/>
                  <a:gd name="connsiteY6" fmla="*/ 365125 h 1247775"/>
                  <a:gd name="connsiteX7" fmla="*/ 2159000 w 2349503"/>
                  <a:gd name="connsiteY7" fmla="*/ 463550 h 1247775"/>
                  <a:gd name="connsiteX8" fmla="*/ 1727200 w 2349503"/>
                  <a:gd name="connsiteY8" fmla="*/ 44450 h 1247775"/>
                  <a:gd name="connsiteX9" fmla="*/ 1647825 w 2349503"/>
                  <a:gd name="connsiteY9" fmla="*/ 0 h 1247775"/>
                  <a:gd name="connsiteX10" fmla="*/ 355600 w 2349503"/>
                  <a:gd name="connsiteY10" fmla="*/ 15875 h 1247775"/>
                  <a:gd name="connsiteX11" fmla="*/ 0 w 2349503"/>
                  <a:gd name="connsiteY11" fmla="*/ 342900 h 1247775"/>
                  <a:gd name="connsiteX12" fmla="*/ 593726 w 2349503"/>
                  <a:gd name="connsiteY12" fmla="*/ 95250 h 1247775"/>
                  <a:gd name="connsiteX13" fmla="*/ 1562101 w 2349503"/>
                  <a:gd name="connsiteY13" fmla="*/ 1069975 h 1247775"/>
                  <a:gd name="connsiteX14" fmla="*/ 1558925 w 2349503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89"/>
                  <a:gd name="connsiteX1" fmla="*/ 1457325 w 2349504"/>
                  <a:gd name="connsiteY1" fmla="*/ 1165225 h 1247789"/>
                  <a:gd name="connsiteX2" fmla="*/ 1527175 w 2349504"/>
                  <a:gd name="connsiteY2" fmla="*/ 1247775 h 1247789"/>
                  <a:gd name="connsiteX3" fmla="*/ 2251075 w 2349504"/>
                  <a:gd name="connsiteY3" fmla="*/ 1241425 h 1247789"/>
                  <a:gd name="connsiteX4" fmla="*/ 2349500 w 2349504"/>
                  <a:gd name="connsiteY4" fmla="*/ 1146175 h 1247789"/>
                  <a:gd name="connsiteX5" fmla="*/ 2346325 w 2349504"/>
                  <a:gd name="connsiteY5" fmla="*/ 409575 h 1247789"/>
                  <a:gd name="connsiteX6" fmla="*/ 2263775 w 2349504"/>
                  <a:gd name="connsiteY6" fmla="*/ 365125 h 1247789"/>
                  <a:gd name="connsiteX7" fmla="*/ 2159000 w 2349504"/>
                  <a:gd name="connsiteY7" fmla="*/ 463550 h 1247789"/>
                  <a:gd name="connsiteX8" fmla="*/ 1727200 w 2349504"/>
                  <a:gd name="connsiteY8" fmla="*/ 44450 h 1247789"/>
                  <a:gd name="connsiteX9" fmla="*/ 1647825 w 2349504"/>
                  <a:gd name="connsiteY9" fmla="*/ 0 h 1247789"/>
                  <a:gd name="connsiteX10" fmla="*/ 355600 w 2349504"/>
                  <a:gd name="connsiteY10" fmla="*/ 15875 h 1247789"/>
                  <a:gd name="connsiteX11" fmla="*/ 0 w 2349504"/>
                  <a:gd name="connsiteY11" fmla="*/ 342900 h 1247789"/>
                  <a:gd name="connsiteX12" fmla="*/ 593726 w 2349504"/>
                  <a:gd name="connsiteY12" fmla="*/ 95250 h 1247789"/>
                  <a:gd name="connsiteX13" fmla="*/ 1562101 w 2349504"/>
                  <a:gd name="connsiteY13" fmla="*/ 1069975 h 1247789"/>
                  <a:gd name="connsiteX14" fmla="*/ 1558925 w 2349504"/>
                  <a:gd name="connsiteY14" fmla="*/ 1063625 h 1247789"/>
                  <a:gd name="connsiteX0" fmla="*/ 1558925 w 2349504"/>
                  <a:gd name="connsiteY0" fmla="*/ 1063625 h 1247791"/>
                  <a:gd name="connsiteX1" fmla="*/ 1457325 w 2349504"/>
                  <a:gd name="connsiteY1" fmla="*/ 1165225 h 1247791"/>
                  <a:gd name="connsiteX2" fmla="*/ 1527175 w 2349504"/>
                  <a:gd name="connsiteY2" fmla="*/ 1247775 h 1247791"/>
                  <a:gd name="connsiteX3" fmla="*/ 2251075 w 2349504"/>
                  <a:gd name="connsiteY3" fmla="*/ 1241425 h 1247791"/>
                  <a:gd name="connsiteX4" fmla="*/ 2349500 w 2349504"/>
                  <a:gd name="connsiteY4" fmla="*/ 1146175 h 1247791"/>
                  <a:gd name="connsiteX5" fmla="*/ 2346325 w 2349504"/>
                  <a:gd name="connsiteY5" fmla="*/ 409575 h 1247791"/>
                  <a:gd name="connsiteX6" fmla="*/ 2263775 w 2349504"/>
                  <a:gd name="connsiteY6" fmla="*/ 365125 h 1247791"/>
                  <a:gd name="connsiteX7" fmla="*/ 2159000 w 2349504"/>
                  <a:gd name="connsiteY7" fmla="*/ 463550 h 1247791"/>
                  <a:gd name="connsiteX8" fmla="*/ 1727200 w 2349504"/>
                  <a:gd name="connsiteY8" fmla="*/ 44450 h 1247791"/>
                  <a:gd name="connsiteX9" fmla="*/ 1647825 w 2349504"/>
                  <a:gd name="connsiteY9" fmla="*/ 0 h 1247791"/>
                  <a:gd name="connsiteX10" fmla="*/ 355600 w 2349504"/>
                  <a:gd name="connsiteY10" fmla="*/ 15875 h 1247791"/>
                  <a:gd name="connsiteX11" fmla="*/ 0 w 2349504"/>
                  <a:gd name="connsiteY11" fmla="*/ 342900 h 1247791"/>
                  <a:gd name="connsiteX12" fmla="*/ 593726 w 2349504"/>
                  <a:gd name="connsiteY12" fmla="*/ 95250 h 1247791"/>
                  <a:gd name="connsiteX13" fmla="*/ 1562101 w 2349504"/>
                  <a:gd name="connsiteY13" fmla="*/ 1069975 h 1247791"/>
                  <a:gd name="connsiteX14" fmla="*/ 1558925 w 2349504"/>
                  <a:gd name="connsiteY14" fmla="*/ 1063625 h 1247791"/>
                  <a:gd name="connsiteX0" fmla="*/ 1558925 w 2349504"/>
                  <a:gd name="connsiteY0" fmla="*/ 106362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93726 w 2349504"/>
                  <a:gd name="connsiteY12" fmla="*/ 95250 h 1247802"/>
                  <a:gd name="connsiteX13" fmla="*/ 1562101 w 2349504"/>
                  <a:gd name="connsiteY13" fmla="*/ 1069975 h 1247802"/>
                  <a:gd name="connsiteX14" fmla="*/ 1558925 w 2349504"/>
                  <a:gd name="connsiteY14" fmla="*/ 106362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93726 w 2349504"/>
                  <a:gd name="connsiteY12" fmla="*/ 95250 h 1247802"/>
                  <a:gd name="connsiteX13" fmla="*/ 1562101 w 2349504"/>
                  <a:gd name="connsiteY13" fmla="*/ 106997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93726 w 2349504"/>
                  <a:gd name="connsiteY12" fmla="*/ 95250 h 1247802"/>
                  <a:gd name="connsiteX13" fmla="*/ 1562101 w 2349504"/>
                  <a:gd name="connsiteY13" fmla="*/ 106997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46101 w 2349504"/>
                  <a:gd name="connsiteY12" fmla="*/ 90488 h 1247802"/>
                  <a:gd name="connsiteX13" fmla="*/ 1562101 w 2349504"/>
                  <a:gd name="connsiteY13" fmla="*/ 106997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46101 w 2349504"/>
                  <a:gd name="connsiteY12" fmla="*/ 90488 h 1247802"/>
                  <a:gd name="connsiteX13" fmla="*/ 1562101 w 2349504"/>
                  <a:gd name="connsiteY13" fmla="*/ 1069975 h 124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9504" h="1247802">
                    <a:moveTo>
                      <a:pt x="1562101" y="1069975"/>
                    </a:moveTo>
                    <a:lnTo>
                      <a:pt x="1457325" y="1165225"/>
                    </a:lnTo>
                    <a:cubicBezTo>
                      <a:pt x="1413934" y="1218936"/>
                      <a:pt x="1465792" y="1248833"/>
                      <a:pt x="1527175" y="1247775"/>
                    </a:cubicBezTo>
                    <a:lnTo>
                      <a:pt x="2251075" y="1241425"/>
                    </a:lnTo>
                    <a:cubicBezTo>
                      <a:pt x="2302933" y="1245393"/>
                      <a:pt x="2350030" y="1201738"/>
                      <a:pt x="2349500" y="1146175"/>
                    </a:cubicBezTo>
                    <a:cubicBezTo>
                      <a:pt x="2348442" y="900642"/>
                      <a:pt x="2347383" y="655108"/>
                      <a:pt x="2346325" y="409575"/>
                    </a:cubicBezTo>
                    <a:cubicBezTo>
                      <a:pt x="2345003" y="342369"/>
                      <a:pt x="2296054" y="334698"/>
                      <a:pt x="2263775" y="365125"/>
                    </a:cubicBezTo>
                    <a:lnTo>
                      <a:pt x="2159000" y="463550"/>
                    </a:lnTo>
                    <a:lnTo>
                      <a:pt x="1727200" y="44450"/>
                    </a:lnTo>
                    <a:cubicBezTo>
                      <a:pt x="1703917" y="16933"/>
                      <a:pt x="1681427" y="10054"/>
                      <a:pt x="1647825" y="0"/>
                    </a:cubicBezTo>
                    <a:lnTo>
                      <a:pt x="355600" y="15875"/>
                    </a:lnTo>
                    <a:cubicBezTo>
                      <a:pt x="97896" y="65617"/>
                      <a:pt x="38100" y="198437"/>
                      <a:pt x="0" y="342900"/>
                    </a:cubicBezTo>
                    <a:cubicBezTo>
                      <a:pt x="61913" y="95779"/>
                      <a:pt x="309564" y="-40216"/>
                      <a:pt x="546101" y="90488"/>
                    </a:cubicBezTo>
                    <a:cubicBezTo>
                      <a:pt x="782638" y="221192"/>
                      <a:pt x="1239309" y="745067"/>
                      <a:pt x="1562101" y="106997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任意多边形 75"/>
              <p:cNvSpPr/>
              <p:nvPr/>
            </p:nvSpPr>
            <p:spPr>
              <a:xfrm flipH="1">
                <a:off x="4518966" y="1101009"/>
                <a:ext cx="2298987" cy="1220973"/>
              </a:xfrm>
              <a:custGeom>
                <a:avLst/>
                <a:gdLst>
                  <a:gd name="connsiteX0" fmla="*/ 1298575 w 2089150"/>
                  <a:gd name="connsiteY0" fmla="*/ 1069975 h 1254125"/>
                  <a:gd name="connsiteX1" fmla="*/ 1196975 w 2089150"/>
                  <a:gd name="connsiteY1" fmla="*/ 1171575 h 1254125"/>
                  <a:gd name="connsiteX2" fmla="*/ 1266825 w 2089150"/>
                  <a:gd name="connsiteY2" fmla="*/ 1254125 h 1254125"/>
                  <a:gd name="connsiteX3" fmla="*/ 1990725 w 2089150"/>
                  <a:gd name="connsiteY3" fmla="*/ 1247775 h 1254125"/>
                  <a:gd name="connsiteX4" fmla="*/ 2089150 w 2089150"/>
                  <a:gd name="connsiteY4" fmla="*/ 1152525 h 1254125"/>
                  <a:gd name="connsiteX5" fmla="*/ 2085975 w 2089150"/>
                  <a:gd name="connsiteY5" fmla="*/ 415925 h 1254125"/>
                  <a:gd name="connsiteX6" fmla="*/ 2003425 w 2089150"/>
                  <a:gd name="connsiteY6" fmla="*/ 371475 h 1254125"/>
                  <a:gd name="connsiteX7" fmla="*/ 1898650 w 2089150"/>
                  <a:gd name="connsiteY7" fmla="*/ 469900 h 1254125"/>
                  <a:gd name="connsiteX8" fmla="*/ 1466850 w 2089150"/>
                  <a:gd name="connsiteY8" fmla="*/ 50800 h 1254125"/>
                  <a:gd name="connsiteX9" fmla="*/ 1387475 w 2089150"/>
                  <a:gd name="connsiteY9" fmla="*/ 6350 h 1254125"/>
                  <a:gd name="connsiteX10" fmla="*/ 222250 w 2089150"/>
                  <a:gd name="connsiteY10" fmla="*/ 0 h 1254125"/>
                  <a:gd name="connsiteX11" fmla="*/ 95250 w 2089150"/>
                  <a:gd name="connsiteY11" fmla="*/ 22225 h 1254125"/>
                  <a:gd name="connsiteX12" fmla="*/ 0 w 2089150"/>
                  <a:gd name="connsiteY12" fmla="*/ 98425 h 1254125"/>
                  <a:gd name="connsiteX0" fmla="*/ 1323975 w 2114550"/>
                  <a:gd name="connsiteY0" fmla="*/ 1069975 h 1254125"/>
                  <a:gd name="connsiteX1" fmla="*/ 1222375 w 2114550"/>
                  <a:gd name="connsiteY1" fmla="*/ 1171575 h 1254125"/>
                  <a:gd name="connsiteX2" fmla="*/ 1292225 w 2114550"/>
                  <a:gd name="connsiteY2" fmla="*/ 1254125 h 1254125"/>
                  <a:gd name="connsiteX3" fmla="*/ 2016125 w 2114550"/>
                  <a:gd name="connsiteY3" fmla="*/ 1247775 h 1254125"/>
                  <a:gd name="connsiteX4" fmla="*/ 2114550 w 2114550"/>
                  <a:gd name="connsiteY4" fmla="*/ 1152525 h 1254125"/>
                  <a:gd name="connsiteX5" fmla="*/ 2111375 w 2114550"/>
                  <a:gd name="connsiteY5" fmla="*/ 415925 h 1254125"/>
                  <a:gd name="connsiteX6" fmla="*/ 2028825 w 2114550"/>
                  <a:gd name="connsiteY6" fmla="*/ 371475 h 1254125"/>
                  <a:gd name="connsiteX7" fmla="*/ 1924050 w 2114550"/>
                  <a:gd name="connsiteY7" fmla="*/ 469900 h 1254125"/>
                  <a:gd name="connsiteX8" fmla="*/ 1492250 w 2114550"/>
                  <a:gd name="connsiteY8" fmla="*/ 50800 h 1254125"/>
                  <a:gd name="connsiteX9" fmla="*/ 1412875 w 2114550"/>
                  <a:gd name="connsiteY9" fmla="*/ 6350 h 1254125"/>
                  <a:gd name="connsiteX10" fmla="*/ 247650 w 2114550"/>
                  <a:gd name="connsiteY10" fmla="*/ 0 h 1254125"/>
                  <a:gd name="connsiteX11" fmla="*/ 120650 w 2114550"/>
                  <a:gd name="connsiteY11" fmla="*/ 22225 h 1254125"/>
                  <a:gd name="connsiteX12" fmla="*/ 0 w 2114550"/>
                  <a:gd name="connsiteY12" fmla="*/ 117475 h 1254125"/>
                  <a:gd name="connsiteX0" fmla="*/ 1333879 w 2124454"/>
                  <a:gd name="connsiteY0" fmla="*/ 1069975 h 1254125"/>
                  <a:gd name="connsiteX1" fmla="*/ 1232279 w 2124454"/>
                  <a:gd name="connsiteY1" fmla="*/ 1171575 h 1254125"/>
                  <a:gd name="connsiteX2" fmla="*/ 1302129 w 2124454"/>
                  <a:gd name="connsiteY2" fmla="*/ 1254125 h 1254125"/>
                  <a:gd name="connsiteX3" fmla="*/ 2026029 w 2124454"/>
                  <a:gd name="connsiteY3" fmla="*/ 1247775 h 1254125"/>
                  <a:gd name="connsiteX4" fmla="*/ 2124454 w 2124454"/>
                  <a:gd name="connsiteY4" fmla="*/ 1152525 h 1254125"/>
                  <a:gd name="connsiteX5" fmla="*/ 2121279 w 2124454"/>
                  <a:gd name="connsiteY5" fmla="*/ 415925 h 1254125"/>
                  <a:gd name="connsiteX6" fmla="*/ 2038729 w 2124454"/>
                  <a:gd name="connsiteY6" fmla="*/ 371475 h 1254125"/>
                  <a:gd name="connsiteX7" fmla="*/ 1933954 w 2124454"/>
                  <a:gd name="connsiteY7" fmla="*/ 469900 h 1254125"/>
                  <a:gd name="connsiteX8" fmla="*/ 1502154 w 2124454"/>
                  <a:gd name="connsiteY8" fmla="*/ 50800 h 1254125"/>
                  <a:gd name="connsiteX9" fmla="*/ 1422779 w 2124454"/>
                  <a:gd name="connsiteY9" fmla="*/ 6350 h 1254125"/>
                  <a:gd name="connsiteX10" fmla="*/ 257554 w 2124454"/>
                  <a:gd name="connsiteY10" fmla="*/ 0 h 1254125"/>
                  <a:gd name="connsiteX11" fmla="*/ 130554 w 2124454"/>
                  <a:gd name="connsiteY11" fmla="*/ 22225 h 1254125"/>
                  <a:gd name="connsiteX12" fmla="*/ 9904 w 2124454"/>
                  <a:gd name="connsiteY12" fmla="*/ 117475 h 1254125"/>
                  <a:gd name="connsiteX13" fmla="*/ 6729 w 2124454"/>
                  <a:gd name="connsiteY13" fmla="*/ 117475 h 1254125"/>
                  <a:gd name="connsiteX0" fmla="*/ 1409700 w 2200275"/>
                  <a:gd name="connsiteY0" fmla="*/ 1069975 h 1254125"/>
                  <a:gd name="connsiteX1" fmla="*/ 1308100 w 2200275"/>
                  <a:gd name="connsiteY1" fmla="*/ 1171575 h 1254125"/>
                  <a:gd name="connsiteX2" fmla="*/ 1377950 w 2200275"/>
                  <a:gd name="connsiteY2" fmla="*/ 1254125 h 1254125"/>
                  <a:gd name="connsiteX3" fmla="*/ 2101850 w 2200275"/>
                  <a:gd name="connsiteY3" fmla="*/ 1247775 h 1254125"/>
                  <a:gd name="connsiteX4" fmla="*/ 2200275 w 2200275"/>
                  <a:gd name="connsiteY4" fmla="*/ 1152525 h 1254125"/>
                  <a:gd name="connsiteX5" fmla="*/ 2197100 w 2200275"/>
                  <a:gd name="connsiteY5" fmla="*/ 415925 h 1254125"/>
                  <a:gd name="connsiteX6" fmla="*/ 2114550 w 2200275"/>
                  <a:gd name="connsiteY6" fmla="*/ 371475 h 1254125"/>
                  <a:gd name="connsiteX7" fmla="*/ 2009775 w 2200275"/>
                  <a:gd name="connsiteY7" fmla="*/ 469900 h 1254125"/>
                  <a:gd name="connsiteX8" fmla="*/ 1577975 w 2200275"/>
                  <a:gd name="connsiteY8" fmla="*/ 50800 h 1254125"/>
                  <a:gd name="connsiteX9" fmla="*/ 1498600 w 2200275"/>
                  <a:gd name="connsiteY9" fmla="*/ 6350 h 1254125"/>
                  <a:gd name="connsiteX10" fmla="*/ 333375 w 2200275"/>
                  <a:gd name="connsiteY10" fmla="*/ 0 h 1254125"/>
                  <a:gd name="connsiteX11" fmla="*/ 206375 w 2200275"/>
                  <a:gd name="connsiteY11" fmla="*/ 22225 h 1254125"/>
                  <a:gd name="connsiteX12" fmla="*/ 85725 w 2200275"/>
                  <a:gd name="connsiteY12" fmla="*/ 117475 h 1254125"/>
                  <a:gd name="connsiteX13" fmla="*/ 0 w 2200275"/>
                  <a:gd name="connsiteY13" fmla="*/ 307975 h 1254125"/>
                  <a:gd name="connsiteX0" fmla="*/ 1417041 w 2207616"/>
                  <a:gd name="connsiteY0" fmla="*/ 1069975 h 1254125"/>
                  <a:gd name="connsiteX1" fmla="*/ 1315441 w 2207616"/>
                  <a:gd name="connsiteY1" fmla="*/ 1171575 h 1254125"/>
                  <a:gd name="connsiteX2" fmla="*/ 1385291 w 2207616"/>
                  <a:gd name="connsiteY2" fmla="*/ 1254125 h 1254125"/>
                  <a:gd name="connsiteX3" fmla="*/ 2109191 w 2207616"/>
                  <a:gd name="connsiteY3" fmla="*/ 1247775 h 1254125"/>
                  <a:gd name="connsiteX4" fmla="*/ 2207616 w 2207616"/>
                  <a:gd name="connsiteY4" fmla="*/ 1152525 h 1254125"/>
                  <a:gd name="connsiteX5" fmla="*/ 2204441 w 2207616"/>
                  <a:gd name="connsiteY5" fmla="*/ 415925 h 1254125"/>
                  <a:gd name="connsiteX6" fmla="*/ 2121891 w 2207616"/>
                  <a:gd name="connsiteY6" fmla="*/ 371475 h 1254125"/>
                  <a:gd name="connsiteX7" fmla="*/ 2017116 w 2207616"/>
                  <a:gd name="connsiteY7" fmla="*/ 469900 h 1254125"/>
                  <a:gd name="connsiteX8" fmla="*/ 1585316 w 2207616"/>
                  <a:gd name="connsiteY8" fmla="*/ 50800 h 1254125"/>
                  <a:gd name="connsiteX9" fmla="*/ 1505941 w 2207616"/>
                  <a:gd name="connsiteY9" fmla="*/ 6350 h 1254125"/>
                  <a:gd name="connsiteX10" fmla="*/ 340716 w 2207616"/>
                  <a:gd name="connsiteY10" fmla="*/ 0 h 1254125"/>
                  <a:gd name="connsiteX11" fmla="*/ 213716 w 2207616"/>
                  <a:gd name="connsiteY11" fmla="*/ 22225 h 1254125"/>
                  <a:gd name="connsiteX12" fmla="*/ 93066 w 2207616"/>
                  <a:gd name="connsiteY12" fmla="*/ 117475 h 1254125"/>
                  <a:gd name="connsiteX13" fmla="*/ 7341 w 2207616"/>
                  <a:gd name="connsiteY13" fmla="*/ 307975 h 1254125"/>
                  <a:gd name="connsiteX14" fmla="*/ 4167 w 2207616"/>
                  <a:gd name="connsiteY14" fmla="*/ 30480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22750 w 2203974"/>
                  <a:gd name="connsiteY15" fmla="*/ 3079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108475 w 2203974"/>
                  <a:gd name="connsiteY16" fmla="*/ 1301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213250 w 2203974"/>
                  <a:gd name="connsiteY17" fmla="*/ 4445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333900 w 2203974"/>
                  <a:gd name="connsiteY18" fmla="*/ 4762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448200 w 2203974"/>
                  <a:gd name="connsiteY19" fmla="*/ 101600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1407050 w 2203974"/>
                  <a:gd name="connsiteY19" fmla="*/ 106997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1416575 w 2203974"/>
                  <a:gd name="connsiteY19" fmla="*/ 1076325 h 1254125"/>
                  <a:gd name="connsiteX0" fmla="*/ 1413399 w 2203974"/>
                  <a:gd name="connsiteY0" fmla="*/ 1069975 h 1254125"/>
                  <a:gd name="connsiteX1" fmla="*/ 1311799 w 2203974"/>
                  <a:gd name="connsiteY1" fmla="*/ 1171575 h 1254125"/>
                  <a:gd name="connsiteX2" fmla="*/ 1381649 w 2203974"/>
                  <a:gd name="connsiteY2" fmla="*/ 1254125 h 1254125"/>
                  <a:gd name="connsiteX3" fmla="*/ 2105549 w 2203974"/>
                  <a:gd name="connsiteY3" fmla="*/ 1247775 h 1254125"/>
                  <a:gd name="connsiteX4" fmla="*/ 2203974 w 2203974"/>
                  <a:gd name="connsiteY4" fmla="*/ 1152525 h 1254125"/>
                  <a:gd name="connsiteX5" fmla="*/ 2200799 w 2203974"/>
                  <a:gd name="connsiteY5" fmla="*/ 415925 h 1254125"/>
                  <a:gd name="connsiteX6" fmla="*/ 2118249 w 2203974"/>
                  <a:gd name="connsiteY6" fmla="*/ 371475 h 1254125"/>
                  <a:gd name="connsiteX7" fmla="*/ 2013474 w 2203974"/>
                  <a:gd name="connsiteY7" fmla="*/ 469900 h 1254125"/>
                  <a:gd name="connsiteX8" fmla="*/ 1581674 w 2203974"/>
                  <a:gd name="connsiteY8" fmla="*/ 50800 h 1254125"/>
                  <a:gd name="connsiteX9" fmla="*/ 1502299 w 2203974"/>
                  <a:gd name="connsiteY9" fmla="*/ 6350 h 1254125"/>
                  <a:gd name="connsiteX10" fmla="*/ 337074 w 2203974"/>
                  <a:gd name="connsiteY10" fmla="*/ 0 h 1254125"/>
                  <a:gd name="connsiteX11" fmla="*/ 210074 w 2203974"/>
                  <a:gd name="connsiteY11" fmla="*/ 22225 h 1254125"/>
                  <a:gd name="connsiteX12" fmla="*/ 89424 w 2203974"/>
                  <a:gd name="connsiteY12" fmla="*/ 117475 h 1254125"/>
                  <a:gd name="connsiteX13" fmla="*/ 3699 w 2203974"/>
                  <a:gd name="connsiteY13" fmla="*/ 307975 h 1254125"/>
                  <a:gd name="connsiteX14" fmla="*/ 22750 w 2203974"/>
                  <a:gd name="connsiteY14" fmla="*/ 311150 h 1254125"/>
                  <a:gd name="connsiteX15" fmla="*/ 105300 w 2203974"/>
                  <a:gd name="connsiteY15" fmla="*/ 133350 h 1254125"/>
                  <a:gd name="connsiteX16" fmla="*/ 216425 w 2203974"/>
                  <a:gd name="connsiteY16" fmla="*/ 47625 h 1254125"/>
                  <a:gd name="connsiteX17" fmla="*/ 333900 w 2203974"/>
                  <a:gd name="connsiteY17" fmla="*/ 53975 h 1254125"/>
                  <a:gd name="connsiteX18" fmla="*/ 448200 w 2203974"/>
                  <a:gd name="connsiteY18" fmla="*/ 101600 h 1254125"/>
                  <a:gd name="connsiteX19" fmla="*/ 1416575 w 2203974"/>
                  <a:gd name="connsiteY19" fmla="*/ 1076325 h 1254125"/>
                  <a:gd name="connsiteX20" fmla="*/ 1413399 w 2203974"/>
                  <a:gd name="connsiteY20" fmla="*/ 1069975 h 1254125"/>
                  <a:gd name="connsiteX0" fmla="*/ 1414866 w 2205441"/>
                  <a:gd name="connsiteY0" fmla="*/ 1069975 h 1254125"/>
                  <a:gd name="connsiteX1" fmla="*/ 1313266 w 2205441"/>
                  <a:gd name="connsiteY1" fmla="*/ 1171575 h 1254125"/>
                  <a:gd name="connsiteX2" fmla="*/ 1383116 w 2205441"/>
                  <a:gd name="connsiteY2" fmla="*/ 1254125 h 1254125"/>
                  <a:gd name="connsiteX3" fmla="*/ 2107016 w 2205441"/>
                  <a:gd name="connsiteY3" fmla="*/ 1247775 h 1254125"/>
                  <a:gd name="connsiteX4" fmla="*/ 2205441 w 2205441"/>
                  <a:gd name="connsiteY4" fmla="*/ 1152525 h 1254125"/>
                  <a:gd name="connsiteX5" fmla="*/ 2202266 w 2205441"/>
                  <a:gd name="connsiteY5" fmla="*/ 415925 h 1254125"/>
                  <a:gd name="connsiteX6" fmla="*/ 2119716 w 2205441"/>
                  <a:gd name="connsiteY6" fmla="*/ 371475 h 1254125"/>
                  <a:gd name="connsiteX7" fmla="*/ 2014941 w 2205441"/>
                  <a:gd name="connsiteY7" fmla="*/ 469900 h 1254125"/>
                  <a:gd name="connsiteX8" fmla="*/ 1583141 w 2205441"/>
                  <a:gd name="connsiteY8" fmla="*/ 50800 h 1254125"/>
                  <a:gd name="connsiteX9" fmla="*/ 1503766 w 2205441"/>
                  <a:gd name="connsiteY9" fmla="*/ 6350 h 1254125"/>
                  <a:gd name="connsiteX10" fmla="*/ 338541 w 2205441"/>
                  <a:gd name="connsiteY10" fmla="*/ 0 h 1254125"/>
                  <a:gd name="connsiteX11" fmla="*/ 211541 w 2205441"/>
                  <a:gd name="connsiteY11" fmla="*/ 22225 h 1254125"/>
                  <a:gd name="connsiteX12" fmla="*/ 90891 w 2205441"/>
                  <a:gd name="connsiteY12" fmla="*/ 117475 h 1254125"/>
                  <a:gd name="connsiteX13" fmla="*/ 5166 w 2205441"/>
                  <a:gd name="connsiteY13" fmla="*/ 307975 h 1254125"/>
                  <a:gd name="connsiteX14" fmla="*/ 11517 w 2205441"/>
                  <a:gd name="connsiteY14" fmla="*/ 314325 h 1254125"/>
                  <a:gd name="connsiteX15" fmla="*/ 106767 w 2205441"/>
                  <a:gd name="connsiteY15" fmla="*/ 133350 h 1254125"/>
                  <a:gd name="connsiteX16" fmla="*/ 217892 w 2205441"/>
                  <a:gd name="connsiteY16" fmla="*/ 47625 h 1254125"/>
                  <a:gd name="connsiteX17" fmla="*/ 335367 w 2205441"/>
                  <a:gd name="connsiteY17" fmla="*/ 53975 h 1254125"/>
                  <a:gd name="connsiteX18" fmla="*/ 449667 w 2205441"/>
                  <a:gd name="connsiteY18" fmla="*/ 101600 h 1254125"/>
                  <a:gd name="connsiteX19" fmla="*/ 1418042 w 2205441"/>
                  <a:gd name="connsiteY19" fmla="*/ 1076325 h 1254125"/>
                  <a:gd name="connsiteX20" fmla="*/ 1414866 w 2205441"/>
                  <a:gd name="connsiteY20" fmla="*/ 1069975 h 1254125"/>
                  <a:gd name="connsiteX0" fmla="*/ 1414866 w 2205441"/>
                  <a:gd name="connsiteY0" fmla="*/ 1069975 h 1254125"/>
                  <a:gd name="connsiteX1" fmla="*/ 1313266 w 2205441"/>
                  <a:gd name="connsiteY1" fmla="*/ 1171575 h 1254125"/>
                  <a:gd name="connsiteX2" fmla="*/ 1383116 w 2205441"/>
                  <a:gd name="connsiteY2" fmla="*/ 1254125 h 1254125"/>
                  <a:gd name="connsiteX3" fmla="*/ 2107016 w 2205441"/>
                  <a:gd name="connsiteY3" fmla="*/ 1247775 h 1254125"/>
                  <a:gd name="connsiteX4" fmla="*/ 2205441 w 2205441"/>
                  <a:gd name="connsiteY4" fmla="*/ 1152525 h 1254125"/>
                  <a:gd name="connsiteX5" fmla="*/ 2202266 w 2205441"/>
                  <a:gd name="connsiteY5" fmla="*/ 415925 h 1254125"/>
                  <a:gd name="connsiteX6" fmla="*/ 2119716 w 2205441"/>
                  <a:gd name="connsiteY6" fmla="*/ 371475 h 1254125"/>
                  <a:gd name="connsiteX7" fmla="*/ 2014941 w 2205441"/>
                  <a:gd name="connsiteY7" fmla="*/ 469900 h 1254125"/>
                  <a:gd name="connsiteX8" fmla="*/ 1583141 w 2205441"/>
                  <a:gd name="connsiteY8" fmla="*/ 50800 h 1254125"/>
                  <a:gd name="connsiteX9" fmla="*/ 1503766 w 2205441"/>
                  <a:gd name="connsiteY9" fmla="*/ 6350 h 1254125"/>
                  <a:gd name="connsiteX10" fmla="*/ 338541 w 2205441"/>
                  <a:gd name="connsiteY10" fmla="*/ 0 h 1254125"/>
                  <a:gd name="connsiteX11" fmla="*/ 211541 w 2205441"/>
                  <a:gd name="connsiteY11" fmla="*/ 22225 h 1254125"/>
                  <a:gd name="connsiteX12" fmla="*/ 90891 w 2205441"/>
                  <a:gd name="connsiteY12" fmla="*/ 117475 h 1254125"/>
                  <a:gd name="connsiteX13" fmla="*/ 5166 w 2205441"/>
                  <a:gd name="connsiteY13" fmla="*/ 307975 h 1254125"/>
                  <a:gd name="connsiteX14" fmla="*/ 11517 w 2205441"/>
                  <a:gd name="connsiteY14" fmla="*/ 314325 h 1254125"/>
                  <a:gd name="connsiteX15" fmla="*/ 90892 w 2205441"/>
                  <a:gd name="connsiteY15" fmla="*/ 152400 h 1254125"/>
                  <a:gd name="connsiteX16" fmla="*/ 217892 w 2205441"/>
                  <a:gd name="connsiteY16" fmla="*/ 47625 h 1254125"/>
                  <a:gd name="connsiteX17" fmla="*/ 335367 w 2205441"/>
                  <a:gd name="connsiteY17" fmla="*/ 53975 h 1254125"/>
                  <a:gd name="connsiteX18" fmla="*/ 449667 w 2205441"/>
                  <a:gd name="connsiteY18" fmla="*/ 101600 h 1254125"/>
                  <a:gd name="connsiteX19" fmla="*/ 1418042 w 2205441"/>
                  <a:gd name="connsiteY19" fmla="*/ 1076325 h 1254125"/>
                  <a:gd name="connsiteX20" fmla="*/ 1414866 w 2205441"/>
                  <a:gd name="connsiteY20" fmla="*/ 1069975 h 1254125"/>
                  <a:gd name="connsiteX0" fmla="*/ 1414866 w 2205441"/>
                  <a:gd name="connsiteY0" fmla="*/ 1126251 h 1310401"/>
                  <a:gd name="connsiteX1" fmla="*/ 1313266 w 2205441"/>
                  <a:gd name="connsiteY1" fmla="*/ 1227851 h 1310401"/>
                  <a:gd name="connsiteX2" fmla="*/ 1383116 w 2205441"/>
                  <a:gd name="connsiteY2" fmla="*/ 1310401 h 1310401"/>
                  <a:gd name="connsiteX3" fmla="*/ 2107016 w 2205441"/>
                  <a:gd name="connsiteY3" fmla="*/ 1304051 h 1310401"/>
                  <a:gd name="connsiteX4" fmla="*/ 2205441 w 2205441"/>
                  <a:gd name="connsiteY4" fmla="*/ 1208801 h 1310401"/>
                  <a:gd name="connsiteX5" fmla="*/ 2202266 w 2205441"/>
                  <a:gd name="connsiteY5" fmla="*/ 472201 h 1310401"/>
                  <a:gd name="connsiteX6" fmla="*/ 2119716 w 2205441"/>
                  <a:gd name="connsiteY6" fmla="*/ 427751 h 1310401"/>
                  <a:gd name="connsiteX7" fmla="*/ 2014941 w 2205441"/>
                  <a:gd name="connsiteY7" fmla="*/ 526176 h 1310401"/>
                  <a:gd name="connsiteX8" fmla="*/ 1583141 w 2205441"/>
                  <a:gd name="connsiteY8" fmla="*/ 107076 h 1310401"/>
                  <a:gd name="connsiteX9" fmla="*/ 1503766 w 2205441"/>
                  <a:gd name="connsiteY9" fmla="*/ 62626 h 1310401"/>
                  <a:gd name="connsiteX10" fmla="*/ 338541 w 2205441"/>
                  <a:gd name="connsiteY10" fmla="*/ 56276 h 1310401"/>
                  <a:gd name="connsiteX11" fmla="*/ 211541 w 2205441"/>
                  <a:gd name="connsiteY11" fmla="*/ 78501 h 1310401"/>
                  <a:gd name="connsiteX12" fmla="*/ 90891 w 2205441"/>
                  <a:gd name="connsiteY12" fmla="*/ 173751 h 1310401"/>
                  <a:gd name="connsiteX13" fmla="*/ 5166 w 2205441"/>
                  <a:gd name="connsiteY13" fmla="*/ 364251 h 1310401"/>
                  <a:gd name="connsiteX14" fmla="*/ 11517 w 2205441"/>
                  <a:gd name="connsiteY14" fmla="*/ 370601 h 1310401"/>
                  <a:gd name="connsiteX15" fmla="*/ 90892 w 2205441"/>
                  <a:gd name="connsiteY15" fmla="*/ 208676 h 1310401"/>
                  <a:gd name="connsiteX16" fmla="*/ 217892 w 2205441"/>
                  <a:gd name="connsiteY16" fmla="*/ 103901 h 1310401"/>
                  <a:gd name="connsiteX17" fmla="*/ 335367 w 2205441"/>
                  <a:gd name="connsiteY17" fmla="*/ 110251 h 1310401"/>
                  <a:gd name="connsiteX18" fmla="*/ 449667 w 2205441"/>
                  <a:gd name="connsiteY18" fmla="*/ 157876 h 1310401"/>
                  <a:gd name="connsiteX19" fmla="*/ 1418042 w 2205441"/>
                  <a:gd name="connsiteY19" fmla="*/ 1132601 h 1310401"/>
                  <a:gd name="connsiteX20" fmla="*/ 1414866 w 2205441"/>
                  <a:gd name="connsiteY20" fmla="*/ 1126251 h 1310401"/>
                  <a:gd name="connsiteX0" fmla="*/ 1414866 w 2205441"/>
                  <a:gd name="connsiteY0" fmla="*/ 1126251 h 1310401"/>
                  <a:gd name="connsiteX1" fmla="*/ 1313266 w 2205441"/>
                  <a:gd name="connsiteY1" fmla="*/ 1227851 h 1310401"/>
                  <a:gd name="connsiteX2" fmla="*/ 1383116 w 2205441"/>
                  <a:gd name="connsiteY2" fmla="*/ 1310401 h 1310401"/>
                  <a:gd name="connsiteX3" fmla="*/ 2107016 w 2205441"/>
                  <a:gd name="connsiteY3" fmla="*/ 1304051 h 1310401"/>
                  <a:gd name="connsiteX4" fmla="*/ 2205441 w 2205441"/>
                  <a:gd name="connsiteY4" fmla="*/ 1208801 h 1310401"/>
                  <a:gd name="connsiteX5" fmla="*/ 2202266 w 2205441"/>
                  <a:gd name="connsiteY5" fmla="*/ 472201 h 1310401"/>
                  <a:gd name="connsiteX6" fmla="*/ 2119716 w 2205441"/>
                  <a:gd name="connsiteY6" fmla="*/ 427751 h 1310401"/>
                  <a:gd name="connsiteX7" fmla="*/ 2014941 w 2205441"/>
                  <a:gd name="connsiteY7" fmla="*/ 526176 h 1310401"/>
                  <a:gd name="connsiteX8" fmla="*/ 1583141 w 2205441"/>
                  <a:gd name="connsiteY8" fmla="*/ 107076 h 1310401"/>
                  <a:gd name="connsiteX9" fmla="*/ 1503766 w 2205441"/>
                  <a:gd name="connsiteY9" fmla="*/ 62626 h 1310401"/>
                  <a:gd name="connsiteX10" fmla="*/ 211541 w 2205441"/>
                  <a:gd name="connsiteY10" fmla="*/ 78501 h 1310401"/>
                  <a:gd name="connsiteX11" fmla="*/ 90891 w 2205441"/>
                  <a:gd name="connsiteY11" fmla="*/ 173751 h 1310401"/>
                  <a:gd name="connsiteX12" fmla="*/ 5166 w 2205441"/>
                  <a:gd name="connsiteY12" fmla="*/ 364251 h 1310401"/>
                  <a:gd name="connsiteX13" fmla="*/ 11517 w 2205441"/>
                  <a:gd name="connsiteY13" fmla="*/ 370601 h 1310401"/>
                  <a:gd name="connsiteX14" fmla="*/ 90892 w 2205441"/>
                  <a:gd name="connsiteY14" fmla="*/ 208676 h 1310401"/>
                  <a:gd name="connsiteX15" fmla="*/ 217892 w 2205441"/>
                  <a:gd name="connsiteY15" fmla="*/ 103901 h 1310401"/>
                  <a:gd name="connsiteX16" fmla="*/ 335367 w 2205441"/>
                  <a:gd name="connsiteY16" fmla="*/ 110251 h 1310401"/>
                  <a:gd name="connsiteX17" fmla="*/ 449667 w 2205441"/>
                  <a:gd name="connsiteY17" fmla="*/ 157876 h 1310401"/>
                  <a:gd name="connsiteX18" fmla="*/ 1418042 w 2205441"/>
                  <a:gd name="connsiteY18" fmla="*/ 1132601 h 1310401"/>
                  <a:gd name="connsiteX19" fmla="*/ 1414866 w 2205441"/>
                  <a:gd name="connsiteY19" fmla="*/ 1126251 h 1310401"/>
                  <a:gd name="connsiteX0" fmla="*/ 1414866 w 2205441"/>
                  <a:gd name="connsiteY0" fmla="*/ 1064271 h 1248421"/>
                  <a:gd name="connsiteX1" fmla="*/ 1313266 w 2205441"/>
                  <a:gd name="connsiteY1" fmla="*/ 1165871 h 1248421"/>
                  <a:gd name="connsiteX2" fmla="*/ 1383116 w 2205441"/>
                  <a:gd name="connsiteY2" fmla="*/ 1248421 h 1248421"/>
                  <a:gd name="connsiteX3" fmla="*/ 2107016 w 2205441"/>
                  <a:gd name="connsiteY3" fmla="*/ 1242071 h 1248421"/>
                  <a:gd name="connsiteX4" fmla="*/ 2205441 w 2205441"/>
                  <a:gd name="connsiteY4" fmla="*/ 1146821 h 1248421"/>
                  <a:gd name="connsiteX5" fmla="*/ 2202266 w 2205441"/>
                  <a:gd name="connsiteY5" fmla="*/ 410221 h 1248421"/>
                  <a:gd name="connsiteX6" fmla="*/ 2119716 w 2205441"/>
                  <a:gd name="connsiteY6" fmla="*/ 365771 h 1248421"/>
                  <a:gd name="connsiteX7" fmla="*/ 2014941 w 2205441"/>
                  <a:gd name="connsiteY7" fmla="*/ 464196 h 1248421"/>
                  <a:gd name="connsiteX8" fmla="*/ 1583141 w 2205441"/>
                  <a:gd name="connsiteY8" fmla="*/ 45096 h 1248421"/>
                  <a:gd name="connsiteX9" fmla="*/ 1503766 w 2205441"/>
                  <a:gd name="connsiteY9" fmla="*/ 646 h 1248421"/>
                  <a:gd name="connsiteX10" fmla="*/ 211541 w 2205441"/>
                  <a:gd name="connsiteY10" fmla="*/ 16521 h 1248421"/>
                  <a:gd name="connsiteX11" fmla="*/ 90891 w 2205441"/>
                  <a:gd name="connsiteY11" fmla="*/ 111771 h 1248421"/>
                  <a:gd name="connsiteX12" fmla="*/ 5166 w 2205441"/>
                  <a:gd name="connsiteY12" fmla="*/ 302271 h 1248421"/>
                  <a:gd name="connsiteX13" fmla="*/ 11517 w 2205441"/>
                  <a:gd name="connsiteY13" fmla="*/ 308621 h 1248421"/>
                  <a:gd name="connsiteX14" fmla="*/ 90892 w 2205441"/>
                  <a:gd name="connsiteY14" fmla="*/ 146696 h 1248421"/>
                  <a:gd name="connsiteX15" fmla="*/ 217892 w 2205441"/>
                  <a:gd name="connsiteY15" fmla="*/ 41921 h 1248421"/>
                  <a:gd name="connsiteX16" fmla="*/ 449667 w 2205441"/>
                  <a:gd name="connsiteY16" fmla="*/ 95896 h 1248421"/>
                  <a:gd name="connsiteX17" fmla="*/ 1418042 w 2205441"/>
                  <a:gd name="connsiteY17" fmla="*/ 1070621 h 1248421"/>
                  <a:gd name="connsiteX18" fmla="*/ 1414866 w 2205441"/>
                  <a:gd name="connsiteY18" fmla="*/ 1064271 h 1248421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217892 w 2205441"/>
                  <a:gd name="connsiteY15" fmla="*/ 41275 h 1247775"/>
                  <a:gd name="connsiteX16" fmla="*/ 449667 w 2205441"/>
                  <a:gd name="connsiteY16" fmla="*/ 95250 h 1247775"/>
                  <a:gd name="connsiteX17" fmla="*/ 1418042 w 2205441"/>
                  <a:gd name="connsiteY17" fmla="*/ 1069975 h 1247775"/>
                  <a:gd name="connsiteX18" fmla="*/ 1414866 w 2205441"/>
                  <a:gd name="connsiteY18" fmla="*/ 1063625 h 1247775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189317 w 2205441"/>
                  <a:gd name="connsiteY15" fmla="*/ 63500 h 1247775"/>
                  <a:gd name="connsiteX16" fmla="*/ 449667 w 2205441"/>
                  <a:gd name="connsiteY16" fmla="*/ 95250 h 1247775"/>
                  <a:gd name="connsiteX17" fmla="*/ 1418042 w 2205441"/>
                  <a:gd name="connsiteY17" fmla="*/ 1069975 h 1247775"/>
                  <a:gd name="connsiteX18" fmla="*/ 1414866 w 2205441"/>
                  <a:gd name="connsiteY18" fmla="*/ 1063625 h 1247775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449667 w 2205441"/>
                  <a:gd name="connsiteY15" fmla="*/ 95250 h 1247775"/>
                  <a:gd name="connsiteX16" fmla="*/ 1418042 w 2205441"/>
                  <a:gd name="connsiteY16" fmla="*/ 1069975 h 1247775"/>
                  <a:gd name="connsiteX17" fmla="*/ 1414866 w 2205441"/>
                  <a:gd name="connsiteY17" fmla="*/ 1063625 h 1247775"/>
                  <a:gd name="connsiteX0" fmla="*/ 1414866 w 2205441"/>
                  <a:gd name="connsiteY0" fmla="*/ 1063625 h 1247775"/>
                  <a:gd name="connsiteX1" fmla="*/ 1313266 w 2205441"/>
                  <a:gd name="connsiteY1" fmla="*/ 1165225 h 1247775"/>
                  <a:gd name="connsiteX2" fmla="*/ 1383116 w 2205441"/>
                  <a:gd name="connsiteY2" fmla="*/ 1247775 h 1247775"/>
                  <a:gd name="connsiteX3" fmla="*/ 2107016 w 2205441"/>
                  <a:gd name="connsiteY3" fmla="*/ 1241425 h 1247775"/>
                  <a:gd name="connsiteX4" fmla="*/ 2205441 w 2205441"/>
                  <a:gd name="connsiteY4" fmla="*/ 1146175 h 1247775"/>
                  <a:gd name="connsiteX5" fmla="*/ 2202266 w 2205441"/>
                  <a:gd name="connsiteY5" fmla="*/ 409575 h 1247775"/>
                  <a:gd name="connsiteX6" fmla="*/ 2119716 w 2205441"/>
                  <a:gd name="connsiteY6" fmla="*/ 365125 h 1247775"/>
                  <a:gd name="connsiteX7" fmla="*/ 2014941 w 2205441"/>
                  <a:gd name="connsiteY7" fmla="*/ 463550 h 1247775"/>
                  <a:gd name="connsiteX8" fmla="*/ 1583141 w 2205441"/>
                  <a:gd name="connsiteY8" fmla="*/ 44450 h 1247775"/>
                  <a:gd name="connsiteX9" fmla="*/ 1503766 w 2205441"/>
                  <a:gd name="connsiteY9" fmla="*/ 0 h 1247775"/>
                  <a:gd name="connsiteX10" fmla="*/ 211541 w 2205441"/>
                  <a:gd name="connsiteY10" fmla="*/ 15875 h 1247775"/>
                  <a:gd name="connsiteX11" fmla="*/ 90891 w 2205441"/>
                  <a:gd name="connsiteY11" fmla="*/ 111125 h 1247775"/>
                  <a:gd name="connsiteX12" fmla="*/ 5166 w 2205441"/>
                  <a:gd name="connsiteY12" fmla="*/ 301625 h 1247775"/>
                  <a:gd name="connsiteX13" fmla="*/ 11517 w 2205441"/>
                  <a:gd name="connsiteY13" fmla="*/ 307975 h 1247775"/>
                  <a:gd name="connsiteX14" fmla="*/ 90892 w 2205441"/>
                  <a:gd name="connsiteY14" fmla="*/ 146050 h 1247775"/>
                  <a:gd name="connsiteX15" fmla="*/ 449667 w 2205441"/>
                  <a:gd name="connsiteY15" fmla="*/ 95250 h 1247775"/>
                  <a:gd name="connsiteX16" fmla="*/ 1418042 w 2205441"/>
                  <a:gd name="connsiteY16" fmla="*/ 1069975 h 1247775"/>
                  <a:gd name="connsiteX17" fmla="*/ 1414866 w 2205441"/>
                  <a:gd name="connsiteY17" fmla="*/ 1063625 h 1247775"/>
                  <a:gd name="connsiteX0" fmla="*/ 1413153 w 2203728"/>
                  <a:gd name="connsiteY0" fmla="*/ 1063625 h 1247775"/>
                  <a:gd name="connsiteX1" fmla="*/ 1311553 w 2203728"/>
                  <a:gd name="connsiteY1" fmla="*/ 1165225 h 1247775"/>
                  <a:gd name="connsiteX2" fmla="*/ 1381403 w 2203728"/>
                  <a:gd name="connsiteY2" fmla="*/ 1247775 h 1247775"/>
                  <a:gd name="connsiteX3" fmla="*/ 2105303 w 2203728"/>
                  <a:gd name="connsiteY3" fmla="*/ 1241425 h 1247775"/>
                  <a:gd name="connsiteX4" fmla="*/ 2203728 w 2203728"/>
                  <a:gd name="connsiteY4" fmla="*/ 1146175 h 1247775"/>
                  <a:gd name="connsiteX5" fmla="*/ 2200553 w 2203728"/>
                  <a:gd name="connsiteY5" fmla="*/ 409575 h 1247775"/>
                  <a:gd name="connsiteX6" fmla="*/ 2118003 w 2203728"/>
                  <a:gd name="connsiteY6" fmla="*/ 365125 h 1247775"/>
                  <a:gd name="connsiteX7" fmla="*/ 2013228 w 2203728"/>
                  <a:gd name="connsiteY7" fmla="*/ 463550 h 1247775"/>
                  <a:gd name="connsiteX8" fmla="*/ 1581428 w 2203728"/>
                  <a:gd name="connsiteY8" fmla="*/ 44450 h 1247775"/>
                  <a:gd name="connsiteX9" fmla="*/ 1502053 w 2203728"/>
                  <a:gd name="connsiteY9" fmla="*/ 0 h 1247775"/>
                  <a:gd name="connsiteX10" fmla="*/ 209828 w 2203728"/>
                  <a:gd name="connsiteY10" fmla="*/ 15875 h 1247775"/>
                  <a:gd name="connsiteX11" fmla="*/ 89178 w 2203728"/>
                  <a:gd name="connsiteY11" fmla="*/ 111125 h 1247775"/>
                  <a:gd name="connsiteX12" fmla="*/ 3453 w 2203728"/>
                  <a:gd name="connsiteY12" fmla="*/ 301625 h 1247775"/>
                  <a:gd name="connsiteX13" fmla="*/ 25679 w 2203728"/>
                  <a:gd name="connsiteY13" fmla="*/ 320675 h 1247775"/>
                  <a:gd name="connsiteX14" fmla="*/ 89179 w 2203728"/>
                  <a:gd name="connsiteY14" fmla="*/ 146050 h 1247775"/>
                  <a:gd name="connsiteX15" fmla="*/ 447954 w 2203728"/>
                  <a:gd name="connsiteY15" fmla="*/ 95250 h 1247775"/>
                  <a:gd name="connsiteX16" fmla="*/ 1416329 w 2203728"/>
                  <a:gd name="connsiteY16" fmla="*/ 1069975 h 1247775"/>
                  <a:gd name="connsiteX17" fmla="*/ 1413153 w 2203728"/>
                  <a:gd name="connsiteY17" fmla="*/ 1063625 h 1247775"/>
                  <a:gd name="connsiteX0" fmla="*/ 1440435 w 2231010"/>
                  <a:gd name="connsiteY0" fmla="*/ 1063625 h 1247775"/>
                  <a:gd name="connsiteX1" fmla="*/ 1338835 w 2231010"/>
                  <a:gd name="connsiteY1" fmla="*/ 1165225 h 1247775"/>
                  <a:gd name="connsiteX2" fmla="*/ 1408685 w 2231010"/>
                  <a:gd name="connsiteY2" fmla="*/ 1247775 h 1247775"/>
                  <a:gd name="connsiteX3" fmla="*/ 2132585 w 2231010"/>
                  <a:gd name="connsiteY3" fmla="*/ 1241425 h 1247775"/>
                  <a:gd name="connsiteX4" fmla="*/ 2231010 w 2231010"/>
                  <a:gd name="connsiteY4" fmla="*/ 1146175 h 1247775"/>
                  <a:gd name="connsiteX5" fmla="*/ 2227835 w 2231010"/>
                  <a:gd name="connsiteY5" fmla="*/ 409575 h 1247775"/>
                  <a:gd name="connsiteX6" fmla="*/ 2145285 w 2231010"/>
                  <a:gd name="connsiteY6" fmla="*/ 365125 h 1247775"/>
                  <a:gd name="connsiteX7" fmla="*/ 2040510 w 2231010"/>
                  <a:gd name="connsiteY7" fmla="*/ 463550 h 1247775"/>
                  <a:gd name="connsiteX8" fmla="*/ 1608710 w 2231010"/>
                  <a:gd name="connsiteY8" fmla="*/ 44450 h 1247775"/>
                  <a:gd name="connsiteX9" fmla="*/ 1529335 w 2231010"/>
                  <a:gd name="connsiteY9" fmla="*/ 0 h 1247775"/>
                  <a:gd name="connsiteX10" fmla="*/ 237110 w 2231010"/>
                  <a:gd name="connsiteY10" fmla="*/ 15875 h 1247775"/>
                  <a:gd name="connsiteX11" fmla="*/ 116460 w 2231010"/>
                  <a:gd name="connsiteY11" fmla="*/ 111125 h 1247775"/>
                  <a:gd name="connsiteX12" fmla="*/ 2160 w 2231010"/>
                  <a:gd name="connsiteY12" fmla="*/ 292100 h 1247775"/>
                  <a:gd name="connsiteX13" fmla="*/ 52961 w 2231010"/>
                  <a:gd name="connsiteY13" fmla="*/ 320675 h 1247775"/>
                  <a:gd name="connsiteX14" fmla="*/ 116461 w 2231010"/>
                  <a:gd name="connsiteY14" fmla="*/ 146050 h 1247775"/>
                  <a:gd name="connsiteX15" fmla="*/ 475236 w 2231010"/>
                  <a:gd name="connsiteY15" fmla="*/ 95250 h 1247775"/>
                  <a:gd name="connsiteX16" fmla="*/ 1443611 w 2231010"/>
                  <a:gd name="connsiteY16" fmla="*/ 1069975 h 1247775"/>
                  <a:gd name="connsiteX17" fmla="*/ 1440435 w 2231010"/>
                  <a:gd name="connsiteY17" fmla="*/ 1063625 h 1247775"/>
                  <a:gd name="connsiteX0" fmla="*/ 1438275 w 2228850"/>
                  <a:gd name="connsiteY0" fmla="*/ 1063625 h 1247775"/>
                  <a:gd name="connsiteX1" fmla="*/ 1336675 w 2228850"/>
                  <a:gd name="connsiteY1" fmla="*/ 1165225 h 1247775"/>
                  <a:gd name="connsiteX2" fmla="*/ 1406525 w 2228850"/>
                  <a:gd name="connsiteY2" fmla="*/ 1247775 h 1247775"/>
                  <a:gd name="connsiteX3" fmla="*/ 2130425 w 2228850"/>
                  <a:gd name="connsiteY3" fmla="*/ 1241425 h 1247775"/>
                  <a:gd name="connsiteX4" fmla="*/ 2228850 w 2228850"/>
                  <a:gd name="connsiteY4" fmla="*/ 1146175 h 1247775"/>
                  <a:gd name="connsiteX5" fmla="*/ 2225675 w 2228850"/>
                  <a:gd name="connsiteY5" fmla="*/ 409575 h 1247775"/>
                  <a:gd name="connsiteX6" fmla="*/ 2143125 w 2228850"/>
                  <a:gd name="connsiteY6" fmla="*/ 365125 h 1247775"/>
                  <a:gd name="connsiteX7" fmla="*/ 2038350 w 2228850"/>
                  <a:gd name="connsiteY7" fmla="*/ 463550 h 1247775"/>
                  <a:gd name="connsiteX8" fmla="*/ 1606550 w 2228850"/>
                  <a:gd name="connsiteY8" fmla="*/ 44450 h 1247775"/>
                  <a:gd name="connsiteX9" fmla="*/ 1527175 w 2228850"/>
                  <a:gd name="connsiteY9" fmla="*/ 0 h 1247775"/>
                  <a:gd name="connsiteX10" fmla="*/ 234950 w 2228850"/>
                  <a:gd name="connsiteY10" fmla="*/ 15875 h 1247775"/>
                  <a:gd name="connsiteX11" fmla="*/ 114300 w 2228850"/>
                  <a:gd name="connsiteY11" fmla="*/ 111125 h 1247775"/>
                  <a:gd name="connsiteX12" fmla="*/ 0 w 2228850"/>
                  <a:gd name="connsiteY12" fmla="*/ 292100 h 1247775"/>
                  <a:gd name="connsiteX13" fmla="*/ 114301 w 2228850"/>
                  <a:gd name="connsiteY13" fmla="*/ 146050 h 1247775"/>
                  <a:gd name="connsiteX14" fmla="*/ 473076 w 2228850"/>
                  <a:gd name="connsiteY14" fmla="*/ 95250 h 1247775"/>
                  <a:gd name="connsiteX15" fmla="*/ 1441451 w 2228850"/>
                  <a:gd name="connsiteY15" fmla="*/ 1069975 h 1247775"/>
                  <a:gd name="connsiteX16" fmla="*/ 1438275 w 2228850"/>
                  <a:gd name="connsiteY16" fmla="*/ 1063625 h 1247775"/>
                  <a:gd name="connsiteX0" fmla="*/ 1438275 w 2228850"/>
                  <a:gd name="connsiteY0" fmla="*/ 1063625 h 1247775"/>
                  <a:gd name="connsiteX1" fmla="*/ 1336675 w 2228850"/>
                  <a:gd name="connsiteY1" fmla="*/ 1165225 h 1247775"/>
                  <a:gd name="connsiteX2" fmla="*/ 1406525 w 2228850"/>
                  <a:gd name="connsiteY2" fmla="*/ 1247775 h 1247775"/>
                  <a:gd name="connsiteX3" fmla="*/ 2130425 w 2228850"/>
                  <a:gd name="connsiteY3" fmla="*/ 1241425 h 1247775"/>
                  <a:gd name="connsiteX4" fmla="*/ 2228850 w 2228850"/>
                  <a:gd name="connsiteY4" fmla="*/ 1146175 h 1247775"/>
                  <a:gd name="connsiteX5" fmla="*/ 2225675 w 2228850"/>
                  <a:gd name="connsiteY5" fmla="*/ 409575 h 1247775"/>
                  <a:gd name="connsiteX6" fmla="*/ 2143125 w 2228850"/>
                  <a:gd name="connsiteY6" fmla="*/ 365125 h 1247775"/>
                  <a:gd name="connsiteX7" fmla="*/ 2038350 w 2228850"/>
                  <a:gd name="connsiteY7" fmla="*/ 463550 h 1247775"/>
                  <a:gd name="connsiteX8" fmla="*/ 1606550 w 2228850"/>
                  <a:gd name="connsiteY8" fmla="*/ 44450 h 1247775"/>
                  <a:gd name="connsiteX9" fmla="*/ 1527175 w 2228850"/>
                  <a:gd name="connsiteY9" fmla="*/ 0 h 1247775"/>
                  <a:gd name="connsiteX10" fmla="*/ 234950 w 2228850"/>
                  <a:gd name="connsiteY10" fmla="*/ 15875 h 1247775"/>
                  <a:gd name="connsiteX11" fmla="*/ 114300 w 2228850"/>
                  <a:gd name="connsiteY11" fmla="*/ 111125 h 1247775"/>
                  <a:gd name="connsiteX12" fmla="*/ 0 w 2228850"/>
                  <a:gd name="connsiteY12" fmla="*/ 292100 h 1247775"/>
                  <a:gd name="connsiteX13" fmla="*/ 114301 w 2228850"/>
                  <a:gd name="connsiteY13" fmla="*/ 146050 h 1247775"/>
                  <a:gd name="connsiteX14" fmla="*/ 473076 w 2228850"/>
                  <a:gd name="connsiteY14" fmla="*/ 95250 h 1247775"/>
                  <a:gd name="connsiteX15" fmla="*/ 1441451 w 2228850"/>
                  <a:gd name="connsiteY15" fmla="*/ 1069975 h 1247775"/>
                  <a:gd name="connsiteX16" fmla="*/ 1438275 w 2228850"/>
                  <a:gd name="connsiteY16" fmla="*/ 1063625 h 1247775"/>
                  <a:gd name="connsiteX0" fmla="*/ 1393828 w 2184403"/>
                  <a:gd name="connsiteY0" fmla="*/ 1063625 h 1247775"/>
                  <a:gd name="connsiteX1" fmla="*/ 1292228 w 2184403"/>
                  <a:gd name="connsiteY1" fmla="*/ 1165225 h 1247775"/>
                  <a:gd name="connsiteX2" fmla="*/ 1362078 w 2184403"/>
                  <a:gd name="connsiteY2" fmla="*/ 1247775 h 1247775"/>
                  <a:gd name="connsiteX3" fmla="*/ 2085978 w 2184403"/>
                  <a:gd name="connsiteY3" fmla="*/ 1241425 h 1247775"/>
                  <a:gd name="connsiteX4" fmla="*/ 2184403 w 2184403"/>
                  <a:gd name="connsiteY4" fmla="*/ 1146175 h 1247775"/>
                  <a:gd name="connsiteX5" fmla="*/ 2181228 w 2184403"/>
                  <a:gd name="connsiteY5" fmla="*/ 409575 h 1247775"/>
                  <a:gd name="connsiteX6" fmla="*/ 2098678 w 2184403"/>
                  <a:gd name="connsiteY6" fmla="*/ 365125 h 1247775"/>
                  <a:gd name="connsiteX7" fmla="*/ 1993903 w 2184403"/>
                  <a:gd name="connsiteY7" fmla="*/ 463550 h 1247775"/>
                  <a:gd name="connsiteX8" fmla="*/ 1562103 w 2184403"/>
                  <a:gd name="connsiteY8" fmla="*/ 44450 h 1247775"/>
                  <a:gd name="connsiteX9" fmla="*/ 1482728 w 2184403"/>
                  <a:gd name="connsiteY9" fmla="*/ 0 h 1247775"/>
                  <a:gd name="connsiteX10" fmla="*/ 190503 w 2184403"/>
                  <a:gd name="connsiteY10" fmla="*/ 15875 h 1247775"/>
                  <a:gd name="connsiteX11" fmla="*/ 69853 w 2184403"/>
                  <a:gd name="connsiteY11" fmla="*/ 111125 h 1247775"/>
                  <a:gd name="connsiteX12" fmla="*/ 3 w 2184403"/>
                  <a:gd name="connsiteY12" fmla="*/ 330200 h 1247775"/>
                  <a:gd name="connsiteX13" fmla="*/ 69854 w 2184403"/>
                  <a:gd name="connsiteY13" fmla="*/ 146050 h 1247775"/>
                  <a:gd name="connsiteX14" fmla="*/ 428629 w 2184403"/>
                  <a:gd name="connsiteY14" fmla="*/ 95250 h 1247775"/>
                  <a:gd name="connsiteX15" fmla="*/ 1397004 w 2184403"/>
                  <a:gd name="connsiteY15" fmla="*/ 1069975 h 1247775"/>
                  <a:gd name="connsiteX16" fmla="*/ 1393828 w 2184403"/>
                  <a:gd name="connsiteY16" fmla="*/ 1063625 h 1247775"/>
                  <a:gd name="connsiteX0" fmla="*/ 1457325 w 2247900"/>
                  <a:gd name="connsiteY0" fmla="*/ 1063625 h 1247775"/>
                  <a:gd name="connsiteX1" fmla="*/ 1355725 w 2247900"/>
                  <a:gd name="connsiteY1" fmla="*/ 1165225 h 1247775"/>
                  <a:gd name="connsiteX2" fmla="*/ 1425575 w 2247900"/>
                  <a:gd name="connsiteY2" fmla="*/ 1247775 h 1247775"/>
                  <a:gd name="connsiteX3" fmla="*/ 2149475 w 2247900"/>
                  <a:gd name="connsiteY3" fmla="*/ 1241425 h 1247775"/>
                  <a:gd name="connsiteX4" fmla="*/ 2247900 w 2247900"/>
                  <a:gd name="connsiteY4" fmla="*/ 1146175 h 1247775"/>
                  <a:gd name="connsiteX5" fmla="*/ 2244725 w 2247900"/>
                  <a:gd name="connsiteY5" fmla="*/ 409575 h 1247775"/>
                  <a:gd name="connsiteX6" fmla="*/ 2162175 w 2247900"/>
                  <a:gd name="connsiteY6" fmla="*/ 365125 h 1247775"/>
                  <a:gd name="connsiteX7" fmla="*/ 2057400 w 2247900"/>
                  <a:gd name="connsiteY7" fmla="*/ 463550 h 1247775"/>
                  <a:gd name="connsiteX8" fmla="*/ 1625600 w 2247900"/>
                  <a:gd name="connsiteY8" fmla="*/ 44450 h 1247775"/>
                  <a:gd name="connsiteX9" fmla="*/ 1546225 w 2247900"/>
                  <a:gd name="connsiteY9" fmla="*/ 0 h 1247775"/>
                  <a:gd name="connsiteX10" fmla="*/ 254000 w 2247900"/>
                  <a:gd name="connsiteY10" fmla="*/ 15875 h 1247775"/>
                  <a:gd name="connsiteX11" fmla="*/ 133350 w 2247900"/>
                  <a:gd name="connsiteY11" fmla="*/ 111125 h 1247775"/>
                  <a:gd name="connsiteX12" fmla="*/ 0 w 2247900"/>
                  <a:gd name="connsiteY12" fmla="*/ 298450 h 1247775"/>
                  <a:gd name="connsiteX13" fmla="*/ 133351 w 2247900"/>
                  <a:gd name="connsiteY13" fmla="*/ 146050 h 1247775"/>
                  <a:gd name="connsiteX14" fmla="*/ 492126 w 2247900"/>
                  <a:gd name="connsiteY14" fmla="*/ 95250 h 1247775"/>
                  <a:gd name="connsiteX15" fmla="*/ 1460501 w 2247900"/>
                  <a:gd name="connsiteY15" fmla="*/ 1069975 h 1247775"/>
                  <a:gd name="connsiteX16" fmla="*/ 1457325 w 2247900"/>
                  <a:gd name="connsiteY16" fmla="*/ 1063625 h 1247775"/>
                  <a:gd name="connsiteX0" fmla="*/ 1457325 w 2247900"/>
                  <a:gd name="connsiteY0" fmla="*/ 1063625 h 1247775"/>
                  <a:gd name="connsiteX1" fmla="*/ 1355725 w 2247900"/>
                  <a:gd name="connsiteY1" fmla="*/ 1165225 h 1247775"/>
                  <a:gd name="connsiteX2" fmla="*/ 1425575 w 2247900"/>
                  <a:gd name="connsiteY2" fmla="*/ 1247775 h 1247775"/>
                  <a:gd name="connsiteX3" fmla="*/ 2149475 w 2247900"/>
                  <a:gd name="connsiteY3" fmla="*/ 1241425 h 1247775"/>
                  <a:gd name="connsiteX4" fmla="*/ 2247900 w 2247900"/>
                  <a:gd name="connsiteY4" fmla="*/ 1146175 h 1247775"/>
                  <a:gd name="connsiteX5" fmla="*/ 2244725 w 2247900"/>
                  <a:gd name="connsiteY5" fmla="*/ 409575 h 1247775"/>
                  <a:gd name="connsiteX6" fmla="*/ 2162175 w 2247900"/>
                  <a:gd name="connsiteY6" fmla="*/ 365125 h 1247775"/>
                  <a:gd name="connsiteX7" fmla="*/ 2057400 w 2247900"/>
                  <a:gd name="connsiteY7" fmla="*/ 463550 h 1247775"/>
                  <a:gd name="connsiteX8" fmla="*/ 1625600 w 2247900"/>
                  <a:gd name="connsiteY8" fmla="*/ 44450 h 1247775"/>
                  <a:gd name="connsiteX9" fmla="*/ 1546225 w 2247900"/>
                  <a:gd name="connsiteY9" fmla="*/ 0 h 1247775"/>
                  <a:gd name="connsiteX10" fmla="*/ 254000 w 2247900"/>
                  <a:gd name="connsiteY10" fmla="*/ 15875 h 1247775"/>
                  <a:gd name="connsiteX11" fmla="*/ 133350 w 2247900"/>
                  <a:gd name="connsiteY11" fmla="*/ 111125 h 1247775"/>
                  <a:gd name="connsiteX12" fmla="*/ 0 w 2247900"/>
                  <a:gd name="connsiteY12" fmla="*/ 298450 h 1247775"/>
                  <a:gd name="connsiteX13" fmla="*/ 133351 w 2247900"/>
                  <a:gd name="connsiteY13" fmla="*/ 146050 h 1247775"/>
                  <a:gd name="connsiteX14" fmla="*/ 492126 w 2247900"/>
                  <a:gd name="connsiteY14" fmla="*/ 95250 h 1247775"/>
                  <a:gd name="connsiteX15" fmla="*/ 1460501 w 2247900"/>
                  <a:gd name="connsiteY15" fmla="*/ 1069975 h 1247775"/>
                  <a:gd name="connsiteX16" fmla="*/ 1457325 w 2247900"/>
                  <a:gd name="connsiteY16" fmla="*/ 1063625 h 1247775"/>
                  <a:gd name="connsiteX0" fmla="*/ 1457325 w 2247900"/>
                  <a:gd name="connsiteY0" fmla="*/ 1063625 h 1247775"/>
                  <a:gd name="connsiteX1" fmla="*/ 1355725 w 2247900"/>
                  <a:gd name="connsiteY1" fmla="*/ 1165225 h 1247775"/>
                  <a:gd name="connsiteX2" fmla="*/ 1425575 w 2247900"/>
                  <a:gd name="connsiteY2" fmla="*/ 1247775 h 1247775"/>
                  <a:gd name="connsiteX3" fmla="*/ 2149475 w 2247900"/>
                  <a:gd name="connsiteY3" fmla="*/ 1241425 h 1247775"/>
                  <a:gd name="connsiteX4" fmla="*/ 2247900 w 2247900"/>
                  <a:gd name="connsiteY4" fmla="*/ 1146175 h 1247775"/>
                  <a:gd name="connsiteX5" fmla="*/ 2244725 w 2247900"/>
                  <a:gd name="connsiteY5" fmla="*/ 409575 h 1247775"/>
                  <a:gd name="connsiteX6" fmla="*/ 2162175 w 2247900"/>
                  <a:gd name="connsiteY6" fmla="*/ 365125 h 1247775"/>
                  <a:gd name="connsiteX7" fmla="*/ 2057400 w 2247900"/>
                  <a:gd name="connsiteY7" fmla="*/ 463550 h 1247775"/>
                  <a:gd name="connsiteX8" fmla="*/ 1625600 w 2247900"/>
                  <a:gd name="connsiteY8" fmla="*/ 44450 h 1247775"/>
                  <a:gd name="connsiteX9" fmla="*/ 1546225 w 2247900"/>
                  <a:gd name="connsiteY9" fmla="*/ 0 h 1247775"/>
                  <a:gd name="connsiteX10" fmla="*/ 254000 w 2247900"/>
                  <a:gd name="connsiteY10" fmla="*/ 15875 h 1247775"/>
                  <a:gd name="connsiteX11" fmla="*/ 133350 w 2247900"/>
                  <a:gd name="connsiteY11" fmla="*/ 111125 h 1247775"/>
                  <a:gd name="connsiteX12" fmla="*/ 0 w 2247900"/>
                  <a:gd name="connsiteY12" fmla="*/ 298450 h 1247775"/>
                  <a:gd name="connsiteX13" fmla="*/ 133351 w 2247900"/>
                  <a:gd name="connsiteY13" fmla="*/ 146050 h 1247775"/>
                  <a:gd name="connsiteX14" fmla="*/ 492126 w 2247900"/>
                  <a:gd name="connsiteY14" fmla="*/ 95250 h 1247775"/>
                  <a:gd name="connsiteX15" fmla="*/ 1460501 w 2247900"/>
                  <a:gd name="connsiteY15" fmla="*/ 1069975 h 1247775"/>
                  <a:gd name="connsiteX16" fmla="*/ 1457325 w 2247900"/>
                  <a:gd name="connsiteY16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60753 w 2251328"/>
                  <a:gd name="connsiteY0" fmla="*/ 1063625 h 1247775"/>
                  <a:gd name="connsiteX1" fmla="*/ 1359153 w 2251328"/>
                  <a:gd name="connsiteY1" fmla="*/ 1165225 h 1247775"/>
                  <a:gd name="connsiteX2" fmla="*/ 1429003 w 2251328"/>
                  <a:gd name="connsiteY2" fmla="*/ 1247775 h 1247775"/>
                  <a:gd name="connsiteX3" fmla="*/ 2152903 w 2251328"/>
                  <a:gd name="connsiteY3" fmla="*/ 1241425 h 1247775"/>
                  <a:gd name="connsiteX4" fmla="*/ 2251328 w 2251328"/>
                  <a:gd name="connsiteY4" fmla="*/ 1146175 h 1247775"/>
                  <a:gd name="connsiteX5" fmla="*/ 2248153 w 2251328"/>
                  <a:gd name="connsiteY5" fmla="*/ 409575 h 1247775"/>
                  <a:gd name="connsiteX6" fmla="*/ 2165603 w 2251328"/>
                  <a:gd name="connsiteY6" fmla="*/ 365125 h 1247775"/>
                  <a:gd name="connsiteX7" fmla="*/ 2060828 w 2251328"/>
                  <a:gd name="connsiteY7" fmla="*/ 463550 h 1247775"/>
                  <a:gd name="connsiteX8" fmla="*/ 1629028 w 2251328"/>
                  <a:gd name="connsiteY8" fmla="*/ 44450 h 1247775"/>
                  <a:gd name="connsiteX9" fmla="*/ 1549653 w 2251328"/>
                  <a:gd name="connsiteY9" fmla="*/ 0 h 1247775"/>
                  <a:gd name="connsiteX10" fmla="*/ 257428 w 2251328"/>
                  <a:gd name="connsiteY10" fmla="*/ 15875 h 1247775"/>
                  <a:gd name="connsiteX11" fmla="*/ 3428 w 2251328"/>
                  <a:gd name="connsiteY11" fmla="*/ 298450 h 1247775"/>
                  <a:gd name="connsiteX12" fmla="*/ 136779 w 2251328"/>
                  <a:gd name="connsiteY12" fmla="*/ 146050 h 1247775"/>
                  <a:gd name="connsiteX13" fmla="*/ 495554 w 2251328"/>
                  <a:gd name="connsiteY13" fmla="*/ 95250 h 1247775"/>
                  <a:gd name="connsiteX14" fmla="*/ 1463929 w 2251328"/>
                  <a:gd name="connsiteY14" fmla="*/ 1069975 h 1247775"/>
                  <a:gd name="connsiteX15" fmla="*/ 1460753 w 2251328"/>
                  <a:gd name="connsiteY15" fmla="*/ 1063625 h 1247775"/>
                  <a:gd name="connsiteX0" fmla="*/ 1454613 w 2245188"/>
                  <a:gd name="connsiteY0" fmla="*/ 1063625 h 1247775"/>
                  <a:gd name="connsiteX1" fmla="*/ 1353013 w 2245188"/>
                  <a:gd name="connsiteY1" fmla="*/ 1165225 h 1247775"/>
                  <a:gd name="connsiteX2" fmla="*/ 1422863 w 2245188"/>
                  <a:gd name="connsiteY2" fmla="*/ 1247775 h 1247775"/>
                  <a:gd name="connsiteX3" fmla="*/ 2146763 w 2245188"/>
                  <a:gd name="connsiteY3" fmla="*/ 1241425 h 1247775"/>
                  <a:gd name="connsiteX4" fmla="*/ 2245188 w 2245188"/>
                  <a:gd name="connsiteY4" fmla="*/ 1146175 h 1247775"/>
                  <a:gd name="connsiteX5" fmla="*/ 2242013 w 2245188"/>
                  <a:gd name="connsiteY5" fmla="*/ 409575 h 1247775"/>
                  <a:gd name="connsiteX6" fmla="*/ 2159463 w 2245188"/>
                  <a:gd name="connsiteY6" fmla="*/ 365125 h 1247775"/>
                  <a:gd name="connsiteX7" fmla="*/ 2054688 w 2245188"/>
                  <a:gd name="connsiteY7" fmla="*/ 463550 h 1247775"/>
                  <a:gd name="connsiteX8" fmla="*/ 1622888 w 2245188"/>
                  <a:gd name="connsiteY8" fmla="*/ 44450 h 1247775"/>
                  <a:gd name="connsiteX9" fmla="*/ 1543513 w 2245188"/>
                  <a:gd name="connsiteY9" fmla="*/ 0 h 1247775"/>
                  <a:gd name="connsiteX10" fmla="*/ 251288 w 2245188"/>
                  <a:gd name="connsiteY10" fmla="*/ 15875 h 1247775"/>
                  <a:gd name="connsiteX11" fmla="*/ 3638 w 2245188"/>
                  <a:gd name="connsiteY11" fmla="*/ 352425 h 1247775"/>
                  <a:gd name="connsiteX12" fmla="*/ 130639 w 2245188"/>
                  <a:gd name="connsiteY12" fmla="*/ 146050 h 1247775"/>
                  <a:gd name="connsiteX13" fmla="*/ 489414 w 2245188"/>
                  <a:gd name="connsiteY13" fmla="*/ 95250 h 1247775"/>
                  <a:gd name="connsiteX14" fmla="*/ 1457789 w 2245188"/>
                  <a:gd name="connsiteY14" fmla="*/ 1069975 h 1247775"/>
                  <a:gd name="connsiteX15" fmla="*/ 1454613 w 2245188"/>
                  <a:gd name="connsiteY15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50975 w 2241550"/>
                  <a:gd name="connsiteY0" fmla="*/ 1063625 h 1247775"/>
                  <a:gd name="connsiteX1" fmla="*/ 1349375 w 2241550"/>
                  <a:gd name="connsiteY1" fmla="*/ 1165225 h 1247775"/>
                  <a:gd name="connsiteX2" fmla="*/ 1419225 w 2241550"/>
                  <a:gd name="connsiteY2" fmla="*/ 1247775 h 1247775"/>
                  <a:gd name="connsiteX3" fmla="*/ 2143125 w 2241550"/>
                  <a:gd name="connsiteY3" fmla="*/ 1241425 h 1247775"/>
                  <a:gd name="connsiteX4" fmla="*/ 2241550 w 2241550"/>
                  <a:gd name="connsiteY4" fmla="*/ 1146175 h 1247775"/>
                  <a:gd name="connsiteX5" fmla="*/ 2238375 w 2241550"/>
                  <a:gd name="connsiteY5" fmla="*/ 409575 h 1247775"/>
                  <a:gd name="connsiteX6" fmla="*/ 2155825 w 2241550"/>
                  <a:gd name="connsiteY6" fmla="*/ 365125 h 1247775"/>
                  <a:gd name="connsiteX7" fmla="*/ 2051050 w 2241550"/>
                  <a:gd name="connsiteY7" fmla="*/ 463550 h 1247775"/>
                  <a:gd name="connsiteX8" fmla="*/ 1619250 w 2241550"/>
                  <a:gd name="connsiteY8" fmla="*/ 44450 h 1247775"/>
                  <a:gd name="connsiteX9" fmla="*/ 1539875 w 2241550"/>
                  <a:gd name="connsiteY9" fmla="*/ 0 h 1247775"/>
                  <a:gd name="connsiteX10" fmla="*/ 247650 w 2241550"/>
                  <a:gd name="connsiteY10" fmla="*/ 15875 h 1247775"/>
                  <a:gd name="connsiteX11" fmla="*/ 0 w 2241550"/>
                  <a:gd name="connsiteY11" fmla="*/ 352425 h 1247775"/>
                  <a:gd name="connsiteX12" fmla="*/ 485776 w 2241550"/>
                  <a:gd name="connsiteY12" fmla="*/ 95250 h 1247775"/>
                  <a:gd name="connsiteX13" fmla="*/ 1454151 w 2241550"/>
                  <a:gd name="connsiteY13" fmla="*/ 1069975 h 1247775"/>
                  <a:gd name="connsiteX14" fmla="*/ 1450975 w 2241550"/>
                  <a:gd name="connsiteY14" fmla="*/ 1063625 h 1247775"/>
                  <a:gd name="connsiteX0" fmla="*/ 1444625 w 2235200"/>
                  <a:gd name="connsiteY0" fmla="*/ 1063625 h 1247775"/>
                  <a:gd name="connsiteX1" fmla="*/ 1343025 w 2235200"/>
                  <a:gd name="connsiteY1" fmla="*/ 1165225 h 1247775"/>
                  <a:gd name="connsiteX2" fmla="*/ 1412875 w 2235200"/>
                  <a:gd name="connsiteY2" fmla="*/ 1247775 h 1247775"/>
                  <a:gd name="connsiteX3" fmla="*/ 2136775 w 2235200"/>
                  <a:gd name="connsiteY3" fmla="*/ 1241425 h 1247775"/>
                  <a:gd name="connsiteX4" fmla="*/ 2235200 w 2235200"/>
                  <a:gd name="connsiteY4" fmla="*/ 1146175 h 1247775"/>
                  <a:gd name="connsiteX5" fmla="*/ 2232025 w 2235200"/>
                  <a:gd name="connsiteY5" fmla="*/ 409575 h 1247775"/>
                  <a:gd name="connsiteX6" fmla="*/ 2149475 w 2235200"/>
                  <a:gd name="connsiteY6" fmla="*/ 365125 h 1247775"/>
                  <a:gd name="connsiteX7" fmla="*/ 2044700 w 2235200"/>
                  <a:gd name="connsiteY7" fmla="*/ 463550 h 1247775"/>
                  <a:gd name="connsiteX8" fmla="*/ 1612900 w 2235200"/>
                  <a:gd name="connsiteY8" fmla="*/ 44450 h 1247775"/>
                  <a:gd name="connsiteX9" fmla="*/ 1533525 w 2235200"/>
                  <a:gd name="connsiteY9" fmla="*/ 0 h 1247775"/>
                  <a:gd name="connsiteX10" fmla="*/ 241300 w 2235200"/>
                  <a:gd name="connsiteY10" fmla="*/ 15875 h 1247775"/>
                  <a:gd name="connsiteX11" fmla="*/ 0 w 2235200"/>
                  <a:gd name="connsiteY11" fmla="*/ 269875 h 1247775"/>
                  <a:gd name="connsiteX12" fmla="*/ 479426 w 2235200"/>
                  <a:gd name="connsiteY12" fmla="*/ 95250 h 1247775"/>
                  <a:gd name="connsiteX13" fmla="*/ 1447801 w 2235200"/>
                  <a:gd name="connsiteY13" fmla="*/ 1069975 h 1247775"/>
                  <a:gd name="connsiteX14" fmla="*/ 1444625 w 2235200"/>
                  <a:gd name="connsiteY14" fmla="*/ 1063625 h 1247775"/>
                  <a:gd name="connsiteX0" fmla="*/ 1492250 w 2282825"/>
                  <a:gd name="connsiteY0" fmla="*/ 1063625 h 1247775"/>
                  <a:gd name="connsiteX1" fmla="*/ 1390650 w 2282825"/>
                  <a:gd name="connsiteY1" fmla="*/ 1165225 h 1247775"/>
                  <a:gd name="connsiteX2" fmla="*/ 1460500 w 2282825"/>
                  <a:gd name="connsiteY2" fmla="*/ 1247775 h 1247775"/>
                  <a:gd name="connsiteX3" fmla="*/ 2184400 w 2282825"/>
                  <a:gd name="connsiteY3" fmla="*/ 1241425 h 1247775"/>
                  <a:gd name="connsiteX4" fmla="*/ 2282825 w 2282825"/>
                  <a:gd name="connsiteY4" fmla="*/ 1146175 h 1247775"/>
                  <a:gd name="connsiteX5" fmla="*/ 2279650 w 2282825"/>
                  <a:gd name="connsiteY5" fmla="*/ 409575 h 1247775"/>
                  <a:gd name="connsiteX6" fmla="*/ 2197100 w 2282825"/>
                  <a:gd name="connsiteY6" fmla="*/ 365125 h 1247775"/>
                  <a:gd name="connsiteX7" fmla="*/ 2092325 w 2282825"/>
                  <a:gd name="connsiteY7" fmla="*/ 463550 h 1247775"/>
                  <a:gd name="connsiteX8" fmla="*/ 1660525 w 2282825"/>
                  <a:gd name="connsiteY8" fmla="*/ 44450 h 1247775"/>
                  <a:gd name="connsiteX9" fmla="*/ 1581150 w 2282825"/>
                  <a:gd name="connsiteY9" fmla="*/ 0 h 1247775"/>
                  <a:gd name="connsiteX10" fmla="*/ 288925 w 2282825"/>
                  <a:gd name="connsiteY10" fmla="*/ 15875 h 1247775"/>
                  <a:gd name="connsiteX11" fmla="*/ 0 w 2282825"/>
                  <a:gd name="connsiteY11" fmla="*/ 304800 h 1247775"/>
                  <a:gd name="connsiteX12" fmla="*/ 527051 w 2282825"/>
                  <a:gd name="connsiteY12" fmla="*/ 95250 h 1247775"/>
                  <a:gd name="connsiteX13" fmla="*/ 1495426 w 2282825"/>
                  <a:gd name="connsiteY13" fmla="*/ 1069975 h 1247775"/>
                  <a:gd name="connsiteX14" fmla="*/ 1492250 w 2282825"/>
                  <a:gd name="connsiteY14" fmla="*/ 1063625 h 1247775"/>
                  <a:gd name="connsiteX0" fmla="*/ 1514475 w 2305050"/>
                  <a:gd name="connsiteY0" fmla="*/ 1063625 h 1247775"/>
                  <a:gd name="connsiteX1" fmla="*/ 1412875 w 2305050"/>
                  <a:gd name="connsiteY1" fmla="*/ 1165225 h 1247775"/>
                  <a:gd name="connsiteX2" fmla="*/ 1482725 w 2305050"/>
                  <a:gd name="connsiteY2" fmla="*/ 1247775 h 1247775"/>
                  <a:gd name="connsiteX3" fmla="*/ 2206625 w 2305050"/>
                  <a:gd name="connsiteY3" fmla="*/ 1241425 h 1247775"/>
                  <a:gd name="connsiteX4" fmla="*/ 2305050 w 2305050"/>
                  <a:gd name="connsiteY4" fmla="*/ 1146175 h 1247775"/>
                  <a:gd name="connsiteX5" fmla="*/ 2301875 w 2305050"/>
                  <a:gd name="connsiteY5" fmla="*/ 409575 h 1247775"/>
                  <a:gd name="connsiteX6" fmla="*/ 2219325 w 2305050"/>
                  <a:gd name="connsiteY6" fmla="*/ 365125 h 1247775"/>
                  <a:gd name="connsiteX7" fmla="*/ 2114550 w 2305050"/>
                  <a:gd name="connsiteY7" fmla="*/ 463550 h 1247775"/>
                  <a:gd name="connsiteX8" fmla="*/ 1682750 w 2305050"/>
                  <a:gd name="connsiteY8" fmla="*/ 44450 h 1247775"/>
                  <a:gd name="connsiteX9" fmla="*/ 1603375 w 2305050"/>
                  <a:gd name="connsiteY9" fmla="*/ 0 h 1247775"/>
                  <a:gd name="connsiteX10" fmla="*/ 311150 w 2305050"/>
                  <a:gd name="connsiteY10" fmla="*/ 15875 h 1247775"/>
                  <a:gd name="connsiteX11" fmla="*/ 0 w 2305050"/>
                  <a:gd name="connsiteY11" fmla="*/ 323850 h 1247775"/>
                  <a:gd name="connsiteX12" fmla="*/ 549276 w 2305050"/>
                  <a:gd name="connsiteY12" fmla="*/ 95250 h 1247775"/>
                  <a:gd name="connsiteX13" fmla="*/ 1517651 w 2305050"/>
                  <a:gd name="connsiteY13" fmla="*/ 1069975 h 1247775"/>
                  <a:gd name="connsiteX14" fmla="*/ 1514475 w 230505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0"/>
                  <a:gd name="connsiteY0" fmla="*/ 1063625 h 1247775"/>
                  <a:gd name="connsiteX1" fmla="*/ 1457325 w 2349500"/>
                  <a:gd name="connsiteY1" fmla="*/ 1165225 h 1247775"/>
                  <a:gd name="connsiteX2" fmla="*/ 1527175 w 2349500"/>
                  <a:gd name="connsiteY2" fmla="*/ 1247775 h 1247775"/>
                  <a:gd name="connsiteX3" fmla="*/ 2251075 w 2349500"/>
                  <a:gd name="connsiteY3" fmla="*/ 1241425 h 1247775"/>
                  <a:gd name="connsiteX4" fmla="*/ 2349500 w 2349500"/>
                  <a:gd name="connsiteY4" fmla="*/ 1146175 h 1247775"/>
                  <a:gd name="connsiteX5" fmla="*/ 2346325 w 2349500"/>
                  <a:gd name="connsiteY5" fmla="*/ 409575 h 1247775"/>
                  <a:gd name="connsiteX6" fmla="*/ 2263775 w 2349500"/>
                  <a:gd name="connsiteY6" fmla="*/ 365125 h 1247775"/>
                  <a:gd name="connsiteX7" fmla="*/ 2159000 w 2349500"/>
                  <a:gd name="connsiteY7" fmla="*/ 463550 h 1247775"/>
                  <a:gd name="connsiteX8" fmla="*/ 1727200 w 2349500"/>
                  <a:gd name="connsiteY8" fmla="*/ 44450 h 1247775"/>
                  <a:gd name="connsiteX9" fmla="*/ 1647825 w 2349500"/>
                  <a:gd name="connsiteY9" fmla="*/ 0 h 1247775"/>
                  <a:gd name="connsiteX10" fmla="*/ 355600 w 2349500"/>
                  <a:gd name="connsiteY10" fmla="*/ 15875 h 1247775"/>
                  <a:gd name="connsiteX11" fmla="*/ 0 w 2349500"/>
                  <a:gd name="connsiteY11" fmla="*/ 342900 h 1247775"/>
                  <a:gd name="connsiteX12" fmla="*/ 593726 w 2349500"/>
                  <a:gd name="connsiteY12" fmla="*/ 95250 h 1247775"/>
                  <a:gd name="connsiteX13" fmla="*/ 1562101 w 2349500"/>
                  <a:gd name="connsiteY13" fmla="*/ 1069975 h 1247775"/>
                  <a:gd name="connsiteX14" fmla="*/ 1558925 w 2349500"/>
                  <a:gd name="connsiteY14" fmla="*/ 1063625 h 1247775"/>
                  <a:gd name="connsiteX0" fmla="*/ 1558925 w 2349503"/>
                  <a:gd name="connsiteY0" fmla="*/ 1063625 h 1247775"/>
                  <a:gd name="connsiteX1" fmla="*/ 1457325 w 2349503"/>
                  <a:gd name="connsiteY1" fmla="*/ 1165225 h 1247775"/>
                  <a:gd name="connsiteX2" fmla="*/ 1527175 w 2349503"/>
                  <a:gd name="connsiteY2" fmla="*/ 1247775 h 1247775"/>
                  <a:gd name="connsiteX3" fmla="*/ 2251075 w 2349503"/>
                  <a:gd name="connsiteY3" fmla="*/ 1241425 h 1247775"/>
                  <a:gd name="connsiteX4" fmla="*/ 2349500 w 2349503"/>
                  <a:gd name="connsiteY4" fmla="*/ 1146175 h 1247775"/>
                  <a:gd name="connsiteX5" fmla="*/ 2346325 w 2349503"/>
                  <a:gd name="connsiteY5" fmla="*/ 409575 h 1247775"/>
                  <a:gd name="connsiteX6" fmla="*/ 2263775 w 2349503"/>
                  <a:gd name="connsiteY6" fmla="*/ 365125 h 1247775"/>
                  <a:gd name="connsiteX7" fmla="*/ 2159000 w 2349503"/>
                  <a:gd name="connsiteY7" fmla="*/ 463550 h 1247775"/>
                  <a:gd name="connsiteX8" fmla="*/ 1727200 w 2349503"/>
                  <a:gd name="connsiteY8" fmla="*/ 44450 h 1247775"/>
                  <a:gd name="connsiteX9" fmla="*/ 1647825 w 2349503"/>
                  <a:gd name="connsiteY9" fmla="*/ 0 h 1247775"/>
                  <a:gd name="connsiteX10" fmla="*/ 355600 w 2349503"/>
                  <a:gd name="connsiteY10" fmla="*/ 15875 h 1247775"/>
                  <a:gd name="connsiteX11" fmla="*/ 0 w 2349503"/>
                  <a:gd name="connsiteY11" fmla="*/ 342900 h 1247775"/>
                  <a:gd name="connsiteX12" fmla="*/ 593726 w 2349503"/>
                  <a:gd name="connsiteY12" fmla="*/ 95250 h 1247775"/>
                  <a:gd name="connsiteX13" fmla="*/ 1562101 w 2349503"/>
                  <a:gd name="connsiteY13" fmla="*/ 1069975 h 1247775"/>
                  <a:gd name="connsiteX14" fmla="*/ 1558925 w 2349503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75"/>
                  <a:gd name="connsiteX1" fmla="*/ 1457325 w 2349504"/>
                  <a:gd name="connsiteY1" fmla="*/ 1165225 h 1247775"/>
                  <a:gd name="connsiteX2" fmla="*/ 1527175 w 2349504"/>
                  <a:gd name="connsiteY2" fmla="*/ 1247775 h 1247775"/>
                  <a:gd name="connsiteX3" fmla="*/ 2251075 w 2349504"/>
                  <a:gd name="connsiteY3" fmla="*/ 1241425 h 1247775"/>
                  <a:gd name="connsiteX4" fmla="*/ 2349500 w 2349504"/>
                  <a:gd name="connsiteY4" fmla="*/ 1146175 h 1247775"/>
                  <a:gd name="connsiteX5" fmla="*/ 2346325 w 2349504"/>
                  <a:gd name="connsiteY5" fmla="*/ 409575 h 1247775"/>
                  <a:gd name="connsiteX6" fmla="*/ 2263775 w 2349504"/>
                  <a:gd name="connsiteY6" fmla="*/ 365125 h 1247775"/>
                  <a:gd name="connsiteX7" fmla="*/ 2159000 w 2349504"/>
                  <a:gd name="connsiteY7" fmla="*/ 463550 h 1247775"/>
                  <a:gd name="connsiteX8" fmla="*/ 1727200 w 2349504"/>
                  <a:gd name="connsiteY8" fmla="*/ 44450 h 1247775"/>
                  <a:gd name="connsiteX9" fmla="*/ 1647825 w 2349504"/>
                  <a:gd name="connsiteY9" fmla="*/ 0 h 1247775"/>
                  <a:gd name="connsiteX10" fmla="*/ 355600 w 2349504"/>
                  <a:gd name="connsiteY10" fmla="*/ 15875 h 1247775"/>
                  <a:gd name="connsiteX11" fmla="*/ 0 w 2349504"/>
                  <a:gd name="connsiteY11" fmla="*/ 342900 h 1247775"/>
                  <a:gd name="connsiteX12" fmla="*/ 593726 w 2349504"/>
                  <a:gd name="connsiteY12" fmla="*/ 95250 h 1247775"/>
                  <a:gd name="connsiteX13" fmla="*/ 1562101 w 2349504"/>
                  <a:gd name="connsiteY13" fmla="*/ 1069975 h 1247775"/>
                  <a:gd name="connsiteX14" fmla="*/ 1558925 w 2349504"/>
                  <a:gd name="connsiteY14" fmla="*/ 1063625 h 1247775"/>
                  <a:gd name="connsiteX0" fmla="*/ 1558925 w 2349504"/>
                  <a:gd name="connsiteY0" fmla="*/ 1063625 h 1247789"/>
                  <a:gd name="connsiteX1" fmla="*/ 1457325 w 2349504"/>
                  <a:gd name="connsiteY1" fmla="*/ 1165225 h 1247789"/>
                  <a:gd name="connsiteX2" fmla="*/ 1527175 w 2349504"/>
                  <a:gd name="connsiteY2" fmla="*/ 1247775 h 1247789"/>
                  <a:gd name="connsiteX3" fmla="*/ 2251075 w 2349504"/>
                  <a:gd name="connsiteY3" fmla="*/ 1241425 h 1247789"/>
                  <a:gd name="connsiteX4" fmla="*/ 2349500 w 2349504"/>
                  <a:gd name="connsiteY4" fmla="*/ 1146175 h 1247789"/>
                  <a:gd name="connsiteX5" fmla="*/ 2346325 w 2349504"/>
                  <a:gd name="connsiteY5" fmla="*/ 409575 h 1247789"/>
                  <a:gd name="connsiteX6" fmla="*/ 2263775 w 2349504"/>
                  <a:gd name="connsiteY6" fmla="*/ 365125 h 1247789"/>
                  <a:gd name="connsiteX7" fmla="*/ 2159000 w 2349504"/>
                  <a:gd name="connsiteY7" fmla="*/ 463550 h 1247789"/>
                  <a:gd name="connsiteX8" fmla="*/ 1727200 w 2349504"/>
                  <a:gd name="connsiteY8" fmla="*/ 44450 h 1247789"/>
                  <a:gd name="connsiteX9" fmla="*/ 1647825 w 2349504"/>
                  <a:gd name="connsiteY9" fmla="*/ 0 h 1247789"/>
                  <a:gd name="connsiteX10" fmla="*/ 355600 w 2349504"/>
                  <a:gd name="connsiteY10" fmla="*/ 15875 h 1247789"/>
                  <a:gd name="connsiteX11" fmla="*/ 0 w 2349504"/>
                  <a:gd name="connsiteY11" fmla="*/ 342900 h 1247789"/>
                  <a:gd name="connsiteX12" fmla="*/ 593726 w 2349504"/>
                  <a:gd name="connsiteY12" fmla="*/ 95250 h 1247789"/>
                  <a:gd name="connsiteX13" fmla="*/ 1562101 w 2349504"/>
                  <a:gd name="connsiteY13" fmla="*/ 1069975 h 1247789"/>
                  <a:gd name="connsiteX14" fmla="*/ 1558925 w 2349504"/>
                  <a:gd name="connsiteY14" fmla="*/ 1063625 h 1247789"/>
                  <a:gd name="connsiteX0" fmla="*/ 1558925 w 2349504"/>
                  <a:gd name="connsiteY0" fmla="*/ 1063625 h 1247791"/>
                  <a:gd name="connsiteX1" fmla="*/ 1457325 w 2349504"/>
                  <a:gd name="connsiteY1" fmla="*/ 1165225 h 1247791"/>
                  <a:gd name="connsiteX2" fmla="*/ 1527175 w 2349504"/>
                  <a:gd name="connsiteY2" fmla="*/ 1247775 h 1247791"/>
                  <a:gd name="connsiteX3" fmla="*/ 2251075 w 2349504"/>
                  <a:gd name="connsiteY3" fmla="*/ 1241425 h 1247791"/>
                  <a:gd name="connsiteX4" fmla="*/ 2349500 w 2349504"/>
                  <a:gd name="connsiteY4" fmla="*/ 1146175 h 1247791"/>
                  <a:gd name="connsiteX5" fmla="*/ 2346325 w 2349504"/>
                  <a:gd name="connsiteY5" fmla="*/ 409575 h 1247791"/>
                  <a:gd name="connsiteX6" fmla="*/ 2263775 w 2349504"/>
                  <a:gd name="connsiteY6" fmla="*/ 365125 h 1247791"/>
                  <a:gd name="connsiteX7" fmla="*/ 2159000 w 2349504"/>
                  <a:gd name="connsiteY7" fmla="*/ 463550 h 1247791"/>
                  <a:gd name="connsiteX8" fmla="*/ 1727200 w 2349504"/>
                  <a:gd name="connsiteY8" fmla="*/ 44450 h 1247791"/>
                  <a:gd name="connsiteX9" fmla="*/ 1647825 w 2349504"/>
                  <a:gd name="connsiteY9" fmla="*/ 0 h 1247791"/>
                  <a:gd name="connsiteX10" fmla="*/ 355600 w 2349504"/>
                  <a:gd name="connsiteY10" fmla="*/ 15875 h 1247791"/>
                  <a:gd name="connsiteX11" fmla="*/ 0 w 2349504"/>
                  <a:gd name="connsiteY11" fmla="*/ 342900 h 1247791"/>
                  <a:gd name="connsiteX12" fmla="*/ 593726 w 2349504"/>
                  <a:gd name="connsiteY12" fmla="*/ 95250 h 1247791"/>
                  <a:gd name="connsiteX13" fmla="*/ 1562101 w 2349504"/>
                  <a:gd name="connsiteY13" fmla="*/ 1069975 h 1247791"/>
                  <a:gd name="connsiteX14" fmla="*/ 1558925 w 2349504"/>
                  <a:gd name="connsiteY14" fmla="*/ 1063625 h 1247791"/>
                  <a:gd name="connsiteX0" fmla="*/ 1558925 w 2349504"/>
                  <a:gd name="connsiteY0" fmla="*/ 106362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93726 w 2349504"/>
                  <a:gd name="connsiteY12" fmla="*/ 95250 h 1247802"/>
                  <a:gd name="connsiteX13" fmla="*/ 1562101 w 2349504"/>
                  <a:gd name="connsiteY13" fmla="*/ 1069975 h 1247802"/>
                  <a:gd name="connsiteX14" fmla="*/ 1558925 w 2349504"/>
                  <a:gd name="connsiteY14" fmla="*/ 106362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93726 w 2349504"/>
                  <a:gd name="connsiteY12" fmla="*/ 95250 h 1247802"/>
                  <a:gd name="connsiteX13" fmla="*/ 1562101 w 2349504"/>
                  <a:gd name="connsiteY13" fmla="*/ 106997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93726 w 2349504"/>
                  <a:gd name="connsiteY12" fmla="*/ 95250 h 1247802"/>
                  <a:gd name="connsiteX13" fmla="*/ 1562101 w 2349504"/>
                  <a:gd name="connsiteY13" fmla="*/ 106997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46101 w 2349504"/>
                  <a:gd name="connsiteY12" fmla="*/ 90488 h 1247802"/>
                  <a:gd name="connsiteX13" fmla="*/ 1562101 w 2349504"/>
                  <a:gd name="connsiteY13" fmla="*/ 1069975 h 1247802"/>
                  <a:gd name="connsiteX0" fmla="*/ 1562101 w 2349504"/>
                  <a:gd name="connsiteY0" fmla="*/ 1069975 h 1247802"/>
                  <a:gd name="connsiteX1" fmla="*/ 1457325 w 2349504"/>
                  <a:gd name="connsiteY1" fmla="*/ 1165225 h 1247802"/>
                  <a:gd name="connsiteX2" fmla="*/ 1527175 w 2349504"/>
                  <a:gd name="connsiteY2" fmla="*/ 1247775 h 1247802"/>
                  <a:gd name="connsiteX3" fmla="*/ 2251075 w 2349504"/>
                  <a:gd name="connsiteY3" fmla="*/ 1241425 h 1247802"/>
                  <a:gd name="connsiteX4" fmla="*/ 2349500 w 2349504"/>
                  <a:gd name="connsiteY4" fmla="*/ 1146175 h 1247802"/>
                  <a:gd name="connsiteX5" fmla="*/ 2346325 w 2349504"/>
                  <a:gd name="connsiteY5" fmla="*/ 409575 h 1247802"/>
                  <a:gd name="connsiteX6" fmla="*/ 2263775 w 2349504"/>
                  <a:gd name="connsiteY6" fmla="*/ 365125 h 1247802"/>
                  <a:gd name="connsiteX7" fmla="*/ 2159000 w 2349504"/>
                  <a:gd name="connsiteY7" fmla="*/ 463550 h 1247802"/>
                  <a:gd name="connsiteX8" fmla="*/ 1727200 w 2349504"/>
                  <a:gd name="connsiteY8" fmla="*/ 44450 h 1247802"/>
                  <a:gd name="connsiteX9" fmla="*/ 1647825 w 2349504"/>
                  <a:gd name="connsiteY9" fmla="*/ 0 h 1247802"/>
                  <a:gd name="connsiteX10" fmla="*/ 355600 w 2349504"/>
                  <a:gd name="connsiteY10" fmla="*/ 15875 h 1247802"/>
                  <a:gd name="connsiteX11" fmla="*/ 0 w 2349504"/>
                  <a:gd name="connsiteY11" fmla="*/ 342900 h 1247802"/>
                  <a:gd name="connsiteX12" fmla="*/ 546101 w 2349504"/>
                  <a:gd name="connsiteY12" fmla="*/ 90488 h 1247802"/>
                  <a:gd name="connsiteX13" fmla="*/ 1562101 w 2349504"/>
                  <a:gd name="connsiteY13" fmla="*/ 1069975 h 124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49504" h="1247802">
                    <a:moveTo>
                      <a:pt x="1562101" y="1069975"/>
                    </a:moveTo>
                    <a:lnTo>
                      <a:pt x="1457325" y="1165225"/>
                    </a:lnTo>
                    <a:cubicBezTo>
                      <a:pt x="1413934" y="1218936"/>
                      <a:pt x="1465792" y="1248833"/>
                      <a:pt x="1527175" y="1247775"/>
                    </a:cubicBezTo>
                    <a:lnTo>
                      <a:pt x="2251075" y="1241425"/>
                    </a:lnTo>
                    <a:cubicBezTo>
                      <a:pt x="2302933" y="1245393"/>
                      <a:pt x="2350030" y="1201738"/>
                      <a:pt x="2349500" y="1146175"/>
                    </a:cubicBezTo>
                    <a:cubicBezTo>
                      <a:pt x="2348442" y="900642"/>
                      <a:pt x="2347383" y="655108"/>
                      <a:pt x="2346325" y="409575"/>
                    </a:cubicBezTo>
                    <a:cubicBezTo>
                      <a:pt x="2345003" y="342369"/>
                      <a:pt x="2296054" y="334698"/>
                      <a:pt x="2263775" y="365125"/>
                    </a:cubicBezTo>
                    <a:lnTo>
                      <a:pt x="2159000" y="463550"/>
                    </a:lnTo>
                    <a:lnTo>
                      <a:pt x="1727200" y="44450"/>
                    </a:lnTo>
                    <a:cubicBezTo>
                      <a:pt x="1703917" y="16933"/>
                      <a:pt x="1681427" y="10054"/>
                      <a:pt x="1647825" y="0"/>
                    </a:cubicBezTo>
                    <a:lnTo>
                      <a:pt x="355600" y="15875"/>
                    </a:lnTo>
                    <a:cubicBezTo>
                      <a:pt x="97896" y="65617"/>
                      <a:pt x="38100" y="198437"/>
                      <a:pt x="0" y="342900"/>
                    </a:cubicBezTo>
                    <a:cubicBezTo>
                      <a:pt x="61913" y="95779"/>
                      <a:pt x="309564" y="-40216"/>
                      <a:pt x="546101" y="90488"/>
                    </a:cubicBezTo>
                    <a:cubicBezTo>
                      <a:pt x="782638" y="221192"/>
                      <a:pt x="1239309" y="745067"/>
                      <a:pt x="1562101" y="106997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2636239" y="3409950"/>
            <a:ext cx="575994" cy="576000"/>
            <a:chOff x="2636239" y="3409950"/>
            <a:chExt cx="575994" cy="576000"/>
          </a:xfrm>
        </p:grpSpPr>
        <p:grpSp>
          <p:nvGrpSpPr>
            <p:cNvPr id="93" name="Group 92"/>
            <p:cNvGrpSpPr>
              <a:grpSpLocks noChangeAspect="1"/>
            </p:cNvGrpSpPr>
            <p:nvPr/>
          </p:nvGrpSpPr>
          <p:grpSpPr>
            <a:xfrm>
              <a:off x="2636239" y="3409950"/>
              <a:ext cx="575994" cy="576000"/>
              <a:chOff x="2474155" y="1931710"/>
              <a:chExt cx="936104" cy="936104"/>
            </a:xfrm>
          </p:grpSpPr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2474155" y="1931710"/>
                <a:ext cx="936104" cy="936104"/>
              </a:xfrm>
              <a:prstGeom prst="ellipse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2600206" y="2053402"/>
                <a:ext cx="684000" cy="684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96" name="Freeform 11"/>
            <p:cNvSpPr>
              <a:spLocks noChangeAspect="1" noEditPoints="1"/>
            </p:cNvSpPr>
            <p:nvPr/>
          </p:nvSpPr>
          <p:spPr bwMode="auto">
            <a:xfrm>
              <a:off x="2805079" y="3581447"/>
              <a:ext cx="224893" cy="180000"/>
            </a:xfrm>
            <a:custGeom>
              <a:avLst/>
              <a:gdLst>
                <a:gd name="T0" fmla="*/ 1281 w 3647"/>
                <a:gd name="T1" fmla="*/ 1774 h 2921"/>
                <a:gd name="T2" fmla="*/ 1440 w 3647"/>
                <a:gd name="T3" fmla="*/ 2055 h 2921"/>
                <a:gd name="T4" fmla="*/ 1267 w 3647"/>
                <a:gd name="T5" fmla="*/ 2222 h 2921"/>
                <a:gd name="T6" fmla="*/ 1056 w 3647"/>
                <a:gd name="T7" fmla="*/ 2372 h 2921"/>
                <a:gd name="T8" fmla="*/ 799 w 3647"/>
                <a:gd name="T9" fmla="*/ 2494 h 2921"/>
                <a:gd name="T10" fmla="*/ 485 w 3647"/>
                <a:gd name="T11" fmla="*/ 2581 h 2921"/>
                <a:gd name="T12" fmla="*/ 106 w 3647"/>
                <a:gd name="T13" fmla="*/ 2621 h 2921"/>
                <a:gd name="T14" fmla="*/ 178 w 3647"/>
                <a:gd name="T15" fmla="*/ 2034 h 2921"/>
                <a:gd name="T16" fmla="*/ 476 w 3647"/>
                <a:gd name="T17" fmla="*/ 1987 h 2921"/>
                <a:gd name="T18" fmla="*/ 708 w 3647"/>
                <a:gd name="T19" fmla="*/ 1900 h 2921"/>
                <a:gd name="T20" fmla="*/ 892 w 3647"/>
                <a:gd name="T21" fmla="*/ 1776 h 2921"/>
                <a:gd name="T22" fmla="*/ 1043 w 3647"/>
                <a:gd name="T23" fmla="*/ 1625 h 2921"/>
                <a:gd name="T24" fmla="*/ 106 w 3647"/>
                <a:gd name="T25" fmla="*/ 300 h 2921"/>
                <a:gd name="T26" fmla="*/ 488 w 3647"/>
                <a:gd name="T27" fmla="*/ 341 h 2921"/>
                <a:gd name="T28" fmla="*/ 803 w 3647"/>
                <a:gd name="T29" fmla="*/ 428 h 2921"/>
                <a:gd name="T30" fmla="*/ 1062 w 3647"/>
                <a:gd name="T31" fmla="*/ 552 h 2921"/>
                <a:gd name="T32" fmla="*/ 1272 w 3647"/>
                <a:gd name="T33" fmla="*/ 703 h 2921"/>
                <a:gd name="T34" fmla="*/ 1446 w 3647"/>
                <a:gd name="T35" fmla="*/ 873 h 2921"/>
                <a:gd name="T36" fmla="*/ 1593 w 3647"/>
                <a:gd name="T37" fmla="*/ 1049 h 2921"/>
                <a:gd name="T38" fmla="*/ 1720 w 3647"/>
                <a:gd name="T39" fmla="*/ 1224 h 2921"/>
                <a:gd name="T40" fmla="*/ 1860 w 3647"/>
                <a:gd name="T41" fmla="*/ 1413 h 2921"/>
                <a:gd name="T42" fmla="*/ 2008 w 3647"/>
                <a:gd name="T43" fmla="*/ 1583 h 2921"/>
                <a:gd name="T44" fmla="*/ 2183 w 3647"/>
                <a:gd name="T45" fmla="*/ 1725 h 2921"/>
                <a:gd name="T46" fmla="*/ 2400 w 3647"/>
                <a:gd name="T47" fmla="*/ 1833 h 2921"/>
                <a:gd name="T48" fmla="*/ 2681 w 3647"/>
                <a:gd name="T49" fmla="*/ 1903 h 2921"/>
                <a:gd name="T50" fmla="*/ 2706 w 3647"/>
                <a:gd name="T51" fmla="*/ 1550 h 2921"/>
                <a:gd name="T52" fmla="*/ 2731 w 3647"/>
                <a:gd name="T53" fmla="*/ 1514 h 2921"/>
                <a:gd name="T54" fmla="*/ 3633 w 3647"/>
                <a:gd name="T55" fmla="*/ 2189 h 2921"/>
                <a:gd name="T56" fmla="*/ 3646 w 3647"/>
                <a:gd name="T57" fmla="*/ 2228 h 2921"/>
                <a:gd name="T58" fmla="*/ 2753 w 3647"/>
                <a:gd name="T59" fmla="*/ 2919 h 2921"/>
                <a:gd name="T60" fmla="*/ 2713 w 3647"/>
                <a:gd name="T61" fmla="*/ 2905 h 2921"/>
                <a:gd name="T62" fmla="*/ 2855 w 3647"/>
                <a:gd name="T63" fmla="*/ 2503 h 2921"/>
                <a:gd name="T64" fmla="*/ 2463 w 3647"/>
                <a:gd name="T65" fmla="*/ 2454 h 2921"/>
                <a:gd name="T66" fmla="*/ 2141 w 3647"/>
                <a:gd name="T67" fmla="*/ 2357 h 2921"/>
                <a:gd name="T68" fmla="*/ 1879 w 3647"/>
                <a:gd name="T69" fmla="*/ 2222 h 2921"/>
                <a:gd name="T70" fmla="*/ 1667 w 3647"/>
                <a:gd name="T71" fmla="*/ 2061 h 2921"/>
                <a:gd name="T72" fmla="*/ 1493 w 3647"/>
                <a:gd name="T73" fmla="*/ 1883 h 2921"/>
                <a:gd name="T74" fmla="*/ 1346 w 3647"/>
                <a:gd name="T75" fmla="*/ 1699 h 2921"/>
                <a:gd name="T76" fmla="*/ 1214 w 3647"/>
                <a:gd name="T77" fmla="*/ 1517 h 2921"/>
                <a:gd name="T78" fmla="*/ 1079 w 3647"/>
                <a:gd name="T79" fmla="*/ 1337 h 2921"/>
                <a:gd name="T80" fmla="*/ 932 w 3647"/>
                <a:gd name="T81" fmla="*/ 1179 h 2921"/>
                <a:gd name="T82" fmla="*/ 758 w 3647"/>
                <a:gd name="T83" fmla="*/ 1049 h 2921"/>
                <a:gd name="T84" fmla="*/ 540 w 3647"/>
                <a:gd name="T85" fmla="*/ 952 h 2921"/>
                <a:gd name="T86" fmla="*/ 260 w 3647"/>
                <a:gd name="T87" fmla="*/ 894 h 2921"/>
                <a:gd name="T88" fmla="*/ 0 w 3647"/>
                <a:gd name="T89" fmla="*/ 298 h 2921"/>
                <a:gd name="T90" fmla="*/ 3633 w 3647"/>
                <a:gd name="T91" fmla="*/ 675 h 2921"/>
                <a:gd name="T92" fmla="*/ 3646 w 3647"/>
                <a:gd name="T93" fmla="*/ 715 h 2921"/>
                <a:gd name="T94" fmla="*/ 2753 w 3647"/>
                <a:gd name="T95" fmla="*/ 1406 h 2921"/>
                <a:gd name="T96" fmla="*/ 2713 w 3647"/>
                <a:gd name="T97" fmla="*/ 1392 h 2921"/>
                <a:gd name="T98" fmla="*/ 2850 w 3647"/>
                <a:gd name="T99" fmla="*/ 1000 h 2921"/>
                <a:gd name="T100" fmla="*/ 2544 w 3647"/>
                <a:gd name="T101" fmla="*/ 1044 h 2921"/>
                <a:gd name="T102" fmla="*/ 2303 w 3647"/>
                <a:gd name="T103" fmla="*/ 1128 h 2921"/>
                <a:gd name="T104" fmla="*/ 2111 w 3647"/>
                <a:gd name="T105" fmla="*/ 1247 h 2921"/>
                <a:gd name="T106" fmla="*/ 1956 w 3647"/>
                <a:gd name="T107" fmla="*/ 1393 h 2921"/>
                <a:gd name="T108" fmla="*/ 1732 w 3647"/>
                <a:gd name="T109" fmla="*/ 1090 h 2921"/>
                <a:gd name="T110" fmla="*/ 1693 w 3647"/>
                <a:gd name="T111" fmla="*/ 838 h 2921"/>
                <a:gd name="T112" fmla="*/ 1904 w 3647"/>
                <a:gd name="T113" fmla="*/ 684 h 2921"/>
                <a:gd name="T114" fmla="*/ 2160 w 3647"/>
                <a:gd name="T115" fmla="*/ 557 h 2921"/>
                <a:gd name="T116" fmla="*/ 2474 w 3647"/>
                <a:gd name="T117" fmla="*/ 465 h 2921"/>
                <a:gd name="T118" fmla="*/ 2855 w 3647"/>
                <a:gd name="T119" fmla="*/ 417 h 2921"/>
                <a:gd name="T120" fmla="*/ 2713 w 3647"/>
                <a:gd name="T121" fmla="*/ 16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47" h="2921">
                  <a:moveTo>
                    <a:pt x="1112" y="1541"/>
                  </a:moveTo>
                  <a:lnTo>
                    <a:pt x="1167" y="1617"/>
                  </a:lnTo>
                  <a:lnTo>
                    <a:pt x="1223" y="1695"/>
                  </a:lnTo>
                  <a:lnTo>
                    <a:pt x="1281" y="1774"/>
                  </a:lnTo>
                  <a:lnTo>
                    <a:pt x="1343" y="1854"/>
                  </a:lnTo>
                  <a:lnTo>
                    <a:pt x="1408" y="1933"/>
                  </a:lnTo>
                  <a:lnTo>
                    <a:pt x="1478" y="2012"/>
                  </a:lnTo>
                  <a:lnTo>
                    <a:pt x="1440" y="2055"/>
                  </a:lnTo>
                  <a:lnTo>
                    <a:pt x="1400" y="2098"/>
                  </a:lnTo>
                  <a:lnTo>
                    <a:pt x="1357" y="2140"/>
                  </a:lnTo>
                  <a:lnTo>
                    <a:pt x="1313" y="2182"/>
                  </a:lnTo>
                  <a:lnTo>
                    <a:pt x="1267" y="2222"/>
                  </a:lnTo>
                  <a:lnTo>
                    <a:pt x="1217" y="2261"/>
                  </a:lnTo>
                  <a:lnTo>
                    <a:pt x="1166" y="2299"/>
                  </a:lnTo>
                  <a:lnTo>
                    <a:pt x="1112" y="2336"/>
                  </a:lnTo>
                  <a:lnTo>
                    <a:pt x="1056" y="2372"/>
                  </a:lnTo>
                  <a:lnTo>
                    <a:pt x="996" y="2406"/>
                  </a:lnTo>
                  <a:lnTo>
                    <a:pt x="933" y="2437"/>
                  </a:lnTo>
                  <a:lnTo>
                    <a:pt x="868" y="2466"/>
                  </a:lnTo>
                  <a:lnTo>
                    <a:pt x="799" y="2494"/>
                  </a:lnTo>
                  <a:lnTo>
                    <a:pt x="726" y="2520"/>
                  </a:lnTo>
                  <a:lnTo>
                    <a:pt x="650" y="2542"/>
                  </a:lnTo>
                  <a:lnTo>
                    <a:pt x="569" y="2563"/>
                  </a:lnTo>
                  <a:lnTo>
                    <a:pt x="485" y="2581"/>
                  </a:lnTo>
                  <a:lnTo>
                    <a:pt x="396" y="2595"/>
                  </a:lnTo>
                  <a:lnTo>
                    <a:pt x="305" y="2607"/>
                  </a:lnTo>
                  <a:lnTo>
                    <a:pt x="207" y="2615"/>
                  </a:lnTo>
                  <a:lnTo>
                    <a:pt x="106" y="2621"/>
                  </a:lnTo>
                  <a:lnTo>
                    <a:pt x="0" y="2623"/>
                  </a:lnTo>
                  <a:lnTo>
                    <a:pt x="0" y="2041"/>
                  </a:lnTo>
                  <a:lnTo>
                    <a:pt x="92" y="2038"/>
                  </a:lnTo>
                  <a:lnTo>
                    <a:pt x="178" y="2034"/>
                  </a:lnTo>
                  <a:lnTo>
                    <a:pt x="260" y="2026"/>
                  </a:lnTo>
                  <a:lnTo>
                    <a:pt x="336" y="2016"/>
                  </a:lnTo>
                  <a:lnTo>
                    <a:pt x="408" y="2003"/>
                  </a:lnTo>
                  <a:lnTo>
                    <a:pt x="476" y="1987"/>
                  </a:lnTo>
                  <a:lnTo>
                    <a:pt x="539" y="1969"/>
                  </a:lnTo>
                  <a:lnTo>
                    <a:pt x="599" y="1948"/>
                  </a:lnTo>
                  <a:lnTo>
                    <a:pt x="655" y="1925"/>
                  </a:lnTo>
                  <a:lnTo>
                    <a:pt x="708" y="1900"/>
                  </a:lnTo>
                  <a:lnTo>
                    <a:pt x="757" y="1872"/>
                  </a:lnTo>
                  <a:lnTo>
                    <a:pt x="804" y="1842"/>
                  </a:lnTo>
                  <a:lnTo>
                    <a:pt x="849" y="1810"/>
                  </a:lnTo>
                  <a:lnTo>
                    <a:pt x="892" y="1776"/>
                  </a:lnTo>
                  <a:lnTo>
                    <a:pt x="932" y="1742"/>
                  </a:lnTo>
                  <a:lnTo>
                    <a:pt x="970" y="1705"/>
                  </a:lnTo>
                  <a:lnTo>
                    <a:pt x="1007" y="1665"/>
                  </a:lnTo>
                  <a:lnTo>
                    <a:pt x="1043" y="1625"/>
                  </a:lnTo>
                  <a:lnTo>
                    <a:pt x="1077" y="1584"/>
                  </a:lnTo>
                  <a:lnTo>
                    <a:pt x="1112" y="1541"/>
                  </a:lnTo>
                  <a:close/>
                  <a:moveTo>
                    <a:pt x="0" y="298"/>
                  </a:moveTo>
                  <a:lnTo>
                    <a:pt x="106" y="300"/>
                  </a:lnTo>
                  <a:lnTo>
                    <a:pt x="209" y="306"/>
                  </a:lnTo>
                  <a:lnTo>
                    <a:pt x="307" y="314"/>
                  </a:lnTo>
                  <a:lnTo>
                    <a:pt x="400" y="326"/>
                  </a:lnTo>
                  <a:lnTo>
                    <a:pt x="488" y="341"/>
                  </a:lnTo>
                  <a:lnTo>
                    <a:pt x="572" y="358"/>
                  </a:lnTo>
                  <a:lnTo>
                    <a:pt x="653" y="380"/>
                  </a:lnTo>
                  <a:lnTo>
                    <a:pt x="730" y="402"/>
                  </a:lnTo>
                  <a:lnTo>
                    <a:pt x="803" y="428"/>
                  </a:lnTo>
                  <a:lnTo>
                    <a:pt x="872" y="456"/>
                  </a:lnTo>
                  <a:lnTo>
                    <a:pt x="939" y="486"/>
                  </a:lnTo>
                  <a:lnTo>
                    <a:pt x="1001" y="519"/>
                  </a:lnTo>
                  <a:lnTo>
                    <a:pt x="1062" y="552"/>
                  </a:lnTo>
                  <a:lnTo>
                    <a:pt x="1118" y="588"/>
                  </a:lnTo>
                  <a:lnTo>
                    <a:pt x="1173" y="625"/>
                  </a:lnTo>
                  <a:lnTo>
                    <a:pt x="1223" y="664"/>
                  </a:lnTo>
                  <a:lnTo>
                    <a:pt x="1272" y="703"/>
                  </a:lnTo>
                  <a:lnTo>
                    <a:pt x="1319" y="745"/>
                  </a:lnTo>
                  <a:lnTo>
                    <a:pt x="1363" y="786"/>
                  </a:lnTo>
                  <a:lnTo>
                    <a:pt x="1406" y="829"/>
                  </a:lnTo>
                  <a:lnTo>
                    <a:pt x="1446" y="873"/>
                  </a:lnTo>
                  <a:lnTo>
                    <a:pt x="1485" y="916"/>
                  </a:lnTo>
                  <a:lnTo>
                    <a:pt x="1522" y="961"/>
                  </a:lnTo>
                  <a:lnTo>
                    <a:pt x="1558" y="1005"/>
                  </a:lnTo>
                  <a:lnTo>
                    <a:pt x="1593" y="1049"/>
                  </a:lnTo>
                  <a:lnTo>
                    <a:pt x="1626" y="1093"/>
                  </a:lnTo>
                  <a:lnTo>
                    <a:pt x="1659" y="1138"/>
                  </a:lnTo>
                  <a:lnTo>
                    <a:pt x="1690" y="1182"/>
                  </a:lnTo>
                  <a:lnTo>
                    <a:pt x="1720" y="1224"/>
                  </a:lnTo>
                  <a:lnTo>
                    <a:pt x="1756" y="1273"/>
                  </a:lnTo>
                  <a:lnTo>
                    <a:pt x="1791" y="1322"/>
                  </a:lnTo>
                  <a:lnTo>
                    <a:pt x="1826" y="1368"/>
                  </a:lnTo>
                  <a:lnTo>
                    <a:pt x="1860" y="1413"/>
                  </a:lnTo>
                  <a:lnTo>
                    <a:pt x="1896" y="1458"/>
                  </a:lnTo>
                  <a:lnTo>
                    <a:pt x="1932" y="1501"/>
                  </a:lnTo>
                  <a:lnTo>
                    <a:pt x="1970" y="1543"/>
                  </a:lnTo>
                  <a:lnTo>
                    <a:pt x="2008" y="1583"/>
                  </a:lnTo>
                  <a:lnTo>
                    <a:pt x="2048" y="1621"/>
                  </a:lnTo>
                  <a:lnTo>
                    <a:pt x="2091" y="1658"/>
                  </a:lnTo>
                  <a:lnTo>
                    <a:pt x="2136" y="1692"/>
                  </a:lnTo>
                  <a:lnTo>
                    <a:pt x="2183" y="1725"/>
                  </a:lnTo>
                  <a:lnTo>
                    <a:pt x="2232" y="1755"/>
                  </a:lnTo>
                  <a:lnTo>
                    <a:pt x="2285" y="1784"/>
                  </a:lnTo>
                  <a:lnTo>
                    <a:pt x="2341" y="1810"/>
                  </a:lnTo>
                  <a:lnTo>
                    <a:pt x="2400" y="1833"/>
                  </a:lnTo>
                  <a:lnTo>
                    <a:pt x="2464" y="1855"/>
                  </a:lnTo>
                  <a:lnTo>
                    <a:pt x="2532" y="1874"/>
                  </a:lnTo>
                  <a:lnTo>
                    <a:pt x="2604" y="1889"/>
                  </a:lnTo>
                  <a:lnTo>
                    <a:pt x="2681" y="1903"/>
                  </a:lnTo>
                  <a:lnTo>
                    <a:pt x="2763" y="1913"/>
                  </a:lnTo>
                  <a:lnTo>
                    <a:pt x="2850" y="1921"/>
                  </a:lnTo>
                  <a:lnTo>
                    <a:pt x="2709" y="1561"/>
                  </a:lnTo>
                  <a:lnTo>
                    <a:pt x="2706" y="1550"/>
                  </a:lnTo>
                  <a:lnTo>
                    <a:pt x="2708" y="1539"/>
                  </a:lnTo>
                  <a:lnTo>
                    <a:pt x="2713" y="1529"/>
                  </a:lnTo>
                  <a:lnTo>
                    <a:pt x="2720" y="1520"/>
                  </a:lnTo>
                  <a:lnTo>
                    <a:pt x="2731" y="1514"/>
                  </a:lnTo>
                  <a:lnTo>
                    <a:pt x="2742" y="1513"/>
                  </a:lnTo>
                  <a:lnTo>
                    <a:pt x="2753" y="1514"/>
                  </a:lnTo>
                  <a:lnTo>
                    <a:pt x="2763" y="1520"/>
                  </a:lnTo>
                  <a:lnTo>
                    <a:pt x="3633" y="2189"/>
                  </a:lnTo>
                  <a:lnTo>
                    <a:pt x="3641" y="2196"/>
                  </a:lnTo>
                  <a:lnTo>
                    <a:pt x="3646" y="2206"/>
                  </a:lnTo>
                  <a:lnTo>
                    <a:pt x="3647" y="2217"/>
                  </a:lnTo>
                  <a:lnTo>
                    <a:pt x="3646" y="2228"/>
                  </a:lnTo>
                  <a:lnTo>
                    <a:pt x="3640" y="2237"/>
                  </a:lnTo>
                  <a:lnTo>
                    <a:pt x="3633" y="2245"/>
                  </a:lnTo>
                  <a:lnTo>
                    <a:pt x="2763" y="2914"/>
                  </a:lnTo>
                  <a:lnTo>
                    <a:pt x="2753" y="2919"/>
                  </a:lnTo>
                  <a:lnTo>
                    <a:pt x="2742" y="2921"/>
                  </a:lnTo>
                  <a:lnTo>
                    <a:pt x="2731" y="2919"/>
                  </a:lnTo>
                  <a:lnTo>
                    <a:pt x="2720" y="2914"/>
                  </a:lnTo>
                  <a:lnTo>
                    <a:pt x="2713" y="2905"/>
                  </a:lnTo>
                  <a:lnTo>
                    <a:pt x="2708" y="2895"/>
                  </a:lnTo>
                  <a:lnTo>
                    <a:pt x="2706" y="2884"/>
                  </a:lnTo>
                  <a:lnTo>
                    <a:pt x="2709" y="2873"/>
                  </a:lnTo>
                  <a:lnTo>
                    <a:pt x="2855" y="2503"/>
                  </a:lnTo>
                  <a:lnTo>
                    <a:pt x="2750" y="2497"/>
                  </a:lnTo>
                  <a:lnTo>
                    <a:pt x="2649" y="2485"/>
                  </a:lnTo>
                  <a:lnTo>
                    <a:pt x="2554" y="2471"/>
                  </a:lnTo>
                  <a:lnTo>
                    <a:pt x="2463" y="2454"/>
                  </a:lnTo>
                  <a:lnTo>
                    <a:pt x="2377" y="2434"/>
                  </a:lnTo>
                  <a:lnTo>
                    <a:pt x="2294" y="2410"/>
                  </a:lnTo>
                  <a:lnTo>
                    <a:pt x="2215" y="2385"/>
                  </a:lnTo>
                  <a:lnTo>
                    <a:pt x="2141" y="2357"/>
                  </a:lnTo>
                  <a:lnTo>
                    <a:pt x="2071" y="2326"/>
                  </a:lnTo>
                  <a:lnTo>
                    <a:pt x="2004" y="2293"/>
                  </a:lnTo>
                  <a:lnTo>
                    <a:pt x="1940" y="2258"/>
                  </a:lnTo>
                  <a:lnTo>
                    <a:pt x="1879" y="2222"/>
                  </a:lnTo>
                  <a:lnTo>
                    <a:pt x="1822" y="2184"/>
                  </a:lnTo>
                  <a:lnTo>
                    <a:pt x="1768" y="2144"/>
                  </a:lnTo>
                  <a:lnTo>
                    <a:pt x="1716" y="2103"/>
                  </a:lnTo>
                  <a:lnTo>
                    <a:pt x="1667" y="2061"/>
                  </a:lnTo>
                  <a:lnTo>
                    <a:pt x="1621" y="2017"/>
                  </a:lnTo>
                  <a:lnTo>
                    <a:pt x="1576" y="1973"/>
                  </a:lnTo>
                  <a:lnTo>
                    <a:pt x="1533" y="1929"/>
                  </a:lnTo>
                  <a:lnTo>
                    <a:pt x="1493" y="1883"/>
                  </a:lnTo>
                  <a:lnTo>
                    <a:pt x="1454" y="1837"/>
                  </a:lnTo>
                  <a:lnTo>
                    <a:pt x="1417" y="1791"/>
                  </a:lnTo>
                  <a:lnTo>
                    <a:pt x="1381" y="1745"/>
                  </a:lnTo>
                  <a:lnTo>
                    <a:pt x="1346" y="1699"/>
                  </a:lnTo>
                  <a:lnTo>
                    <a:pt x="1313" y="1653"/>
                  </a:lnTo>
                  <a:lnTo>
                    <a:pt x="1279" y="1608"/>
                  </a:lnTo>
                  <a:lnTo>
                    <a:pt x="1248" y="1564"/>
                  </a:lnTo>
                  <a:lnTo>
                    <a:pt x="1214" y="1517"/>
                  </a:lnTo>
                  <a:lnTo>
                    <a:pt x="1179" y="1471"/>
                  </a:lnTo>
                  <a:lnTo>
                    <a:pt x="1147" y="1425"/>
                  </a:lnTo>
                  <a:lnTo>
                    <a:pt x="1112" y="1381"/>
                  </a:lnTo>
                  <a:lnTo>
                    <a:pt x="1079" y="1337"/>
                  </a:lnTo>
                  <a:lnTo>
                    <a:pt x="1044" y="1296"/>
                  </a:lnTo>
                  <a:lnTo>
                    <a:pt x="1008" y="1256"/>
                  </a:lnTo>
                  <a:lnTo>
                    <a:pt x="971" y="1216"/>
                  </a:lnTo>
                  <a:lnTo>
                    <a:pt x="932" y="1179"/>
                  </a:lnTo>
                  <a:lnTo>
                    <a:pt x="892" y="1145"/>
                  </a:lnTo>
                  <a:lnTo>
                    <a:pt x="850" y="1111"/>
                  </a:lnTo>
                  <a:lnTo>
                    <a:pt x="805" y="1079"/>
                  </a:lnTo>
                  <a:lnTo>
                    <a:pt x="758" y="1049"/>
                  </a:lnTo>
                  <a:lnTo>
                    <a:pt x="708" y="1021"/>
                  </a:lnTo>
                  <a:lnTo>
                    <a:pt x="655" y="996"/>
                  </a:lnTo>
                  <a:lnTo>
                    <a:pt x="599" y="972"/>
                  </a:lnTo>
                  <a:lnTo>
                    <a:pt x="540" y="952"/>
                  </a:lnTo>
                  <a:lnTo>
                    <a:pt x="476" y="933"/>
                  </a:lnTo>
                  <a:lnTo>
                    <a:pt x="409" y="917"/>
                  </a:lnTo>
                  <a:lnTo>
                    <a:pt x="336" y="905"/>
                  </a:lnTo>
                  <a:lnTo>
                    <a:pt x="260" y="894"/>
                  </a:lnTo>
                  <a:lnTo>
                    <a:pt x="178" y="887"/>
                  </a:lnTo>
                  <a:lnTo>
                    <a:pt x="92" y="881"/>
                  </a:lnTo>
                  <a:lnTo>
                    <a:pt x="0" y="880"/>
                  </a:lnTo>
                  <a:lnTo>
                    <a:pt x="0" y="298"/>
                  </a:lnTo>
                  <a:close/>
                  <a:moveTo>
                    <a:pt x="2742" y="0"/>
                  </a:moveTo>
                  <a:lnTo>
                    <a:pt x="2753" y="1"/>
                  </a:lnTo>
                  <a:lnTo>
                    <a:pt x="2763" y="7"/>
                  </a:lnTo>
                  <a:lnTo>
                    <a:pt x="3633" y="675"/>
                  </a:lnTo>
                  <a:lnTo>
                    <a:pt x="3640" y="683"/>
                  </a:lnTo>
                  <a:lnTo>
                    <a:pt x="3646" y="693"/>
                  </a:lnTo>
                  <a:lnTo>
                    <a:pt x="3647" y="703"/>
                  </a:lnTo>
                  <a:lnTo>
                    <a:pt x="3646" y="715"/>
                  </a:lnTo>
                  <a:lnTo>
                    <a:pt x="3640" y="725"/>
                  </a:lnTo>
                  <a:lnTo>
                    <a:pt x="3633" y="731"/>
                  </a:lnTo>
                  <a:lnTo>
                    <a:pt x="2763" y="1401"/>
                  </a:lnTo>
                  <a:lnTo>
                    <a:pt x="2753" y="1406"/>
                  </a:lnTo>
                  <a:lnTo>
                    <a:pt x="2742" y="1408"/>
                  </a:lnTo>
                  <a:lnTo>
                    <a:pt x="2731" y="1406"/>
                  </a:lnTo>
                  <a:lnTo>
                    <a:pt x="2720" y="1401"/>
                  </a:lnTo>
                  <a:lnTo>
                    <a:pt x="2713" y="1392"/>
                  </a:lnTo>
                  <a:lnTo>
                    <a:pt x="2708" y="1382"/>
                  </a:lnTo>
                  <a:lnTo>
                    <a:pt x="2706" y="1371"/>
                  </a:lnTo>
                  <a:lnTo>
                    <a:pt x="2709" y="1360"/>
                  </a:lnTo>
                  <a:lnTo>
                    <a:pt x="2850" y="1000"/>
                  </a:lnTo>
                  <a:lnTo>
                    <a:pt x="2766" y="1007"/>
                  </a:lnTo>
                  <a:lnTo>
                    <a:pt x="2688" y="1017"/>
                  </a:lnTo>
                  <a:lnTo>
                    <a:pt x="2613" y="1029"/>
                  </a:lnTo>
                  <a:lnTo>
                    <a:pt x="2544" y="1044"/>
                  </a:lnTo>
                  <a:lnTo>
                    <a:pt x="2477" y="1062"/>
                  </a:lnTo>
                  <a:lnTo>
                    <a:pt x="2416" y="1082"/>
                  </a:lnTo>
                  <a:lnTo>
                    <a:pt x="2358" y="1104"/>
                  </a:lnTo>
                  <a:lnTo>
                    <a:pt x="2303" y="1128"/>
                  </a:lnTo>
                  <a:lnTo>
                    <a:pt x="2250" y="1155"/>
                  </a:lnTo>
                  <a:lnTo>
                    <a:pt x="2202" y="1184"/>
                  </a:lnTo>
                  <a:lnTo>
                    <a:pt x="2156" y="1214"/>
                  </a:lnTo>
                  <a:lnTo>
                    <a:pt x="2111" y="1247"/>
                  </a:lnTo>
                  <a:lnTo>
                    <a:pt x="2070" y="1280"/>
                  </a:lnTo>
                  <a:lnTo>
                    <a:pt x="2031" y="1317"/>
                  </a:lnTo>
                  <a:lnTo>
                    <a:pt x="1992" y="1354"/>
                  </a:lnTo>
                  <a:lnTo>
                    <a:pt x="1956" y="1393"/>
                  </a:lnTo>
                  <a:lnTo>
                    <a:pt x="1901" y="1323"/>
                  </a:lnTo>
                  <a:lnTo>
                    <a:pt x="1846" y="1249"/>
                  </a:lnTo>
                  <a:lnTo>
                    <a:pt x="1790" y="1170"/>
                  </a:lnTo>
                  <a:lnTo>
                    <a:pt x="1732" y="1090"/>
                  </a:lnTo>
                  <a:lnTo>
                    <a:pt x="1669" y="1006"/>
                  </a:lnTo>
                  <a:lnTo>
                    <a:pt x="1603" y="921"/>
                  </a:lnTo>
                  <a:lnTo>
                    <a:pt x="1646" y="879"/>
                  </a:lnTo>
                  <a:lnTo>
                    <a:pt x="1693" y="838"/>
                  </a:lnTo>
                  <a:lnTo>
                    <a:pt x="1742" y="797"/>
                  </a:lnTo>
                  <a:lnTo>
                    <a:pt x="1793" y="758"/>
                  </a:lnTo>
                  <a:lnTo>
                    <a:pt x="1847" y="720"/>
                  </a:lnTo>
                  <a:lnTo>
                    <a:pt x="1904" y="684"/>
                  </a:lnTo>
                  <a:lnTo>
                    <a:pt x="1963" y="650"/>
                  </a:lnTo>
                  <a:lnTo>
                    <a:pt x="2026" y="616"/>
                  </a:lnTo>
                  <a:lnTo>
                    <a:pt x="2091" y="586"/>
                  </a:lnTo>
                  <a:lnTo>
                    <a:pt x="2160" y="557"/>
                  </a:lnTo>
                  <a:lnTo>
                    <a:pt x="2233" y="530"/>
                  </a:lnTo>
                  <a:lnTo>
                    <a:pt x="2311" y="505"/>
                  </a:lnTo>
                  <a:lnTo>
                    <a:pt x="2390" y="484"/>
                  </a:lnTo>
                  <a:lnTo>
                    <a:pt x="2474" y="465"/>
                  </a:lnTo>
                  <a:lnTo>
                    <a:pt x="2563" y="448"/>
                  </a:lnTo>
                  <a:lnTo>
                    <a:pt x="2656" y="435"/>
                  </a:lnTo>
                  <a:lnTo>
                    <a:pt x="2753" y="425"/>
                  </a:lnTo>
                  <a:lnTo>
                    <a:pt x="2855" y="417"/>
                  </a:lnTo>
                  <a:lnTo>
                    <a:pt x="2709" y="48"/>
                  </a:lnTo>
                  <a:lnTo>
                    <a:pt x="2706" y="37"/>
                  </a:lnTo>
                  <a:lnTo>
                    <a:pt x="2708" y="26"/>
                  </a:lnTo>
                  <a:lnTo>
                    <a:pt x="2713" y="16"/>
                  </a:lnTo>
                  <a:lnTo>
                    <a:pt x="2720" y="7"/>
                  </a:lnTo>
                  <a:lnTo>
                    <a:pt x="2731" y="1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652020" y="1665573"/>
            <a:ext cx="575994" cy="576000"/>
            <a:chOff x="2020353" y="1684422"/>
            <a:chExt cx="575994" cy="576000"/>
          </a:xfrm>
        </p:grpSpPr>
        <p:grpSp>
          <p:nvGrpSpPr>
            <p:cNvPr id="103" name="Group 102"/>
            <p:cNvGrpSpPr>
              <a:grpSpLocks noChangeAspect="1"/>
            </p:cNvGrpSpPr>
            <p:nvPr/>
          </p:nvGrpSpPr>
          <p:grpSpPr>
            <a:xfrm>
              <a:off x="2020353" y="1684422"/>
              <a:ext cx="575994" cy="576000"/>
              <a:chOff x="2474155" y="1931710"/>
              <a:chExt cx="936104" cy="936104"/>
            </a:xfrm>
          </p:grpSpPr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2474155" y="1931710"/>
                <a:ext cx="936104" cy="936104"/>
              </a:xfrm>
              <a:prstGeom prst="ellipse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2600206" y="2053402"/>
                <a:ext cx="684000" cy="684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bg-BG"/>
              </a:p>
            </p:txBody>
          </p:sp>
        </p:grpSp>
        <p:sp>
          <p:nvSpPr>
            <p:cNvPr id="81" name="Freeform 123"/>
            <p:cNvSpPr>
              <a:spLocks noChangeArrowheads="1"/>
            </p:cNvSpPr>
            <p:nvPr/>
          </p:nvSpPr>
          <p:spPr bwMode="auto">
            <a:xfrm>
              <a:off x="2173412" y="1852292"/>
              <a:ext cx="235684" cy="240260"/>
            </a:xfrm>
            <a:custGeom>
              <a:avLst/>
              <a:gdLst>
                <a:gd name="T0" fmla="*/ 275 w 452"/>
                <a:gd name="T1" fmla="*/ 301 h 462"/>
                <a:gd name="T2" fmla="*/ 275 w 452"/>
                <a:gd name="T3" fmla="*/ 301 h 462"/>
                <a:gd name="T4" fmla="*/ 434 w 452"/>
                <a:gd name="T5" fmla="*/ 26 h 462"/>
                <a:gd name="T6" fmla="*/ 434 w 452"/>
                <a:gd name="T7" fmla="*/ 18 h 462"/>
                <a:gd name="T8" fmla="*/ 425 w 452"/>
                <a:gd name="T9" fmla="*/ 18 h 462"/>
                <a:gd name="T10" fmla="*/ 159 w 452"/>
                <a:gd name="T11" fmla="*/ 178 h 462"/>
                <a:gd name="T12" fmla="*/ 9 w 452"/>
                <a:gd name="T13" fmla="*/ 301 h 462"/>
                <a:gd name="T14" fmla="*/ 35 w 452"/>
                <a:gd name="T15" fmla="*/ 328 h 462"/>
                <a:gd name="T16" fmla="*/ 88 w 452"/>
                <a:gd name="T17" fmla="*/ 310 h 462"/>
                <a:gd name="T18" fmla="*/ 151 w 452"/>
                <a:gd name="T19" fmla="*/ 372 h 462"/>
                <a:gd name="T20" fmla="*/ 133 w 452"/>
                <a:gd name="T21" fmla="*/ 425 h 462"/>
                <a:gd name="T22" fmla="*/ 151 w 452"/>
                <a:gd name="T23" fmla="*/ 452 h 462"/>
                <a:gd name="T24" fmla="*/ 275 w 452"/>
                <a:gd name="T25" fmla="*/ 301 h 462"/>
                <a:gd name="T26" fmla="*/ 301 w 452"/>
                <a:gd name="T27" fmla="*/ 150 h 462"/>
                <a:gd name="T28" fmla="*/ 301 w 452"/>
                <a:gd name="T29" fmla="*/ 150 h 462"/>
                <a:gd name="T30" fmla="*/ 301 w 452"/>
                <a:gd name="T31" fmla="*/ 97 h 462"/>
                <a:gd name="T32" fmla="*/ 354 w 452"/>
                <a:gd name="T33" fmla="*/ 97 h 462"/>
                <a:gd name="T34" fmla="*/ 354 w 452"/>
                <a:gd name="T35" fmla="*/ 150 h 462"/>
                <a:gd name="T36" fmla="*/ 301 w 452"/>
                <a:gd name="T37" fmla="*/ 1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737601" y="1684422"/>
            <a:ext cx="575994" cy="576000"/>
            <a:chOff x="5876252" y="1684422"/>
            <a:chExt cx="575994" cy="576000"/>
          </a:xfrm>
        </p:grpSpPr>
        <p:grpSp>
          <p:nvGrpSpPr>
            <p:cNvPr id="100" name="Group 99"/>
            <p:cNvGrpSpPr>
              <a:grpSpLocks noChangeAspect="1"/>
            </p:cNvGrpSpPr>
            <p:nvPr/>
          </p:nvGrpSpPr>
          <p:grpSpPr>
            <a:xfrm>
              <a:off x="5876252" y="1684422"/>
              <a:ext cx="575994" cy="576000"/>
              <a:chOff x="2474155" y="1931710"/>
              <a:chExt cx="936104" cy="936104"/>
            </a:xfrm>
          </p:grpSpPr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2474155" y="1931710"/>
                <a:ext cx="936104" cy="936104"/>
              </a:xfrm>
              <a:prstGeom prst="ellipse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2600206" y="2053402"/>
                <a:ext cx="684000" cy="684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bg-BG"/>
              </a:p>
            </p:txBody>
          </p:sp>
        </p:grpSp>
        <p:grpSp>
          <p:nvGrpSpPr>
            <p:cNvPr id="111" name="Group 110"/>
            <p:cNvGrpSpPr>
              <a:grpSpLocks noChangeAspect="1"/>
            </p:cNvGrpSpPr>
            <p:nvPr/>
          </p:nvGrpSpPr>
          <p:grpSpPr>
            <a:xfrm>
              <a:off x="6091454" y="1866514"/>
              <a:ext cx="201523" cy="180000"/>
              <a:chOff x="4913313" y="2709863"/>
              <a:chExt cx="327025" cy="292100"/>
            </a:xfrm>
            <a:solidFill>
              <a:schemeClr val="bg1"/>
            </a:solidFill>
          </p:grpSpPr>
          <p:sp>
            <p:nvSpPr>
              <p:cNvPr id="112" name="Freeform 16"/>
              <p:cNvSpPr>
                <a:spLocks/>
              </p:cNvSpPr>
              <p:nvPr/>
            </p:nvSpPr>
            <p:spPr bwMode="auto">
              <a:xfrm>
                <a:off x="4913313" y="2709863"/>
                <a:ext cx="236538" cy="292100"/>
              </a:xfrm>
              <a:custGeom>
                <a:avLst/>
                <a:gdLst>
                  <a:gd name="T0" fmla="*/ 255 w 2376"/>
                  <a:gd name="T1" fmla="*/ 0 h 3127"/>
                  <a:gd name="T2" fmla="*/ 2121 w 2376"/>
                  <a:gd name="T3" fmla="*/ 0 h 3127"/>
                  <a:gd name="T4" fmla="*/ 2159 w 2376"/>
                  <a:gd name="T5" fmla="*/ 2 h 3127"/>
                  <a:gd name="T6" fmla="*/ 2195 w 2376"/>
                  <a:gd name="T7" fmla="*/ 11 h 3127"/>
                  <a:gd name="T8" fmla="*/ 2229 w 2376"/>
                  <a:gd name="T9" fmla="*/ 24 h 3127"/>
                  <a:gd name="T10" fmla="*/ 2260 w 2376"/>
                  <a:gd name="T11" fmla="*/ 42 h 3127"/>
                  <a:gd name="T12" fmla="*/ 2289 w 2376"/>
                  <a:gd name="T13" fmla="*/ 65 h 3127"/>
                  <a:gd name="T14" fmla="*/ 2313 w 2376"/>
                  <a:gd name="T15" fmla="*/ 91 h 3127"/>
                  <a:gd name="T16" fmla="*/ 2335 w 2376"/>
                  <a:gd name="T17" fmla="*/ 121 h 3127"/>
                  <a:gd name="T18" fmla="*/ 2352 w 2376"/>
                  <a:gd name="T19" fmla="*/ 153 h 3127"/>
                  <a:gd name="T20" fmla="*/ 2365 w 2376"/>
                  <a:gd name="T21" fmla="*/ 189 h 3127"/>
                  <a:gd name="T22" fmla="*/ 2373 w 2376"/>
                  <a:gd name="T23" fmla="*/ 226 h 3127"/>
                  <a:gd name="T24" fmla="*/ 2376 w 2376"/>
                  <a:gd name="T25" fmla="*/ 265 h 3127"/>
                  <a:gd name="T26" fmla="*/ 2376 w 2376"/>
                  <a:gd name="T27" fmla="*/ 414 h 3127"/>
                  <a:gd name="T28" fmla="*/ 2126 w 2376"/>
                  <a:gd name="T29" fmla="*/ 704 h 3127"/>
                  <a:gd name="T30" fmla="*/ 2126 w 2376"/>
                  <a:gd name="T31" fmla="*/ 260 h 3127"/>
                  <a:gd name="T32" fmla="*/ 249 w 2376"/>
                  <a:gd name="T33" fmla="*/ 260 h 3127"/>
                  <a:gd name="T34" fmla="*/ 249 w 2376"/>
                  <a:gd name="T35" fmla="*/ 2866 h 3127"/>
                  <a:gd name="T36" fmla="*/ 2126 w 2376"/>
                  <a:gd name="T37" fmla="*/ 2866 h 3127"/>
                  <a:gd name="T38" fmla="*/ 2126 w 2376"/>
                  <a:gd name="T39" fmla="*/ 2297 h 3127"/>
                  <a:gd name="T40" fmla="*/ 2376 w 2376"/>
                  <a:gd name="T41" fmla="*/ 2007 h 3127"/>
                  <a:gd name="T42" fmla="*/ 2376 w 2376"/>
                  <a:gd name="T43" fmla="*/ 2861 h 3127"/>
                  <a:gd name="T44" fmla="*/ 2373 w 2376"/>
                  <a:gd name="T45" fmla="*/ 2900 h 3127"/>
                  <a:gd name="T46" fmla="*/ 2365 w 2376"/>
                  <a:gd name="T47" fmla="*/ 2938 h 3127"/>
                  <a:gd name="T48" fmla="*/ 2352 w 2376"/>
                  <a:gd name="T49" fmla="*/ 2973 h 3127"/>
                  <a:gd name="T50" fmla="*/ 2335 w 2376"/>
                  <a:gd name="T51" fmla="*/ 3006 h 3127"/>
                  <a:gd name="T52" fmla="*/ 2313 w 2376"/>
                  <a:gd name="T53" fmla="*/ 3036 h 3127"/>
                  <a:gd name="T54" fmla="*/ 2289 w 2376"/>
                  <a:gd name="T55" fmla="*/ 3062 h 3127"/>
                  <a:gd name="T56" fmla="*/ 2260 w 2376"/>
                  <a:gd name="T57" fmla="*/ 3084 h 3127"/>
                  <a:gd name="T58" fmla="*/ 2229 w 2376"/>
                  <a:gd name="T59" fmla="*/ 3102 h 3127"/>
                  <a:gd name="T60" fmla="*/ 2195 w 2376"/>
                  <a:gd name="T61" fmla="*/ 3116 h 3127"/>
                  <a:gd name="T62" fmla="*/ 2160 w 2376"/>
                  <a:gd name="T63" fmla="*/ 3124 h 3127"/>
                  <a:gd name="T64" fmla="*/ 2122 w 2376"/>
                  <a:gd name="T65" fmla="*/ 3127 h 3127"/>
                  <a:gd name="T66" fmla="*/ 255 w 2376"/>
                  <a:gd name="T67" fmla="*/ 3127 h 3127"/>
                  <a:gd name="T68" fmla="*/ 217 w 2376"/>
                  <a:gd name="T69" fmla="*/ 3124 h 3127"/>
                  <a:gd name="T70" fmla="*/ 181 w 2376"/>
                  <a:gd name="T71" fmla="*/ 3116 h 3127"/>
                  <a:gd name="T72" fmla="*/ 148 w 2376"/>
                  <a:gd name="T73" fmla="*/ 3102 h 3127"/>
                  <a:gd name="T74" fmla="*/ 116 w 2376"/>
                  <a:gd name="T75" fmla="*/ 3084 h 3127"/>
                  <a:gd name="T76" fmla="*/ 88 w 2376"/>
                  <a:gd name="T77" fmla="*/ 3062 h 3127"/>
                  <a:gd name="T78" fmla="*/ 62 w 2376"/>
                  <a:gd name="T79" fmla="*/ 3036 h 3127"/>
                  <a:gd name="T80" fmla="*/ 41 w 2376"/>
                  <a:gd name="T81" fmla="*/ 3006 h 3127"/>
                  <a:gd name="T82" fmla="*/ 23 w 2376"/>
                  <a:gd name="T83" fmla="*/ 2973 h 3127"/>
                  <a:gd name="T84" fmla="*/ 11 w 2376"/>
                  <a:gd name="T85" fmla="*/ 2938 h 3127"/>
                  <a:gd name="T86" fmla="*/ 3 w 2376"/>
                  <a:gd name="T87" fmla="*/ 2900 h 3127"/>
                  <a:gd name="T88" fmla="*/ 0 w 2376"/>
                  <a:gd name="T89" fmla="*/ 2861 h 3127"/>
                  <a:gd name="T90" fmla="*/ 0 w 2376"/>
                  <a:gd name="T91" fmla="*/ 265 h 3127"/>
                  <a:gd name="T92" fmla="*/ 3 w 2376"/>
                  <a:gd name="T93" fmla="*/ 226 h 3127"/>
                  <a:gd name="T94" fmla="*/ 11 w 2376"/>
                  <a:gd name="T95" fmla="*/ 189 h 3127"/>
                  <a:gd name="T96" fmla="*/ 23 w 2376"/>
                  <a:gd name="T97" fmla="*/ 153 h 3127"/>
                  <a:gd name="T98" fmla="*/ 41 w 2376"/>
                  <a:gd name="T99" fmla="*/ 121 h 3127"/>
                  <a:gd name="T100" fmla="*/ 62 w 2376"/>
                  <a:gd name="T101" fmla="*/ 91 h 3127"/>
                  <a:gd name="T102" fmla="*/ 88 w 2376"/>
                  <a:gd name="T103" fmla="*/ 65 h 3127"/>
                  <a:gd name="T104" fmla="*/ 116 w 2376"/>
                  <a:gd name="T105" fmla="*/ 42 h 3127"/>
                  <a:gd name="T106" fmla="*/ 148 w 2376"/>
                  <a:gd name="T107" fmla="*/ 24 h 3127"/>
                  <a:gd name="T108" fmla="*/ 181 w 2376"/>
                  <a:gd name="T109" fmla="*/ 11 h 3127"/>
                  <a:gd name="T110" fmla="*/ 217 w 2376"/>
                  <a:gd name="T111" fmla="*/ 2 h 3127"/>
                  <a:gd name="T112" fmla="*/ 255 w 2376"/>
                  <a:gd name="T113" fmla="*/ 0 h 3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76" h="3127">
                    <a:moveTo>
                      <a:pt x="255" y="0"/>
                    </a:moveTo>
                    <a:lnTo>
                      <a:pt x="2121" y="0"/>
                    </a:lnTo>
                    <a:lnTo>
                      <a:pt x="2159" y="2"/>
                    </a:lnTo>
                    <a:lnTo>
                      <a:pt x="2195" y="11"/>
                    </a:lnTo>
                    <a:lnTo>
                      <a:pt x="2229" y="24"/>
                    </a:lnTo>
                    <a:lnTo>
                      <a:pt x="2260" y="42"/>
                    </a:lnTo>
                    <a:lnTo>
                      <a:pt x="2289" y="65"/>
                    </a:lnTo>
                    <a:lnTo>
                      <a:pt x="2313" y="91"/>
                    </a:lnTo>
                    <a:lnTo>
                      <a:pt x="2335" y="121"/>
                    </a:lnTo>
                    <a:lnTo>
                      <a:pt x="2352" y="153"/>
                    </a:lnTo>
                    <a:lnTo>
                      <a:pt x="2365" y="189"/>
                    </a:lnTo>
                    <a:lnTo>
                      <a:pt x="2373" y="226"/>
                    </a:lnTo>
                    <a:lnTo>
                      <a:pt x="2376" y="265"/>
                    </a:lnTo>
                    <a:lnTo>
                      <a:pt x="2376" y="414"/>
                    </a:lnTo>
                    <a:lnTo>
                      <a:pt x="2126" y="704"/>
                    </a:lnTo>
                    <a:lnTo>
                      <a:pt x="2126" y="260"/>
                    </a:lnTo>
                    <a:lnTo>
                      <a:pt x="249" y="260"/>
                    </a:lnTo>
                    <a:lnTo>
                      <a:pt x="249" y="2866"/>
                    </a:lnTo>
                    <a:lnTo>
                      <a:pt x="2126" y="2866"/>
                    </a:lnTo>
                    <a:lnTo>
                      <a:pt x="2126" y="2297"/>
                    </a:lnTo>
                    <a:lnTo>
                      <a:pt x="2376" y="2007"/>
                    </a:lnTo>
                    <a:lnTo>
                      <a:pt x="2376" y="2861"/>
                    </a:lnTo>
                    <a:lnTo>
                      <a:pt x="2373" y="2900"/>
                    </a:lnTo>
                    <a:lnTo>
                      <a:pt x="2365" y="2938"/>
                    </a:lnTo>
                    <a:lnTo>
                      <a:pt x="2352" y="2973"/>
                    </a:lnTo>
                    <a:lnTo>
                      <a:pt x="2335" y="3006"/>
                    </a:lnTo>
                    <a:lnTo>
                      <a:pt x="2313" y="3036"/>
                    </a:lnTo>
                    <a:lnTo>
                      <a:pt x="2289" y="3062"/>
                    </a:lnTo>
                    <a:lnTo>
                      <a:pt x="2260" y="3084"/>
                    </a:lnTo>
                    <a:lnTo>
                      <a:pt x="2229" y="3102"/>
                    </a:lnTo>
                    <a:lnTo>
                      <a:pt x="2195" y="3116"/>
                    </a:lnTo>
                    <a:lnTo>
                      <a:pt x="2160" y="3124"/>
                    </a:lnTo>
                    <a:lnTo>
                      <a:pt x="2122" y="3127"/>
                    </a:lnTo>
                    <a:lnTo>
                      <a:pt x="255" y="3127"/>
                    </a:lnTo>
                    <a:lnTo>
                      <a:pt x="217" y="3124"/>
                    </a:lnTo>
                    <a:lnTo>
                      <a:pt x="181" y="3116"/>
                    </a:lnTo>
                    <a:lnTo>
                      <a:pt x="148" y="3102"/>
                    </a:lnTo>
                    <a:lnTo>
                      <a:pt x="116" y="3084"/>
                    </a:lnTo>
                    <a:lnTo>
                      <a:pt x="88" y="3062"/>
                    </a:lnTo>
                    <a:lnTo>
                      <a:pt x="62" y="3036"/>
                    </a:lnTo>
                    <a:lnTo>
                      <a:pt x="41" y="3006"/>
                    </a:lnTo>
                    <a:lnTo>
                      <a:pt x="23" y="2973"/>
                    </a:lnTo>
                    <a:lnTo>
                      <a:pt x="11" y="2938"/>
                    </a:lnTo>
                    <a:lnTo>
                      <a:pt x="3" y="2900"/>
                    </a:lnTo>
                    <a:lnTo>
                      <a:pt x="0" y="2861"/>
                    </a:lnTo>
                    <a:lnTo>
                      <a:pt x="0" y="265"/>
                    </a:lnTo>
                    <a:lnTo>
                      <a:pt x="3" y="226"/>
                    </a:lnTo>
                    <a:lnTo>
                      <a:pt x="11" y="189"/>
                    </a:lnTo>
                    <a:lnTo>
                      <a:pt x="23" y="153"/>
                    </a:lnTo>
                    <a:lnTo>
                      <a:pt x="41" y="121"/>
                    </a:lnTo>
                    <a:lnTo>
                      <a:pt x="62" y="91"/>
                    </a:lnTo>
                    <a:lnTo>
                      <a:pt x="88" y="65"/>
                    </a:lnTo>
                    <a:lnTo>
                      <a:pt x="116" y="42"/>
                    </a:lnTo>
                    <a:lnTo>
                      <a:pt x="148" y="24"/>
                    </a:lnTo>
                    <a:lnTo>
                      <a:pt x="181" y="11"/>
                    </a:lnTo>
                    <a:lnTo>
                      <a:pt x="217" y="2"/>
                    </a:lnTo>
                    <a:lnTo>
                      <a:pt x="2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3" name="Freeform 17"/>
              <p:cNvSpPr>
                <a:spLocks/>
              </p:cNvSpPr>
              <p:nvPr/>
            </p:nvSpPr>
            <p:spPr bwMode="auto">
              <a:xfrm>
                <a:off x="4959351" y="2767013"/>
                <a:ext cx="144463" cy="23813"/>
              </a:xfrm>
              <a:custGeom>
                <a:avLst/>
                <a:gdLst>
                  <a:gd name="T0" fmla="*/ 125 w 1453"/>
                  <a:gd name="T1" fmla="*/ 0 h 261"/>
                  <a:gd name="T2" fmla="*/ 1328 w 1453"/>
                  <a:gd name="T3" fmla="*/ 0 h 261"/>
                  <a:gd name="T4" fmla="*/ 1353 w 1453"/>
                  <a:gd name="T5" fmla="*/ 2 h 261"/>
                  <a:gd name="T6" fmla="*/ 1377 w 1453"/>
                  <a:gd name="T7" fmla="*/ 10 h 261"/>
                  <a:gd name="T8" fmla="*/ 1397 w 1453"/>
                  <a:gd name="T9" fmla="*/ 22 h 261"/>
                  <a:gd name="T10" fmla="*/ 1417 w 1453"/>
                  <a:gd name="T11" fmla="*/ 38 h 261"/>
                  <a:gd name="T12" fmla="*/ 1432 w 1453"/>
                  <a:gd name="T13" fmla="*/ 57 h 261"/>
                  <a:gd name="T14" fmla="*/ 1443 w 1453"/>
                  <a:gd name="T15" fmla="*/ 79 h 261"/>
                  <a:gd name="T16" fmla="*/ 1450 w 1453"/>
                  <a:gd name="T17" fmla="*/ 104 h 261"/>
                  <a:gd name="T18" fmla="*/ 1453 w 1453"/>
                  <a:gd name="T19" fmla="*/ 130 h 261"/>
                  <a:gd name="T20" fmla="*/ 1450 w 1453"/>
                  <a:gd name="T21" fmla="*/ 157 h 261"/>
                  <a:gd name="T22" fmla="*/ 1443 w 1453"/>
                  <a:gd name="T23" fmla="*/ 181 h 261"/>
                  <a:gd name="T24" fmla="*/ 1432 w 1453"/>
                  <a:gd name="T25" fmla="*/ 203 h 261"/>
                  <a:gd name="T26" fmla="*/ 1417 w 1453"/>
                  <a:gd name="T27" fmla="*/ 223 h 261"/>
                  <a:gd name="T28" fmla="*/ 1397 w 1453"/>
                  <a:gd name="T29" fmla="*/ 238 h 261"/>
                  <a:gd name="T30" fmla="*/ 1376 w 1453"/>
                  <a:gd name="T31" fmla="*/ 250 h 261"/>
                  <a:gd name="T32" fmla="*/ 1352 w 1453"/>
                  <a:gd name="T33" fmla="*/ 258 h 261"/>
                  <a:gd name="T34" fmla="*/ 1328 w 1453"/>
                  <a:gd name="T35" fmla="*/ 261 h 261"/>
                  <a:gd name="T36" fmla="*/ 125 w 1453"/>
                  <a:gd name="T37" fmla="*/ 261 h 261"/>
                  <a:gd name="T38" fmla="*/ 100 w 1453"/>
                  <a:gd name="T39" fmla="*/ 258 h 261"/>
                  <a:gd name="T40" fmla="*/ 77 w 1453"/>
                  <a:gd name="T41" fmla="*/ 250 h 261"/>
                  <a:gd name="T42" fmla="*/ 55 w 1453"/>
                  <a:gd name="T43" fmla="*/ 238 h 261"/>
                  <a:gd name="T44" fmla="*/ 37 w 1453"/>
                  <a:gd name="T45" fmla="*/ 223 h 261"/>
                  <a:gd name="T46" fmla="*/ 22 w 1453"/>
                  <a:gd name="T47" fmla="*/ 203 h 261"/>
                  <a:gd name="T48" fmla="*/ 9 w 1453"/>
                  <a:gd name="T49" fmla="*/ 181 h 261"/>
                  <a:gd name="T50" fmla="*/ 2 w 1453"/>
                  <a:gd name="T51" fmla="*/ 157 h 261"/>
                  <a:gd name="T52" fmla="*/ 0 w 1453"/>
                  <a:gd name="T53" fmla="*/ 130 h 261"/>
                  <a:gd name="T54" fmla="*/ 2 w 1453"/>
                  <a:gd name="T55" fmla="*/ 104 h 261"/>
                  <a:gd name="T56" fmla="*/ 9 w 1453"/>
                  <a:gd name="T57" fmla="*/ 79 h 261"/>
                  <a:gd name="T58" fmla="*/ 22 w 1453"/>
                  <a:gd name="T59" fmla="*/ 57 h 261"/>
                  <a:gd name="T60" fmla="*/ 37 w 1453"/>
                  <a:gd name="T61" fmla="*/ 38 h 261"/>
                  <a:gd name="T62" fmla="*/ 55 w 1453"/>
                  <a:gd name="T63" fmla="*/ 22 h 261"/>
                  <a:gd name="T64" fmla="*/ 77 w 1453"/>
                  <a:gd name="T65" fmla="*/ 10 h 261"/>
                  <a:gd name="T66" fmla="*/ 100 w 1453"/>
                  <a:gd name="T67" fmla="*/ 2 h 261"/>
                  <a:gd name="T68" fmla="*/ 125 w 1453"/>
                  <a:gd name="T6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3" h="261">
                    <a:moveTo>
                      <a:pt x="125" y="0"/>
                    </a:moveTo>
                    <a:lnTo>
                      <a:pt x="1328" y="0"/>
                    </a:lnTo>
                    <a:lnTo>
                      <a:pt x="1353" y="2"/>
                    </a:lnTo>
                    <a:lnTo>
                      <a:pt x="1377" y="10"/>
                    </a:lnTo>
                    <a:lnTo>
                      <a:pt x="1397" y="22"/>
                    </a:lnTo>
                    <a:lnTo>
                      <a:pt x="1417" y="38"/>
                    </a:lnTo>
                    <a:lnTo>
                      <a:pt x="1432" y="57"/>
                    </a:lnTo>
                    <a:lnTo>
                      <a:pt x="1443" y="79"/>
                    </a:lnTo>
                    <a:lnTo>
                      <a:pt x="1450" y="104"/>
                    </a:lnTo>
                    <a:lnTo>
                      <a:pt x="1453" y="130"/>
                    </a:lnTo>
                    <a:lnTo>
                      <a:pt x="1450" y="157"/>
                    </a:lnTo>
                    <a:lnTo>
                      <a:pt x="1443" y="181"/>
                    </a:lnTo>
                    <a:lnTo>
                      <a:pt x="1432" y="203"/>
                    </a:lnTo>
                    <a:lnTo>
                      <a:pt x="1417" y="223"/>
                    </a:lnTo>
                    <a:lnTo>
                      <a:pt x="1397" y="238"/>
                    </a:lnTo>
                    <a:lnTo>
                      <a:pt x="1376" y="250"/>
                    </a:lnTo>
                    <a:lnTo>
                      <a:pt x="1352" y="258"/>
                    </a:lnTo>
                    <a:lnTo>
                      <a:pt x="1328" y="261"/>
                    </a:lnTo>
                    <a:lnTo>
                      <a:pt x="125" y="261"/>
                    </a:lnTo>
                    <a:lnTo>
                      <a:pt x="100" y="258"/>
                    </a:lnTo>
                    <a:lnTo>
                      <a:pt x="77" y="250"/>
                    </a:lnTo>
                    <a:lnTo>
                      <a:pt x="55" y="238"/>
                    </a:lnTo>
                    <a:lnTo>
                      <a:pt x="37" y="223"/>
                    </a:lnTo>
                    <a:lnTo>
                      <a:pt x="22" y="203"/>
                    </a:lnTo>
                    <a:lnTo>
                      <a:pt x="9" y="181"/>
                    </a:lnTo>
                    <a:lnTo>
                      <a:pt x="2" y="157"/>
                    </a:lnTo>
                    <a:lnTo>
                      <a:pt x="0" y="130"/>
                    </a:lnTo>
                    <a:lnTo>
                      <a:pt x="2" y="104"/>
                    </a:lnTo>
                    <a:lnTo>
                      <a:pt x="9" y="79"/>
                    </a:lnTo>
                    <a:lnTo>
                      <a:pt x="22" y="57"/>
                    </a:lnTo>
                    <a:lnTo>
                      <a:pt x="37" y="38"/>
                    </a:lnTo>
                    <a:lnTo>
                      <a:pt x="55" y="22"/>
                    </a:lnTo>
                    <a:lnTo>
                      <a:pt x="77" y="10"/>
                    </a:lnTo>
                    <a:lnTo>
                      <a:pt x="100" y="2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4" name="Freeform 18"/>
              <p:cNvSpPr>
                <a:spLocks/>
              </p:cNvSpPr>
              <p:nvPr/>
            </p:nvSpPr>
            <p:spPr bwMode="auto">
              <a:xfrm>
                <a:off x="4959351" y="2817813"/>
                <a:ext cx="127000" cy="23813"/>
              </a:xfrm>
              <a:custGeom>
                <a:avLst/>
                <a:gdLst>
                  <a:gd name="T0" fmla="*/ 125 w 1281"/>
                  <a:gd name="T1" fmla="*/ 0 h 260"/>
                  <a:gd name="T2" fmla="*/ 1281 w 1281"/>
                  <a:gd name="T3" fmla="*/ 0 h 260"/>
                  <a:gd name="T4" fmla="*/ 1056 w 1281"/>
                  <a:gd name="T5" fmla="*/ 260 h 260"/>
                  <a:gd name="T6" fmla="*/ 125 w 1281"/>
                  <a:gd name="T7" fmla="*/ 260 h 260"/>
                  <a:gd name="T8" fmla="*/ 100 w 1281"/>
                  <a:gd name="T9" fmla="*/ 258 h 260"/>
                  <a:gd name="T10" fmla="*/ 77 w 1281"/>
                  <a:gd name="T11" fmla="*/ 250 h 260"/>
                  <a:gd name="T12" fmla="*/ 55 w 1281"/>
                  <a:gd name="T13" fmla="*/ 238 h 260"/>
                  <a:gd name="T14" fmla="*/ 37 w 1281"/>
                  <a:gd name="T15" fmla="*/ 222 h 260"/>
                  <a:gd name="T16" fmla="*/ 22 w 1281"/>
                  <a:gd name="T17" fmla="*/ 203 h 260"/>
                  <a:gd name="T18" fmla="*/ 9 w 1281"/>
                  <a:gd name="T19" fmla="*/ 180 h 260"/>
                  <a:gd name="T20" fmla="*/ 2 w 1281"/>
                  <a:gd name="T21" fmla="*/ 156 h 260"/>
                  <a:gd name="T22" fmla="*/ 0 w 1281"/>
                  <a:gd name="T23" fmla="*/ 130 h 260"/>
                  <a:gd name="T24" fmla="*/ 2 w 1281"/>
                  <a:gd name="T25" fmla="*/ 104 h 260"/>
                  <a:gd name="T26" fmla="*/ 9 w 1281"/>
                  <a:gd name="T27" fmla="*/ 80 h 260"/>
                  <a:gd name="T28" fmla="*/ 22 w 1281"/>
                  <a:gd name="T29" fmla="*/ 57 h 260"/>
                  <a:gd name="T30" fmla="*/ 37 w 1281"/>
                  <a:gd name="T31" fmla="*/ 38 h 260"/>
                  <a:gd name="T32" fmla="*/ 55 w 1281"/>
                  <a:gd name="T33" fmla="*/ 22 h 260"/>
                  <a:gd name="T34" fmla="*/ 77 w 1281"/>
                  <a:gd name="T35" fmla="*/ 10 h 260"/>
                  <a:gd name="T36" fmla="*/ 100 w 1281"/>
                  <a:gd name="T37" fmla="*/ 2 h 260"/>
                  <a:gd name="T38" fmla="*/ 125 w 1281"/>
                  <a:gd name="T3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1" h="260">
                    <a:moveTo>
                      <a:pt x="125" y="0"/>
                    </a:moveTo>
                    <a:lnTo>
                      <a:pt x="1281" y="0"/>
                    </a:lnTo>
                    <a:lnTo>
                      <a:pt x="1056" y="260"/>
                    </a:lnTo>
                    <a:lnTo>
                      <a:pt x="125" y="260"/>
                    </a:lnTo>
                    <a:lnTo>
                      <a:pt x="100" y="258"/>
                    </a:lnTo>
                    <a:lnTo>
                      <a:pt x="77" y="250"/>
                    </a:lnTo>
                    <a:lnTo>
                      <a:pt x="55" y="238"/>
                    </a:lnTo>
                    <a:lnTo>
                      <a:pt x="37" y="222"/>
                    </a:lnTo>
                    <a:lnTo>
                      <a:pt x="22" y="203"/>
                    </a:lnTo>
                    <a:lnTo>
                      <a:pt x="9" y="180"/>
                    </a:lnTo>
                    <a:lnTo>
                      <a:pt x="2" y="156"/>
                    </a:lnTo>
                    <a:lnTo>
                      <a:pt x="0" y="130"/>
                    </a:lnTo>
                    <a:lnTo>
                      <a:pt x="2" y="104"/>
                    </a:lnTo>
                    <a:lnTo>
                      <a:pt x="9" y="80"/>
                    </a:lnTo>
                    <a:lnTo>
                      <a:pt x="22" y="57"/>
                    </a:lnTo>
                    <a:lnTo>
                      <a:pt x="37" y="38"/>
                    </a:lnTo>
                    <a:lnTo>
                      <a:pt x="55" y="22"/>
                    </a:lnTo>
                    <a:lnTo>
                      <a:pt x="77" y="10"/>
                    </a:lnTo>
                    <a:lnTo>
                      <a:pt x="100" y="2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5" name="Freeform 19"/>
              <p:cNvSpPr>
                <a:spLocks/>
              </p:cNvSpPr>
              <p:nvPr/>
            </p:nvSpPr>
            <p:spPr bwMode="auto">
              <a:xfrm>
                <a:off x="4959351" y="2868613"/>
                <a:ext cx="80963" cy="23813"/>
              </a:xfrm>
              <a:custGeom>
                <a:avLst/>
                <a:gdLst>
                  <a:gd name="T0" fmla="*/ 125 w 813"/>
                  <a:gd name="T1" fmla="*/ 0 h 261"/>
                  <a:gd name="T2" fmla="*/ 813 w 813"/>
                  <a:gd name="T3" fmla="*/ 0 h 261"/>
                  <a:gd name="T4" fmla="*/ 671 w 813"/>
                  <a:gd name="T5" fmla="*/ 261 h 261"/>
                  <a:gd name="T6" fmla="*/ 125 w 813"/>
                  <a:gd name="T7" fmla="*/ 261 h 261"/>
                  <a:gd name="T8" fmla="*/ 100 w 813"/>
                  <a:gd name="T9" fmla="*/ 259 h 261"/>
                  <a:gd name="T10" fmla="*/ 77 w 813"/>
                  <a:gd name="T11" fmla="*/ 250 h 261"/>
                  <a:gd name="T12" fmla="*/ 55 w 813"/>
                  <a:gd name="T13" fmla="*/ 239 h 261"/>
                  <a:gd name="T14" fmla="*/ 37 w 813"/>
                  <a:gd name="T15" fmla="*/ 223 h 261"/>
                  <a:gd name="T16" fmla="*/ 22 w 813"/>
                  <a:gd name="T17" fmla="*/ 204 h 261"/>
                  <a:gd name="T18" fmla="*/ 9 w 813"/>
                  <a:gd name="T19" fmla="*/ 181 h 261"/>
                  <a:gd name="T20" fmla="*/ 2 w 813"/>
                  <a:gd name="T21" fmla="*/ 157 h 261"/>
                  <a:gd name="T22" fmla="*/ 0 w 813"/>
                  <a:gd name="T23" fmla="*/ 131 h 261"/>
                  <a:gd name="T24" fmla="*/ 2 w 813"/>
                  <a:gd name="T25" fmla="*/ 104 h 261"/>
                  <a:gd name="T26" fmla="*/ 9 w 813"/>
                  <a:gd name="T27" fmla="*/ 80 h 261"/>
                  <a:gd name="T28" fmla="*/ 22 w 813"/>
                  <a:gd name="T29" fmla="*/ 57 h 261"/>
                  <a:gd name="T30" fmla="*/ 37 w 813"/>
                  <a:gd name="T31" fmla="*/ 38 h 261"/>
                  <a:gd name="T32" fmla="*/ 55 w 813"/>
                  <a:gd name="T33" fmla="*/ 22 h 261"/>
                  <a:gd name="T34" fmla="*/ 77 w 813"/>
                  <a:gd name="T35" fmla="*/ 11 h 261"/>
                  <a:gd name="T36" fmla="*/ 100 w 813"/>
                  <a:gd name="T37" fmla="*/ 3 h 261"/>
                  <a:gd name="T38" fmla="*/ 125 w 813"/>
                  <a:gd name="T3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3" h="261">
                    <a:moveTo>
                      <a:pt x="125" y="0"/>
                    </a:moveTo>
                    <a:lnTo>
                      <a:pt x="813" y="0"/>
                    </a:lnTo>
                    <a:lnTo>
                      <a:pt x="671" y="261"/>
                    </a:lnTo>
                    <a:lnTo>
                      <a:pt x="125" y="261"/>
                    </a:lnTo>
                    <a:lnTo>
                      <a:pt x="100" y="259"/>
                    </a:lnTo>
                    <a:lnTo>
                      <a:pt x="77" y="250"/>
                    </a:lnTo>
                    <a:lnTo>
                      <a:pt x="55" y="239"/>
                    </a:lnTo>
                    <a:lnTo>
                      <a:pt x="37" y="223"/>
                    </a:lnTo>
                    <a:lnTo>
                      <a:pt x="22" y="204"/>
                    </a:lnTo>
                    <a:lnTo>
                      <a:pt x="9" y="181"/>
                    </a:lnTo>
                    <a:lnTo>
                      <a:pt x="2" y="157"/>
                    </a:lnTo>
                    <a:lnTo>
                      <a:pt x="0" y="131"/>
                    </a:lnTo>
                    <a:lnTo>
                      <a:pt x="2" y="104"/>
                    </a:lnTo>
                    <a:lnTo>
                      <a:pt x="9" y="80"/>
                    </a:lnTo>
                    <a:lnTo>
                      <a:pt x="22" y="57"/>
                    </a:lnTo>
                    <a:lnTo>
                      <a:pt x="37" y="38"/>
                    </a:lnTo>
                    <a:lnTo>
                      <a:pt x="55" y="22"/>
                    </a:lnTo>
                    <a:lnTo>
                      <a:pt x="77" y="11"/>
                    </a:lnTo>
                    <a:lnTo>
                      <a:pt x="100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>
                <a:off x="4959351" y="2919413"/>
                <a:ext cx="58738" cy="23813"/>
              </a:xfrm>
              <a:custGeom>
                <a:avLst/>
                <a:gdLst>
                  <a:gd name="T0" fmla="*/ 125 w 594"/>
                  <a:gd name="T1" fmla="*/ 0 h 261"/>
                  <a:gd name="T2" fmla="*/ 594 w 594"/>
                  <a:gd name="T3" fmla="*/ 0 h 261"/>
                  <a:gd name="T4" fmla="*/ 534 w 594"/>
                  <a:gd name="T5" fmla="*/ 218 h 261"/>
                  <a:gd name="T6" fmla="*/ 530 w 594"/>
                  <a:gd name="T7" fmla="*/ 232 h 261"/>
                  <a:gd name="T8" fmla="*/ 528 w 594"/>
                  <a:gd name="T9" fmla="*/ 244 h 261"/>
                  <a:gd name="T10" fmla="*/ 526 w 594"/>
                  <a:gd name="T11" fmla="*/ 261 h 261"/>
                  <a:gd name="T12" fmla="*/ 125 w 594"/>
                  <a:gd name="T13" fmla="*/ 261 h 261"/>
                  <a:gd name="T14" fmla="*/ 100 w 594"/>
                  <a:gd name="T15" fmla="*/ 258 h 261"/>
                  <a:gd name="T16" fmla="*/ 77 w 594"/>
                  <a:gd name="T17" fmla="*/ 251 h 261"/>
                  <a:gd name="T18" fmla="*/ 55 w 594"/>
                  <a:gd name="T19" fmla="*/ 239 h 261"/>
                  <a:gd name="T20" fmla="*/ 37 w 594"/>
                  <a:gd name="T21" fmla="*/ 223 h 261"/>
                  <a:gd name="T22" fmla="*/ 22 w 594"/>
                  <a:gd name="T23" fmla="*/ 204 h 261"/>
                  <a:gd name="T24" fmla="*/ 9 w 594"/>
                  <a:gd name="T25" fmla="*/ 182 h 261"/>
                  <a:gd name="T26" fmla="*/ 2 w 594"/>
                  <a:gd name="T27" fmla="*/ 157 h 261"/>
                  <a:gd name="T28" fmla="*/ 0 w 594"/>
                  <a:gd name="T29" fmla="*/ 131 h 261"/>
                  <a:gd name="T30" fmla="*/ 2 w 594"/>
                  <a:gd name="T31" fmla="*/ 104 h 261"/>
                  <a:gd name="T32" fmla="*/ 9 w 594"/>
                  <a:gd name="T33" fmla="*/ 80 h 261"/>
                  <a:gd name="T34" fmla="*/ 22 w 594"/>
                  <a:gd name="T35" fmla="*/ 58 h 261"/>
                  <a:gd name="T36" fmla="*/ 37 w 594"/>
                  <a:gd name="T37" fmla="*/ 39 h 261"/>
                  <a:gd name="T38" fmla="*/ 55 w 594"/>
                  <a:gd name="T39" fmla="*/ 23 h 261"/>
                  <a:gd name="T40" fmla="*/ 77 w 594"/>
                  <a:gd name="T41" fmla="*/ 11 h 261"/>
                  <a:gd name="T42" fmla="*/ 100 w 594"/>
                  <a:gd name="T43" fmla="*/ 4 h 261"/>
                  <a:gd name="T44" fmla="*/ 125 w 594"/>
                  <a:gd name="T45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94" h="261">
                    <a:moveTo>
                      <a:pt x="125" y="0"/>
                    </a:moveTo>
                    <a:lnTo>
                      <a:pt x="594" y="0"/>
                    </a:lnTo>
                    <a:lnTo>
                      <a:pt x="534" y="218"/>
                    </a:lnTo>
                    <a:lnTo>
                      <a:pt x="530" y="232"/>
                    </a:lnTo>
                    <a:lnTo>
                      <a:pt x="528" y="244"/>
                    </a:lnTo>
                    <a:lnTo>
                      <a:pt x="526" y="261"/>
                    </a:lnTo>
                    <a:lnTo>
                      <a:pt x="125" y="261"/>
                    </a:lnTo>
                    <a:lnTo>
                      <a:pt x="100" y="258"/>
                    </a:lnTo>
                    <a:lnTo>
                      <a:pt x="77" y="251"/>
                    </a:lnTo>
                    <a:lnTo>
                      <a:pt x="55" y="239"/>
                    </a:lnTo>
                    <a:lnTo>
                      <a:pt x="37" y="223"/>
                    </a:lnTo>
                    <a:lnTo>
                      <a:pt x="22" y="204"/>
                    </a:lnTo>
                    <a:lnTo>
                      <a:pt x="9" y="182"/>
                    </a:lnTo>
                    <a:lnTo>
                      <a:pt x="2" y="157"/>
                    </a:lnTo>
                    <a:lnTo>
                      <a:pt x="0" y="131"/>
                    </a:lnTo>
                    <a:lnTo>
                      <a:pt x="2" y="104"/>
                    </a:lnTo>
                    <a:lnTo>
                      <a:pt x="9" y="80"/>
                    </a:lnTo>
                    <a:lnTo>
                      <a:pt x="22" y="58"/>
                    </a:lnTo>
                    <a:lnTo>
                      <a:pt x="37" y="39"/>
                    </a:lnTo>
                    <a:lnTo>
                      <a:pt x="55" y="23"/>
                    </a:lnTo>
                    <a:lnTo>
                      <a:pt x="77" y="11"/>
                    </a:lnTo>
                    <a:lnTo>
                      <a:pt x="100" y="4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7" name="Freeform 21"/>
              <p:cNvSpPr>
                <a:spLocks noEditPoints="1"/>
              </p:cNvSpPr>
              <p:nvPr/>
            </p:nvSpPr>
            <p:spPr bwMode="auto">
              <a:xfrm>
                <a:off x="5051426" y="2771776"/>
                <a:ext cx="149225" cy="152400"/>
              </a:xfrm>
              <a:custGeom>
                <a:avLst/>
                <a:gdLst>
                  <a:gd name="T0" fmla="*/ 829 w 1501"/>
                  <a:gd name="T1" fmla="*/ 455 h 1633"/>
                  <a:gd name="T2" fmla="*/ 811 w 1501"/>
                  <a:gd name="T3" fmla="*/ 466 h 1633"/>
                  <a:gd name="T4" fmla="*/ 231 w 1501"/>
                  <a:gd name="T5" fmla="*/ 1143 h 1633"/>
                  <a:gd name="T6" fmla="*/ 229 w 1501"/>
                  <a:gd name="T7" fmla="*/ 1169 h 1633"/>
                  <a:gd name="T8" fmla="*/ 241 w 1501"/>
                  <a:gd name="T9" fmla="*/ 1191 h 1633"/>
                  <a:gd name="T10" fmla="*/ 278 w 1501"/>
                  <a:gd name="T11" fmla="*/ 1224 h 1633"/>
                  <a:gd name="T12" fmla="*/ 298 w 1501"/>
                  <a:gd name="T13" fmla="*/ 1229 h 1633"/>
                  <a:gd name="T14" fmla="*/ 319 w 1501"/>
                  <a:gd name="T15" fmla="*/ 1222 h 1633"/>
                  <a:gd name="T16" fmla="*/ 899 w 1501"/>
                  <a:gd name="T17" fmla="*/ 550 h 1633"/>
                  <a:gd name="T18" fmla="*/ 909 w 1501"/>
                  <a:gd name="T19" fmla="*/ 526 h 1633"/>
                  <a:gd name="T20" fmla="*/ 904 w 1501"/>
                  <a:gd name="T21" fmla="*/ 500 h 1633"/>
                  <a:gd name="T22" fmla="*/ 868 w 1501"/>
                  <a:gd name="T23" fmla="*/ 463 h 1633"/>
                  <a:gd name="T24" fmla="*/ 849 w 1501"/>
                  <a:gd name="T25" fmla="*/ 454 h 1633"/>
                  <a:gd name="T26" fmla="*/ 1043 w 1501"/>
                  <a:gd name="T27" fmla="*/ 224 h 1633"/>
                  <a:gd name="T28" fmla="*/ 1018 w 1501"/>
                  <a:gd name="T29" fmla="*/ 229 h 1633"/>
                  <a:gd name="T30" fmla="*/ 959 w 1501"/>
                  <a:gd name="T31" fmla="*/ 295 h 1633"/>
                  <a:gd name="T32" fmla="*/ 949 w 1501"/>
                  <a:gd name="T33" fmla="*/ 325 h 1633"/>
                  <a:gd name="T34" fmla="*/ 955 w 1501"/>
                  <a:gd name="T35" fmla="*/ 346 h 1633"/>
                  <a:gd name="T36" fmla="*/ 991 w 1501"/>
                  <a:gd name="T37" fmla="*/ 381 h 1633"/>
                  <a:gd name="T38" fmla="*/ 1009 w 1501"/>
                  <a:gd name="T39" fmla="*/ 391 h 1633"/>
                  <a:gd name="T40" fmla="*/ 1029 w 1501"/>
                  <a:gd name="T41" fmla="*/ 390 h 1633"/>
                  <a:gd name="T42" fmla="*/ 1048 w 1501"/>
                  <a:gd name="T43" fmla="*/ 378 h 1633"/>
                  <a:gd name="T44" fmla="*/ 1090 w 1501"/>
                  <a:gd name="T45" fmla="*/ 329 h 1633"/>
                  <a:gd name="T46" fmla="*/ 1105 w 1501"/>
                  <a:gd name="T47" fmla="*/ 308 h 1633"/>
                  <a:gd name="T48" fmla="*/ 1107 w 1501"/>
                  <a:gd name="T49" fmla="*/ 283 h 1633"/>
                  <a:gd name="T50" fmla="*/ 1094 w 1501"/>
                  <a:gd name="T51" fmla="*/ 260 h 1633"/>
                  <a:gd name="T52" fmla="*/ 1055 w 1501"/>
                  <a:gd name="T53" fmla="*/ 227 h 1633"/>
                  <a:gd name="T54" fmla="*/ 1020 w 1501"/>
                  <a:gd name="T55" fmla="*/ 0 h 1633"/>
                  <a:gd name="T56" fmla="*/ 1421 w 1501"/>
                  <a:gd name="T57" fmla="*/ 541 h 1633"/>
                  <a:gd name="T58" fmla="*/ 481 w 1501"/>
                  <a:gd name="T59" fmla="*/ 1633 h 1633"/>
                  <a:gd name="T60" fmla="*/ 68 w 1501"/>
                  <a:gd name="T61" fmla="*/ 1106 h 1633"/>
                  <a:gd name="T62" fmla="*/ 1020 w 1501"/>
                  <a:gd name="T63" fmla="*/ 0 h 1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01" h="1633">
                    <a:moveTo>
                      <a:pt x="839" y="453"/>
                    </a:moveTo>
                    <a:lnTo>
                      <a:pt x="829" y="455"/>
                    </a:lnTo>
                    <a:lnTo>
                      <a:pt x="819" y="459"/>
                    </a:lnTo>
                    <a:lnTo>
                      <a:pt x="811" y="466"/>
                    </a:lnTo>
                    <a:lnTo>
                      <a:pt x="238" y="1132"/>
                    </a:lnTo>
                    <a:lnTo>
                      <a:pt x="231" y="1143"/>
                    </a:lnTo>
                    <a:lnTo>
                      <a:pt x="228" y="1156"/>
                    </a:lnTo>
                    <a:lnTo>
                      <a:pt x="229" y="1169"/>
                    </a:lnTo>
                    <a:lnTo>
                      <a:pt x="233" y="1180"/>
                    </a:lnTo>
                    <a:lnTo>
                      <a:pt x="241" y="1191"/>
                    </a:lnTo>
                    <a:lnTo>
                      <a:pt x="270" y="1218"/>
                    </a:lnTo>
                    <a:lnTo>
                      <a:pt x="278" y="1224"/>
                    </a:lnTo>
                    <a:lnTo>
                      <a:pt x="288" y="1228"/>
                    </a:lnTo>
                    <a:lnTo>
                      <a:pt x="298" y="1229"/>
                    </a:lnTo>
                    <a:lnTo>
                      <a:pt x="309" y="1227"/>
                    </a:lnTo>
                    <a:lnTo>
                      <a:pt x="319" y="1222"/>
                    </a:lnTo>
                    <a:lnTo>
                      <a:pt x="327" y="1214"/>
                    </a:lnTo>
                    <a:lnTo>
                      <a:pt x="899" y="550"/>
                    </a:lnTo>
                    <a:lnTo>
                      <a:pt x="906" y="539"/>
                    </a:lnTo>
                    <a:lnTo>
                      <a:pt x="909" y="526"/>
                    </a:lnTo>
                    <a:lnTo>
                      <a:pt x="909" y="513"/>
                    </a:lnTo>
                    <a:lnTo>
                      <a:pt x="904" y="500"/>
                    </a:lnTo>
                    <a:lnTo>
                      <a:pt x="896" y="490"/>
                    </a:lnTo>
                    <a:lnTo>
                      <a:pt x="868" y="463"/>
                    </a:lnTo>
                    <a:lnTo>
                      <a:pt x="859" y="458"/>
                    </a:lnTo>
                    <a:lnTo>
                      <a:pt x="849" y="454"/>
                    </a:lnTo>
                    <a:lnTo>
                      <a:pt x="839" y="453"/>
                    </a:lnTo>
                    <a:close/>
                    <a:moveTo>
                      <a:pt x="1043" y="224"/>
                    </a:moveTo>
                    <a:lnTo>
                      <a:pt x="1030" y="224"/>
                    </a:lnTo>
                    <a:lnTo>
                      <a:pt x="1018" y="229"/>
                    </a:lnTo>
                    <a:lnTo>
                      <a:pt x="1008" y="237"/>
                    </a:lnTo>
                    <a:lnTo>
                      <a:pt x="959" y="295"/>
                    </a:lnTo>
                    <a:lnTo>
                      <a:pt x="951" y="309"/>
                    </a:lnTo>
                    <a:lnTo>
                      <a:pt x="949" y="325"/>
                    </a:lnTo>
                    <a:lnTo>
                      <a:pt x="951" y="336"/>
                    </a:lnTo>
                    <a:lnTo>
                      <a:pt x="955" y="346"/>
                    </a:lnTo>
                    <a:lnTo>
                      <a:pt x="962" y="354"/>
                    </a:lnTo>
                    <a:lnTo>
                      <a:pt x="991" y="381"/>
                    </a:lnTo>
                    <a:lnTo>
                      <a:pt x="999" y="387"/>
                    </a:lnTo>
                    <a:lnTo>
                      <a:pt x="1009" y="391"/>
                    </a:lnTo>
                    <a:lnTo>
                      <a:pt x="1019" y="391"/>
                    </a:lnTo>
                    <a:lnTo>
                      <a:pt x="1029" y="390"/>
                    </a:lnTo>
                    <a:lnTo>
                      <a:pt x="1040" y="385"/>
                    </a:lnTo>
                    <a:lnTo>
                      <a:pt x="1048" y="378"/>
                    </a:lnTo>
                    <a:lnTo>
                      <a:pt x="1050" y="375"/>
                    </a:lnTo>
                    <a:lnTo>
                      <a:pt x="1090" y="329"/>
                    </a:lnTo>
                    <a:lnTo>
                      <a:pt x="1098" y="319"/>
                    </a:lnTo>
                    <a:lnTo>
                      <a:pt x="1105" y="308"/>
                    </a:lnTo>
                    <a:lnTo>
                      <a:pt x="1108" y="296"/>
                    </a:lnTo>
                    <a:lnTo>
                      <a:pt x="1107" y="283"/>
                    </a:lnTo>
                    <a:lnTo>
                      <a:pt x="1103" y="270"/>
                    </a:lnTo>
                    <a:lnTo>
                      <a:pt x="1094" y="260"/>
                    </a:lnTo>
                    <a:lnTo>
                      <a:pt x="1066" y="234"/>
                    </a:lnTo>
                    <a:lnTo>
                      <a:pt x="1055" y="227"/>
                    </a:lnTo>
                    <a:lnTo>
                      <a:pt x="1043" y="224"/>
                    </a:lnTo>
                    <a:close/>
                    <a:moveTo>
                      <a:pt x="1020" y="0"/>
                    </a:moveTo>
                    <a:lnTo>
                      <a:pt x="1501" y="450"/>
                    </a:lnTo>
                    <a:lnTo>
                      <a:pt x="1421" y="541"/>
                    </a:lnTo>
                    <a:lnTo>
                      <a:pt x="549" y="1555"/>
                    </a:lnTo>
                    <a:lnTo>
                      <a:pt x="481" y="1633"/>
                    </a:lnTo>
                    <a:lnTo>
                      <a:pt x="0" y="1185"/>
                    </a:lnTo>
                    <a:lnTo>
                      <a:pt x="68" y="1106"/>
                    </a:lnTo>
                    <a:lnTo>
                      <a:pt x="942" y="92"/>
                    </a:lnTo>
                    <a:lnTo>
                      <a:pt x="10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8" name="Freeform 22"/>
              <p:cNvSpPr>
                <a:spLocks/>
              </p:cNvSpPr>
              <p:nvPr/>
            </p:nvSpPr>
            <p:spPr bwMode="auto">
              <a:xfrm>
                <a:off x="5157788" y="2754313"/>
                <a:ext cx="58738" cy="53975"/>
              </a:xfrm>
              <a:custGeom>
                <a:avLst/>
                <a:gdLst>
                  <a:gd name="T0" fmla="*/ 119 w 599"/>
                  <a:gd name="T1" fmla="*/ 0 h 585"/>
                  <a:gd name="T2" fmla="*/ 599 w 599"/>
                  <a:gd name="T3" fmla="*/ 449 h 585"/>
                  <a:gd name="T4" fmla="*/ 481 w 599"/>
                  <a:gd name="T5" fmla="*/ 585 h 585"/>
                  <a:gd name="T6" fmla="*/ 0 w 599"/>
                  <a:gd name="T7" fmla="*/ 136 h 585"/>
                  <a:gd name="T8" fmla="*/ 37 w 599"/>
                  <a:gd name="T9" fmla="*/ 94 h 585"/>
                  <a:gd name="T10" fmla="*/ 119 w 599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9" h="585">
                    <a:moveTo>
                      <a:pt x="119" y="0"/>
                    </a:moveTo>
                    <a:lnTo>
                      <a:pt x="599" y="449"/>
                    </a:lnTo>
                    <a:lnTo>
                      <a:pt x="481" y="585"/>
                    </a:lnTo>
                    <a:lnTo>
                      <a:pt x="0" y="136"/>
                    </a:lnTo>
                    <a:lnTo>
                      <a:pt x="37" y="94"/>
                    </a:lnTo>
                    <a:lnTo>
                      <a:pt x="1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19" name="Freeform 23"/>
              <p:cNvSpPr>
                <a:spLocks noEditPoints="1"/>
              </p:cNvSpPr>
              <p:nvPr/>
            </p:nvSpPr>
            <p:spPr bwMode="auto">
              <a:xfrm>
                <a:off x="5173663" y="2727326"/>
                <a:ext cx="66675" cy="63500"/>
              </a:xfrm>
              <a:custGeom>
                <a:avLst/>
                <a:gdLst>
                  <a:gd name="T0" fmla="*/ 264 w 677"/>
                  <a:gd name="T1" fmla="*/ 128 h 685"/>
                  <a:gd name="T2" fmla="*/ 179 w 677"/>
                  <a:gd name="T3" fmla="*/ 225 h 685"/>
                  <a:gd name="T4" fmla="*/ 471 w 677"/>
                  <a:gd name="T5" fmla="*/ 498 h 685"/>
                  <a:gd name="T6" fmla="*/ 555 w 677"/>
                  <a:gd name="T7" fmla="*/ 400 h 685"/>
                  <a:gd name="T8" fmla="*/ 264 w 677"/>
                  <a:gd name="T9" fmla="*/ 128 h 685"/>
                  <a:gd name="T10" fmla="*/ 257 w 677"/>
                  <a:gd name="T11" fmla="*/ 0 h 685"/>
                  <a:gd name="T12" fmla="*/ 284 w 677"/>
                  <a:gd name="T13" fmla="*/ 1 h 685"/>
                  <a:gd name="T14" fmla="*/ 310 w 677"/>
                  <a:gd name="T15" fmla="*/ 9 h 685"/>
                  <a:gd name="T16" fmla="*/ 336 w 677"/>
                  <a:gd name="T17" fmla="*/ 21 h 685"/>
                  <a:gd name="T18" fmla="*/ 358 w 677"/>
                  <a:gd name="T19" fmla="*/ 38 h 685"/>
                  <a:gd name="T20" fmla="*/ 630 w 677"/>
                  <a:gd name="T21" fmla="*/ 292 h 685"/>
                  <a:gd name="T22" fmla="*/ 648 w 677"/>
                  <a:gd name="T23" fmla="*/ 313 h 685"/>
                  <a:gd name="T24" fmla="*/ 663 w 677"/>
                  <a:gd name="T25" fmla="*/ 338 h 685"/>
                  <a:gd name="T26" fmla="*/ 672 w 677"/>
                  <a:gd name="T27" fmla="*/ 365 h 685"/>
                  <a:gd name="T28" fmla="*/ 677 w 677"/>
                  <a:gd name="T29" fmla="*/ 393 h 685"/>
                  <a:gd name="T30" fmla="*/ 675 w 677"/>
                  <a:gd name="T31" fmla="*/ 422 h 685"/>
                  <a:gd name="T32" fmla="*/ 669 w 677"/>
                  <a:gd name="T33" fmla="*/ 449 h 685"/>
                  <a:gd name="T34" fmla="*/ 658 w 677"/>
                  <a:gd name="T35" fmla="*/ 475 h 685"/>
                  <a:gd name="T36" fmla="*/ 641 w 677"/>
                  <a:gd name="T37" fmla="*/ 498 h 685"/>
                  <a:gd name="T38" fmla="*/ 480 w 677"/>
                  <a:gd name="T39" fmla="*/ 685 h 685"/>
                  <a:gd name="T40" fmla="*/ 0 w 677"/>
                  <a:gd name="T41" fmla="*/ 236 h 685"/>
                  <a:gd name="T42" fmla="*/ 161 w 677"/>
                  <a:gd name="T43" fmla="*/ 49 h 685"/>
                  <a:gd name="T44" fmla="*/ 181 w 677"/>
                  <a:gd name="T45" fmla="*/ 30 h 685"/>
                  <a:gd name="T46" fmla="*/ 205 w 677"/>
                  <a:gd name="T47" fmla="*/ 15 h 685"/>
                  <a:gd name="T48" fmla="*/ 230 w 677"/>
                  <a:gd name="T49" fmla="*/ 5 h 685"/>
                  <a:gd name="T50" fmla="*/ 257 w 677"/>
                  <a:gd name="T51" fmla="*/ 0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77" h="685">
                    <a:moveTo>
                      <a:pt x="264" y="128"/>
                    </a:moveTo>
                    <a:lnTo>
                      <a:pt x="179" y="225"/>
                    </a:lnTo>
                    <a:lnTo>
                      <a:pt x="471" y="498"/>
                    </a:lnTo>
                    <a:lnTo>
                      <a:pt x="555" y="400"/>
                    </a:lnTo>
                    <a:lnTo>
                      <a:pt x="264" y="128"/>
                    </a:lnTo>
                    <a:close/>
                    <a:moveTo>
                      <a:pt x="257" y="0"/>
                    </a:moveTo>
                    <a:lnTo>
                      <a:pt x="284" y="1"/>
                    </a:lnTo>
                    <a:lnTo>
                      <a:pt x="310" y="9"/>
                    </a:lnTo>
                    <a:lnTo>
                      <a:pt x="336" y="21"/>
                    </a:lnTo>
                    <a:lnTo>
                      <a:pt x="358" y="38"/>
                    </a:lnTo>
                    <a:lnTo>
                      <a:pt x="630" y="292"/>
                    </a:lnTo>
                    <a:lnTo>
                      <a:pt x="648" y="313"/>
                    </a:lnTo>
                    <a:lnTo>
                      <a:pt x="663" y="338"/>
                    </a:lnTo>
                    <a:lnTo>
                      <a:pt x="672" y="365"/>
                    </a:lnTo>
                    <a:lnTo>
                      <a:pt x="677" y="393"/>
                    </a:lnTo>
                    <a:lnTo>
                      <a:pt x="675" y="422"/>
                    </a:lnTo>
                    <a:lnTo>
                      <a:pt x="669" y="449"/>
                    </a:lnTo>
                    <a:lnTo>
                      <a:pt x="658" y="475"/>
                    </a:lnTo>
                    <a:lnTo>
                      <a:pt x="641" y="498"/>
                    </a:lnTo>
                    <a:lnTo>
                      <a:pt x="480" y="685"/>
                    </a:lnTo>
                    <a:lnTo>
                      <a:pt x="0" y="236"/>
                    </a:lnTo>
                    <a:lnTo>
                      <a:pt x="161" y="49"/>
                    </a:lnTo>
                    <a:lnTo>
                      <a:pt x="181" y="30"/>
                    </a:lnTo>
                    <a:lnTo>
                      <a:pt x="205" y="15"/>
                    </a:lnTo>
                    <a:lnTo>
                      <a:pt x="230" y="5"/>
                    </a:lnTo>
                    <a:lnTo>
                      <a:pt x="2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0" name="Freeform 24"/>
              <p:cNvSpPr>
                <a:spLocks noEditPoints="1"/>
              </p:cNvSpPr>
              <p:nvPr/>
            </p:nvSpPr>
            <p:spPr bwMode="auto">
              <a:xfrm>
                <a:off x="5029201" y="2889251"/>
                <a:ext cx="65088" cy="63500"/>
              </a:xfrm>
              <a:custGeom>
                <a:avLst/>
                <a:gdLst>
                  <a:gd name="T0" fmla="*/ 212 w 649"/>
                  <a:gd name="T1" fmla="*/ 159 h 690"/>
                  <a:gd name="T2" fmla="*/ 147 w 649"/>
                  <a:gd name="T3" fmla="*/ 394 h 690"/>
                  <a:gd name="T4" fmla="*/ 274 w 649"/>
                  <a:gd name="T5" fmla="*/ 513 h 690"/>
                  <a:gd name="T6" fmla="*/ 491 w 649"/>
                  <a:gd name="T7" fmla="*/ 421 h 690"/>
                  <a:gd name="T8" fmla="*/ 212 w 649"/>
                  <a:gd name="T9" fmla="*/ 159 h 690"/>
                  <a:gd name="T10" fmla="*/ 168 w 649"/>
                  <a:gd name="T11" fmla="*/ 0 h 690"/>
                  <a:gd name="T12" fmla="*/ 649 w 649"/>
                  <a:gd name="T13" fmla="*/ 448 h 690"/>
                  <a:gd name="T14" fmla="*/ 96 w 649"/>
                  <a:gd name="T15" fmla="*/ 685 h 690"/>
                  <a:gd name="T16" fmla="*/ 80 w 649"/>
                  <a:gd name="T17" fmla="*/ 689 h 690"/>
                  <a:gd name="T18" fmla="*/ 65 w 649"/>
                  <a:gd name="T19" fmla="*/ 690 h 690"/>
                  <a:gd name="T20" fmla="*/ 50 w 649"/>
                  <a:gd name="T21" fmla="*/ 687 h 690"/>
                  <a:gd name="T22" fmla="*/ 36 w 649"/>
                  <a:gd name="T23" fmla="*/ 681 h 690"/>
                  <a:gd name="T24" fmla="*/ 23 w 649"/>
                  <a:gd name="T25" fmla="*/ 671 h 690"/>
                  <a:gd name="T26" fmla="*/ 10 w 649"/>
                  <a:gd name="T27" fmla="*/ 655 h 690"/>
                  <a:gd name="T28" fmla="*/ 3 w 649"/>
                  <a:gd name="T29" fmla="*/ 637 h 690"/>
                  <a:gd name="T30" fmla="*/ 0 w 649"/>
                  <a:gd name="T31" fmla="*/ 618 h 690"/>
                  <a:gd name="T32" fmla="*/ 3 w 649"/>
                  <a:gd name="T33" fmla="*/ 598 h 690"/>
                  <a:gd name="T34" fmla="*/ 168 w 649"/>
                  <a:gd name="T35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9" h="690">
                    <a:moveTo>
                      <a:pt x="212" y="159"/>
                    </a:moveTo>
                    <a:lnTo>
                      <a:pt x="147" y="394"/>
                    </a:lnTo>
                    <a:lnTo>
                      <a:pt x="274" y="513"/>
                    </a:lnTo>
                    <a:lnTo>
                      <a:pt x="491" y="421"/>
                    </a:lnTo>
                    <a:lnTo>
                      <a:pt x="212" y="159"/>
                    </a:lnTo>
                    <a:close/>
                    <a:moveTo>
                      <a:pt x="168" y="0"/>
                    </a:moveTo>
                    <a:lnTo>
                      <a:pt x="649" y="448"/>
                    </a:lnTo>
                    <a:lnTo>
                      <a:pt x="96" y="685"/>
                    </a:lnTo>
                    <a:lnTo>
                      <a:pt x="80" y="689"/>
                    </a:lnTo>
                    <a:lnTo>
                      <a:pt x="65" y="690"/>
                    </a:lnTo>
                    <a:lnTo>
                      <a:pt x="50" y="687"/>
                    </a:lnTo>
                    <a:lnTo>
                      <a:pt x="36" y="681"/>
                    </a:lnTo>
                    <a:lnTo>
                      <a:pt x="23" y="671"/>
                    </a:lnTo>
                    <a:lnTo>
                      <a:pt x="10" y="655"/>
                    </a:lnTo>
                    <a:lnTo>
                      <a:pt x="3" y="637"/>
                    </a:lnTo>
                    <a:lnTo>
                      <a:pt x="0" y="618"/>
                    </a:lnTo>
                    <a:lnTo>
                      <a:pt x="3" y="598"/>
                    </a:lnTo>
                    <a:lnTo>
                      <a:pt x="1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5748606" y="3409950"/>
            <a:ext cx="575994" cy="576000"/>
            <a:chOff x="5748606" y="3409950"/>
            <a:chExt cx="575994" cy="576000"/>
          </a:xfrm>
        </p:grpSpPr>
        <p:grpSp>
          <p:nvGrpSpPr>
            <p:cNvPr id="97" name="Group 96"/>
            <p:cNvGrpSpPr>
              <a:grpSpLocks noChangeAspect="1"/>
            </p:cNvGrpSpPr>
            <p:nvPr/>
          </p:nvGrpSpPr>
          <p:grpSpPr>
            <a:xfrm>
              <a:off x="5748606" y="3409950"/>
              <a:ext cx="575994" cy="576000"/>
              <a:chOff x="2474155" y="1931710"/>
              <a:chExt cx="936104" cy="936104"/>
            </a:xfrm>
          </p:grpSpPr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2474155" y="1931710"/>
                <a:ext cx="936104" cy="936104"/>
              </a:xfrm>
              <a:prstGeom prst="ellipse">
                <a:avLst/>
              </a:prstGeom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2600206" y="2053402"/>
                <a:ext cx="684000" cy="684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bg-BG"/>
              </a:p>
            </p:txBody>
          </p:sp>
        </p:grpSp>
        <p:grpSp>
          <p:nvGrpSpPr>
            <p:cNvPr id="122" name="Group 121"/>
            <p:cNvGrpSpPr>
              <a:grpSpLocks noChangeAspect="1"/>
            </p:cNvGrpSpPr>
            <p:nvPr/>
          </p:nvGrpSpPr>
          <p:grpSpPr>
            <a:xfrm>
              <a:off x="5916007" y="3556618"/>
              <a:ext cx="215661" cy="216000"/>
              <a:chOff x="3570288" y="1343026"/>
              <a:chExt cx="3014663" cy="3019425"/>
            </a:xfrm>
            <a:solidFill>
              <a:schemeClr val="bg1"/>
            </a:solidFill>
          </p:grpSpPr>
          <p:sp>
            <p:nvSpPr>
              <p:cNvPr id="123" name="Freeform 6"/>
              <p:cNvSpPr>
                <a:spLocks/>
              </p:cNvSpPr>
              <p:nvPr/>
            </p:nvSpPr>
            <p:spPr bwMode="auto">
              <a:xfrm>
                <a:off x="4322763" y="2097088"/>
                <a:ext cx="2262188" cy="2265363"/>
              </a:xfrm>
              <a:custGeom>
                <a:avLst/>
                <a:gdLst>
                  <a:gd name="T0" fmla="*/ 126 w 2849"/>
                  <a:gd name="T1" fmla="*/ 0 h 2855"/>
                  <a:gd name="T2" fmla="*/ 151 w 2849"/>
                  <a:gd name="T3" fmla="*/ 2 h 2855"/>
                  <a:gd name="T4" fmla="*/ 175 w 2849"/>
                  <a:gd name="T5" fmla="*/ 9 h 2855"/>
                  <a:gd name="T6" fmla="*/ 2579 w 2849"/>
                  <a:gd name="T7" fmla="*/ 970 h 2855"/>
                  <a:gd name="T8" fmla="*/ 2605 w 2849"/>
                  <a:gd name="T9" fmla="*/ 984 h 2855"/>
                  <a:gd name="T10" fmla="*/ 2626 w 2849"/>
                  <a:gd name="T11" fmla="*/ 1002 h 2855"/>
                  <a:gd name="T12" fmla="*/ 2642 w 2849"/>
                  <a:gd name="T13" fmla="*/ 1025 h 2855"/>
                  <a:gd name="T14" fmla="*/ 2653 w 2849"/>
                  <a:gd name="T15" fmla="*/ 1051 h 2855"/>
                  <a:gd name="T16" fmla="*/ 2659 w 2849"/>
                  <a:gd name="T17" fmla="*/ 1079 h 2855"/>
                  <a:gd name="T18" fmla="*/ 2658 w 2849"/>
                  <a:gd name="T19" fmla="*/ 1103 h 2855"/>
                  <a:gd name="T20" fmla="*/ 2653 w 2849"/>
                  <a:gd name="T21" fmla="*/ 1126 h 2855"/>
                  <a:gd name="T22" fmla="*/ 2644 w 2849"/>
                  <a:gd name="T23" fmla="*/ 1148 h 2855"/>
                  <a:gd name="T24" fmla="*/ 2631 w 2849"/>
                  <a:gd name="T25" fmla="*/ 1168 h 2855"/>
                  <a:gd name="T26" fmla="*/ 2615 w 2849"/>
                  <a:gd name="T27" fmla="*/ 1184 h 2855"/>
                  <a:gd name="T28" fmla="*/ 2596 w 2849"/>
                  <a:gd name="T29" fmla="*/ 1198 h 2855"/>
                  <a:gd name="T30" fmla="*/ 2056 w 2849"/>
                  <a:gd name="T31" fmla="*/ 1510 h 2855"/>
                  <a:gd name="T32" fmla="*/ 2812 w 2849"/>
                  <a:gd name="T33" fmla="*/ 2268 h 2855"/>
                  <a:gd name="T34" fmla="*/ 2828 w 2849"/>
                  <a:gd name="T35" fmla="*/ 2289 h 2855"/>
                  <a:gd name="T36" fmla="*/ 2840 w 2849"/>
                  <a:gd name="T37" fmla="*/ 2311 h 2855"/>
                  <a:gd name="T38" fmla="*/ 2847 w 2849"/>
                  <a:gd name="T39" fmla="*/ 2334 h 2855"/>
                  <a:gd name="T40" fmla="*/ 2849 w 2849"/>
                  <a:gd name="T41" fmla="*/ 2358 h 2855"/>
                  <a:gd name="T42" fmla="*/ 2847 w 2849"/>
                  <a:gd name="T43" fmla="*/ 2382 h 2855"/>
                  <a:gd name="T44" fmla="*/ 2840 w 2849"/>
                  <a:gd name="T45" fmla="*/ 2406 h 2855"/>
                  <a:gd name="T46" fmla="*/ 2828 w 2849"/>
                  <a:gd name="T47" fmla="*/ 2428 h 2855"/>
                  <a:gd name="T48" fmla="*/ 2812 w 2849"/>
                  <a:gd name="T49" fmla="*/ 2447 h 2855"/>
                  <a:gd name="T50" fmla="*/ 2444 w 2849"/>
                  <a:gd name="T51" fmla="*/ 2817 h 2855"/>
                  <a:gd name="T52" fmla="*/ 2424 w 2849"/>
                  <a:gd name="T53" fmla="*/ 2834 h 2855"/>
                  <a:gd name="T54" fmla="*/ 2402 w 2849"/>
                  <a:gd name="T55" fmla="*/ 2845 h 2855"/>
                  <a:gd name="T56" fmla="*/ 2379 w 2849"/>
                  <a:gd name="T57" fmla="*/ 2852 h 2855"/>
                  <a:gd name="T58" fmla="*/ 2354 w 2849"/>
                  <a:gd name="T59" fmla="*/ 2855 h 2855"/>
                  <a:gd name="T60" fmla="*/ 2329 w 2849"/>
                  <a:gd name="T61" fmla="*/ 2852 h 2855"/>
                  <a:gd name="T62" fmla="*/ 2305 w 2849"/>
                  <a:gd name="T63" fmla="*/ 2845 h 2855"/>
                  <a:gd name="T64" fmla="*/ 2283 w 2849"/>
                  <a:gd name="T65" fmla="*/ 2834 h 2855"/>
                  <a:gd name="T66" fmla="*/ 2263 w 2849"/>
                  <a:gd name="T67" fmla="*/ 2817 h 2855"/>
                  <a:gd name="T68" fmla="*/ 1509 w 2849"/>
                  <a:gd name="T69" fmla="*/ 2060 h 2855"/>
                  <a:gd name="T70" fmla="*/ 1197 w 2849"/>
                  <a:gd name="T71" fmla="*/ 2601 h 2855"/>
                  <a:gd name="T72" fmla="*/ 1183 w 2849"/>
                  <a:gd name="T73" fmla="*/ 2620 h 2855"/>
                  <a:gd name="T74" fmla="*/ 1166 w 2849"/>
                  <a:gd name="T75" fmla="*/ 2637 h 2855"/>
                  <a:gd name="T76" fmla="*/ 1146 w 2849"/>
                  <a:gd name="T77" fmla="*/ 2649 h 2855"/>
                  <a:gd name="T78" fmla="*/ 1124 w 2849"/>
                  <a:gd name="T79" fmla="*/ 2659 h 2855"/>
                  <a:gd name="T80" fmla="*/ 1101 w 2849"/>
                  <a:gd name="T81" fmla="*/ 2663 h 2855"/>
                  <a:gd name="T82" fmla="*/ 1078 w 2849"/>
                  <a:gd name="T83" fmla="*/ 2663 h 2855"/>
                  <a:gd name="T84" fmla="*/ 1049 w 2849"/>
                  <a:gd name="T85" fmla="*/ 2659 h 2855"/>
                  <a:gd name="T86" fmla="*/ 1023 w 2849"/>
                  <a:gd name="T87" fmla="*/ 2647 h 2855"/>
                  <a:gd name="T88" fmla="*/ 1000 w 2849"/>
                  <a:gd name="T89" fmla="*/ 2631 h 2855"/>
                  <a:gd name="T90" fmla="*/ 982 w 2849"/>
                  <a:gd name="T91" fmla="*/ 2610 h 2855"/>
                  <a:gd name="T92" fmla="*/ 969 w 2849"/>
                  <a:gd name="T93" fmla="*/ 2584 h 2855"/>
                  <a:gd name="T94" fmla="*/ 9 w 2849"/>
                  <a:gd name="T95" fmla="*/ 174 h 2855"/>
                  <a:gd name="T96" fmla="*/ 2 w 2849"/>
                  <a:gd name="T97" fmla="*/ 151 h 2855"/>
                  <a:gd name="T98" fmla="*/ 0 w 2849"/>
                  <a:gd name="T99" fmla="*/ 126 h 2855"/>
                  <a:gd name="T100" fmla="*/ 4 w 2849"/>
                  <a:gd name="T101" fmla="*/ 102 h 2855"/>
                  <a:gd name="T102" fmla="*/ 11 w 2849"/>
                  <a:gd name="T103" fmla="*/ 79 h 2855"/>
                  <a:gd name="T104" fmla="*/ 22 w 2849"/>
                  <a:gd name="T105" fmla="*/ 57 h 2855"/>
                  <a:gd name="T106" fmla="*/ 38 w 2849"/>
                  <a:gd name="T107" fmla="*/ 37 h 2855"/>
                  <a:gd name="T108" fmla="*/ 57 w 2849"/>
                  <a:gd name="T109" fmla="*/ 22 h 2855"/>
                  <a:gd name="T110" fmla="*/ 79 w 2849"/>
                  <a:gd name="T111" fmla="*/ 10 h 2855"/>
                  <a:gd name="T112" fmla="*/ 102 w 2849"/>
                  <a:gd name="T113" fmla="*/ 2 h 2855"/>
                  <a:gd name="T114" fmla="*/ 126 w 2849"/>
                  <a:gd name="T115" fmla="*/ 0 h 2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49" h="2855">
                    <a:moveTo>
                      <a:pt x="126" y="0"/>
                    </a:moveTo>
                    <a:lnTo>
                      <a:pt x="151" y="2"/>
                    </a:lnTo>
                    <a:lnTo>
                      <a:pt x="175" y="9"/>
                    </a:lnTo>
                    <a:lnTo>
                      <a:pt x="2579" y="970"/>
                    </a:lnTo>
                    <a:lnTo>
                      <a:pt x="2605" y="984"/>
                    </a:lnTo>
                    <a:lnTo>
                      <a:pt x="2626" y="1002"/>
                    </a:lnTo>
                    <a:lnTo>
                      <a:pt x="2642" y="1025"/>
                    </a:lnTo>
                    <a:lnTo>
                      <a:pt x="2653" y="1051"/>
                    </a:lnTo>
                    <a:lnTo>
                      <a:pt x="2659" y="1079"/>
                    </a:lnTo>
                    <a:lnTo>
                      <a:pt x="2658" y="1103"/>
                    </a:lnTo>
                    <a:lnTo>
                      <a:pt x="2653" y="1126"/>
                    </a:lnTo>
                    <a:lnTo>
                      <a:pt x="2644" y="1148"/>
                    </a:lnTo>
                    <a:lnTo>
                      <a:pt x="2631" y="1168"/>
                    </a:lnTo>
                    <a:lnTo>
                      <a:pt x="2615" y="1184"/>
                    </a:lnTo>
                    <a:lnTo>
                      <a:pt x="2596" y="1198"/>
                    </a:lnTo>
                    <a:lnTo>
                      <a:pt x="2056" y="1510"/>
                    </a:lnTo>
                    <a:lnTo>
                      <a:pt x="2812" y="2268"/>
                    </a:lnTo>
                    <a:lnTo>
                      <a:pt x="2828" y="2289"/>
                    </a:lnTo>
                    <a:lnTo>
                      <a:pt x="2840" y="2311"/>
                    </a:lnTo>
                    <a:lnTo>
                      <a:pt x="2847" y="2334"/>
                    </a:lnTo>
                    <a:lnTo>
                      <a:pt x="2849" y="2358"/>
                    </a:lnTo>
                    <a:lnTo>
                      <a:pt x="2847" y="2382"/>
                    </a:lnTo>
                    <a:lnTo>
                      <a:pt x="2840" y="2406"/>
                    </a:lnTo>
                    <a:lnTo>
                      <a:pt x="2828" y="2428"/>
                    </a:lnTo>
                    <a:lnTo>
                      <a:pt x="2812" y="2447"/>
                    </a:lnTo>
                    <a:lnTo>
                      <a:pt x="2444" y="2817"/>
                    </a:lnTo>
                    <a:lnTo>
                      <a:pt x="2424" y="2834"/>
                    </a:lnTo>
                    <a:lnTo>
                      <a:pt x="2402" y="2845"/>
                    </a:lnTo>
                    <a:lnTo>
                      <a:pt x="2379" y="2852"/>
                    </a:lnTo>
                    <a:lnTo>
                      <a:pt x="2354" y="2855"/>
                    </a:lnTo>
                    <a:lnTo>
                      <a:pt x="2329" y="2852"/>
                    </a:lnTo>
                    <a:lnTo>
                      <a:pt x="2305" y="2845"/>
                    </a:lnTo>
                    <a:lnTo>
                      <a:pt x="2283" y="2834"/>
                    </a:lnTo>
                    <a:lnTo>
                      <a:pt x="2263" y="2817"/>
                    </a:lnTo>
                    <a:lnTo>
                      <a:pt x="1509" y="2060"/>
                    </a:lnTo>
                    <a:lnTo>
                      <a:pt x="1197" y="2601"/>
                    </a:lnTo>
                    <a:lnTo>
                      <a:pt x="1183" y="2620"/>
                    </a:lnTo>
                    <a:lnTo>
                      <a:pt x="1166" y="2637"/>
                    </a:lnTo>
                    <a:lnTo>
                      <a:pt x="1146" y="2649"/>
                    </a:lnTo>
                    <a:lnTo>
                      <a:pt x="1124" y="2659"/>
                    </a:lnTo>
                    <a:lnTo>
                      <a:pt x="1101" y="2663"/>
                    </a:lnTo>
                    <a:lnTo>
                      <a:pt x="1078" y="2663"/>
                    </a:lnTo>
                    <a:lnTo>
                      <a:pt x="1049" y="2659"/>
                    </a:lnTo>
                    <a:lnTo>
                      <a:pt x="1023" y="2647"/>
                    </a:lnTo>
                    <a:lnTo>
                      <a:pt x="1000" y="2631"/>
                    </a:lnTo>
                    <a:lnTo>
                      <a:pt x="982" y="2610"/>
                    </a:lnTo>
                    <a:lnTo>
                      <a:pt x="969" y="2584"/>
                    </a:lnTo>
                    <a:lnTo>
                      <a:pt x="9" y="174"/>
                    </a:lnTo>
                    <a:lnTo>
                      <a:pt x="2" y="151"/>
                    </a:lnTo>
                    <a:lnTo>
                      <a:pt x="0" y="126"/>
                    </a:lnTo>
                    <a:lnTo>
                      <a:pt x="4" y="102"/>
                    </a:lnTo>
                    <a:lnTo>
                      <a:pt x="11" y="79"/>
                    </a:lnTo>
                    <a:lnTo>
                      <a:pt x="22" y="57"/>
                    </a:lnTo>
                    <a:lnTo>
                      <a:pt x="38" y="37"/>
                    </a:lnTo>
                    <a:lnTo>
                      <a:pt x="57" y="22"/>
                    </a:lnTo>
                    <a:lnTo>
                      <a:pt x="79" y="10"/>
                    </a:lnTo>
                    <a:lnTo>
                      <a:pt x="102" y="2"/>
                    </a:lnTo>
                    <a:lnTo>
                      <a:pt x="1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4" name="Freeform 7"/>
              <p:cNvSpPr>
                <a:spLocks/>
              </p:cNvSpPr>
              <p:nvPr/>
            </p:nvSpPr>
            <p:spPr bwMode="auto">
              <a:xfrm>
                <a:off x="3840163" y="1612901"/>
                <a:ext cx="425450" cy="427038"/>
              </a:xfrm>
              <a:custGeom>
                <a:avLst/>
                <a:gdLst>
                  <a:gd name="T0" fmla="*/ 128 w 536"/>
                  <a:gd name="T1" fmla="*/ 0 h 537"/>
                  <a:gd name="T2" fmla="*/ 152 w 536"/>
                  <a:gd name="T3" fmla="*/ 2 h 537"/>
                  <a:gd name="T4" fmla="*/ 175 w 536"/>
                  <a:gd name="T5" fmla="*/ 9 h 537"/>
                  <a:gd name="T6" fmla="*/ 197 w 536"/>
                  <a:gd name="T7" fmla="*/ 21 h 537"/>
                  <a:gd name="T8" fmla="*/ 217 w 536"/>
                  <a:gd name="T9" fmla="*/ 37 h 537"/>
                  <a:gd name="T10" fmla="*/ 499 w 536"/>
                  <a:gd name="T11" fmla="*/ 320 h 537"/>
                  <a:gd name="T12" fmla="*/ 515 w 536"/>
                  <a:gd name="T13" fmla="*/ 340 h 537"/>
                  <a:gd name="T14" fmla="*/ 527 w 536"/>
                  <a:gd name="T15" fmla="*/ 362 h 537"/>
                  <a:gd name="T16" fmla="*/ 534 w 536"/>
                  <a:gd name="T17" fmla="*/ 385 h 537"/>
                  <a:gd name="T18" fmla="*/ 536 w 536"/>
                  <a:gd name="T19" fmla="*/ 409 h 537"/>
                  <a:gd name="T20" fmla="*/ 534 w 536"/>
                  <a:gd name="T21" fmla="*/ 434 h 537"/>
                  <a:gd name="T22" fmla="*/ 527 w 536"/>
                  <a:gd name="T23" fmla="*/ 458 h 537"/>
                  <a:gd name="T24" fmla="*/ 515 w 536"/>
                  <a:gd name="T25" fmla="*/ 480 h 537"/>
                  <a:gd name="T26" fmla="*/ 499 w 536"/>
                  <a:gd name="T27" fmla="*/ 500 h 537"/>
                  <a:gd name="T28" fmla="*/ 480 w 536"/>
                  <a:gd name="T29" fmla="*/ 516 h 537"/>
                  <a:gd name="T30" fmla="*/ 458 w 536"/>
                  <a:gd name="T31" fmla="*/ 528 h 537"/>
                  <a:gd name="T32" fmla="*/ 434 w 536"/>
                  <a:gd name="T33" fmla="*/ 535 h 537"/>
                  <a:gd name="T34" fmla="*/ 410 w 536"/>
                  <a:gd name="T35" fmla="*/ 537 h 537"/>
                  <a:gd name="T36" fmla="*/ 386 w 536"/>
                  <a:gd name="T37" fmla="*/ 535 h 537"/>
                  <a:gd name="T38" fmla="*/ 362 w 536"/>
                  <a:gd name="T39" fmla="*/ 528 h 537"/>
                  <a:gd name="T40" fmla="*/ 340 w 536"/>
                  <a:gd name="T41" fmla="*/ 516 h 537"/>
                  <a:gd name="T42" fmla="*/ 320 w 536"/>
                  <a:gd name="T43" fmla="*/ 500 h 537"/>
                  <a:gd name="T44" fmla="*/ 37 w 536"/>
                  <a:gd name="T45" fmla="*/ 217 h 537"/>
                  <a:gd name="T46" fmla="*/ 21 w 536"/>
                  <a:gd name="T47" fmla="*/ 197 h 537"/>
                  <a:gd name="T48" fmla="*/ 10 w 536"/>
                  <a:gd name="T49" fmla="*/ 175 h 537"/>
                  <a:gd name="T50" fmla="*/ 3 w 536"/>
                  <a:gd name="T51" fmla="*/ 152 h 537"/>
                  <a:gd name="T52" fmla="*/ 0 w 536"/>
                  <a:gd name="T53" fmla="*/ 127 h 537"/>
                  <a:gd name="T54" fmla="*/ 3 w 536"/>
                  <a:gd name="T55" fmla="*/ 103 h 537"/>
                  <a:gd name="T56" fmla="*/ 10 w 536"/>
                  <a:gd name="T57" fmla="*/ 79 h 537"/>
                  <a:gd name="T58" fmla="*/ 21 w 536"/>
                  <a:gd name="T59" fmla="*/ 57 h 537"/>
                  <a:gd name="T60" fmla="*/ 37 w 536"/>
                  <a:gd name="T61" fmla="*/ 37 h 537"/>
                  <a:gd name="T62" fmla="*/ 58 w 536"/>
                  <a:gd name="T63" fmla="*/ 21 h 537"/>
                  <a:gd name="T64" fmla="*/ 80 w 536"/>
                  <a:gd name="T65" fmla="*/ 9 h 537"/>
                  <a:gd name="T66" fmla="*/ 103 w 536"/>
                  <a:gd name="T67" fmla="*/ 2 h 537"/>
                  <a:gd name="T68" fmla="*/ 128 w 536"/>
                  <a:gd name="T69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6" h="537">
                    <a:moveTo>
                      <a:pt x="128" y="0"/>
                    </a:moveTo>
                    <a:lnTo>
                      <a:pt x="152" y="2"/>
                    </a:lnTo>
                    <a:lnTo>
                      <a:pt x="175" y="9"/>
                    </a:lnTo>
                    <a:lnTo>
                      <a:pt x="197" y="21"/>
                    </a:lnTo>
                    <a:lnTo>
                      <a:pt x="217" y="37"/>
                    </a:lnTo>
                    <a:lnTo>
                      <a:pt x="499" y="320"/>
                    </a:lnTo>
                    <a:lnTo>
                      <a:pt x="515" y="340"/>
                    </a:lnTo>
                    <a:lnTo>
                      <a:pt x="527" y="362"/>
                    </a:lnTo>
                    <a:lnTo>
                      <a:pt x="534" y="385"/>
                    </a:lnTo>
                    <a:lnTo>
                      <a:pt x="536" y="409"/>
                    </a:lnTo>
                    <a:lnTo>
                      <a:pt x="534" y="434"/>
                    </a:lnTo>
                    <a:lnTo>
                      <a:pt x="527" y="458"/>
                    </a:lnTo>
                    <a:lnTo>
                      <a:pt x="515" y="480"/>
                    </a:lnTo>
                    <a:lnTo>
                      <a:pt x="499" y="500"/>
                    </a:lnTo>
                    <a:lnTo>
                      <a:pt x="480" y="516"/>
                    </a:lnTo>
                    <a:lnTo>
                      <a:pt x="458" y="528"/>
                    </a:lnTo>
                    <a:lnTo>
                      <a:pt x="434" y="535"/>
                    </a:lnTo>
                    <a:lnTo>
                      <a:pt x="410" y="537"/>
                    </a:lnTo>
                    <a:lnTo>
                      <a:pt x="386" y="535"/>
                    </a:lnTo>
                    <a:lnTo>
                      <a:pt x="362" y="528"/>
                    </a:lnTo>
                    <a:lnTo>
                      <a:pt x="340" y="516"/>
                    </a:lnTo>
                    <a:lnTo>
                      <a:pt x="320" y="500"/>
                    </a:lnTo>
                    <a:lnTo>
                      <a:pt x="37" y="217"/>
                    </a:lnTo>
                    <a:lnTo>
                      <a:pt x="21" y="197"/>
                    </a:lnTo>
                    <a:lnTo>
                      <a:pt x="10" y="175"/>
                    </a:lnTo>
                    <a:lnTo>
                      <a:pt x="3" y="152"/>
                    </a:lnTo>
                    <a:lnTo>
                      <a:pt x="0" y="127"/>
                    </a:lnTo>
                    <a:lnTo>
                      <a:pt x="3" y="103"/>
                    </a:lnTo>
                    <a:lnTo>
                      <a:pt x="10" y="79"/>
                    </a:lnTo>
                    <a:lnTo>
                      <a:pt x="21" y="57"/>
                    </a:lnTo>
                    <a:lnTo>
                      <a:pt x="37" y="37"/>
                    </a:lnTo>
                    <a:lnTo>
                      <a:pt x="58" y="21"/>
                    </a:lnTo>
                    <a:lnTo>
                      <a:pt x="80" y="9"/>
                    </a:lnTo>
                    <a:lnTo>
                      <a:pt x="103" y="2"/>
                    </a:lnTo>
                    <a:lnTo>
                      <a:pt x="1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5" name="Freeform 8"/>
              <p:cNvSpPr>
                <a:spLocks/>
              </p:cNvSpPr>
              <p:nvPr/>
            </p:nvSpPr>
            <p:spPr bwMode="auto">
              <a:xfrm>
                <a:off x="3570288" y="2239963"/>
                <a:ext cx="517525" cy="201613"/>
              </a:xfrm>
              <a:custGeom>
                <a:avLst/>
                <a:gdLst>
                  <a:gd name="T0" fmla="*/ 127 w 653"/>
                  <a:gd name="T1" fmla="*/ 0 h 254"/>
                  <a:gd name="T2" fmla="*/ 526 w 653"/>
                  <a:gd name="T3" fmla="*/ 0 h 254"/>
                  <a:gd name="T4" fmla="*/ 556 w 653"/>
                  <a:gd name="T5" fmla="*/ 3 h 254"/>
                  <a:gd name="T6" fmla="*/ 582 w 653"/>
                  <a:gd name="T7" fmla="*/ 13 h 254"/>
                  <a:gd name="T8" fmla="*/ 605 w 653"/>
                  <a:gd name="T9" fmla="*/ 28 h 254"/>
                  <a:gd name="T10" fmla="*/ 625 w 653"/>
                  <a:gd name="T11" fmla="*/ 47 h 254"/>
                  <a:gd name="T12" fmla="*/ 640 w 653"/>
                  <a:gd name="T13" fmla="*/ 71 h 254"/>
                  <a:gd name="T14" fmla="*/ 649 w 653"/>
                  <a:gd name="T15" fmla="*/ 97 h 254"/>
                  <a:gd name="T16" fmla="*/ 653 w 653"/>
                  <a:gd name="T17" fmla="*/ 126 h 254"/>
                  <a:gd name="T18" fmla="*/ 649 w 653"/>
                  <a:gd name="T19" fmla="*/ 156 h 254"/>
                  <a:gd name="T20" fmla="*/ 640 w 653"/>
                  <a:gd name="T21" fmla="*/ 183 h 254"/>
                  <a:gd name="T22" fmla="*/ 625 w 653"/>
                  <a:gd name="T23" fmla="*/ 206 h 254"/>
                  <a:gd name="T24" fmla="*/ 605 w 653"/>
                  <a:gd name="T25" fmla="*/ 226 h 254"/>
                  <a:gd name="T26" fmla="*/ 582 w 653"/>
                  <a:gd name="T27" fmla="*/ 241 h 254"/>
                  <a:gd name="T28" fmla="*/ 556 w 653"/>
                  <a:gd name="T29" fmla="*/ 250 h 254"/>
                  <a:gd name="T30" fmla="*/ 526 w 653"/>
                  <a:gd name="T31" fmla="*/ 254 h 254"/>
                  <a:gd name="T32" fmla="*/ 127 w 653"/>
                  <a:gd name="T33" fmla="*/ 254 h 254"/>
                  <a:gd name="T34" fmla="*/ 97 w 653"/>
                  <a:gd name="T35" fmla="*/ 250 h 254"/>
                  <a:gd name="T36" fmla="*/ 71 w 653"/>
                  <a:gd name="T37" fmla="*/ 241 h 254"/>
                  <a:gd name="T38" fmla="*/ 47 w 653"/>
                  <a:gd name="T39" fmla="*/ 226 h 254"/>
                  <a:gd name="T40" fmla="*/ 28 w 653"/>
                  <a:gd name="T41" fmla="*/ 206 h 254"/>
                  <a:gd name="T42" fmla="*/ 13 w 653"/>
                  <a:gd name="T43" fmla="*/ 183 h 254"/>
                  <a:gd name="T44" fmla="*/ 3 w 653"/>
                  <a:gd name="T45" fmla="*/ 156 h 254"/>
                  <a:gd name="T46" fmla="*/ 0 w 653"/>
                  <a:gd name="T47" fmla="*/ 126 h 254"/>
                  <a:gd name="T48" fmla="*/ 3 w 653"/>
                  <a:gd name="T49" fmla="*/ 97 h 254"/>
                  <a:gd name="T50" fmla="*/ 13 w 653"/>
                  <a:gd name="T51" fmla="*/ 71 h 254"/>
                  <a:gd name="T52" fmla="*/ 28 w 653"/>
                  <a:gd name="T53" fmla="*/ 47 h 254"/>
                  <a:gd name="T54" fmla="*/ 47 w 653"/>
                  <a:gd name="T55" fmla="*/ 28 h 254"/>
                  <a:gd name="T56" fmla="*/ 71 w 653"/>
                  <a:gd name="T57" fmla="*/ 13 h 254"/>
                  <a:gd name="T58" fmla="*/ 97 w 653"/>
                  <a:gd name="T59" fmla="*/ 3 h 254"/>
                  <a:gd name="T60" fmla="*/ 127 w 653"/>
                  <a:gd name="T6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3" h="254">
                    <a:moveTo>
                      <a:pt x="127" y="0"/>
                    </a:moveTo>
                    <a:lnTo>
                      <a:pt x="526" y="0"/>
                    </a:lnTo>
                    <a:lnTo>
                      <a:pt x="556" y="3"/>
                    </a:lnTo>
                    <a:lnTo>
                      <a:pt x="582" y="13"/>
                    </a:lnTo>
                    <a:lnTo>
                      <a:pt x="605" y="28"/>
                    </a:lnTo>
                    <a:lnTo>
                      <a:pt x="625" y="47"/>
                    </a:lnTo>
                    <a:lnTo>
                      <a:pt x="640" y="71"/>
                    </a:lnTo>
                    <a:lnTo>
                      <a:pt x="649" y="97"/>
                    </a:lnTo>
                    <a:lnTo>
                      <a:pt x="653" y="126"/>
                    </a:lnTo>
                    <a:lnTo>
                      <a:pt x="649" y="156"/>
                    </a:lnTo>
                    <a:lnTo>
                      <a:pt x="640" y="183"/>
                    </a:lnTo>
                    <a:lnTo>
                      <a:pt x="625" y="206"/>
                    </a:lnTo>
                    <a:lnTo>
                      <a:pt x="605" y="226"/>
                    </a:lnTo>
                    <a:lnTo>
                      <a:pt x="582" y="241"/>
                    </a:lnTo>
                    <a:lnTo>
                      <a:pt x="556" y="250"/>
                    </a:lnTo>
                    <a:lnTo>
                      <a:pt x="526" y="254"/>
                    </a:lnTo>
                    <a:lnTo>
                      <a:pt x="127" y="254"/>
                    </a:lnTo>
                    <a:lnTo>
                      <a:pt x="97" y="250"/>
                    </a:lnTo>
                    <a:lnTo>
                      <a:pt x="71" y="241"/>
                    </a:lnTo>
                    <a:lnTo>
                      <a:pt x="47" y="226"/>
                    </a:lnTo>
                    <a:lnTo>
                      <a:pt x="28" y="206"/>
                    </a:lnTo>
                    <a:lnTo>
                      <a:pt x="13" y="183"/>
                    </a:lnTo>
                    <a:lnTo>
                      <a:pt x="3" y="156"/>
                    </a:lnTo>
                    <a:lnTo>
                      <a:pt x="0" y="126"/>
                    </a:lnTo>
                    <a:lnTo>
                      <a:pt x="3" y="97"/>
                    </a:lnTo>
                    <a:lnTo>
                      <a:pt x="13" y="71"/>
                    </a:lnTo>
                    <a:lnTo>
                      <a:pt x="28" y="47"/>
                    </a:lnTo>
                    <a:lnTo>
                      <a:pt x="47" y="28"/>
                    </a:lnTo>
                    <a:lnTo>
                      <a:pt x="71" y="13"/>
                    </a:lnTo>
                    <a:lnTo>
                      <a:pt x="97" y="3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6" name="Freeform 9"/>
              <p:cNvSpPr>
                <a:spLocks/>
              </p:cNvSpPr>
              <p:nvPr/>
            </p:nvSpPr>
            <p:spPr bwMode="auto">
              <a:xfrm>
                <a:off x="3794126" y="2624138"/>
                <a:ext cx="425450" cy="425450"/>
              </a:xfrm>
              <a:custGeom>
                <a:avLst/>
                <a:gdLst>
                  <a:gd name="T0" fmla="*/ 409 w 536"/>
                  <a:gd name="T1" fmla="*/ 0 h 537"/>
                  <a:gd name="T2" fmla="*/ 433 w 536"/>
                  <a:gd name="T3" fmla="*/ 3 h 537"/>
                  <a:gd name="T4" fmla="*/ 457 w 536"/>
                  <a:gd name="T5" fmla="*/ 10 h 537"/>
                  <a:gd name="T6" fmla="*/ 480 w 536"/>
                  <a:gd name="T7" fmla="*/ 21 h 537"/>
                  <a:gd name="T8" fmla="*/ 499 w 536"/>
                  <a:gd name="T9" fmla="*/ 37 h 537"/>
                  <a:gd name="T10" fmla="*/ 516 w 536"/>
                  <a:gd name="T11" fmla="*/ 57 h 537"/>
                  <a:gd name="T12" fmla="*/ 527 w 536"/>
                  <a:gd name="T13" fmla="*/ 79 h 537"/>
                  <a:gd name="T14" fmla="*/ 534 w 536"/>
                  <a:gd name="T15" fmla="*/ 104 h 537"/>
                  <a:gd name="T16" fmla="*/ 536 w 536"/>
                  <a:gd name="T17" fmla="*/ 128 h 537"/>
                  <a:gd name="T18" fmla="*/ 534 w 536"/>
                  <a:gd name="T19" fmla="*/ 152 h 537"/>
                  <a:gd name="T20" fmla="*/ 527 w 536"/>
                  <a:gd name="T21" fmla="*/ 176 h 537"/>
                  <a:gd name="T22" fmla="*/ 516 w 536"/>
                  <a:gd name="T23" fmla="*/ 198 h 537"/>
                  <a:gd name="T24" fmla="*/ 499 w 536"/>
                  <a:gd name="T25" fmla="*/ 217 h 537"/>
                  <a:gd name="T26" fmla="*/ 217 w 536"/>
                  <a:gd name="T27" fmla="*/ 500 h 537"/>
                  <a:gd name="T28" fmla="*/ 197 w 536"/>
                  <a:gd name="T29" fmla="*/ 517 h 537"/>
                  <a:gd name="T30" fmla="*/ 175 w 536"/>
                  <a:gd name="T31" fmla="*/ 528 h 537"/>
                  <a:gd name="T32" fmla="*/ 151 w 536"/>
                  <a:gd name="T33" fmla="*/ 535 h 537"/>
                  <a:gd name="T34" fmla="*/ 127 w 536"/>
                  <a:gd name="T35" fmla="*/ 537 h 537"/>
                  <a:gd name="T36" fmla="*/ 102 w 536"/>
                  <a:gd name="T37" fmla="*/ 535 h 537"/>
                  <a:gd name="T38" fmla="*/ 79 w 536"/>
                  <a:gd name="T39" fmla="*/ 528 h 537"/>
                  <a:gd name="T40" fmla="*/ 57 w 536"/>
                  <a:gd name="T41" fmla="*/ 517 h 537"/>
                  <a:gd name="T42" fmla="*/ 38 w 536"/>
                  <a:gd name="T43" fmla="*/ 500 h 537"/>
                  <a:gd name="T44" fmla="*/ 21 w 536"/>
                  <a:gd name="T45" fmla="*/ 481 h 537"/>
                  <a:gd name="T46" fmla="*/ 10 w 536"/>
                  <a:gd name="T47" fmla="*/ 459 h 537"/>
                  <a:gd name="T48" fmla="*/ 3 w 536"/>
                  <a:gd name="T49" fmla="*/ 434 h 537"/>
                  <a:gd name="T50" fmla="*/ 0 w 536"/>
                  <a:gd name="T51" fmla="*/ 410 h 537"/>
                  <a:gd name="T52" fmla="*/ 3 w 536"/>
                  <a:gd name="T53" fmla="*/ 385 h 537"/>
                  <a:gd name="T54" fmla="*/ 10 w 536"/>
                  <a:gd name="T55" fmla="*/ 362 h 537"/>
                  <a:gd name="T56" fmla="*/ 21 w 536"/>
                  <a:gd name="T57" fmla="*/ 340 h 537"/>
                  <a:gd name="T58" fmla="*/ 38 w 536"/>
                  <a:gd name="T59" fmla="*/ 321 h 537"/>
                  <a:gd name="T60" fmla="*/ 320 w 536"/>
                  <a:gd name="T61" fmla="*/ 37 h 537"/>
                  <a:gd name="T62" fmla="*/ 340 w 536"/>
                  <a:gd name="T63" fmla="*/ 21 h 537"/>
                  <a:gd name="T64" fmla="*/ 362 w 536"/>
                  <a:gd name="T65" fmla="*/ 10 h 537"/>
                  <a:gd name="T66" fmla="*/ 385 w 536"/>
                  <a:gd name="T67" fmla="*/ 3 h 537"/>
                  <a:gd name="T68" fmla="*/ 409 w 536"/>
                  <a:gd name="T69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6" h="537">
                    <a:moveTo>
                      <a:pt x="409" y="0"/>
                    </a:moveTo>
                    <a:lnTo>
                      <a:pt x="433" y="3"/>
                    </a:lnTo>
                    <a:lnTo>
                      <a:pt x="457" y="10"/>
                    </a:lnTo>
                    <a:lnTo>
                      <a:pt x="480" y="21"/>
                    </a:lnTo>
                    <a:lnTo>
                      <a:pt x="499" y="37"/>
                    </a:lnTo>
                    <a:lnTo>
                      <a:pt x="516" y="57"/>
                    </a:lnTo>
                    <a:lnTo>
                      <a:pt x="527" y="79"/>
                    </a:lnTo>
                    <a:lnTo>
                      <a:pt x="534" y="104"/>
                    </a:lnTo>
                    <a:lnTo>
                      <a:pt x="536" y="128"/>
                    </a:lnTo>
                    <a:lnTo>
                      <a:pt x="534" y="152"/>
                    </a:lnTo>
                    <a:lnTo>
                      <a:pt x="527" y="176"/>
                    </a:lnTo>
                    <a:lnTo>
                      <a:pt x="516" y="198"/>
                    </a:lnTo>
                    <a:lnTo>
                      <a:pt x="499" y="217"/>
                    </a:lnTo>
                    <a:lnTo>
                      <a:pt x="217" y="500"/>
                    </a:lnTo>
                    <a:lnTo>
                      <a:pt x="197" y="517"/>
                    </a:lnTo>
                    <a:lnTo>
                      <a:pt x="175" y="528"/>
                    </a:lnTo>
                    <a:lnTo>
                      <a:pt x="151" y="535"/>
                    </a:lnTo>
                    <a:lnTo>
                      <a:pt x="127" y="537"/>
                    </a:lnTo>
                    <a:lnTo>
                      <a:pt x="102" y="535"/>
                    </a:lnTo>
                    <a:lnTo>
                      <a:pt x="79" y="528"/>
                    </a:lnTo>
                    <a:lnTo>
                      <a:pt x="57" y="517"/>
                    </a:lnTo>
                    <a:lnTo>
                      <a:pt x="38" y="500"/>
                    </a:lnTo>
                    <a:lnTo>
                      <a:pt x="21" y="481"/>
                    </a:lnTo>
                    <a:lnTo>
                      <a:pt x="10" y="459"/>
                    </a:lnTo>
                    <a:lnTo>
                      <a:pt x="3" y="434"/>
                    </a:lnTo>
                    <a:lnTo>
                      <a:pt x="0" y="410"/>
                    </a:lnTo>
                    <a:lnTo>
                      <a:pt x="3" y="385"/>
                    </a:lnTo>
                    <a:lnTo>
                      <a:pt x="10" y="362"/>
                    </a:lnTo>
                    <a:lnTo>
                      <a:pt x="21" y="340"/>
                    </a:lnTo>
                    <a:lnTo>
                      <a:pt x="38" y="321"/>
                    </a:lnTo>
                    <a:lnTo>
                      <a:pt x="320" y="37"/>
                    </a:lnTo>
                    <a:lnTo>
                      <a:pt x="340" y="21"/>
                    </a:lnTo>
                    <a:lnTo>
                      <a:pt x="362" y="10"/>
                    </a:lnTo>
                    <a:lnTo>
                      <a:pt x="385" y="3"/>
                    </a:lnTo>
                    <a:lnTo>
                      <a:pt x="4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7" name="Freeform 10"/>
              <p:cNvSpPr>
                <a:spLocks/>
              </p:cNvSpPr>
              <p:nvPr/>
            </p:nvSpPr>
            <p:spPr bwMode="auto">
              <a:xfrm>
                <a:off x="4465638" y="1343026"/>
                <a:ext cx="201613" cy="519113"/>
              </a:xfrm>
              <a:custGeom>
                <a:avLst/>
                <a:gdLst>
                  <a:gd name="T0" fmla="*/ 127 w 253"/>
                  <a:gd name="T1" fmla="*/ 0 h 654"/>
                  <a:gd name="T2" fmla="*/ 156 w 253"/>
                  <a:gd name="T3" fmla="*/ 2 h 654"/>
                  <a:gd name="T4" fmla="*/ 183 w 253"/>
                  <a:gd name="T5" fmla="*/ 13 h 654"/>
                  <a:gd name="T6" fmla="*/ 206 w 253"/>
                  <a:gd name="T7" fmla="*/ 28 h 654"/>
                  <a:gd name="T8" fmla="*/ 225 w 253"/>
                  <a:gd name="T9" fmla="*/ 47 h 654"/>
                  <a:gd name="T10" fmla="*/ 240 w 253"/>
                  <a:gd name="T11" fmla="*/ 71 h 654"/>
                  <a:gd name="T12" fmla="*/ 251 w 253"/>
                  <a:gd name="T13" fmla="*/ 97 h 654"/>
                  <a:gd name="T14" fmla="*/ 253 w 253"/>
                  <a:gd name="T15" fmla="*/ 126 h 654"/>
                  <a:gd name="T16" fmla="*/ 253 w 253"/>
                  <a:gd name="T17" fmla="*/ 526 h 654"/>
                  <a:gd name="T18" fmla="*/ 251 w 253"/>
                  <a:gd name="T19" fmla="*/ 555 h 654"/>
                  <a:gd name="T20" fmla="*/ 240 w 253"/>
                  <a:gd name="T21" fmla="*/ 582 h 654"/>
                  <a:gd name="T22" fmla="*/ 225 w 253"/>
                  <a:gd name="T23" fmla="*/ 606 h 654"/>
                  <a:gd name="T24" fmla="*/ 206 w 253"/>
                  <a:gd name="T25" fmla="*/ 626 h 654"/>
                  <a:gd name="T26" fmla="*/ 183 w 253"/>
                  <a:gd name="T27" fmla="*/ 641 h 654"/>
                  <a:gd name="T28" fmla="*/ 156 w 253"/>
                  <a:gd name="T29" fmla="*/ 651 h 654"/>
                  <a:gd name="T30" fmla="*/ 127 w 253"/>
                  <a:gd name="T31" fmla="*/ 654 h 654"/>
                  <a:gd name="T32" fmla="*/ 98 w 253"/>
                  <a:gd name="T33" fmla="*/ 651 h 654"/>
                  <a:gd name="T34" fmla="*/ 70 w 253"/>
                  <a:gd name="T35" fmla="*/ 641 h 654"/>
                  <a:gd name="T36" fmla="*/ 47 w 253"/>
                  <a:gd name="T37" fmla="*/ 626 h 654"/>
                  <a:gd name="T38" fmla="*/ 27 w 253"/>
                  <a:gd name="T39" fmla="*/ 606 h 654"/>
                  <a:gd name="T40" fmla="*/ 12 w 253"/>
                  <a:gd name="T41" fmla="*/ 582 h 654"/>
                  <a:gd name="T42" fmla="*/ 3 w 253"/>
                  <a:gd name="T43" fmla="*/ 555 h 654"/>
                  <a:gd name="T44" fmla="*/ 0 w 253"/>
                  <a:gd name="T45" fmla="*/ 526 h 654"/>
                  <a:gd name="T46" fmla="*/ 0 w 253"/>
                  <a:gd name="T47" fmla="*/ 126 h 654"/>
                  <a:gd name="T48" fmla="*/ 3 w 253"/>
                  <a:gd name="T49" fmla="*/ 97 h 654"/>
                  <a:gd name="T50" fmla="*/ 12 w 253"/>
                  <a:gd name="T51" fmla="*/ 71 h 654"/>
                  <a:gd name="T52" fmla="*/ 27 w 253"/>
                  <a:gd name="T53" fmla="*/ 47 h 654"/>
                  <a:gd name="T54" fmla="*/ 47 w 253"/>
                  <a:gd name="T55" fmla="*/ 28 h 654"/>
                  <a:gd name="T56" fmla="*/ 70 w 253"/>
                  <a:gd name="T57" fmla="*/ 13 h 654"/>
                  <a:gd name="T58" fmla="*/ 98 w 253"/>
                  <a:gd name="T59" fmla="*/ 2 h 654"/>
                  <a:gd name="T60" fmla="*/ 127 w 253"/>
                  <a:gd name="T61" fmla="*/ 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53" h="654">
                    <a:moveTo>
                      <a:pt x="127" y="0"/>
                    </a:moveTo>
                    <a:lnTo>
                      <a:pt x="156" y="2"/>
                    </a:lnTo>
                    <a:lnTo>
                      <a:pt x="183" y="13"/>
                    </a:lnTo>
                    <a:lnTo>
                      <a:pt x="206" y="28"/>
                    </a:lnTo>
                    <a:lnTo>
                      <a:pt x="225" y="47"/>
                    </a:lnTo>
                    <a:lnTo>
                      <a:pt x="240" y="71"/>
                    </a:lnTo>
                    <a:lnTo>
                      <a:pt x="251" y="97"/>
                    </a:lnTo>
                    <a:lnTo>
                      <a:pt x="253" y="126"/>
                    </a:lnTo>
                    <a:lnTo>
                      <a:pt x="253" y="526"/>
                    </a:lnTo>
                    <a:lnTo>
                      <a:pt x="251" y="555"/>
                    </a:lnTo>
                    <a:lnTo>
                      <a:pt x="240" y="582"/>
                    </a:lnTo>
                    <a:lnTo>
                      <a:pt x="225" y="606"/>
                    </a:lnTo>
                    <a:lnTo>
                      <a:pt x="206" y="626"/>
                    </a:lnTo>
                    <a:lnTo>
                      <a:pt x="183" y="641"/>
                    </a:lnTo>
                    <a:lnTo>
                      <a:pt x="156" y="651"/>
                    </a:lnTo>
                    <a:lnTo>
                      <a:pt x="127" y="654"/>
                    </a:lnTo>
                    <a:lnTo>
                      <a:pt x="98" y="651"/>
                    </a:lnTo>
                    <a:lnTo>
                      <a:pt x="70" y="641"/>
                    </a:lnTo>
                    <a:lnTo>
                      <a:pt x="47" y="626"/>
                    </a:lnTo>
                    <a:lnTo>
                      <a:pt x="27" y="606"/>
                    </a:lnTo>
                    <a:lnTo>
                      <a:pt x="12" y="582"/>
                    </a:lnTo>
                    <a:lnTo>
                      <a:pt x="3" y="555"/>
                    </a:lnTo>
                    <a:lnTo>
                      <a:pt x="0" y="526"/>
                    </a:lnTo>
                    <a:lnTo>
                      <a:pt x="0" y="126"/>
                    </a:lnTo>
                    <a:lnTo>
                      <a:pt x="3" y="97"/>
                    </a:lnTo>
                    <a:lnTo>
                      <a:pt x="12" y="71"/>
                    </a:lnTo>
                    <a:lnTo>
                      <a:pt x="27" y="47"/>
                    </a:lnTo>
                    <a:lnTo>
                      <a:pt x="47" y="28"/>
                    </a:lnTo>
                    <a:lnTo>
                      <a:pt x="70" y="13"/>
                    </a:lnTo>
                    <a:lnTo>
                      <a:pt x="98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  <p:sp>
            <p:nvSpPr>
              <p:cNvPr id="128" name="Freeform 11"/>
              <p:cNvSpPr>
                <a:spLocks/>
              </p:cNvSpPr>
              <p:nvPr/>
            </p:nvSpPr>
            <p:spPr bwMode="auto">
              <a:xfrm>
                <a:off x="4848226" y="1566863"/>
                <a:ext cx="425450" cy="427038"/>
              </a:xfrm>
              <a:custGeom>
                <a:avLst/>
                <a:gdLst>
                  <a:gd name="T0" fmla="*/ 410 w 536"/>
                  <a:gd name="T1" fmla="*/ 0 h 538"/>
                  <a:gd name="T2" fmla="*/ 434 w 536"/>
                  <a:gd name="T3" fmla="*/ 2 h 538"/>
                  <a:gd name="T4" fmla="*/ 458 w 536"/>
                  <a:gd name="T5" fmla="*/ 9 h 538"/>
                  <a:gd name="T6" fmla="*/ 480 w 536"/>
                  <a:gd name="T7" fmla="*/ 21 h 538"/>
                  <a:gd name="T8" fmla="*/ 499 w 536"/>
                  <a:gd name="T9" fmla="*/ 37 h 538"/>
                  <a:gd name="T10" fmla="*/ 515 w 536"/>
                  <a:gd name="T11" fmla="*/ 58 h 538"/>
                  <a:gd name="T12" fmla="*/ 527 w 536"/>
                  <a:gd name="T13" fmla="*/ 80 h 538"/>
                  <a:gd name="T14" fmla="*/ 534 w 536"/>
                  <a:gd name="T15" fmla="*/ 103 h 538"/>
                  <a:gd name="T16" fmla="*/ 536 w 536"/>
                  <a:gd name="T17" fmla="*/ 127 h 538"/>
                  <a:gd name="T18" fmla="*/ 534 w 536"/>
                  <a:gd name="T19" fmla="*/ 152 h 538"/>
                  <a:gd name="T20" fmla="*/ 527 w 536"/>
                  <a:gd name="T21" fmla="*/ 175 h 538"/>
                  <a:gd name="T22" fmla="*/ 515 w 536"/>
                  <a:gd name="T23" fmla="*/ 197 h 538"/>
                  <a:gd name="T24" fmla="*/ 499 w 536"/>
                  <a:gd name="T25" fmla="*/ 218 h 538"/>
                  <a:gd name="T26" fmla="*/ 217 w 536"/>
                  <a:gd name="T27" fmla="*/ 500 h 538"/>
                  <a:gd name="T28" fmla="*/ 197 w 536"/>
                  <a:gd name="T29" fmla="*/ 516 h 538"/>
                  <a:gd name="T30" fmla="*/ 175 w 536"/>
                  <a:gd name="T31" fmla="*/ 527 h 538"/>
                  <a:gd name="T32" fmla="*/ 152 w 536"/>
                  <a:gd name="T33" fmla="*/ 536 h 538"/>
                  <a:gd name="T34" fmla="*/ 128 w 536"/>
                  <a:gd name="T35" fmla="*/ 538 h 538"/>
                  <a:gd name="T36" fmla="*/ 103 w 536"/>
                  <a:gd name="T37" fmla="*/ 536 h 538"/>
                  <a:gd name="T38" fmla="*/ 80 w 536"/>
                  <a:gd name="T39" fmla="*/ 527 h 538"/>
                  <a:gd name="T40" fmla="*/ 57 w 536"/>
                  <a:gd name="T41" fmla="*/ 516 h 538"/>
                  <a:gd name="T42" fmla="*/ 37 w 536"/>
                  <a:gd name="T43" fmla="*/ 500 h 538"/>
                  <a:gd name="T44" fmla="*/ 21 w 536"/>
                  <a:gd name="T45" fmla="*/ 480 h 538"/>
                  <a:gd name="T46" fmla="*/ 10 w 536"/>
                  <a:gd name="T47" fmla="*/ 458 h 538"/>
                  <a:gd name="T48" fmla="*/ 3 w 536"/>
                  <a:gd name="T49" fmla="*/ 435 h 538"/>
                  <a:gd name="T50" fmla="*/ 0 w 536"/>
                  <a:gd name="T51" fmla="*/ 410 h 538"/>
                  <a:gd name="T52" fmla="*/ 3 w 536"/>
                  <a:gd name="T53" fmla="*/ 386 h 538"/>
                  <a:gd name="T54" fmla="*/ 10 w 536"/>
                  <a:gd name="T55" fmla="*/ 363 h 538"/>
                  <a:gd name="T56" fmla="*/ 21 w 536"/>
                  <a:gd name="T57" fmla="*/ 340 h 538"/>
                  <a:gd name="T58" fmla="*/ 37 w 536"/>
                  <a:gd name="T59" fmla="*/ 320 h 538"/>
                  <a:gd name="T60" fmla="*/ 320 w 536"/>
                  <a:gd name="T61" fmla="*/ 37 h 538"/>
                  <a:gd name="T62" fmla="*/ 339 w 536"/>
                  <a:gd name="T63" fmla="*/ 21 h 538"/>
                  <a:gd name="T64" fmla="*/ 361 w 536"/>
                  <a:gd name="T65" fmla="*/ 9 h 538"/>
                  <a:gd name="T66" fmla="*/ 386 w 536"/>
                  <a:gd name="T67" fmla="*/ 2 h 538"/>
                  <a:gd name="T68" fmla="*/ 410 w 536"/>
                  <a:gd name="T69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6" h="538">
                    <a:moveTo>
                      <a:pt x="410" y="0"/>
                    </a:moveTo>
                    <a:lnTo>
                      <a:pt x="434" y="2"/>
                    </a:lnTo>
                    <a:lnTo>
                      <a:pt x="458" y="9"/>
                    </a:lnTo>
                    <a:lnTo>
                      <a:pt x="480" y="21"/>
                    </a:lnTo>
                    <a:lnTo>
                      <a:pt x="499" y="37"/>
                    </a:lnTo>
                    <a:lnTo>
                      <a:pt x="515" y="58"/>
                    </a:lnTo>
                    <a:lnTo>
                      <a:pt x="527" y="80"/>
                    </a:lnTo>
                    <a:lnTo>
                      <a:pt x="534" y="103"/>
                    </a:lnTo>
                    <a:lnTo>
                      <a:pt x="536" y="127"/>
                    </a:lnTo>
                    <a:lnTo>
                      <a:pt x="534" y="152"/>
                    </a:lnTo>
                    <a:lnTo>
                      <a:pt x="527" y="175"/>
                    </a:lnTo>
                    <a:lnTo>
                      <a:pt x="515" y="197"/>
                    </a:lnTo>
                    <a:lnTo>
                      <a:pt x="499" y="218"/>
                    </a:lnTo>
                    <a:lnTo>
                      <a:pt x="217" y="500"/>
                    </a:lnTo>
                    <a:lnTo>
                      <a:pt x="197" y="516"/>
                    </a:lnTo>
                    <a:lnTo>
                      <a:pt x="175" y="527"/>
                    </a:lnTo>
                    <a:lnTo>
                      <a:pt x="152" y="536"/>
                    </a:lnTo>
                    <a:lnTo>
                      <a:pt x="128" y="538"/>
                    </a:lnTo>
                    <a:lnTo>
                      <a:pt x="103" y="536"/>
                    </a:lnTo>
                    <a:lnTo>
                      <a:pt x="80" y="527"/>
                    </a:lnTo>
                    <a:lnTo>
                      <a:pt x="57" y="516"/>
                    </a:lnTo>
                    <a:lnTo>
                      <a:pt x="37" y="500"/>
                    </a:lnTo>
                    <a:lnTo>
                      <a:pt x="21" y="480"/>
                    </a:lnTo>
                    <a:lnTo>
                      <a:pt x="10" y="458"/>
                    </a:lnTo>
                    <a:lnTo>
                      <a:pt x="3" y="435"/>
                    </a:lnTo>
                    <a:lnTo>
                      <a:pt x="0" y="410"/>
                    </a:lnTo>
                    <a:lnTo>
                      <a:pt x="3" y="386"/>
                    </a:lnTo>
                    <a:lnTo>
                      <a:pt x="10" y="363"/>
                    </a:lnTo>
                    <a:lnTo>
                      <a:pt x="21" y="340"/>
                    </a:lnTo>
                    <a:lnTo>
                      <a:pt x="37" y="320"/>
                    </a:lnTo>
                    <a:lnTo>
                      <a:pt x="320" y="37"/>
                    </a:lnTo>
                    <a:lnTo>
                      <a:pt x="339" y="21"/>
                    </a:lnTo>
                    <a:lnTo>
                      <a:pt x="361" y="9"/>
                    </a:lnTo>
                    <a:lnTo>
                      <a:pt x="386" y="2"/>
                    </a:lnTo>
                    <a:lnTo>
                      <a:pt x="4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g-BG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12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651511"/>
            <a:ext cx="7143770" cy="45719"/>
            <a:chOff x="914400" y="640081"/>
            <a:chExt cx="7143770" cy="45719"/>
          </a:xfrm>
        </p:grpSpPr>
        <p:grpSp>
          <p:nvGrpSpPr>
            <p:cNvPr id="3" name="Group 2"/>
            <p:cNvGrpSpPr/>
            <p:nvPr/>
          </p:nvGrpSpPr>
          <p:grpSpPr>
            <a:xfrm>
              <a:off x="4501544" y="640081"/>
              <a:ext cx="1771650" cy="45719"/>
              <a:chOff x="3686175" y="1091561"/>
              <a:chExt cx="1771650" cy="6858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286520" y="640081"/>
              <a:ext cx="1771650" cy="45719"/>
              <a:chOff x="3686175" y="1091561"/>
              <a:chExt cx="1771650" cy="685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14400" y="640081"/>
              <a:ext cx="1771650" cy="45719"/>
              <a:chOff x="3686175" y="1091561"/>
              <a:chExt cx="1771650" cy="685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699376" y="640081"/>
              <a:ext cx="1771650" cy="45719"/>
              <a:chOff x="3686175" y="1091561"/>
              <a:chExt cx="1771650" cy="6858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5" y="-19050"/>
            <a:ext cx="2200660" cy="67056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948790" y="4933950"/>
            <a:ext cx="7143770" cy="45719"/>
            <a:chOff x="914400" y="640081"/>
            <a:chExt cx="7143770" cy="45719"/>
          </a:xfrm>
        </p:grpSpPr>
        <p:grpSp>
          <p:nvGrpSpPr>
            <p:cNvPr id="55" name="Group 54"/>
            <p:cNvGrpSpPr/>
            <p:nvPr/>
          </p:nvGrpSpPr>
          <p:grpSpPr>
            <a:xfrm>
              <a:off x="4501544" y="640081"/>
              <a:ext cx="1771650" cy="45719"/>
              <a:chOff x="3686175" y="1091561"/>
              <a:chExt cx="1771650" cy="6858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286520" y="640081"/>
              <a:ext cx="1771650" cy="45719"/>
              <a:chOff x="3686175" y="1091561"/>
              <a:chExt cx="1771650" cy="68580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914400" y="640081"/>
              <a:ext cx="1771650" cy="45719"/>
              <a:chOff x="3686175" y="1091561"/>
              <a:chExt cx="1771650" cy="6858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699376" y="640081"/>
              <a:ext cx="1771650" cy="45719"/>
              <a:chOff x="3686175" y="1091561"/>
              <a:chExt cx="1771650" cy="6858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853138" y="209550"/>
            <a:ext cx="2936317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Career Pathways (16)</a:t>
            </a:r>
            <a:endParaRPr lang="en-US" sz="2400" b="1" spc="-15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864664" y="1200150"/>
            <a:ext cx="735536" cy="1011202"/>
            <a:chOff x="867884" y="2437301"/>
            <a:chExt cx="1235236" cy="1698182"/>
          </a:xfrm>
        </p:grpSpPr>
        <p:grpSp>
          <p:nvGrpSpPr>
            <p:cNvPr id="81" name="Group 80"/>
            <p:cNvGrpSpPr/>
            <p:nvPr/>
          </p:nvGrpSpPr>
          <p:grpSpPr>
            <a:xfrm rot="16200000">
              <a:off x="1433264" y="2567776"/>
              <a:ext cx="577046" cy="582426"/>
              <a:chOff x="6404406" y="3134501"/>
              <a:chExt cx="1362075" cy="1374775"/>
            </a:xfrm>
          </p:grpSpPr>
          <p:sp>
            <p:nvSpPr>
              <p:cNvPr id="111" name="Freeform 5"/>
              <p:cNvSpPr>
                <a:spLocks/>
              </p:cNvSpPr>
              <p:nvPr/>
            </p:nvSpPr>
            <p:spPr bwMode="auto">
              <a:xfrm>
                <a:off x="6404406" y="3134501"/>
                <a:ext cx="760413" cy="741363"/>
              </a:xfrm>
              <a:custGeom>
                <a:avLst/>
                <a:gdLst>
                  <a:gd name="T0" fmla="*/ 0 w 256"/>
                  <a:gd name="T1" fmla="*/ 106 h 249"/>
                  <a:gd name="T2" fmla="*/ 65 w 256"/>
                  <a:gd name="T3" fmla="*/ 249 h 249"/>
                  <a:gd name="T4" fmla="*/ 256 w 256"/>
                  <a:gd name="T5" fmla="*/ 78 h 249"/>
                  <a:gd name="T6" fmla="*/ 124 w 256"/>
                  <a:gd name="T7" fmla="*/ 0 h 249"/>
                  <a:gd name="T8" fmla="*/ 0 w 256"/>
                  <a:gd name="T9" fmla="*/ 10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49">
                    <a:moveTo>
                      <a:pt x="0" y="106"/>
                    </a:moveTo>
                    <a:cubicBezTo>
                      <a:pt x="65" y="249"/>
                      <a:pt x="65" y="249"/>
                      <a:pt x="65" y="249"/>
                    </a:cubicBezTo>
                    <a:cubicBezTo>
                      <a:pt x="145" y="213"/>
                      <a:pt x="211" y="153"/>
                      <a:pt x="256" y="7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95" y="47"/>
                      <a:pt x="52" y="84"/>
                      <a:pt x="0" y="106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6642531" y="3420251"/>
                <a:ext cx="1123950" cy="1089025"/>
              </a:xfrm>
              <a:custGeom>
                <a:avLst/>
                <a:gdLst>
                  <a:gd name="T0" fmla="*/ 0 w 378"/>
                  <a:gd name="T1" fmla="*/ 186 h 366"/>
                  <a:gd name="T2" fmla="*/ 81 w 378"/>
                  <a:gd name="T3" fmla="*/ 366 h 366"/>
                  <a:gd name="T4" fmla="*/ 378 w 378"/>
                  <a:gd name="T5" fmla="*/ 101 h 366"/>
                  <a:gd name="T6" fmla="*/ 209 w 378"/>
                  <a:gd name="T7" fmla="*/ 0 h 366"/>
                  <a:gd name="T8" fmla="*/ 0 w 378"/>
                  <a:gd name="T9" fmla="*/ 18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366">
                    <a:moveTo>
                      <a:pt x="0" y="186"/>
                    </a:moveTo>
                    <a:cubicBezTo>
                      <a:pt x="81" y="366"/>
                      <a:pt x="81" y="366"/>
                      <a:pt x="81" y="366"/>
                    </a:cubicBezTo>
                    <a:cubicBezTo>
                      <a:pt x="205" y="310"/>
                      <a:pt x="309" y="218"/>
                      <a:pt x="378" y="101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160" y="82"/>
                      <a:pt x="87" y="147"/>
                      <a:pt x="0" y="1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 rot="16200000">
              <a:off x="1588958" y="2999888"/>
              <a:ext cx="501048" cy="527277"/>
              <a:chOff x="5539219" y="3477402"/>
              <a:chExt cx="1182688" cy="1244600"/>
            </a:xfrm>
          </p:grpSpPr>
          <p:sp>
            <p:nvSpPr>
              <p:cNvPr id="109" name="Freeform 6"/>
              <p:cNvSpPr>
                <a:spLocks/>
              </p:cNvSpPr>
              <p:nvPr/>
            </p:nvSpPr>
            <p:spPr bwMode="auto">
              <a:xfrm>
                <a:off x="5729719" y="3477402"/>
                <a:ext cx="760412" cy="531814"/>
              </a:xfrm>
              <a:custGeom>
                <a:avLst/>
                <a:gdLst>
                  <a:gd name="T0" fmla="*/ 205 w 256"/>
                  <a:gd name="T1" fmla="*/ 0 h 179"/>
                  <a:gd name="T2" fmla="*/ 256 w 256"/>
                  <a:gd name="T3" fmla="*/ 148 h 179"/>
                  <a:gd name="T4" fmla="*/ 0 w 256"/>
                  <a:gd name="T5" fmla="*/ 156 h 179"/>
                  <a:gd name="T6" fmla="*/ 44 w 256"/>
                  <a:gd name="T7" fmla="*/ 1 h 179"/>
                  <a:gd name="T8" fmla="*/ 122 w 256"/>
                  <a:gd name="T9" fmla="*/ 12 h 179"/>
                  <a:gd name="T10" fmla="*/ 205 w 256"/>
                  <a:gd name="T1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179">
                    <a:moveTo>
                      <a:pt x="205" y="0"/>
                    </a:moveTo>
                    <a:cubicBezTo>
                      <a:pt x="256" y="148"/>
                      <a:pt x="256" y="148"/>
                      <a:pt x="256" y="148"/>
                    </a:cubicBezTo>
                    <a:cubicBezTo>
                      <a:pt x="174" y="177"/>
                      <a:pt x="84" y="179"/>
                      <a:pt x="0" y="156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69" y="8"/>
                      <a:pt x="95" y="12"/>
                      <a:pt x="122" y="12"/>
                    </a:cubicBezTo>
                    <a:cubicBezTo>
                      <a:pt x="151" y="12"/>
                      <a:pt x="179" y="8"/>
                      <a:pt x="205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1"/>
              <p:cNvSpPr>
                <a:spLocks/>
              </p:cNvSpPr>
              <p:nvPr/>
            </p:nvSpPr>
            <p:spPr bwMode="auto">
              <a:xfrm>
                <a:off x="5539219" y="4018739"/>
                <a:ext cx="1182688" cy="703263"/>
              </a:xfrm>
              <a:custGeom>
                <a:avLst/>
                <a:gdLst>
                  <a:gd name="T0" fmla="*/ 333 w 398"/>
                  <a:gd name="T1" fmla="*/ 0 h 236"/>
                  <a:gd name="T2" fmla="*/ 398 w 398"/>
                  <a:gd name="T3" fmla="*/ 187 h 236"/>
                  <a:gd name="T4" fmla="*/ 0 w 398"/>
                  <a:gd name="T5" fmla="*/ 199 h 236"/>
                  <a:gd name="T6" fmla="*/ 54 w 398"/>
                  <a:gd name="T7" fmla="*/ 7 h 236"/>
                  <a:gd name="T8" fmla="*/ 182 w 398"/>
                  <a:gd name="T9" fmla="*/ 25 h 236"/>
                  <a:gd name="T10" fmla="*/ 333 w 398"/>
                  <a:gd name="T11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236">
                    <a:moveTo>
                      <a:pt x="333" y="0"/>
                    </a:moveTo>
                    <a:cubicBezTo>
                      <a:pt x="398" y="187"/>
                      <a:pt x="398" y="187"/>
                      <a:pt x="398" y="187"/>
                    </a:cubicBezTo>
                    <a:cubicBezTo>
                      <a:pt x="269" y="232"/>
                      <a:pt x="130" y="236"/>
                      <a:pt x="0" y="199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95" y="19"/>
                      <a:pt x="137" y="25"/>
                      <a:pt x="182" y="25"/>
                    </a:cubicBezTo>
                    <a:cubicBezTo>
                      <a:pt x="235" y="25"/>
                      <a:pt x="285" y="16"/>
                      <a:pt x="3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 rot="16200000">
              <a:off x="1453442" y="3392992"/>
              <a:ext cx="569647" cy="592514"/>
              <a:chOff x="4453369" y="3161489"/>
              <a:chExt cx="1344612" cy="1398588"/>
            </a:xfrm>
          </p:grpSpPr>
          <p:sp>
            <p:nvSpPr>
              <p:cNvPr id="107" name="Freeform 7"/>
              <p:cNvSpPr>
                <a:spLocks/>
              </p:cNvSpPr>
              <p:nvPr/>
            </p:nvSpPr>
            <p:spPr bwMode="auto">
              <a:xfrm>
                <a:off x="5029631" y="3161489"/>
                <a:ext cx="768350" cy="747713"/>
              </a:xfrm>
              <a:custGeom>
                <a:avLst/>
                <a:gdLst>
                  <a:gd name="T0" fmla="*/ 258 w 258"/>
                  <a:gd name="T1" fmla="*/ 100 h 251"/>
                  <a:gd name="T2" fmla="*/ 202 w 258"/>
                  <a:gd name="T3" fmla="*/ 251 h 251"/>
                  <a:gd name="T4" fmla="*/ 0 w 258"/>
                  <a:gd name="T5" fmla="*/ 93 h 251"/>
                  <a:gd name="T6" fmla="*/ 134 w 258"/>
                  <a:gd name="T7" fmla="*/ 0 h 251"/>
                  <a:gd name="T8" fmla="*/ 258 w 258"/>
                  <a:gd name="T9" fmla="*/ 10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251">
                    <a:moveTo>
                      <a:pt x="258" y="100"/>
                    </a:moveTo>
                    <a:cubicBezTo>
                      <a:pt x="202" y="251"/>
                      <a:pt x="202" y="251"/>
                      <a:pt x="202" y="251"/>
                    </a:cubicBezTo>
                    <a:cubicBezTo>
                      <a:pt x="120" y="220"/>
                      <a:pt x="49" y="165"/>
                      <a:pt x="0" y="93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64" y="45"/>
                      <a:pt x="208" y="80"/>
                      <a:pt x="258" y="100"/>
                    </a:cubicBez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2"/>
              <p:cNvSpPr>
                <a:spLocks/>
              </p:cNvSpPr>
              <p:nvPr/>
            </p:nvSpPr>
            <p:spPr bwMode="auto">
              <a:xfrm>
                <a:off x="4453369" y="3494864"/>
                <a:ext cx="1138238" cy="1065213"/>
              </a:xfrm>
              <a:custGeom>
                <a:avLst/>
                <a:gdLst>
                  <a:gd name="T0" fmla="*/ 383 w 383"/>
                  <a:gd name="T1" fmla="*/ 171 h 358"/>
                  <a:gd name="T2" fmla="*/ 314 w 383"/>
                  <a:gd name="T3" fmla="*/ 358 h 358"/>
                  <a:gd name="T4" fmla="*/ 0 w 383"/>
                  <a:gd name="T5" fmla="*/ 113 h 358"/>
                  <a:gd name="T6" fmla="*/ 164 w 383"/>
                  <a:gd name="T7" fmla="*/ 0 h 358"/>
                  <a:gd name="T8" fmla="*/ 383 w 383"/>
                  <a:gd name="T9" fmla="*/ 17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358">
                    <a:moveTo>
                      <a:pt x="383" y="171"/>
                    </a:moveTo>
                    <a:cubicBezTo>
                      <a:pt x="314" y="358"/>
                      <a:pt x="314" y="358"/>
                      <a:pt x="314" y="358"/>
                    </a:cubicBezTo>
                    <a:cubicBezTo>
                      <a:pt x="186" y="311"/>
                      <a:pt x="77" y="225"/>
                      <a:pt x="0" y="113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218" y="77"/>
                      <a:pt x="294" y="138"/>
                      <a:pt x="383" y="1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 rot="16200000">
              <a:off x="1124902" y="3610560"/>
              <a:ext cx="556869" cy="492977"/>
              <a:chOff x="4072369" y="2488389"/>
              <a:chExt cx="1314450" cy="1163638"/>
            </a:xfrm>
          </p:grpSpPr>
          <p:sp>
            <p:nvSpPr>
              <p:cNvPr id="105" name="Freeform 8"/>
              <p:cNvSpPr>
                <a:spLocks/>
              </p:cNvSpPr>
              <p:nvPr/>
            </p:nvSpPr>
            <p:spPr bwMode="auto">
              <a:xfrm>
                <a:off x="4783569" y="2570939"/>
                <a:ext cx="603250" cy="750888"/>
              </a:xfrm>
              <a:custGeom>
                <a:avLst/>
                <a:gdLst>
                  <a:gd name="T0" fmla="*/ 203 w 203"/>
                  <a:gd name="T1" fmla="*/ 174 h 252"/>
                  <a:gd name="T2" fmla="*/ 59 w 203"/>
                  <a:gd name="T3" fmla="*/ 252 h 252"/>
                  <a:gd name="T4" fmla="*/ 10 w 203"/>
                  <a:gd name="T5" fmla="*/ 0 h 252"/>
                  <a:gd name="T6" fmla="*/ 173 w 203"/>
                  <a:gd name="T7" fmla="*/ 19 h 252"/>
                  <a:gd name="T8" fmla="*/ 171 w 203"/>
                  <a:gd name="T9" fmla="*/ 47 h 252"/>
                  <a:gd name="T10" fmla="*/ 203 w 203"/>
                  <a:gd name="T11" fmla="*/ 17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" h="252">
                    <a:moveTo>
                      <a:pt x="203" y="174"/>
                    </a:moveTo>
                    <a:cubicBezTo>
                      <a:pt x="59" y="252"/>
                      <a:pt x="59" y="252"/>
                      <a:pt x="59" y="252"/>
                    </a:cubicBezTo>
                    <a:cubicBezTo>
                      <a:pt x="17" y="175"/>
                      <a:pt x="0" y="87"/>
                      <a:pt x="10" y="0"/>
                    </a:cubicBezTo>
                    <a:cubicBezTo>
                      <a:pt x="173" y="19"/>
                      <a:pt x="173" y="19"/>
                      <a:pt x="173" y="19"/>
                    </a:cubicBezTo>
                    <a:cubicBezTo>
                      <a:pt x="172" y="28"/>
                      <a:pt x="171" y="38"/>
                      <a:pt x="171" y="47"/>
                    </a:cubicBezTo>
                    <a:cubicBezTo>
                      <a:pt x="171" y="93"/>
                      <a:pt x="183" y="136"/>
                      <a:pt x="203" y="174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3"/>
              <p:cNvSpPr>
                <a:spLocks/>
              </p:cNvSpPr>
              <p:nvPr/>
            </p:nvSpPr>
            <p:spPr bwMode="auto">
              <a:xfrm>
                <a:off x="4072369" y="2488389"/>
                <a:ext cx="793750" cy="1163638"/>
              </a:xfrm>
              <a:custGeom>
                <a:avLst/>
                <a:gdLst>
                  <a:gd name="T0" fmla="*/ 267 w 267"/>
                  <a:gd name="T1" fmla="*/ 296 h 391"/>
                  <a:gd name="T2" fmla="*/ 91 w 267"/>
                  <a:gd name="T3" fmla="*/ 391 h 391"/>
                  <a:gd name="T4" fmla="*/ 16 w 267"/>
                  <a:gd name="T5" fmla="*/ 0 h 391"/>
                  <a:gd name="T6" fmla="*/ 214 w 267"/>
                  <a:gd name="T7" fmla="*/ 23 h 391"/>
                  <a:gd name="T8" fmla="*/ 211 w 267"/>
                  <a:gd name="T9" fmla="*/ 75 h 391"/>
                  <a:gd name="T10" fmla="*/ 267 w 267"/>
                  <a:gd name="T11" fmla="*/ 29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391">
                    <a:moveTo>
                      <a:pt x="267" y="296"/>
                    </a:moveTo>
                    <a:cubicBezTo>
                      <a:pt x="91" y="391"/>
                      <a:pt x="91" y="391"/>
                      <a:pt x="91" y="391"/>
                    </a:cubicBezTo>
                    <a:cubicBezTo>
                      <a:pt x="26" y="271"/>
                      <a:pt x="0" y="135"/>
                      <a:pt x="16" y="0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2" y="40"/>
                      <a:pt x="211" y="57"/>
                      <a:pt x="211" y="75"/>
                    </a:cubicBezTo>
                    <a:cubicBezTo>
                      <a:pt x="211" y="155"/>
                      <a:pt x="231" y="230"/>
                      <a:pt x="267" y="2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 rot="16200000">
              <a:off x="1101027" y="2458823"/>
              <a:ext cx="540055" cy="497012"/>
              <a:chOff x="6806044" y="2407426"/>
              <a:chExt cx="1274763" cy="1173163"/>
            </a:xfrm>
          </p:grpSpPr>
          <p:sp>
            <p:nvSpPr>
              <p:cNvPr id="103" name="Freeform 9"/>
              <p:cNvSpPr>
                <a:spLocks/>
              </p:cNvSpPr>
              <p:nvPr/>
            </p:nvSpPr>
            <p:spPr bwMode="auto">
              <a:xfrm>
                <a:off x="6806044" y="2520139"/>
                <a:ext cx="561975" cy="754063"/>
              </a:xfrm>
              <a:custGeom>
                <a:avLst/>
                <a:gdLst>
                  <a:gd name="T0" fmla="*/ 27 w 189"/>
                  <a:gd name="T1" fmla="*/ 23 h 253"/>
                  <a:gd name="T2" fmla="*/ 176 w 189"/>
                  <a:gd name="T3" fmla="*/ 0 h 253"/>
                  <a:gd name="T4" fmla="*/ 138 w 189"/>
                  <a:gd name="T5" fmla="*/ 253 h 253"/>
                  <a:gd name="T6" fmla="*/ 0 w 189"/>
                  <a:gd name="T7" fmla="*/ 186 h 253"/>
                  <a:gd name="T8" fmla="*/ 30 w 189"/>
                  <a:gd name="T9" fmla="*/ 64 h 253"/>
                  <a:gd name="T10" fmla="*/ 27 w 189"/>
                  <a:gd name="T11" fmla="*/ 2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253">
                    <a:moveTo>
                      <a:pt x="27" y="23"/>
                    </a:moveTo>
                    <a:cubicBezTo>
                      <a:pt x="176" y="0"/>
                      <a:pt x="176" y="0"/>
                      <a:pt x="176" y="0"/>
                    </a:cubicBezTo>
                    <a:cubicBezTo>
                      <a:pt x="189" y="86"/>
                      <a:pt x="176" y="175"/>
                      <a:pt x="138" y="253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9" y="150"/>
                      <a:pt x="30" y="108"/>
                      <a:pt x="30" y="64"/>
                    </a:cubicBezTo>
                    <a:cubicBezTo>
                      <a:pt x="30" y="50"/>
                      <a:pt x="29" y="36"/>
                      <a:pt x="27" y="23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4"/>
              <p:cNvSpPr>
                <a:spLocks/>
              </p:cNvSpPr>
              <p:nvPr/>
            </p:nvSpPr>
            <p:spPr bwMode="auto">
              <a:xfrm>
                <a:off x="7317219" y="2407426"/>
                <a:ext cx="763588" cy="1173163"/>
              </a:xfrm>
              <a:custGeom>
                <a:avLst/>
                <a:gdLst>
                  <a:gd name="T0" fmla="*/ 42 w 257"/>
                  <a:gd name="T1" fmla="*/ 31 h 394"/>
                  <a:gd name="T2" fmla="*/ 236 w 257"/>
                  <a:gd name="T3" fmla="*/ 0 h 394"/>
                  <a:gd name="T4" fmla="*/ 177 w 257"/>
                  <a:gd name="T5" fmla="*/ 394 h 394"/>
                  <a:gd name="T6" fmla="*/ 0 w 257"/>
                  <a:gd name="T7" fmla="*/ 307 h 394"/>
                  <a:gd name="T8" fmla="*/ 48 w 257"/>
                  <a:gd name="T9" fmla="*/ 102 h 394"/>
                  <a:gd name="T10" fmla="*/ 42 w 257"/>
                  <a:gd name="T11" fmla="*/ 3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" h="394">
                    <a:moveTo>
                      <a:pt x="42" y="31"/>
                    </a:moveTo>
                    <a:cubicBezTo>
                      <a:pt x="236" y="0"/>
                      <a:pt x="236" y="0"/>
                      <a:pt x="236" y="0"/>
                    </a:cubicBezTo>
                    <a:cubicBezTo>
                      <a:pt x="257" y="134"/>
                      <a:pt x="236" y="272"/>
                      <a:pt x="177" y="394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30" y="245"/>
                      <a:pt x="48" y="176"/>
                      <a:pt x="48" y="102"/>
                    </a:cubicBezTo>
                    <a:cubicBezTo>
                      <a:pt x="48" y="78"/>
                      <a:pt x="46" y="54"/>
                      <a:pt x="42" y="3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 rot="16200000">
              <a:off x="857226" y="2900830"/>
              <a:ext cx="605384" cy="584067"/>
              <a:chOff x="5814064" y="2222232"/>
              <a:chExt cx="1434962" cy="1384435"/>
            </a:xfrm>
          </p:grpSpPr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5814064" y="2222232"/>
                <a:ext cx="1057694" cy="1384435"/>
              </a:xfrm>
              <a:custGeom>
                <a:avLst/>
                <a:gdLst>
                  <a:gd name="T0" fmla="*/ 296 w 296"/>
                  <a:gd name="T1" fmla="*/ 366 h 387"/>
                  <a:gd name="T2" fmla="*/ 296 w 296"/>
                  <a:gd name="T3" fmla="*/ 22 h 387"/>
                  <a:gd name="T4" fmla="*/ 274 w 296"/>
                  <a:gd name="T5" fmla="*/ 0 h 387"/>
                  <a:gd name="T6" fmla="*/ 21 w 296"/>
                  <a:gd name="T7" fmla="*/ 0 h 387"/>
                  <a:gd name="T8" fmla="*/ 0 w 296"/>
                  <a:gd name="T9" fmla="*/ 22 h 387"/>
                  <a:gd name="T10" fmla="*/ 0 w 296"/>
                  <a:gd name="T11" fmla="*/ 366 h 387"/>
                  <a:gd name="T12" fmla="*/ 21 w 296"/>
                  <a:gd name="T13" fmla="*/ 387 h 387"/>
                  <a:gd name="T14" fmla="*/ 274 w 296"/>
                  <a:gd name="T15" fmla="*/ 387 h 387"/>
                  <a:gd name="T16" fmla="*/ 296 w 296"/>
                  <a:gd name="T17" fmla="*/ 366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6" h="387">
                    <a:moveTo>
                      <a:pt x="296" y="366"/>
                    </a:moveTo>
                    <a:cubicBezTo>
                      <a:pt x="296" y="22"/>
                      <a:pt x="296" y="22"/>
                      <a:pt x="296" y="22"/>
                    </a:cubicBezTo>
                    <a:cubicBezTo>
                      <a:pt x="296" y="10"/>
                      <a:pt x="286" y="0"/>
                      <a:pt x="274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10"/>
                      <a:pt x="0" y="22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378"/>
                      <a:pt x="9" y="387"/>
                      <a:pt x="21" y="387"/>
                    </a:cubicBezTo>
                    <a:cubicBezTo>
                      <a:pt x="274" y="387"/>
                      <a:pt x="274" y="387"/>
                      <a:pt x="274" y="387"/>
                    </a:cubicBezTo>
                    <a:cubicBezTo>
                      <a:pt x="286" y="387"/>
                      <a:pt x="296" y="378"/>
                      <a:pt x="296" y="366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6356385" y="2390654"/>
                <a:ext cx="414321" cy="1054326"/>
              </a:xfrm>
              <a:custGeom>
                <a:avLst/>
                <a:gdLst>
                  <a:gd name="T0" fmla="*/ 122 w 123"/>
                  <a:gd name="T1" fmla="*/ 246 h 313"/>
                  <a:gd name="T2" fmla="*/ 123 w 123"/>
                  <a:gd name="T3" fmla="*/ 248 h 313"/>
                  <a:gd name="T4" fmla="*/ 123 w 123"/>
                  <a:gd name="T5" fmla="*/ 0 h 313"/>
                  <a:gd name="T6" fmla="*/ 0 w 123"/>
                  <a:gd name="T7" fmla="*/ 0 h 313"/>
                  <a:gd name="T8" fmla="*/ 0 w 123"/>
                  <a:gd name="T9" fmla="*/ 313 h 313"/>
                  <a:gd name="T10" fmla="*/ 56 w 123"/>
                  <a:gd name="T11" fmla="*/ 313 h 313"/>
                  <a:gd name="T12" fmla="*/ 122 w 123"/>
                  <a:gd name="T13" fmla="*/ 24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313">
                    <a:moveTo>
                      <a:pt x="122" y="246"/>
                    </a:moveTo>
                    <a:lnTo>
                      <a:pt x="123" y="248"/>
                    </a:lnTo>
                    <a:lnTo>
                      <a:pt x="123" y="0"/>
                    </a:lnTo>
                    <a:lnTo>
                      <a:pt x="0" y="0"/>
                    </a:lnTo>
                    <a:lnTo>
                      <a:pt x="0" y="313"/>
                    </a:lnTo>
                    <a:lnTo>
                      <a:pt x="56" y="313"/>
                    </a:lnTo>
                    <a:lnTo>
                      <a:pt x="122" y="246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34"/>
              <p:cNvSpPr>
                <a:spLocks noChangeArrowheads="1"/>
              </p:cNvSpPr>
              <p:nvPr/>
            </p:nvSpPr>
            <p:spPr bwMode="auto">
              <a:xfrm>
                <a:off x="5942065" y="2390654"/>
                <a:ext cx="414321" cy="105432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 noEditPoints="1"/>
              </p:cNvSpPr>
              <p:nvPr/>
            </p:nvSpPr>
            <p:spPr bwMode="auto">
              <a:xfrm>
                <a:off x="6006065" y="2525392"/>
                <a:ext cx="158318" cy="784851"/>
              </a:xfrm>
              <a:custGeom>
                <a:avLst/>
                <a:gdLst>
                  <a:gd name="T0" fmla="*/ 12 w 44"/>
                  <a:gd name="T1" fmla="*/ 0 h 220"/>
                  <a:gd name="T2" fmla="*/ 0 w 44"/>
                  <a:gd name="T3" fmla="*/ 32 h 220"/>
                  <a:gd name="T4" fmla="*/ 32 w 44"/>
                  <a:gd name="T5" fmla="*/ 44 h 220"/>
                  <a:gd name="T6" fmla="*/ 44 w 44"/>
                  <a:gd name="T7" fmla="*/ 12 h 220"/>
                  <a:gd name="T8" fmla="*/ 37 w 44"/>
                  <a:gd name="T9" fmla="*/ 32 h 220"/>
                  <a:gd name="T10" fmla="*/ 12 w 44"/>
                  <a:gd name="T11" fmla="*/ 37 h 220"/>
                  <a:gd name="T12" fmla="*/ 8 w 44"/>
                  <a:gd name="T13" fmla="*/ 12 h 220"/>
                  <a:gd name="T14" fmla="*/ 32 w 44"/>
                  <a:gd name="T15" fmla="*/ 7 h 220"/>
                  <a:gd name="T16" fmla="*/ 37 w 44"/>
                  <a:gd name="T17" fmla="*/ 32 h 220"/>
                  <a:gd name="T18" fmla="*/ 12 w 44"/>
                  <a:gd name="T19" fmla="*/ 59 h 220"/>
                  <a:gd name="T20" fmla="*/ 0 w 44"/>
                  <a:gd name="T21" fmla="*/ 91 h 220"/>
                  <a:gd name="T22" fmla="*/ 32 w 44"/>
                  <a:gd name="T23" fmla="*/ 103 h 220"/>
                  <a:gd name="T24" fmla="*/ 44 w 44"/>
                  <a:gd name="T25" fmla="*/ 71 h 220"/>
                  <a:gd name="T26" fmla="*/ 37 w 44"/>
                  <a:gd name="T27" fmla="*/ 91 h 220"/>
                  <a:gd name="T28" fmla="*/ 12 w 44"/>
                  <a:gd name="T29" fmla="*/ 95 h 220"/>
                  <a:gd name="T30" fmla="*/ 8 w 44"/>
                  <a:gd name="T31" fmla="*/ 71 h 220"/>
                  <a:gd name="T32" fmla="*/ 32 w 44"/>
                  <a:gd name="T33" fmla="*/ 66 h 220"/>
                  <a:gd name="T34" fmla="*/ 37 w 44"/>
                  <a:gd name="T35" fmla="*/ 91 h 220"/>
                  <a:gd name="T36" fmla="*/ 12 w 44"/>
                  <a:gd name="T37" fmla="*/ 117 h 220"/>
                  <a:gd name="T38" fmla="*/ 0 w 44"/>
                  <a:gd name="T39" fmla="*/ 149 h 220"/>
                  <a:gd name="T40" fmla="*/ 32 w 44"/>
                  <a:gd name="T41" fmla="*/ 161 h 220"/>
                  <a:gd name="T42" fmla="*/ 44 w 44"/>
                  <a:gd name="T43" fmla="*/ 129 h 220"/>
                  <a:gd name="T44" fmla="*/ 37 w 44"/>
                  <a:gd name="T45" fmla="*/ 149 h 220"/>
                  <a:gd name="T46" fmla="*/ 12 w 44"/>
                  <a:gd name="T47" fmla="*/ 154 h 220"/>
                  <a:gd name="T48" fmla="*/ 8 w 44"/>
                  <a:gd name="T49" fmla="*/ 129 h 220"/>
                  <a:gd name="T50" fmla="*/ 32 w 44"/>
                  <a:gd name="T51" fmla="*/ 125 h 220"/>
                  <a:gd name="T52" fmla="*/ 37 w 44"/>
                  <a:gd name="T53" fmla="*/ 149 h 220"/>
                  <a:gd name="T54" fmla="*/ 12 w 44"/>
                  <a:gd name="T55" fmla="*/ 176 h 220"/>
                  <a:gd name="T56" fmla="*/ 0 w 44"/>
                  <a:gd name="T57" fmla="*/ 208 h 220"/>
                  <a:gd name="T58" fmla="*/ 32 w 44"/>
                  <a:gd name="T59" fmla="*/ 220 h 220"/>
                  <a:gd name="T60" fmla="*/ 44 w 44"/>
                  <a:gd name="T61" fmla="*/ 188 h 220"/>
                  <a:gd name="T62" fmla="*/ 37 w 44"/>
                  <a:gd name="T63" fmla="*/ 208 h 220"/>
                  <a:gd name="T64" fmla="*/ 12 w 44"/>
                  <a:gd name="T65" fmla="*/ 213 h 220"/>
                  <a:gd name="T66" fmla="*/ 8 w 44"/>
                  <a:gd name="T67" fmla="*/ 188 h 220"/>
                  <a:gd name="T68" fmla="*/ 32 w 44"/>
                  <a:gd name="T69" fmla="*/ 183 h 220"/>
                  <a:gd name="T70" fmla="*/ 37 w 44"/>
                  <a:gd name="T71" fmla="*/ 20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" h="220">
                    <a:moveTo>
                      <a:pt x="3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9"/>
                      <a:pt x="6" y="44"/>
                      <a:pt x="1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9" y="44"/>
                      <a:pt x="44" y="39"/>
                      <a:pt x="44" y="3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5"/>
                      <a:pt x="39" y="0"/>
                      <a:pt x="32" y="0"/>
                    </a:cubicBezTo>
                    <a:close/>
                    <a:moveTo>
                      <a:pt x="37" y="32"/>
                    </a:moveTo>
                    <a:cubicBezTo>
                      <a:pt x="37" y="35"/>
                      <a:pt x="35" y="37"/>
                      <a:pt x="3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0" y="37"/>
                      <a:pt x="8" y="35"/>
                      <a:pt x="8" y="3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9"/>
                      <a:pt x="10" y="7"/>
                      <a:pt x="1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5" y="7"/>
                      <a:pt x="37" y="9"/>
                      <a:pt x="37" y="12"/>
                    </a:cubicBezTo>
                    <a:lnTo>
                      <a:pt x="37" y="32"/>
                    </a:lnTo>
                    <a:close/>
                    <a:moveTo>
                      <a:pt x="32" y="59"/>
                    </a:moveTo>
                    <a:cubicBezTo>
                      <a:pt x="12" y="59"/>
                      <a:pt x="12" y="59"/>
                      <a:pt x="12" y="59"/>
                    </a:cubicBezTo>
                    <a:cubicBezTo>
                      <a:pt x="6" y="59"/>
                      <a:pt x="0" y="64"/>
                      <a:pt x="0" y="7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7"/>
                      <a:pt x="6" y="103"/>
                      <a:pt x="12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9" y="103"/>
                      <a:pt x="44" y="97"/>
                      <a:pt x="44" y="9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4" y="64"/>
                      <a:pt x="39" y="59"/>
                      <a:pt x="32" y="59"/>
                    </a:cubicBezTo>
                    <a:close/>
                    <a:moveTo>
                      <a:pt x="37" y="91"/>
                    </a:moveTo>
                    <a:cubicBezTo>
                      <a:pt x="37" y="93"/>
                      <a:pt x="35" y="95"/>
                      <a:pt x="32" y="95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0" y="95"/>
                      <a:pt x="8" y="93"/>
                      <a:pt x="8" y="91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8" y="68"/>
                      <a:pt x="10" y="66"/>
                      <a:pt x="12" y="66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5" y="66"/>
                      <a:pt x="37" y="68"/>
                      <a:pt x="37" y="71"/>
                    </a:cubicBezTo>
                    <a:lnTo>
                      <a:pt x="37" y="91"/>
                    </a:lnTo>
                    <a:close/>
                    <a:moveTo>
                      <a:pt x="32" y="117"/>
                    </a:moveTo>
                    <a:cubicBezTo>
                      <a:pt x="12" y="117"/>
                      <a:pt x="12" y="117"/>
                      <a:pt x="12" y="117"/>
                    </a:cubicBezTo>
                    <a:cubicBezTo>
                      <a:pt x="6" y="117"/>
                      <a:pt x="0" y="123"/>
                      <a:pt x="0" y="12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56"/>
                      <a:pt x="6" y="161"/>
                      <a:pt x="12" y="161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39" y="161"/>
                      <a:pt x="44" y="156"/>
                      <a:pt x="44" y="149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44" y="123"/>
                      <a:pt x="39" y="117"/>
                      <a:pt x="32" y="117"/>
                    </a:cubicBezTo>
                    <a:close/>
                    <a:moveTo>
                      <a:pt x="37" y="149"/>
                    </a:moveTo>
                    <a:cubicBezTo>
                      <a:pt x="37" y="152"/>
                      <a:pt x="35" y="154"/>
                      <a:pt x="32" y="154"/>
                    </a:cubicBezTo>
                    <a:cubicBezTo>
                      <a:pt x="12" y="154"/>
                      <a:pt x="12" y="154"/>
                      <a:pt x="12" y="154"/>
                    </a:cubicBezTo>
                    <a:cubicBezTo>
                      <a:pt x="10" y="154"/>
                      <a:pt x="8" y="152"/>
                      <a:pt x="8" y="149"/>
                    </a:cubicBezTo>
                    <a:cubicBezTo>
                      <a:pt x="8" y="129"/>
                      <a:pt x="8" y="129"/>
                      <a:pt x="8" y="129"/>
                    </a:cubicBezTo>
                    <a:cubicBezTo>
                      <a:pt x="8" y="127"/>
                      <a:pt x="10" y="125"/>
                      <a:pt x="12" y="125"/>
                    </a:cubicBezTo>
                    <a:cubicBezTo>
                      <a:pt x="32" y="125"/>
                      <a:pt x="32" y="125"/>
                      <a:pt x="32" y="125"/>
                    </a:cubicBezTo>
                    <a:cubicBezTo>
                      <a:pt x="35" y="125"/>
                      <a:pt x="37" y="127"/>
                      <a:pt x="37" y="129"/>
                    </a:cubicBezTo>
                    <a:lnTo>
                      <a:pt x="37" y="149"/>
                    </a:lnTo>
                    <a:close/>
                    <a:moveTo>
                      <a:pt x="32" y="176"/>
                    </a:moveTo>
                    <a:cubicBezTo>
                      <a:pt x="12" y="176"/>
                      <a:pt x="12" y="176"/>
                      <a:pt x="12" y="176"/>
                    </a:cubicBezTo>
                    <a:cubicBezTo>
                      <a:pt x="6" y="176"/>
                      <a:pt x="0" y="181"/>
                      <a:pt x="0" y="188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15"/>
                      <a:pt x="6" y="220"/>
                      <a:pt x="12" y="220"/>
                    </a:cubicBezTo>
                    <a:cubicBezTo>
                      <a:pt x="32" y="220"/>
                      <a:pt x="32" y="220"/>
                      <a:pt x="32" y="220"/>
                    </a:cubicBezTo>
                    <a:cubicBezTo>
                      <a:pt x="39" y="220"/>
                      <a:pt x="44" y="215"/>
                      <a:pt x="44" y="208"/>
                    </a:cubicBezTo>
                    <a:cubicBezTo>
                      <a:pt x="44" y="188"/>
                      <a:pt x="44" y="188"/>
                      <a:pt x="44" y="188"/>
                    </a:cubicBezTo>
                    <a:cubicBezTo>
                      <a:pt x="44" y="181"/>
                      <a:pt x="39" y="176"/>
                      <a:pt x="32" y="176"/>
                    </a:cubicBezTo>
                    <a:close/>
                    <a:moveTo>
                      <a:pt x="37" y="208"/>
                    </a:moveTo>
                    <a:cubicBezTo>
                      <a:pt x="37" y="211"/>
                      <a:pt x="35" y="213"/>
                      <a:pt x="32" y="213"/>
                    </a:cubicBezTo>
                    <a:cubicBezTo>
                      <a:pt x="12" y="213"/>
                      <a:pt x="12" y="213"/>
                      <a:pt x="12" y="213"/>
                    </a:cubicBezTo>
                    <a:cubicBezTo>
                      <a:pt x="10" y="213"/>
                      <a:pt x="8" y="211"/>
                      <a:pt x="8" y="208"/>
                    </a:cubicBezTo>
                    <a:cubicBezTo>
                      <a:pt x="8" y="188"/>
                      <a:pt x="8" y="188"/>
                      <a:pt x="8" y="188"/>
                    </a:cubicBezTo>
                    <a:cubicBezTo>
                      <a:pt x="8" y="185"/>
                      <a:pt x="10" y="183"/>
                      <a:pt x="12" y="183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35" y="183"/>
                      <a:pt x="37" y="185"/>
                      <a:pt x="37" y="188"/>
                    </a:cubicBezTo>
                    <a:lnTo>
                      <a:pt x="37" y="2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 noEditPoints="1"/>
              </p:cNvSpPr>
              <p:nvPr/>
            </p:nvSpPr>
            <p:spPr bwMode="auto">
              <a:xfrm>
                <a:off x="6225015" y="2663500"/>
                <a:ext cx="454742" cy="640005"/>
              </a:xfrm>
              <a:custGeom>
                <a:avLst/>
                <a:gdLst>
                  <a:gd name="T0" fmla="*/ 135 w 135"/>
                  <a:gd name="T1" fmla="*/ 0 h 190"/>
                  <a:gd name="T2" fmla="*/ 135 w 135"/>
                  <a:gd name="T3" fmla="*/ 3 h 190"/>
                  <a:gd name="T4" fmla="*/ 0 w 135"/>
                  <a:gd name="T5" fmla="*/ 3 h 190"/>
                  <a:gd name="T6" fmla="*/ 0 w 135"/>
                  <a:gd name="T7" fmla="*/ 0 h 190"/>
                  <a:gd name="T8" fmla="*/ 135 w 135"/>
                  <a:gd name="T9" fmla="*/ 0 h 190"/>
                  <a:gd name="T10" fmla="*/ 0 w 135"/>
                  <a:gd name="T11" fmla="*/ 66 h 190"/>
                  <a:gd name="T12" fmla="*/ 135 w 135"/>
                  <a:gd name="T13" fmla="*/ 66 h 190"/>
                  <a:gd name="T14" fmla="*/ 135 w 135"/>
                  <a:gd name="T15" fmla="*/ 62 h 190"/>
                  <a:gd name="T16" fmla="*/ 0 w 135"/>
                  <a:gd name="T17" fmla="*/ 62 h 190"/>
                  <a:gd name="T18" fmla="*/ 0 w 135"/>
                  <a:gd name="T19" fmla="*/ 66 h 190"/>
                  <a:gd name="T20" fmla="*/ 0 w 135"/>
                  <a:gd name="T21" fmla="*/ 127 h 190"/>
                  <a:gd name="T22" fmla="*/ 135 w 135"/>
                  <a:gd name="T23" fmla="*/ 127 h 190"/>
                  <a:gd name="T24" fmla="*/ 135 w 135"/>
                  <a:gd name="T25" fmla="*/ 124 h 190"/>
                  <a:gd name="T26" fmla="*/ 0 w 135"/>
                  <a:gd name="T27" fmla="*/ 124 h 190"/>
                  <a:gd name="T28" fmla="*/ 0 w 135"/>
                  <a:gd name="T29" fmla="*/ 127 h 190"/>
                  <a:gd name="T30" fmla="*/ 0 w 135"/>
                  <a:gd name="T31" fmla="*/ 190 h 190"/>
                  <a:gd name="T32" fmla="*/ 135 w 135"/>
                  <a:gd name="T33" fmla="*/ 190 h 190"/>
                  <a:gd name="T34" fmla="*/ 135 w 135"/>
                  <a:gd name="T35" fmla="*/ 186 h 190"/>
                  <a:gd name="T36" fmla="*/ 0 w 135"/>
                  <a:gd name="T37" fmla="*/ 186 h 190"/>
                  <a:gd name="T38" fmla="*/ 0 w 135"/>
                  <a:gd name="T39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5" h="190">
                    <a:moveTo>
                      <a:pt x="135" y="0"/>
                    </a:moveTo>
                    <a:lnTo>
                      <a:pt x="135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5" y="0"/>
                    </a:lnTo>
                    <a:close/>
                    <a:moveTo>
                      <a:pt x="0" y="66"/>
                    </a:moveTo>
                    <a:lnTo>
                      <a:pt x="135" y="66"/>
                    </a:lnTo>
                    <a:lnTo>
                      <a:pt x="135" y="62"/>
                    </a:lnTo>
                    <a:lnTo>
                      <a:pt x="0" y="62"/>
                    </a:lnTo>
                    <a:lnTo>
                      <a:pt x="0" y="66"/>
                    </a:lnTo>
                    <a:close/>
                    <a:moveTo>
                      <a:pt x="0" y="127"/>
                    </a:moveTo>
                    <a:lnTo>
                      <a:pt x="135" y="127"/>
                    </a:lnTo>
                    <a:lnTo>
                      <a:pt x="135" y="124"/>
                    </a:lnTo>
                    <a:lnTo>
                      <a:pt x="0" y="124"/>
                    </a:lnTo>
                    <a:lnTo>
                      <a:pt x="0" y="127"/>
                    </a:lnTo>
                    <a:close/>
                    <a:moveTo>
                      <a:pt x="0" y="190"/>
                    </a:moveTo>
                    <a:lnTo>
                      <a:pt x="135" y="190"/>
                    </a:lnTo>
                    <a:lnTo>
                      <a:pt x="135" y="186"/>
                    </a:lnTo>
                    <a:lnTo>
                      <a:pt x="0" y="186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37"/>
              <p:cNvSpPr>
                <a:spLocks/>
              </p:cNvSpPr>
              <p:nvPr/>
            </p:nvSpPr>
            <p:spPr bwMode="auto">
              <a:xfrm>
                <a:off x="6545017" y="3219293"/>
                <a:ext cx="222318" cy="22568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8"/>
              <p:cNvSpPr>
                <a:spLocks/>
              </p:cNvSpPr>
              <p:nvPr/>
            </p:nvSpPr>
            <p:spPr bwMode="auto">
              <a:xfrm>
                <a:off x="6457437" y="3071081"/>
                <a:ext cx="111161" cy="151582"/>
              </a:xfrm>
              <a:custGeom>
                <a:avLst/>
                <a:gdLst>
                  <a:gd name="T0" fmla="*/ 23 w 31"/>
                  <a:gd name="T1" fmla="*/ 7 h 42"/>
                  <a:gd name="T2" fmla="*/ 6 w 31"/>
                  <a:gd name="T3" fmla="*/ 4 h 42"/>
                  <a:gd name="T4" fmla="*/ 0 w 31"/>
                  <a:gd name="T5" fmla="*/ 33 h 42"/>
                  <a:gd name="T6" fmla="*/ 9 w 31"/>
                  <a:gd name="T7" fmla="*/ 42 h 42"/>
                  <a:gd name="T8" fmla="*/ 27 w 31"/>
                  <a:gd name="T9" fmla="*/ 24 h 42"/>
                  <a:gd name="T10" fmla="*/ 23 w 31"/>
                  <a:gd name="T11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42">
                    <a:moveTo>
                      <a:pt x="23" y="7"/>
                    </a:moveTo>
                    <a:cubicBezTo>
                      <a:pt x="17" y="1"/>
                      <a:pt x="10" y="0"/>
                      <a:pt x="6" y="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31" y="21"/>
                      <a:pt x="29" y="13"/>
                      <a:pt x="23" y="7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9"/>
              <p:cNvSpPr>
                <a:spLocks/>
              </p:cNvSpPr>
              <p:nvPr/>
            </p:nvSpPr>
            <p:spPr bwMode="auto">
              <a:xfrm>
                <a:off x="6487754" y="3145187"/>
                <a:ext cx="151582" cy="107790"/>
              </a:xfrm>
              <a:custGeom>
                <a:avLst/>
                <a:gdLst>
                  <a:gd name="T0" fmla="*/ 35 w 42"/>
                  <a:gd name="T1" fmla="*/ 7 h 30"/>
                  <a:gd name="T2" fmla="*/ 18 w 42"/>
                  <a:gd name="T3" fmla="*/ 3 h 30"/>
                  <a:gd name="T4" fmla="*/ 0 w 42"/>
                  <a:gd name="T5" fmla="*/ 21 h 30"/>
                  <a:gd name="T6" fmla="*/ 9 w 42"/>
                  <a:gd name="T7" fmla="*/ 30 h 30"/>
                  <a:gd name="T8" fmla="*/ 39 w 42"/>
                  <a:gd name="T9" fmla="*/ 24 h 30"/>
                  <a:gd name="T10" fmla="*/ 35 w 42"/>
                  <a:gd name="T11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35" y="7"/>
                    </a:moveTo>
                    <a:cubicBezTo>
                      <a:pt x="29" y="1"/>
                      <a:pt x="22" y="0"/>
                      <a:pt x="18" y="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2" y="20"/>
                      <a:pt x="41" y="13"/>
                      <a:pt x="35" y="7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40"/>
              <p:cNvSpPr>
                <a:spLocks/>
              </p:cNvSpPr>
              <p:nvPr/>
            </p:nvSpPr>
            <p:spPr bwMode="auto">
              <a:xfrm>
                <a:off x="6443964" y="3188978"/>
                <a:ext cx="43791" cy="80843"/>
              </a:xfrm>
              <a:custGeom>
                <a:avLst/>
                <a:gdLst>
                  <a:gd name="T0" fmla="*/ 4 w 13"/>
                  <a:gd name="T1" fmla="*/ 0 h 24"/>
                  <a:gd name="T2" fmla="*/ 0 w 13"/>
                  <a:gd name="T3" fmla="*/ 24 h 24"/>
                  <a:gd name="T4" fmla="*/ 13 w 13"/>
                  <a:gd name="T5" fmla="*/ 10 h 24"/>
                  <a:gd name="T6" fmla="*/ 4 w 13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4" y="0"/>
                    </a:moveTo>
                    <a:lnTo>
                      <a:pt x="0" y="24"/>
                    </a:lnTo>
                    <a:lnTo>
                      <a:pt x="13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41"/>
              <p:cNvSpPr>
                <a:spLocks/>
              </p:cNvSpPr>
              <p:nvPr/>
            </p:nvSpPr>
            <p:spPr bwMode="auto">
              <a:xfrm>
                <a:off x="6443964" y="3222663"/>
                <a:ext cx="77476" cy="47159"/>
              </a:xfrm>
              <a:custGeom>
                <a:avLst/>
                <a:gdLst>
                  <a:gd name="T0" fmla="*/ 13 w 23"/>
                  <a:gd name="T1" fmla="*/ 0 h 14"/>
                  <a:gd name="T2" fmla="*/ 0 w 23"/>
                  <a:gd name="T3" fmla="*/ 14 h 14"/>
                  <a:gd name="T4" fmla="*/ 23 w 23"/>
                  <a:gd name="T5" fmla="*/ 9 h 14"/>
                  <a:gd name="T6" fmla="*/ 13 w 2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4">
                    <a:moveTo>
                      <a:pt x="13" y="0"/>
                    </a:moveTo>
                    <a:lnTo>
                      <a:pt x="0" y="14"/>
                    </a:lnTo>
                    <a:lnTo>
                      <a:pt x="23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42"/>
              <p:cNvSpPr>
                <a:spLocks/>
              </p:cNvSpPr>
              <p:nvPr/>
            </p:nvSpPr>
            <p:spPr bwMode="auto">
              <a:xfrm>
                <a:off x="6477649" y="2636551"/>
                <a:ext cx="522111" cy="522111"/>
              </a:xfrm>
              <a:custGeom>
                <a:avLst/>
                <a:gdLst>
                  <a:gd name="T0" fmla="*/ 125 w 146"/>
                  <a:gd name="T1" fmla="*/ 0 h 146"/>
                  <a:gd name="T2" fmla="*/ 0 w 146"/>
                  <a:gd name="T3" fmla="*/ 126 h 146"/>
                  <a:gd name="T4" fmla="*/ 17 w 146"/>
                  <a:gd name="T5" fmla="*/ 129 h 146"/>
                  <a:gd name="T6" fmla="*/ 21 w 146"/>
                  <a:gd name="T7" fmla="*/ 146 h 146"/>
                  <a:gd name="T8" fmla="*/ 146 w 146"/>
                  <a:gd name="T9" fmla="*/ 21 h 146"/>
                  <a:gd name="T10" fmla="*/ 125 w 146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146">
                    <a:moveTo>
                      <a:pt x="125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4" y="122"/>
                      <a:pt x="11" y="123"/>
                      <a:pt x="17" y="129"/>
                    </a:cubicBezTo>
                    <a:cubicBezTo>
                      <a:pt x="23" y="135"/>
                      <a:pt x="25" y="143"/>
                      <a:pt x="21" y="146"/>
                    </a:cubicBezTo>
                    <a:cubicBezTo>
                      <a:pt x="146" y="21"/>
                      <a:pt x="146" y="21"/>
                      <a:pt x="146" y="21"/>
                    </a:cubicBez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43"/>
              <p:cNvSpPr>
                <a:spLocks/>
              </p:cNvSpPr>
              <p:nvPr/>
            </p:nvSpPr>
            <p:spPr bwMode="auto">
              <a:xfrm>
                <a:off x="6551755" y="2710658"/>
                <a:ext cx="522111" cy="522111"/>
              </a:xfrm>
              <a:custGeom>
                <a:avLst/>
                <a:gdLst>
                  <a:gd name="T0" fmla="*/ 125 w 146"/>
                  <a:gd name="T1" fmla="*/ 0 h 146"/>
                  <a:gd name="T2" fmla="*/ 0 w 146"/>
                  <a:gd name="T3" fmla="*/ 125 h 146"/>
                  <a:gd name="T4" fmla="*/ 17 w 146"/>
                  <a:gd name="T5" fmla="*/ 129 h 146"/>
                  <a:gd name="T6" fmla="*/ 21 w 146"/>
                  <a:gd name="T7" fmla="*/ 146 h 146"/>
                  <a:gd name="T8" fmla="*/ 146 w 146"/>
                  <a:gd name="T9" fmla="*/ 21 h 146"/>
                  <a:gd name="T10" fmla="*/ 125 w 146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146">
                    <a:moveTo>
                      <a:pt x="125" y="0"/>
                    </a:moveTo>
                    <a:cubicBezTo>
                      <a:pt x="0" y="125"/>
                      <a:pt x="0" y="125"/>
                      <a:pt x="0" y="125"/>
                    </a:cubicBezTo>
                    <a:cubicBezTo>
                      <a:pt x="4" y="122"/>
                      <a:pt x="11" y="123"/>
                      <a:pt x="17" y="129"/>
                    </a:cubicBezTo>
                    <a:cubicBezTo>
                      <a:pt x="23" y="135"/>
                      <a:pt x="24" y="142"/>
                      <a:pt x="21" y="146"/>
                    </a:cubicBezTo>
                    <a:cubicBezTo>
                      <a:pt x="146" y="21"/>
                      <a:pt x="146" y="21"/>
                      <a:pt x="146" y="21"/>
                    </a:cubicBez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44"/>
              <p:cNvSpPr>
                <a:spLocks/>
              </p:cNvSpPr>
              <p:nvPr/>
            </p:nvSpPr>
            <p:spPr bwMode="auto">
              <a:xfrm>
                <a:off x="6945864" y="2458023"/>
                <a:ext cx="242529" cy="229055"/>
              </a:xfrm>
              <a:custGeom>
                <a:avLst/>
                <a:gdLst>
                  <a:gd name="T0" fmla="*/ 72 w 72"/>
                  <a:gd name="T1" fmla="*/ 19 h 68"/>
                  <a:gd name="T2" fmla="*/ 54 w 72"/>
                  <a:gd name="T3" fmla="*/ 0 h 68"/>
                  <a:gd name="T4" fmla="*/ 46 w 72"/>
                  <a:gd name="T5" fmla="*/ 0 h 68"/>
                  <a:gd name="T6" fmla="*/ 0 w 72"/>
                  <a:gd name="T7" fmla="*/ 46 h 68"/>
                  <a:gd name="T8" fmla="*/ 22 w 72"/>
                  <a:gd name="T9" fmla="*/ 68 h 68"/>
                  <a:gd name="T10" fmla="*/ 72 w 72"/>
                  <a:gd name="T11" fmla="*/ 1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68">
                    <a:moveTo>
                      <a:pt x="72" y="19"/>
                    </a:moveTo>
                    <a:lnTo>
                      <a:pt x="54" y="0"/>
                    </a:lnTo>
                    <a:lnTo>
                      <a:pt x="46" y="0"/>
                    </a:lnTo>
                    <a:lnTo>
                      <a:pt x="0" y="46"/>
                    </a:lnTo>
                    <a:lnTo>
                      <a:pt x="22" y="68"/>
                    </a:lnTo>
                    <a:lnTo>
                      <a:pt x="72" y="1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45"/>
              <p:cNvSpPr>
                <a:spLocks/>
              </p:cNvSpPr>
              <p:nvPr/>
            </p:nvSpPr>
            <p:spPr bwMode="auto">
              <a:xfrm>
                <a:off x="7019971" y="2522025"/>
                <a:ext cx="229055" cy="242529"/>
              </a:xfrm>
              <a:custGeom>
                <a:avLst/>
                <a:gdLst>
                  <a:gd name="T0" fmla="*/ 23 w 68"/>
                  <a:gd name="T1" fmla="*/ 72 h 72"/>
                  <a:gd name="T2" fmla="*/ 68 w 68"/>
                  <a:gd name="T3" fmla="*/ 26 h 72"/>
                  <a:gd name="T4" fmla="*/ 68 w 68"/>
                  <a:gd name="T5" fmla="*/ 18 h 72"/>
                  <a:gd name="T6" fmla="*/ 50 w 68"/>
                  <a:gd name="T7" fmla="*/ 0 h 72"/>
                  <a:gd name="T8" fmla="*/ 0 w 68"/>
                  <a:gd name="T9" fmla="*/ 49 h 72"/>
                  <a:gd name="T10" fmla="*/ 23 w 68"/>
                  <a:gd name="T1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72">
                    <a:moveTo>
                      <a:pt x="23" y="72"/>
                    </a:moveTo>
                    <a:lnTo>
                      <a:pt x="68" y="26"/>
                    </a:lnTo>
                    <a:lnTo>
                      <a:pt x="68" y="18"/>
                    </a:lnTo>
                    <a:lnTo>
                      <a:pt x="50" y="0"/>
                    </a:lnTo>
                    <a:lnTo>
                      <a:pt x="0" y="49"/>
                    </a:lnTo>
                    <a:lnTo>
                      <a:pt x="23" y="7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46"/>
              <p:cNvSpPr>
                <a:spLocks/>
              </p:cNvSpPr>
              <p:nvPr/>
            </p:nvSpPr>
            <p:spPr bwMode="auto">
              <a:xfrm>
                <a:off x="6925653" y="2612972"/>
                <a:ext cx="94316" cy="97686"/>
              </a:xfrm>
              <a:custGeom>
                <a:avLst/>
                <a:gdLst>
                  <a:gd name="T0" fmla="*/ 28 w 28"/>
                  <a:gd name="T1" fmla="*/ 22 h 29"/>
                  <a:gd name="T2" fmla="*/ 6 w 28"/>
                  <a:gd name="T3" fmla="*/ 0 h 29"/>
                  <a:gd name="T4" fmla="*/ 0 w 28"/>
                  <a:gd name="T5" fmla="*/ 7 h 29"/>
                  <a:gd name="T6" fmla="*/ 22 w 28"/>
                  <a:gd name="T7" fmla="*/ 29 h 29"/>
                  <a:gd name="T8" fmla="*/ 28 w 28"/>
                  <a:gd name="T9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28" y="22"/>
                    </a:moveTo>
                    <a:lnTo>
                      <a:pt x="6" y="0"/>
                    </a:lnTo>
                    <a:lnTo>
                      <a:pt x="0" y="7"/>
                    </a:lnTo>
                    <a:lnTo>
                      <a:pt x="22" y="29"/>
                    </a:lnTo>
                    <a:lnTo>
                      <a:pt x="28" y="22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47"/>
              <p:cNvSpPr>
                <a:spLocks/>
              </p:cNvSpPr>
              <p:nvPr/>
            </p:nvSpPr>
            <p:spPr bwMode="auto">
              <a:xfrm>
                <a:off x="6999760" y="2687078"/>
                <a:ext cx="97686" cy="97686"/>
              </a:xfrm>
              <a:custGeom>
                <a:avLst/>
                <a:gdLst>
                  <a:gd name="T0" fmla="*/ 0 w 29"/>
                  <a:gd name="T1" fmla="*/ 7 h 29"/>
                  <a:gd name="T2" fmla="*/ 22 w 29"/>
                  <a:gd name="T3" fmla="*/ 29 h 29"/>
                  <a:gd name="T4" fmla="*/ 29 w 29"/>
                  <a:gd name="T5" fmla="*/ 23 h 29"/>
                  <a:gd name="T6" fmla="*/ 6 w 29"/>
                  <a:gd name="T7" fmla="*/ 0 h 29"/>
                  <a:gd name="T8" fmla="*/ 0 w 29"/>
                  <a:gd name="T9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0" y="7"/>
                    </a:moveTo>
                    <a:lnTo>
                      <a:pt x="22" y="29"/>
                    </a:lnTo>
                    <a:lnTo>
                      <a:pt x="29" y="23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5" name="Group 789"/>
          <p:cNvGrpSpPr/>
          <p:nvPr/>
        </p:nvGrpSpPr>
        <p:grpSpPr>
          <a:xfrm>
            <a:off x="2409824" y="1276350"/>
            <a:ext cx="714376" cy="1006786"/>
            <a:chOff x="0" y="0"/>
            <a:chExt cx="5065471" cy="9114269"/>
          </a:xfrm>
        </p:grpSpPr>
        <p:sp>
          <p:nvSpPr>
            <p:cNvPr id="116" name="Shape 780"/>
            <p:cNvSpPr/>
            <p:nvPr/>
          </p:nvSpPr>
          <p:spPr>
            <a:xfrm>
              <a:off x="12566" y="1266693"/>
              <a:ext cx="5052906" cy="69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6" y="0"/>
                  </a:moveTo>
                  <a:lnTo>
                    <a:pt x="0" y="21600"/>
                  </a:lnTo>
                  <a:lnTo>
                    <a:pt x="14368" y="21600"/>
                  </a:lnTo>
                  <a:lnTo>
                    <a:pt x="21600" y="271"/>
                  </a:lnTo>
                  <a:lnTo>
                    <a:pt x="7516" y="0"/>
                  </a:lnTo>
                  <a:close/>
                </a:path>
              </a:pathLst>
            </a:custGeom>
            <a:solidFill>
              <a:srgbClr val="86652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7" name="Shape 781"/>
            <p:cNvSpPr/>
            <p:nvPr/>
          </p:nvSpPr>
          <p:spPr>
            <a:xfrm>
              <a:off x="0" y="3239533"/>
              <a:ext cx="5044760" cy="68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6" y="0"/>
                  </a:moveTo>
                  <a:lnTo>
                    <a:pt x="0" y="21600"/>
                  </a:lnTo>
                  <a:lnTo>
                    <a:pt x="14368" y="21600"/>
                  </a:lnTo>
                  <a:lnTo>
                    <a:pt x="21600" y="271"/>
                  </a:lnTo>
                  <a:lnTo>
                    <a:pt x="7516" y="0"/>
                  </a:lnTo>
                  <a:close/>
                </a:path>
              </a:pathLst>
            </a:custGeom>
            <a:solidFill>
              <a:srgbClr val="86652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8" name="Shape 782"/>
            <p:cNvSpPr/>
            <p:nvPr/>
          </p:nvSpPr>
          <p:spPr>
            <a:xfrm>
              <a:off x="14634" y="5195557"/>
              <a:ext cx="5044760" cy="68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6" y="0"/>
                  </a:moveTo>
                  <a:lnTo>
                    <a:pt x="0" y="21600"/>
                  </a:lnTo>
                  <a:lnTo>
                    <a:pt x="14368" y="21600"/>
                  </a:lnTo>
                  <a:lnTo>
                    <a:pt x="21600" y="271"/>
                  </a:lnTo>
                  <a:lnTo>
                    <a:pt x="7516" y="0"/>
                  </a:lnTo>
                  <a:close/>
                </a:path>
              </a:pathLst>
            </a:custGeom>
            <a:solidFill>
              <a:srgbClr val="86652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19" name="Shape 783"/>
            <p:cNvSpPr/>
            <p:nvPr/>
          </p:nvSpPr>
          <p:spPr>
            <a:xfrm>
              <a:off x="0" y="7138881"/>
              <a:ext cx="5044760" cy="68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6" y="0"/>
                  </a:moveTo>
                  <a:lnTo>
                    <a:pt x="0" y="21600"/>
                  </a:lnTo>
                  <a:lnTo>
                    <a:pt x="14368" y="21600"/>
                  </a:lnTo>
                  <a:lnTo>
                    <a:pt x="21600" y="271"/>
                  </a:lnTo>
                  <a:lnTo>
                    <a:pt x="7516" y="0"/>
                  </a:lnTo>
                  <a:close/>
                </a:path>
              </a:pathLst>
            </a:custGeom>
            <a:solidFill>
              <a:srgbClr val="86652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0" name="Shape 784"/>
            <p:cNvSpPr/>
            <p:nvPr/>
          </p:nvSpPr>
          <p:spPr>
            <a:xfrm flipH="1">
              <a:off x="15575" y="7825892"/>
              <a:ext cx="5042878" cy="128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18"/>
                  </a:moveTo>
                  <a:lnTo>
                    <a:pt x="2506" y="10670"/>
                  </a:lnTo>
                  <a:lnTo>
                    <a:pt x="5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518"/>
                  </a:lnTo>
                  <a:close/>
                </a:path>
              </a:pathLst>
            </a:custGeom>
            <a:solidFill>
              <a:srgbClr val="FBB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1" name="Shape 785"/>
            <p:cNvSpPr/>
            <p:nvPr/>
          </p:nvSpPr>
          <p:spPr>
            <a:xfrm>
              <a:off x="15575" y="0"/>
              <a:ext cx="5042878" cy="128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18"/>
                  </a:moveTo>
                  <a:lnTo>
                    <a:pt x="2506" y="10670"/>
                  </a:lnTo>
                  <a:lnTo>
                    <a:pt x="5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0" y="21518"/>
                  </a:lnTo>
                  <a:close/>
                </a:path>
              </a:pathLst>
            </a:custGeom>
            <a:solidFill>
              <a:srgbClr val="FBB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2" name="Shape 786"/>
            <p:cNvSpPr/>
            <p:nvPr/>
          </p:nvSpPr>
          <p:spPr>
            <a:xfrm>
              <a:off x="941" y="1959648"/>
              <a:ext cx="5042877" cy="1288377"/>
            </a:xfrm>
            <a:prstGeom prst="rect">
              <a:avLst/>
            </a:prstGeom>
            <a:solidFill>
              <a:srgbClr val="FBB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" name="Shape 787"/>
            <p:cNvSpPr/>
            <p:nvPr/>
          </p:nvSpPr>
          <p:spPr>
            <a:xfrm>
              <a:off x="941" y="3919296"/>
              <a:ext cx="5042877" cy="1288377"/>
            </a:xfrm>
            <a:prstGeom prst="rect">
              <a:avLst/>
            </a:prstGeom>
            <a:solidFill>
              <a:srgbClr val="FBB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" name="Shape 788"/>
            <p:cNvSpPr/>
            <p:nvPr/>
          </p:nvSpPr>
          <p:spPr>
            <a:xfrm>
              <a:off x="15575" y="5866245"/>
              <a:ext cx="5042878" cy="1288377"/>
            </a:xfrm>
            <a:prstGeom prst="rect">
              <a:avLst/>
            </a:prstGeom>
            <a:solidFill>
              <a:srgbClr val="FBBE4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cxnSp>
        <p:nvCxnSpPr>
          <p:cNvPr id="125" name="Straight Arrow Connector 124"/>
          <p:cNvCxnSpPr/>
          <p:nvPr/>
        </p:nvCxnSpPr>
        <p:spPr>
          <a:xfrm>
            <a:off x="1687121" y="2787825"/>
            <a:ext cx="402890" cy="7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114" idx="3"/>
            <a:endCxn id="134" idx="2"/>
          </p:cNvCxnSpPr>
          <p:nvPr/>
        </p:nvCxnSpPr>
        <p:spPr>
          <a:xfrm flipV="1">
            <a:off x="3422861" y="1930847"/>
            <a:ext cx="559496" cy="864579"/>
          </a:xfrm>
          <a:prstGeom prst="bentConnector3">
            <a:avLst>
              <a:gd name="adj1" fmla="val 49433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4" name="Round Diagonal Corner Rectangle 133"/>
          <p:cNvSpPr/>
          <p:nvPr/>
        </p:nvSpPr>
        <p:spPr>
          <a:xfrm>
            <a:off x="3982357" y="1703459"/>
            <a:ext cx="1290902" cy="454776"/>
          </a:xfrm>
          <a:prstGeom prst="round2Diag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16 Copies of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Each Skill Level</a:t>
            </a:r>
          </a:p>
        </p:txBody>
      </p:sp>
      <p:sp>
        <p:nvSpPr>
          <p:cNvPr id="135" name="Round Diagonal Corner Rectangle 134"/>
          <p:cNvSpPr/>
          <p:nvPr/>
        </p:nvSpPr>
        <p:spPr>
          <a:xfrm>
            <a:off x="3973278" y="3362926"/>
            <a:ext cx="1290903" cy="532654"/>
          </a:xfrm>
          <a:prstGeom prst="round2Diag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Career Profiles for </a:t>
            </a:r>
            <a:r>
              <a:rPr lang="en-US" sz="9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each learning</a:t>
            </a:r>
            <a:endParaRPr lang="en-US" sz="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objective</a:t>
            </a:r>
          </a:p>
        </p:txBody>
      </p:sp>
      <p:cxnSp>
        <p:nvCxnSpPr>
          <p:cNvPr id="136" name="Elbow Connector 135"/>
          <p:cNvCxnSpPr>
            <a:stCxn id="114" idx="3"/>
            <a:endCxn id="135" idx="2"/>
          </p:cNvCxnSpPr>
          <p:nvPr/>
        </p:nvCxnSpPr>
        <p:spPr>
          <a:xfrm>
            <a:off x="3422861" y="2795426"/>
            <a:ext cx="550417" cy="83382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2090011" y="2547404"/>
            <a:ext cx="1332850" cy="4960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Contextual Version </a:t>
            </a:r>
            <a:endParaRPr lang="en-US" sz="900" b="1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 </a:t>
            </a:r>
            <a:r>
              <a:rPr lang="en-US" sz="9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Each Pathway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76638" y="2452899"/>
            <a:ext cx="1075962" cy="6850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Career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Pathways (16)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5273259" y="1919985"/>
            <a:ext cx="402890" cy="7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8" name="Can 137"/>
          <p:cNvSpPr/>
          <p:nvPr/>
        </p:nvSpPr>
        <p:spPr>
          <a:xfrm>
            <a:off x="5672994" y="1613836"/>
            <a:ext cx="1072226" cy="634022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Random </a:t>
            </a:r>
            <a:r>
              <a:rPr lang="en-US" sz="9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Assignment</a:t>
            </a:r>
            <a:endParaRPr lang="en-US" sz="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57" name="Straight Arrow Connector 156"/>
          <p:cNvCxnSpPr/>
          <p:nvPr/>
        </p:nvCxnSpPr>
        <p:spPr>
          <a:xfrm>
            <a:off x="5264181" y="3669075"/>
            <a:ext cx="402890" cy="7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8" name="Can 157"/>
          <p:cNvSpPr/>
          <p:nvPr/>
        </p:nvSpPr>
        <p:spPr>
          <a:xfrm>
            <a:off x="5663916" y="3362926"/>
            <a:ext cx="1072226" cy="634022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Occupation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Profile</a:t>
            </a:r>
            <a:endParaRPr lang="en-US" sz="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6736142" y="3669075"/>
            <a:ext cx="402890" cy="7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>
            <a:off x="7139032" y="3424853"/>
            <a:ext cx="1332850" cy="4960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Salary &amp; Wages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Profile</a:t>
            </a:r>
            <a:endParaRPr lang="en-US" sz="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7202535" y="2697537"/>
            <a:ext cx="1243972" cy="659014"/>
            <a:chOff x="1253087" y="2173681"/>
            <a:chExt cx="3091514" cy="1637777"/>
          </a:xfrm>
        </p:grpSpPr>
        <p:sp>
          <p:nvSpPr>
            <p:cNvPr id="164" name="Freeform 163"/>
            <p:cNvSpPr>
              <a:spLocks noEditPoints="1"/>
            </p:cNvSpPr>
            <p:nvPr/>
          </p:nvSpPr>
          <p:spPr bwMode="auto">
            <a:xfrm>
              <a:off x="1253087" y="2844779"/>
              <a:ext cx="3091514" cy="966679"/>
            </a:xfrm>
            <a:custGeom>
              <a:avLst/>
              <a:gdLst>
                <a:gd name="T0" fmla="*/ 234 w 703"/>
                <a:gd name="T1" fmla="*/ 2 h 219"/>
                <a:gd name="T2" fmla="*/ 163 w 703"/>
                <a:gd name="T3" fmla="*/ 9 h 219"/>
                <a:gd name="T4" fmla="*/ 155 w 703"/>
                <a:gd name="T5" fmla="*/ 12 h 219"/>
                <a:gd name="T6" fmla="*/ 149 w 703"/>
                <a:gd name="T7" fmla="*/ 27 h 219"/>
                <a:gd name="T8" fmla="*/ 193 w 703"/>
                <a:gd name="T9" fmla="*/ 41 h 219"/>
                <a:gd name="T10" fmla="*/ 271 w 703"/>
                <a:gd name="T11" fmla="*/ 31 h 219"/>
                <a:gd name="T12" fmla="*/ 277 w 703"/>
                <a:gd name="T13" fmla="*/ 27 h 219"/>
                <a:gd name="T14" fmla="*/ 280 w 703"/>
                <a:gd name="T15" fmla="*/ 20 h 219"/>
                <a:gd name="T16" fmla="*/ 266 w 703"/>
                <a:gd name="T17" fmla="*/ 6 h 219"/>
                <a:gd name="T18" fmla="*/ 702 w 703"/>
                <a:gd name="T19" fmla="*/ 31 h 219"/>
                <a:gd name="T20" fmla="*/ 690 w 703"/>
                <a:gd name="T21" fmla="*/ 17 h 219"/>
                <a:gd name="T22" fmla="*/ 632 w 703"/>
                <a:gd name="T23" fmla="*/ 8 h 219"/>
                <a:gd name="T24" fmla="*/ 619 w 703"/>
                <a:gd name="T25" fmla="*/ 8 h 219"/>
                <a:gd name="T26" fmla="*/ 576 w 703"/>
                <a:gd name="T27" fmla="*/ 19 h 219"/>
                <a:gd name="T28" fmla="*/ 572 w 703"/>
                <a:gd name="T29" fmla="*/ 29 h 219"/>
                <a:gd name="T30" fmla="*/ 574 w 703"/>
                <a:gd name="T31" fmla="*/ 32 h 219"/>
                <a:gd name="T32" fmla="*/ 639 w 703"/>
                <a:gd name="T33" fmla="*/ 49 h 219"/>
                <a:gd name="T34" fmla="*/ 655 w 703"/>
                <a:gd name="T35" fmla="*/ 48 h 219"/>
                <a:gd name="T36" fmla="*/ 700 w 703"/>
                <a:gd name="T37" fmla="*/ 35 h 219"/>
                <a:gd name="T38" fmla="*/ 702 w 703"/>
                <a:gd name="T39" fmla="*/ 31 h 219"/>
                <a:gd name="T40" fmla="*/ 642 w 703"/>
                <a:gd name="T41" fmla="*/ 63 h 219"/>
                <a:gd name="T42" fmla="*/ 581 w 703"/>
                <a:gd name="T43" fmla="*/ 53 h 219"/>
                <a:gd name="T44" fmla="*/ 551 w 703"/>
                <a:gd name="T45" fmla="*/ 52 h 219"/>
                <a:gd name="T46" fmla="*/ 531 w 703"/>
                <a:gd name="T47" fmla="*/ 54 h 219"/>
                <a:gd name="T48" fmla="*/ 487 w 703"/>
                <a:gd name="T49" fmla="*/ 61 h 219"/>
                <a:gd name="T50" fmla="*/ 486 w 703"/>
                <a:gd name="T51" fmla="*/ 81 h 219"/>
                <a:gd name="T52" fmla="*/ 540 w 703"/>
                <a:gd name="T53" fmla="*/ 109 h 219"/>
                <a:gd name="T54" fmla="*/ 576 w 703"/>
                <a:gd name="T55" fmla="*/ 111 h 219"/>
                <a:gd name="T56" fmla="*/ 623 w 703"/>
                <a:gd name="T57" fmla="*/ 101 h 219"/>
                <a:gd name="T58" fmla="*/ 641 w 703"/>
                <a:gd name="T59" fmla="*/ 81 h 219"/>
                <a:gd name="T60" fmla="*/ 567 w 703"/>
                <a:gd name="T61" fmla="*/ 166 h 219"/>
                <a:gd name="T62" fmla="*/ 505 w 703"/>
                <a:gd name="T63" fmla="*/ 212 h 219"/>
                <a:gd name="T64" fmla="*/ 348 w 703"/>
                <a:gd name="T65" fmla="*/ 199 h 219"/>
                <a:gd name="T66" fmla="*/ 315 w 703"/>
                <a:gd name="T67" fmla="*/ 161 h 219"/>
                <a:gd name="T68" fmla="*/ 316 w 703"/>
                <a:gd name="T69" fmla="*/ 141 h 219"/>
                <a:gd name="T70" fmla="*/ 327 w 703"/>
                <a:gd name="T71" fmla="*/ 139 h 219"/>
                <a:gd name="T72" fmla="*/ 340 w 703"/>
                <a:gd name="T73" fmla="*/ 130 h 219"/>
                <a:gd name="T74" fmla="*/ 448 w 703"/>
                <a:gd name="T75" fmla="*/ 109 h 219"/>
                <a:gd name="T76" fmla="*/ 448 w 703"/>
                <a:gd name="T77" fmla="*/ 109 h 219"/>
                <a:gd name="T78" fmla="*/ 495 w 703"/>
                <a:gd name="T79" fmla="*/ 115 h 219"/>
                <a:gd name="T80" fmla="*/ 568 w 703"/>
                <a:gd name="T81" fmla="*/ 146 h 219"/>
                <a:gd name="T82" fmla="*/ 214 w 703"/>
                <a:gd name="T83" fmla="*/ 124 h 219"/>
                <a:gd name="T84" fmla="*/ 67 w 703"/>
                <a:gd name="T85" fmla="*/ 108 h 219"/>
                <a:gd name="T86" fmla="*/ 29 w 703"/>
                <a:gd name="T87" fmla="*/ 120 h 219"/>
                <a:gd name="T88" fmla="*/ 5 w 703"/>
                <a:gd name="T89" fmla="*/ 138 h 219"/>
                <a:gd name="T90" fmla="*/ 11 w 703"/>
                <a:gd name="T91" fmla="*/ 171 h 219"/>
                <a:gd name="T92" fmla="*/ 187 w 703"/>
                <a:gd name="T93" fmla="*/ 185 h 219"/>
                <a:gd name="T94" fmla="*/ 220 w 703"/>
                <a:gd name="T95" fmla="*/ 168 h 219"/>
                <a:gd name="T96" fmla="*/ 220 w 703"/>
                <a:gd name="T97" fmla="*/ 168 h 219"/>
                <a:gd name="T98" fmla="*/ 220 w 703"/>
                <a:gd name="T99" fmla="*/ 168 h 219"/>
                <a:gd name="T100" fmla="*/ 229 w 703"/>
                <a:gd name="T101" fmla="*/ 139 h 219"/>
                <a:gd name="T102" fmla="*/ 373 w 703"/>
                <a:gd name="T103" fmla="*/ 58 h 219"/>
                <a:gd name="T104" fmla="*/ 263 w 703"/>
                <a:gd name="T105" fmla="*/ 60 h 219"/>
                <a:gd name="T106" fmla="*/ 245 w 703"/>
                <a:gd name="T107" fmla="*/ 70 h 219"/>
                <a:gd name="T108" fmla="*/ 241 w 703"/>
                <a:gd name="T109" fmla="*/ 77 h 219"/>
                <a:gd name="T110" fmla="*/ 243 w 703"/>
                <a:gd name="T111" fmla="*/ 90 h 219"/>
                <a:gd name="T112" fmla="*/ 302 w 703"/>
                <a:gd name="T113" fmla="*/ 109 h 219"/>
                <a:gd name="T114" fmla="*/ 392 w 703"/>
                <a:gd name="T115" fmla="*/ 91 h 219"/>
                <a:gd name="T116" fmla="*/ 397 w 703"/>
                <a:gd name="T117" fmla="*/ 84 h 219"/>
                <a:gd name="T118" fmla="*/ 397 w 703"/>
                <a:gd name="T119" fmla="*/ 84 h 219"/>
                <a:gd name="T120" fmla="*/ 397 w 703"/>
                <a:gd name="T121" fmla="*/ 80 h 219"/>
                <a:gd name="T122" fmla="*/ 397 w 703"/>
                <a:gd name="T123" fmla="*/ 80 h 219"/>
                <a:gd name="T124" fmla="*/ 373 w 703"/>
                <a:gd name="T125" fmla="*/ 5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3" h="219">
                  <a:moveTo>
                    <a:pt x="268" y="9"/>
                  </a:moveTo>
                  <a:cubicBezTo>
                    <a:pt x="261" y="5"/>
                    <a:pt x="249" y="3"/>
                    <a:pt x="234" y="2"/>
                  </a:cubicBezTo>
                  <a:cubicBezTo>
                    <a:pt x="212" y="0"/>
                    <a:pt x="189" y="2"/>
                    <a:pt x="172" y="6"/>
                  </a:cubicBezTo>
                  <a:cubicBezTo>
                    <a:pt x="169" y="7"/>
                    <a:pt x="166" y="8"/>
                    <a:pt x="163" y="9"/>
                  </a:cubicBezTo>
                  <a:cubicBezTo>
                    <a:pt x="160" y="10"/>
                    <a:pt x="157" y="11"/>
                    <a:pt x="155" y="12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52" y="14"/>
                    <a:pt x="150" y="16"/>
                    <a:pt x="149" y="18"/>
                  </a:cubicBezTo>
                  <a:cubicBezTo>
                    <a:pt x="147" y="21"/>
                    <a:pt x="148" y="24"/>
                    <a:pt x="149" y="27"/>
                  </a:cubicBezTo>
                  <a:cubicBezTo>
                    <a:pt x="151" y="29"/>
                    <a:pt x="153" y="31"/>
                    <a:pt x="156" y="32"/>
                  </a:cubicBezTo>
                  <a:cubicBezTo>
                    <a:pt x="163" y="36"/>
                    <a:pt x="176" y="39"/>
                    <a:pt x="193" y="41"/>
                  </a:cubicBezTo>
                  <a:cubicBezTo>
                    <a:pt x="220" y="43"/>
                    <a:pt x="246" y="40"/>
                    <a:pt x="263" y="35"/>
                  </a:cubicBezTo>
                  <a:cubicBezTo>
                    <a:pt x="266" y="34"/>
                    <a:pt x="269" y="33"/>
                    <a:pt x="271" y="31"/>
                  </a:cubicBezTo>
                  <a:cubicBezTo>
                    <a:pt x="274" y="30"/>
                    <a:pt x="276" y="29"/>
                    <a:pt x="277" y="27"/>
                  </a:cubicBezTo>
                  <a:cubicBezTo>
                    <a:pt x="277" y="27"/>
                    <a:pt x="277" y="27"/>
                    <a:pt x="277" y="27"/>
                  </a:cubicBezTo>
                  <a:cubicBezTo>
                    <a:pt x="278" y="26"/>
                    <a:pt x="279" y="24"/>
                    <a:pt x="280" y="23"/>
                  </a:cubicBezTo>
                  <a:cubicBezTo>
                    <a:pt x="280" y="22"/>
                    <a:pt x="280" y="21"/>
                    <a:pt x="280" y="20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8" y="9"/>
                    <a:pt x="268" y="9"/>
                    <a:pt x="268" y="9"/>
                  </a:cubicBezTo>
                  <a:close/>
                  <a:moveTo>
                    <a:pt x="702" y="31"/>
                  </a:moveTo>
                  <a:cubicBezTo>
                    <a:pt x="703" y="11"/>
                    <a:pt x="703" y="11"/>
                    <a:pt x="703" y="11"/>
                  </a:cubicBezTo>
                  <a:cubicBezTo>
                    <a:pt x="690" y="17"/>
                    <a:pt x="690" y="17"/>
                    <a:pt x="690" y="17"/>
                  </a:cubicBezTo>
                  <a:cubicBezTo>
                    <a:pt x="679" y="13"/>
                    <a:pt x="663" y="10"/>
                    <a:pt x="645" y="9"/>
                  </a:cubicBezTo>
                  <a:cubicBezTo>
                    <a:pt x="641" y="8"/>
                    <a:pt x="637" y="8"/>
                    <a:pt x="632" y="8"/>
                  </a:cubicBezTo>
                  <a:cubicBezTo>
                    <a:pt x="628" y="8"/>
                    <a:pt x="624" y="8"/>
                    <a:pt x="620" y="8"/>
                  </a:cubicBezTo>
                  <a:cubicBezTo>
                    <a:pt x="619" y="8"/>
                    <a:pt x="619" y="8"/>
                    <a:pt x="619" y="8"/>
                  </a:cubicBezTo>
                  <a:cubicBezTo>
                    <a:pt x="606" y="9"/>
                    <a:pt x="594" y="11"/>
                    <a:pt x="586" y="14"/>
                  </a:cubicBezTo>
                  <a:cubicBezTo>
                    <a:pt x="581" y="16"/>
                    <a:pt x="578" y="17"/>
                    <a:pt x="576" y="19"/>
                  </a:cubicBezTo>
                  <a:cubicBezTo>
                    <a:pt x="576" y="19"/>
                    <a:pt x="576" y="19"/>
                    <a:pt x="576" y="20"/>
                  </a:cubicBezTo>
                  <a:cubicBezTo>
                    <a:pt x="573" y="22"/>
                    <a:pt x="571" y="25"/>
                    <a:pt x="572" y="29"/>
                  </a:cubicBezTo>
                  <a:cubicBezTo>
                    <a:pt x="572" y="29"/>
                    <a:pt x="572" y="29"/>
                    <a:pt x="572" y="29"/>
                  </a:cubicBezTo>
                  <a:cubicBezTo>
                    <a:pt x="573" y="30"/>
                    <a:pt x="573" y="31"/>
                    <a:pt x="574" y="32"/>
                  </a:cubicBezTo>
                  <a:cubicBezTo>
                    <a:pt x="579" y="40"/>
                    <a:pt x="600" y="46"/>
                    <a:pt x="625" y="48"/>
                  </a:cubicBezTo>
                  <a:cubicBezTo>
                    <a:pt x="629" y="48"/>
                    <a:pt x="634" y="49"/>
                    <a:pt x="639" y="49"/>
                  </a:cubicBezTo>
                  <a:cubicBezTo>
                    <a:pt x="644" y="49"/>
                    <a:pt x="649" y="49"/>
                    <a:pt x="654" y="48"/>
                  </a:cubicBezTo>
                  <a:cubicBezTo>
                    <a:pt x="655" y="48"/>
                    <a:pt x="655" y="48"/>
                    <a:pt x="655" y="48"/>
                  </a:cubicBezTo>
                  <a:cubicBezTo>
                    <a:pt x="672" y="48"/>
                    <a:pt x="685" y="45"/>
                    <a:pt x="693" y="41"/>
                  </a:cubicBezTo>
                  <a:cubicBezTo>
                    <a:pt x="696" y="39"/>
                    <a:pt x="699" y="38"/>
                    <a:pt x="700" y="35"/>
                  </a:cubicBezTo>
                  <a:cubicBezTo>
                    <a:pt x="701" y="34"/>
                    <a:pt x="702" y="32"/>
                    <a:pt x="702" y="30"/>
                  </a:cubicBezTo>
                  <a:cubicBezTo>
                    <a:pt x="702" y="31"/>
                    <a:pt x="702" y="31"/>
                    <a:pt x="702" y="31"/>
                  </a:cubicBezTo>
                  <a:close/>
                  <a:moveTo>
                    <a:pt x="641" y="81"/>
                  </a:moveTo>
                  <a:cubicBezTo>
                    <a:pt x="642" y="63"/>
                    <a:pt x="642" y="63"/>
                    <a:pt x="642" y="63"/>
                  </a:cubicBezTo>
                  <a:cubicBezTo>
                    <a:pt x="633" y="68"/>
                    <a:pt x="633" y="68"/>
                    <a:pt x="633" y="68"/>
                  </a:cubicBezTo>
                  <a:cubicBezTo>
                    <a:pt x="623" y="60"/>
                    <a:pt x="603" y="55"/>
                    <a:pt x="581" y="53"/>
                  </a:cubicBezTo>
                  <a:cubicBezTo>
                    <a:pt x="576" y="52"/>
                    <a:pt x="571" y="52"/>
                    <a:pt x="566" y="52"/>
                  </a:cubicBezTo>
                  <a:cubicBezTo>
                    <a:pt x="561" y="52"/>
                    <a:pt x="556" y="52"/>
                    <a:pt x="551" y="52"/>
                  </a:cubicBezTo>
                  <a:cubicBezTo>
                    <a:pt x="551" y="52"/>
                    <a:pt x="551" y="52"/>
                    <a:pt x="551" y="52"/>
                  </a:cubicBezTo>
                  <a:cubicBezTo>
                    <a:pt x="544" y="52"/>
                    <a:pt x="537" y="53"/>
                    <a:pt x="531" y="54"/>
                  </a:cubicBezTo>
                  <a:cubicBezTo>
                    <a:pt x="520" y="56"/>
                    <a:pt x="510" y="59"/>
                    <a:pt x="503" y="62"/>
                  </a:cubicBezTo>
                  <a:cubicBezTo>
                    <a:pt x="487" y="61"/>
                    <a:pt x="487" y="61"/>
                    <a:pt x="487" y="61"/>
                  </a:cubicBezTo>
                  <a:cubicBezTo>
                    <a:pt x="486" y="78"/>
                    <a:pt x="486" y="78"/>
                    <a:pt x="486" y="78"/>
                  </a:cubicBezTo>
                  <a:cubicBezTo>
                    <a:pt x="486" y="79"/>
                    <a:pt x="486" y="80"/>
                    <a:pt x="486" y="81"/>
                  </a:cubicBezTo>
                  <a:cubicBezTo>
                    <a:pt x="486" y="82"/>
                    <a:pt x="486" y="82"/>
                    <a:pt x="486" y="83"/>
                  </a:cubicBezTo>
                  <a:cubicBezTo>
                    <a:pt x="488" y="95"/>
                    <a:pt x="510" y="106"/>
                    <a:pt x="540" y="109"/>
                  </a:cubicBezTo>
                  <a:cubicBezTo>
                    <a:pt x="545" y="110"/>
                    <a:pt x="551" y="111"/>
                    <a:pt x="557" y="111"/>
                  </a:cubicBezTo>
                  <a:cubicBezTo>
                    <a:pt x="563" y="111"/>
                    <a:pt x="570" y="111"/>
                    <a:pt x="576" y="111"/>
                  </a:cubicBezTo>
                  <a:cubicBezTo>
                    <a:pt x="576" y="111"/>
                    <a:pt x="576" y="111"/>
                    <a:pt x="576" y="111"/>
                  </a:cubicBezTo>
                  <a:cubicBezTo>
                    <a:pt x="596" y="110"/>
                    <a:pt x="612" y="106"/>
                    <a:pt x="623" y="101"/>
                  </a:cubicBezTo>
                  <a:cubicBezTo>
                    <a:pt x="629" y="99"/>
                    <a:pt x="634" y="95"/>
                    <a:pt x="637" y="92"/>
                  </a:cubicBezTo>
                  <a:cubicBezTo>
                    <a:pt x="640" y="89"/>
                    <a:pt x="641" y="85"/>
                    <a:pt x="641" y="81"/>
                  </a:cubicBezTo>
                  <a:close/>
                  <a:moveTo>
                    <a:pt x="567" y="164"/>
                  </a:moveTo>
                  <a:cubicBezTo>
                    <a:pt x="567" y="165"/>
                    <a:pt x="567" y="165"/>
                    <a:pt x="567" y="166"/>
                  </a:cubicBezTo>
                  <a:cubicBezTo>
                    <a:pt x="567" y="176"/>
                    <a:pt x="560" y="186"/>
                    <a:pt x="549" y="193"/>
                  </a:cubicBezTo>
                  <a:cubicBezTo>
                    <a:pt x="538" y="201"/>
                    <a:pt x="523" y="207"/>
                    <a:pt x="505" y="212"/>
                  </a:cubicBezTo>
                  <a:cubicBezTo>
                    <a:pt x="485" y="216"/>
                    <a:pt x="461" y="219"/>
                    <a:pt x="435" y="218"/>
                  </a:cubicBezTo>
                  <a:cubicBezTo>
                    <a:pt x="399" y="216"/>
                    <a:pt x="369" y="209"/>
                    <a:pt x="348" y="199"/>
                  </a:cubicBezTo>
                  <a:cubicBezTo>
                    <a:pt x="337" y="194"/>
                    <a:pt x="329" y="189"/>
                    <a:pt x="324" y="182"/>
                  </a:cubicBezTo>
                  <a:cubicBezTo>
                    <a:pt x="318" y="176"/>
                    <a:pt x="315" y="169"/>
                    <a:pt x="315" y="161"/>
                  </a:cubicBezTo>
                  <a:cubicBezTo>
                    <a:pt x="315" y="160"/>
                    <a:pt x="315" y="159"/>
                    <a:pt x="316" y="158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24" y="142"/>
                    <a:pt x="324" y="142"/>
                    <a:pt x="324" y="142"/>
                  </a:cubicBezTo>
                  <a:cubicBezTo>
                    <a:pt x="325" y="141"/>
                    <a:pt x="326" y="140"/>
                    <a:pt x="327" y="139"/>
                  </a:cubicBezTo>
                  <a:cubicBezTo>
                    <a:pt x="327" y="139"/>
                    <a:pt x="327" y="139"/>
                    <a:pt x="327" y="139"/>
                  </a:cubicBezTo>
                  <a:cubicBezTo>
                    <a:pt x="331" y="136"/>
                    <a:pt x="335" y="132"/>
                    <a:pt x="340" y="130"/>
                  </a:cubicBezTo>
                  <a:cubicBezTo>
                    <a:pt x="364" y="116"/>
                    <a:pt x="405" y="108"/>
                    <a:pt x="448" y="109"/>
                  </a:cubicBezTo>
                  <a:cubicBezTo>
                    <a:pt x="448" y="109"/>
                    <a:pt x="448" y="109"/>
                    <a:pt x="448" y="109"/>
                  </a:cubicBezTo>
                  <a:cubicBezTo>
                    <a:pt x="448" y="109"/>
                    <a:pt x="448" y="109"/>
                    <a:pt x="448" y="109"/>
                  </a:cubicBezTo>
                  <a:cubicBezTo>
                    <a:pt x="448" y="109"/>
                    <a:pt x="448" y="109"/>
                    <a:pt x="448" y="109"/>
                  </a:cubicBezTo>
                  <a:cubicBezTo>
                    <a:pt x="456" y="109"/>
                    <a:pt x="464" y="110"/>
                    <a:pt x="472" y="111"/>
                  </a:cubicBezTo>
                  <a:cubicBezTo>
                    <a:pt x="480" y="112"/>
                    <a:pt x="487" y="113"/>
                    <a:pt x="495" y="115"/>
                  </a:cubicBezTo>
                  <a:cubicBezTo>
                    <a:pt x="527" y="122"/>
                    <a:pt x="552" y="134"/>
                    <a:pt x="562" y="150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7" y="164"/>
                    <a:pt x="567" y="164"/>
                    <a:pt x="567" y="164"/>
                  </a:cubicBezTo>
                  <a:close/>
                  <a:moveTo>
                    <a:pt x="214" y="124"/>
                  </a:moveTo>
                  <a:cubicBezTo>
                    <a:pt x="204" y="118"/>
                    <a:pt x="191" y="113"/>
                    <a:pt x="174" y="109"/>
                  </a:cubicBezTo>
                  <a:cubicBezTo>
                    <a:pt x="141" y="102"/>
                    <a:pt x="102" y="101"/>
                    <a:pt x="67" y="108"/>
                  </a:cubicBezTo>
                  <a:cubicBezTo>
                    <a:pt x="60" y="109"/>
                    <a:pt x="53" y="111"/>
                    <a:pt x="47" y="113"/>
                  </a:cubicBezTo>
                  <a:cubicBezTo>
                    <a:pt x="41" y="115"/>
                    <a:pt x="34" y="117"/>
                    <a:pt x="29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17" y="125"/>
                    <a:pt x="9" y="131"/>
                    <a:pt x="5" y="138"/>
                  </a:cubicBezTo>
                  <a:cubicBezTo>
                    <a:pt x="1" y="144"/>
                    <a:pt x="0" y="149"/>
                    <a:pt x="1" y="155"/>
                  </a:cubicBezTo>
                  <a:cubicBezTo>
                    <a:pt x="2" y="161"/>
                    <a:pt x="5" y="166"/>
                    <a:pt x="11" y="171"/>
                  </a:cubicBezTo>
                  <a:cubicBezTo>
                    <a:pt x="19" y="179"/>
                    <a:pt x="34" y="186"/>
                    <a:pt x="55" y="191"/>
                  </a:cubicBezTo>
                  <a:cubicBezTo>
                    <a:pt x="100" y="201"/>
                    <a:pt x="152" y="196"/>
                    <a:pt x="187" y="185"/>
                  </a:cubicBezTo>
                  <a:cubicBezTo>
                    <a:pt x="194" y="183"/>
                    <a:pt x="200" y="180"/>
                    <a:pt x="206" y="177"/>
                  </a:cubicBezTo>
                  <a:cubicBezTo>
                    <a:pt x="211" y="175"/>
                    <a:pt x="216" y="172"/>
                    <a:pt x="220" y="168"/>
                  </a:cubicBezTo>
                  <a:cubicBezTo>
                    <a:pt x="220" y="168"/>
                    <a:pt x="220" y="168"/>
                    <a:pt x="220" y="168"/>
                  </a:cubicBezTo>
                  <a:cubicBezTo>
                    <a:pt x="220" y="168"/>
                    <a:pt x="220" y="168"/>
                    <a:pt x="220" y="168"/>
                  </a:cubicBezTo>
                  <a:cubicBezTo>
                    <a:pt x="220" y="168"/>
                    <a:pt x="220" y="168"/>
                    <a:pt x="220" y="168"/>
                  </a:cubicBezTo>
                  <a:cubicBezTo>
                    <a:pt x="220" y="168"/>
                    <a:pt x="220" y="168"/>
                    <a:pt x="220" y="168"/>
                  </a:cubicBezTo>
                  <a:cubicBezTo>
                    <a:pt x="224" y="164"/>
                    <a:pt x="227" y="161"/>
                    <a:pt x="229" y="157"/>
                  </a:cubicBezTo>
                  <a:cubicBezTo>
                    <a:pt x="232" y="150"/>
                    <a:pt x="231" y="144"/>
                    <a:pt x="229" y="139"/>
                  </a:cubicBezTo>
                  <a:cubicBezTo>
                    <a:pt x="226" y="133"/>
                    <a:pt x="221" y="128"/>
                    <a:pt x="214" y="124"/>
                  </a:cubicBezTo>
                  <a:close/>
                  <a:moveTo>
                    <a:pt x="373" y="58"/>
                  </a:moveTo>
                  <a:cubicBezTo>
                    <a:pt x="362" y="55"/>
                    <a:pt x="350" y="53"/>
                    <a:pt x="336" y="52"/>
                  </a:cubicBezTo>
                  <a:cubicBezTo>
                    <a:pt x="309" y="50"/>
                    <a:pt x="282" y="53"/>
                    <a:pt x="263" y="60"/>
                  </a:cubicBezTo>
                  <a:cubicBezTo>
                    <a:pt x="260" y="61"/>
                    <a:pt x="256" y="63"/>
                    <a:pt x="253" y="64"/>
                  </a:cubicBezTo>
                  <a:cubicBezTo>
                    <a:pt x="250" y="66"/>
                    <a:pt x="248" y="68"/>
                    <a:pt x="245" y="70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3" y="72"/>
                    <a:pt x="242" y="75"/>
                    <a:pt x="241" y="77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1"/>
                    <a:pt x="240" y="86"/>
                    <a:pt x="243" y="90"/>
                  </a:cubicBezTo>
                  <a:cubicBezTo>
                    <a:pt x="246" y="93"/>
                    <a:pt x="250" y="96"/>
                    <a:pt x="255" y="99"/>
                  </a:cubicBezTo>
                  <a:cubicBezTo>
                    <a:pt x="266" y="104"/>
                    <a:pt x="281" y="108"/>
                    <a:pt x="302" y="109"/>
                  </a:cubicBezTo>
                  <a:cubicBezTo>
                    <a:pt x="335" y="112"/>
                    <a:pt x="366" y="106"/>
                    <a:pt x="383" y="97"/>
                  </a:cubicBezTo>
                  <a:cubicBezTo>
                    <a:pt x="386" y="95"/>
                    <a:pt x="389" y="93"/>
                    <a:pt x="392" y="91"/>
                  </a:cubicBezTo>
                  <a:cubicBezTo>
                    <a:pt x="394" y="89"/>
                    <a:pt x="396" y="86"/>
                    <a:pt x="397" y="84"/>
                  </a:cubicBezTo>
                  <a:cubicBezTo>
                    <a:pt x="397" y="84"/>
                    <a:pt x="397" y="84"/>
                    <a:pt x="397" y="84"/>
                  </a:cubicBezTo>
                  <a:cubicBezTo>
                    <a:pt x="397" y="84"/>
                    <a:pt x="397" y="84"/>
                    <a:pt x="397" y="84"/>
                  </a:cubicBezTo>
                  <a:cubicBezTo>
                    <a:pt x="397" y="84"/>
                    <a:pt x="397" y="84"/>
                    <a:pt x="397" y="84"/>
                  </a:cubicBezTo>
                  <a:cubicBezTo>
                    <a:pt x="397" y="82"/>
                    <a:pt x="397" y="81"/>
                    <a:pt x="397" y="80"/>
                  </a:cubicBezTo>
                  <a:cubicBezTo>
                    <a:pt x="397" y="80"/>
                    <a:pt x="397" y="80"/>
                    <a:pt x="397" y="80"/>
                  </a:cubicBezTo>
                  <a:cubicBezTo>
                    <a:pt x="397" y="80"/>
                    <a:pt x="397" y="80"/>
                    <a:pt x="397" y="80"/>
                  </a:cubicBezTo>
                  <a:cubicBezTo>
                    <a:pt x="397" y="80"/>
                    <a:pt x="397" y="80"/>
                    <a:pt x="397" y="80"/>
                  </a:cubicBezTo>
                  <a:cubicBezTo>
                    <a:pt x="398" y="75"/>
                    <a:pt x="395" y="71"/>
                    <a:pt x="390" y="67"/>
                  </a:cubicBezTo>
                  <a:cubicBezTo>
                    <a:pt x="386" y="63"/>
                    <a:pt x="380" y="60"/>
                    <a:pt x="373" y="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4"/>
            <p:cNvSpPr>
              <a:spLocks noEditPoints="1"/>
            </p:cNvSpPr>
            <p:nvPr/>
          </p:nvSpPr>
          <p:spPr bwMode="auto">
            <a:xfrm>
              <a:off x="1256805" y="2764843"/>
              <a:ext cx="3087796" cy="961102"/>
            </a:xfrm>
            <a:custGeom>
              <a:avLst/>
              <a:gdLst>
                <a:gd name="T0" fmla="*/ 234 w 702"/>
                <a:gd name="T1" fmla="*/ 1 h 218"/>
                <a:gd name="T2" fmla="*/ 163 w 702"/>
                <a:gd name="T3" fmla="*/ 8 h 218"/>
                <a:gd name="T4" fmla="*/ 155 w 702"/>
                <a:gd name="T5" fmla="*/ 11 h 218"/>
                <a:gd name="T6" fmla="*/ 149 w 702"/>
                <a:gd name="T7" fmla="*/ 26 h 218"/>
                <a:gd name="T8" fmla="*/ 193 w 702"/>
                <a:gd name="T9" fmla="*/ 40 h 218"/>
                <a:gd name="T10" fmla="*/ 271 w 702"/>
                <a:gd name="T11" fmla="*/ 31 h 218"/>
                <a:gd name="T12" fmla="*/ 277 w 702"/>
                <a:gd name="T13" fmla="*/ 26 h 218"/>
                <a:gd name="T14" fmla="*/ 277 w 702"/>
                <a:gd name="T15" fmla="*/ 13 h 218"/>
                <a:gd name="T16" fmla="*/ 214 w 702"/>
                <a:gd name="T17" fmla="*/ 123 h 218"/>
                <a:gd name="T18" fmla="*/ 66 w 702"/>
                <a:gd name="T19" fmla="*/ 107 h 218"/>
                <a:gd name="T20" fmla="*/ 28 w 702"/>
                <a:gd name="T21" fmla="*/ 119 h 218"/>
                <a:gd name="T22" fmla="*/ 5 w 702"/>
                <a:gd name="T23" fmla="*/ 137 h 218"/>
                <a:gd name="T24" fmla="*/ 10 w 702"/>
                <a:gd name="T25" fmla="*/ 170 h 218"/>
                <a:gd name="T26" fmla="*/ 187 w 702"/>
                <a:gd name="T27" fmla="*/ 184 h 218"/>
                <a:gd name="T28" fmla="*/ 219 w 702"/>
                <a:gd name="T29" fmla="*/ 168 h 218"/>
                <a:gd name="T30" fmla="*/ 219 w 702"/>
                <a:gd name="T31" fmla="*/ 167 h 218"/>
                <a:gd name="T32" fmla="*/ 219 w 702"/>
                <a:gd name="T33" fmla="*/ 167 h 218"/>
                <a:gd name="T34" fmla="*/ 228 w 702"/>
                <a:gd name="T35" fmla="*/ 138 h 218"/>
                <a:gd name="T36" fmla="*/ 372 w 702"/>
                <a:gd name="T37" fmla="*/ 57 h 218"/>
                <a:gd name="T38" fmla="*/ 263 w 702"/>
                <a:gd name="T39" fmla="*/ 59 h 218"/>
                <a:gd name="T40" fmla="*/ 245 w 702"/>
                <a:gd name="T41" fmla="*/ 69 h 218"/>
                <a:gd name="T42" fmla="*/ 241 w 702"/>
                <a:gd name="T43" fmla="*/ 76 h 218"/>
                <a:gd name="T44" fmla="*/ 243 w 702"/>
                <a:gd name="T45" fmla="*/ 89 h 218"/>
                <a:gd name="T46" fmla="*/ 301 w 702"/>
                <a:gd name="T47" fmla="*/ 109 h 218"/>
                <a:gd name="T48" fmla="*/ 391 w 702"/>
                <a:gd name="T49" fmla="*/ 90 h 218"/>
                <a:gd name="T50" fmla="*/ 396 w 702"/>
                <a:gd name="T51" fmla="*/ 83 h 218"/>
                <a:gd name="T52" fmla="*/ 396 w 702"/>
                <a:gd name="T53" fmla="*/ 83 h 218"/>
                <a:gd name="T54" fmla="*/ 397 w 702"/>
                <a:gd name="T55" fmla="*/ 79 h 218"/>
                <a:gd name="T56" fmla="*/ 397 w 702"/>
                <a:gd name="T57" fmla="*/ 79 h 218"/>
                <a:gd name="T58" fmla="*/ 372 w 702"/>
                <a:gd name="T59" fmla="*/ 57 h 218"/>
                <a:gd name="T60" fmla="*/ 448 w 702"/>
                <a:gd name="T61" fmla="*/ 108 h 218"/>
                <a:gd name="T62" fmla="*/ 472 w 702"/>
                <a:gd name="T63" fmla="*/ 110 h 218"/>
                <a:gd name="T64" fmla="*/ 566 w 702"/>
                <a:gd name="T65" fmla="*/ 158 h 218"/>
                <a:gd name="T66" fmla="*/ 567 w 702"/>
                <a:gd name="T67" fmla="*/ 165 h 218"/>
                <a:gd name="T68" fmla="*/ 505 w 702"/>
                <a:gd name="T69" fmla="*/ 211 h 218"/>
                <a:gd name="T70" fmla="*/ 347 w 702"/>
                <a:gd name="T71" fmla="*/ 199 h 218"/>
                <a:gd name="T72" fmla="*/ 315 w 702"/>
                <a:gd name="T73" fmla="*/ 161 h 218"/>
                <a:gd name="T74" fmla="*/ 318 w 702"/>
                <a:gd name="T75" fmla="*/ 149 h 218"/>
                <a:gd name="T76" fmla="*/ 318 w 702"/>
                <a:gd name="T77" fmla="*/ 149 h 218"/>
                <a:gd name="T78" fmla="*/ 327 w 702"/>
                <a:gd name="T79" fmla="*/ 138 h 218"/>
                <a:gd name="T80" fmla="*/ 447 w 702"/>
                <a:gd name="T81" fmla="*/ 108 h 218"/>
                <a:gd name="T82" fmla="*/ 550 w 702"/>
                <a:gd name="T83" fmla="*/ 51 h 218"/>
                <a:gd name="T84" fmla="*/ 531 w 702"/>
                <a:gd name="T85" fmla="*/ 53 h 218"/>
                <a:gd name="T86" fmla="*/ 486 w 702"/>
                <a:gd name="T87" fmla="*/ 81 h 218"/>
                <a:gd name="T88" fmla="*/ 540 w 702"/>
                <a:gd name="T89" fmla="*/ 109 h 218"/>
                <a:gd name="T90" fmla="*/ 576 w 702"/>
                <a:gd name="T91" fmla="*/ 110 h 218"/>
                <a:gd name="T92" fmla="*/ 623 w 702"/>
                <a:gd name="T93" fmla="*/ 101 h 218"/>
                <a:gd name="T94" fmla="*/ 640 w 702"/>
                <a:gd name="T95" fmla="*/ 78 h 218"/>
                <a:gd name="T96" fmla="*/ 637 w 702"/>
                <a:gd name="T97" fmla="*/ 71 h 218"/>
                <a:gd name="T98" fmla="*/ 581 w 702"/>
                <a:gd name="T99" fmla="*/ 52 h 218"/>
                <a:gd name="T100" fmla="*/ 550 w 702"/>
                <a:gd name="T101" fmla="*/ 51 h 218"/>
                <a:gd name="T102" fmla="*/ 619 w 702"/>
                <a:gd name="T103" fmla="*/ 8 h 218"/>
                <a:gd name="T104" fmla="*/ 576 w 702"/>
                <a:gd name="T105" fmla="*/ 19 h 218"/>
                <a:gd name="T106" fmla="*/ 572 w 702"/>
                <a:gd name="T107" fmla="*/ 28 h 218"/>
                <a:gd name="T108" fmla="*/ 574 w 702"/>
                <a:gd name="T109" fmla="*/ 32 h 218"/>
                <a:gd name="T110" fmla="*/ 639 w 702"/>
                <a:gd name="T111" fmla="*/ 48 h 218"/>
                <a:gd name="T112" fmla="*/ 654 w 702"/>
                <a:gd name="T113" fmla="*/ 48 h 218"/>
                <a:gd name="T114" fmla="*/ 700 w 702"/>
                <a:gd name="T115" fmla="*/ 35 h 218"/>
                <a:gd name="T116" fmla="*/ 696 w 702"/>
                <a:gd name="T117" fmla="*/ 20 h 218"/>
                <a:gd name="T118" fmla="*/ 645 w 702"/>
                <a:gd name="T119" fmla="*/ 8 h 218"/>
                <a:gd name="T120" fmla="*/ 619 w 702"/>
                <a:gd name="T121" fmla="*/ 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2" h="218">
                  <a:moveTo>
                    <a:pt x="268" y="8"/>
                  </a:moveTo>
                  <a:cubicBezTo>
                    <a:pt x="260" y="5"/>
                    <a:pt x="248" y="2"/>
                    <a:pt x="234" y="1"/>
                  </a:cubicBezTo>
                  <a:cubicBezTo>
                    <a:pt x="212" y="0"/>
                    <a:pt x="189" y="1"/>
                    <a:pt x="172" y="5"/>
                  </a:cubicBezTo>
                  <a:cubicBezTo>
                    <a:pt x="168" y="6"/>
                    <a:pt x="165" y="7"/>
                    <a:pt x="163" y="8"/>
                  </a:cubicBezTo>
                  <a:cubicBezTo>
                    <a:pt x="160" y="9"/>
                    <a:pt x="157" y="10"/>
                    <a:pt x="155" y="11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52" y="13"/>
                    <a:pt x="150" y="15"/>
                    <a:pt x="149" y="17"/>
                  </a:cubicBezTo>
                  <a:cubicBezTo>
                    <a:pt x="147" y="20"/>
                    <a:pt x="147" y="23"/>
                    <a:pt x="149" y="26"/>
                  </a:cubicBezTo>
                  <a:cubicBezTo>
                    <a:pt x="150" y="28"/>
                    <a:pt x="153" y="30"/>
                    <a:pt x="156" y="32"/>
                  </a:cubicBezTo>
                  <a:cubicBezTo>
                    <a:pt x="163" y="36"/>
                    <a:pt x="176" y="39"/>
                    <a:pt x="193" y="40"/>
                  </a:cubicBezTo>
                  <a:cubicBezTo>
                    <a:pt x="219" y="42"/>
                    <a:pt x="246" y="39"/>
                    <a:pt x="262" y="34"/>
                  </a:cubicBezTo>
                  <a:cubicBezTo>
                    <a:pt x="266" y="33"/>
                    <a:pt x="269" y="32"/>
                    <a:pt x="271" y="31"/>
                  </a:cubicBezTo>
                  <a:cubicBezTo>
                    <a:pt x="273" y="29"/>
                    <a:pt x="275" y="28"/>
                    <a:pt x="277" y="26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5"/>
                    <a:pt x="279" y="24"/>
                    <a:pt x="279" y="22"/>
                  </a:cubicBezTo>
                  <a:cubicBezTo>
                    <a:pt x="280" y="19"/>
                    <a:pt x="280" y="16"/>
                    <a:pt x="277" y="13"/>
                  </a:cubicBezTo>
                  <a:cubicBezTo>
                    <a:pt x="275" y="11"/>
                    <a:pt x="272" y="9"/>
                    <a:pt x="268" y="8"/>
                  </a:cubicBezTo>
                  <a:close/>
                  <a:moveTo>
                    <a:pt x="214" y="123"/>
                  </a:moveTo>
                  <a:cubicBezTo>
                    <a:pt x="204" y="117"/>
                    <a:pt x="190" y="112"/>
                    <a:pt x="174" y="108"/>
                  </a:cubicBezTo>
                  <a:cubicBezTo>
                    <a:pt x="141" y="101"/>
                    <a:pt x="101" y="100"/>
                    <a:pt x="66" y="107"/>
                  </a:cubicBezTo>
                  <a:cubicBezTo>
                    <a:pt x="59" y="109"/>
                    <a:pt x="53" y="110"/>
                    <a:pt x="47" y="112"/>
                  </a:cubicBezTo>
                  <a:cubicBezTo>
                    <a:pt x="40" y="114"/>
                    <a:pt x="34" y="117"/>
                    <a:pt x="28" y="119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17" y="124"/>
                    <a:pt x="9" y="131"/>
                    <a:pt x="5" y="137"/>
                  </a:cubicBezTo>
                  <a:cubicBezTo>
                    <a:pt x="1" y="143"/>
                    <a:pt x="0" y="149"/>
                    <a:pt x="1" y="154"/>
                  </a:cubicBezTo>
                  <a:cubicBezTo>
                    <a:pt x="2" y="160"/>
                    <a:pt x="5" y="165"/>
                    <a:pt x="10" y="170"/>
                  </a:cubicBezTo>
                  <a:cubicBezTo>
                    <a:pt x="19" y="178"/>
                    <a:pt x="34" y="185"/>
                    <a:pt x="55" y="190"/>
                  </a:cubicBezTo>
                  <a:cubicBezTo>
                    <a:pt x="99" y="200"/>
                    <a:pt x="152" y="196"/>
                    <a:pt x="187" y="184"/>
                  </a:cubicBezTo>
                  <a:cubicBezTo>
                    <a:pt x="194" y="182"/>
                    <a:pt x="200" y="179"/>
                    <a:pt x="206" y="177"/>
                  </a:cubicBezTo>
                  <a:cubicBezTo>
                    <a:pt x="211" y="174"/>
                    <a:pt x="216" y="171"/>
                    <a:pt x="219" y="168"/>
                  </a:cubicBezTo>
                  <a:cubicBezTo>
                    <a:pt x="219" y="167"/>
                    <a:pt x="219" y="167"/>
                    <a:pt x="219" y="167"/>
                  </a:cubicBezTo>
                  <a:cubicBezTo>
                    <a:pt x="219" y="167"/>
                    <a:pt x="219" y="167"/>
                    <a:pt x="219" y="167"/>
                  </a:cubicBezTo>
                  <a:cubicBezTo>
                    <a:pt x="219" y="167"/>
                    <a:pt x="219" y="167"/>
                    <a:pt x="219" y="167"/>
                  </a:cubicBezTo>
                  <a:cubicBezTo>
                    <a:pt x="219" y="167"/>
                    <a:pt x="219" y="167"/>
                    <a:pt x="219" y="167"/>
                  </a:cubicBezTo>
                  <a:cubicBezTo>
                    <a:pt x="224" y="164"/>
                    <a:pt x="227" y="160"/>
                    <a:pt x="228" y="156"/>
                  </a:cubicBezTo>
                  <a:cubicBezTo>
                    <a:pt x="231" y="150"/>
                    <a:pt x="231" y="144"/>
                    <a:pt x="228" y="138"/>
                  </a:cubicBezTo>
                  <a:cubicBezTo>
                    <a:pt x="226" y="133"/>
                    <a:pt x="221" y="128"/>
                    <a:pt x="214" y="123"/>
                  </a:cubicBezTo>
                  <a:close/>
                  <a:moveTo>
                    <a:pt x="372" y="57"/>
                  </a:moveTo>
                  <a:cubicBezTo>
                    <a:pt x="362" y="54"/>
                    <a:pt x="349" y="52"/>
                    <a:pt x="335" y="51"/>
                  </a:cubicBezTo>
                  <a:cubicBezTo>
                    <a:pt x="309" y="49"/>
                    <a:pt x="282" y="52"/>
                    <a:pt x="263" y="59"/>
                  </a:cubicBezTo>
                  <a:cubicBezTo>
                    <a:pt x="259" y="60"/>
                    <a:pt x="256" y="62"/>
                    <a:pt x="253" y="64"/>
                  </a:cubicBezTo>
                  <a:cubicBezTo>
                    <a:pt x="250" y="65"/>
                    <a:pt x="247" y="67"/>
                    <a:pt x="245" y="69"/>
                  </a:cubicBezTo>
                  <a:cubicBezTo>
                    <a:pt x="245" y="69"/>
                    <a:pt x="245" y="69"/>
                    <a:pt x="245" y="69"/>
                  </a:cubicBezTo>
                  <a:cubicBezTo>
                    <a:pt x="243" y="72"/>
                    <a:pt x="241" y="74"/>
                    <a:pt x="241" y="76"/>
                  </a:cubicBezTo>
                  <a:cubicBezTo>
                    <a:pt x="240" y="76"/>
                    <a:pt x="240" y="76"/>
                    <a:pt x="240" y="76"/>
                  </a:cubicBezTo>
                  <a:cubicBezTo>
                    <a:pt x="239" y="81"/>
                    <a:pt x="240" y="85"/>
                    <a:pt x="243" y="89"/>
                  </a:cubicBezTo>
                  <a:cubicBezTo>
                    <a:pt x="245" y="92"/>
                    <a:pt x="249" y="96"/>
                    <a:pt x="255" y="98"/>
                  </a:cubicBezTo>
                  <a:cubicBezTo>
                    <a:pt x="265" y="103"/>
                    <a:pt x="281" y="107"/>
                    <a:pt x="301" y="109"/>
                  </a:cubicBezTo>
                  <a:cubicBezTo>
                    <a:pt x="335" y="111"/>
                    <a:pt x="366" y="105"/>
                    <a:pt x="383" y="96"/>
                  </a:cubicBezTo>
                  <a:cubicBezTo>
                    <a:pt x="386" y="94"/>
                    <a:pt x="389" y="92"/>
                    <a:pt x="391" y="90"/>
                  </a:cubicBezTo>
                  <a:cubicBezTo>
                    <a:pt x="394" y="88"/>
                    <a:pt x="396" y="86"/>
                    <a:pt x="396" y="83"/>
                  </a:cubicBezTo>
                  <a:cubicBezTo>
                    <a:pt x="396" y="83"/>
                    <a:pt x="396" y="83"/>
                    <a:pt x="396" y="83"/>
                  </a:cubicBezTo>
                  <a:cubicBezTo>
                    <a:pt x="396" y="83"/>
                    <a:pt x="396" y="83"/>
                    <a:pt x="396" y="83"/>
                  </a:cubicBezTo>
                  <a:cubicBezTo>
                    <a:pt x="396" y="83"/>
                    <a:pt x="396" y="83"/>
                    <a:pt x="396" y="83"/>
                  </a:cubicBezTo>
                  <a:cubicBezTo>
                    <a:pt x="397" y="82"/>
                    <a:pt x="397" y="81"/>
                    <a:pt x="397" y="80"/>
                  </a:cubicBezTo>
                  <a:cubicBezTo>
                    <a:pt x="397" y="79"/>
                    <a:pt x="397" y="79"/>
                    <a:pt x="397" y="79"/>
                  </a:cubicBezTo>
                  <a:cubicBezTo>
                    <a:pt x="397" y="79"/>
                    <a:pt x="397" y="79"/>
                    <a:pt x="397" y="79"/>
                  </a:cubicBezTo>
                  <a:cubicBezTo>
                    <a:pt x="397" y="79"/>
                    <a:pt x="397" y="79"/>
                    <a:pt x="397" y="79"/>
                  </a:cubicBezTo>
                  <a:cubicBezTo>
                    <a:pt x="397" y="74"/>
                    <a:pt x="395" y="70"/>
                    <a:pt x="390" y="66"/>
                  </a:cubicBezTo>
                  <a:cubicBezTo>
                    <a:pt x="386" y="63"/>
                    <a:pt x="380" y="60"/>
                    <a:pt x="372" y="57"/>
                  </a:cubicBezTo>
                  <a:close/>
                  <a:moveTo>
                    <a:pt x="448" y="108"/>
                  </a:moveTo>
                  <a:cubicBezTo>
                    <a:pt x="448" y="108"/>
                    <a:pt x="448" y="108"/>
                    <a:pt x="448" y="108"/>
                  </a:cubicBezTo>
                  <a:cubicBezTo>
                    <a:pt x="448" y="108"/>
                    <a:pt x="448" y="108"/>
                    <a:pt x="448" y="108"/>
                  </a:cubicBezTo>
                  <a:cubicBezTo>
                    <a:pt x="456" y="109"/>
                    <a:pt x="464" y="109"/>
                    <a:pt x="472" y="110"/>
                  </a:cubicBezTo>
                  <a:cubicBezTo>
                    <a:pt x="479" y="111"/>
                    <a:pt x="487" y="112"/>
                    <a:pt x="494" y="114"/>
                  </a:cubicBezTo>
                  <a:cubicBezTo>
                    <a:pt x="533" y="122"/>
                    <a:pt x="561" y="138"/>
                    <a:pt x="566" y="158"/>
                  </a:cubicBezTo>
                  <a:cubicBezTo>
                    <a:pt x="566" y="158"/>
                    <a:pt x="566" y="158"/>
                    <a:pt x="566" y="158"/>
                  </a:cubicBezTo>
                  <a:cubicBezTo>
                    <a:pt x="567" y="161"/>
                    <a:pt x="567" y="163"/>
                    <a:pt x="567" y="165"/>
                  </a:cubicBezTo>
                  <a:cubicBezTo>
                    <a:pt x="566" y="175"/>
                    <a:pt x="560" y="185"/>
                    <a:pt x="549" y="193"/>
                  </a:cubicBezTo>
                  <a:cubicBezTo>
                    <a:pt x="538" y="200"/>
                    <a:pt x="523" y="207"/>
                    <a:pt x="505" y="211"/>
                  </a:cubicBezTo>
                  <a:cubicBezTo>
                    <a:pt x="485" y="215"/>
                    <a:pt x="461" y="218"/>
                    <a:pt x="435" y="217"/>
                  </a:cubicBezTo>
                  <a:cubicBezTo>
                    <a:pt x="398" y="216"/>
                    <a:pt x="368" y="209"/>
                    <a:pt x="347" y="199"/>
                  </a:cubicBezTo>
                  <a:cubicBezTo>
                    <a:pt x="337" y="194"/>
                    <a:pt x="329" y="188"/>
                    <a:pt x="324" y="182"/>
                  </a:cubicBezTo>
                  <a:cubicBezTo>
                    <a:pt x="318" y="175"/>
                    <a:pt x="315" y="168"/>
                    <a:pt x="315" y="161"/>
                  </a:cubicBezTo>
                  <a:cubicBezTo>
                    <a:pt x="315" y="157"/>
                    <a:pt x="316" y="153"/>
                    <a:pt x="318" y="149"/>
                  </a:cubicBezTo>
                  <a:cubicBezTo>
                    <a:pt x="318" y="149"/>
                    <a:pt x="318" y="149"/>
                    <a:pt x="318" y="149"/>
                  </a:cubicBezTo>
                  <a:cubicBezTo>
                    <a:pt x="318" y="149"/>
                    <a:pt x="318" y="149"/>
                    <a:pt x="318" y="149"/>
                  </a:cubicBezTo>
                  <a:cubicBezTo>
                    <a:pt x="318" y="149"/>
                    <a:pt x="318" y="149"/>
                    <a:pt x="318" y="149"/>
                  </a:cubicBezTo>
                  <a:cubicBezTo>
                    <a:pt x="320" y="145"/>
                    <a:pt x="323" y="142"/>
                    <a:pt x="327" y="138"/>
                  </a:cubicBezTo>
                  <a:cubicBezTo>
                    <a:pt x="327" y="138"/>
                    <a:pt x="327" y="138"/>
                    <a:pt x="327" y="138"/>
                  </a:cubicBezTo>
                  <a:cubicBezTo>
                    <a:pt x="330" y="135"/>
                    <a:pt x="335" y="132"/>
                    <a:pt x="339" y="129"/>
                  </a:cubicBezTo>
                  <a:cubicBezTo>
                    <a:pt x="364" y="115"/>
                    <a:pt x="405" y="107"/>
                    <a:pt x="447" y="108"/>
                  </a:cubicBezTo>
                  <a:cubicBezTo>
                    <a:pt x="448" y="108"/>
                    <a:pt x="448" y="108"/>
                    <a:pt x="448" y="108"/>
                  </a:cubicBezTo>
                  <a:close/>
                  <a:moveTo>
                    <a:pt x="550" y="51"/>
                  </a:moveTo>
                  <a:cubicBezTo>
                    <a:pt x="550" y="51"/>
                    <a:pt x="550" y="51"/>
                    <a:pt x="550" y="51"/>
                  </a:cubicBezTo>
                  <a:cubicBezTo>
                    <a:pt x="544" y="52"/>
                    <a:pt x="537" y="52"/>
                    <a:pt x="531" y="53"/>
                  </a:cubicBezTo>
                  <a:cubicBezTo>
                    <a:pt x="518" y="55"/>
                    <a:pt x="507" y="59"/>
                    <a:pt x="499" y="63"/>
                  </a:cubicBezTo>
                  <a:cubicBezTo>
                    <a:pt x="490" y="68"/>
                    <a:pt x="485" y="74"/>
                    <a:pt x="486" y="81"/>
                  </a:cubicBezTo>
                  <a:cubicBezTo>
                    <a:pt x="486" y="81"/>
                    <a:pt x="486" y="82"/>
                    <a:pt x="486" y="82"/>
                  </a:cubicBezTo>
                  <a:cubicBezTo>
                    <a:pt x="488" y="95"/>
                    <a:pt x="510" y="105"/>
                    <a:pt x="540" y="109"/>
                  </a:cubicBezTo>
                  <a:cubicBezTo>
                    <a:pt x="545" y="109"/>
                    <a:pt x="551" y="110"/>
                    <a:pt x="557" y="110"/>
                  </a:cubicBezTo>
                  <a:cubicBezTo>
                    <a:pt x="563" y="110"/>
                    <a:pt x="569" y="110"/>
                    <a:pt x="576" y="110"/>
                  </a:cubicBezTo>
                  <a:cubicBezTo>
                    <a:pt x="576" y="110"/>
                    <a:pt x="576" y="110"/>
                    <a:pt x="576" y="110"/>
                  </a:cubicBezTo>
                  <a:cubicBezTo>
                    <a:pt x="596" y="109"/>
                    <a:pt x="612" y="105"/>
                    <a:pt x="623" y="101"/>
                  </a:cubicBezTo>
                  <a:cubicBezTo>
                    <a:pt x="629" y="98"/>
                    <a:pt x="634" y="95"/>
                    <a:pt x="637" y="91"/>
                  </a:cubicBezTo>
                  <a:cubicBezTo>
                    <a:pt x="640" y="87"/>
                    <a:pt x="642" y="83"/>
                    <a:pt x="640" y="78"/>
                  </a:cubicBezTo>
                  <a:cubicBezTo>
                    <a:pt x="640" y="76"/>
                    <a:pt x="639" y="74"/>
                    <a:pt x="637" y="71"/>
                  </a:cubicBezTo>
                  <a:cubicBezTo>
                    <a:pt x="637" y="71"/>
                    <a:pt x="637" y="71"/>
                    <a:pt x="637" y="71"/>
                  </a:cubicBezTo>
                  <a:cubicBezTo>
                    <a:pt x="637" y="71"/>
                    <a:pt x="637" y="71"/>
                    <a:pt x="637" y="71"/>
                  </a:cubicBezTo>
                  <a:cubicBezTo>
                    <a:pt x="628" y="61"/>
                    <a:pt x="606" y="54"/>
                    <a:pt x="581" y="52"/>
                  </a:cubicBezTo>
                  <a:cubicBezTo>
                    <a:pt x="576" y="52"/>
                    <a:pt x="571" y="51"/>
                    <a:pt x="566" y="51"/>
                  </a:cubicBezTo>
                  <a:cubicBezTo>
                    <a:pt x="561" y="51"/>
                    <a:pt x="555" y="51"/>
                    <a:pt x="550" y="51"/>
                  </a:cubicBezTo>
                  <a:close/>
                  <a:moveTo>
                    <a:pt x="619" y="8"/>
                  </a:moveTo>
                  <a:cubicBezTo>
                    <a:pt x="619" y="8"/>
                    <a:pt x="619" y="8"/>
                    <a:pt x="619" y="8"/>
                  </a:cubicBezTo>
                  <a:cubicBezTo>
                    <a:pt x="605" y="8"/>
                    <a:pt x="594" y="10"/>
                    <a:pt x="585" y="13"/>
                  </a:cubicBezTo>
                  <a:cubicBezTo>
                    <a:pt x="581" y="15"/>
                    <a:pt x="578" y="17"/>
                    <a:pt x="576" y="19"/>
                  </a:cubicBezTo>
                  <a:cubicBezTo>
                    <a:pt x="576" y="19"/>
                    <a:pt x="575" y="19"/>
                    <a:pt x="575" y="19"/>
                  </a:cubicBezTo>
                  <a:cubicBezTo>
                    <a:pt x="572" y="21"/>
                    <a:pt x="571" y="25"/>
                    <a:pt x="572" y="28"/>
                  </a:cubicBezTo>
                  <a:cubicBezTo>
                    <a:pt x="572" y="28"/>
                    <a:pt x="572" y="28"/>
                    <a:pt x="572" y="28"/>
                  </a:cubicBezTo>
                  <a:cubicBezTo>
                    <a:pt x="572" y="29"/>
                    <a:pt x="573" y="30"/>
                    <a:pt x="574" y="32"/>
                  </a:cubicBezTo>
                  <a:cubicBezTo>
                    <a:pt x="579" y="39"/>
                    <a:pt x="600" y="45"/>
                    <a:pt x="625" y="47"/>
                  </a:cubicBezTo>
                  <a:cubicBezTo>
                    <a:pt x="629" y="48"/>
                    <a:pt x="634" y="48"/>
                    <a:pt x="639" y="48"/>
                  </a:cubicBezTo>
                  <a:cubicBezTo>
                    <a:pt x="644" y="48"/>
                    <a:pt x="649" y="48"/>
                    <a:pt x="654" y="48"/>
                  </a:cubicBezTo>
                  <a:cubicBezTo>
                    <a:pt x="654" y="48"/>
                    <a:pt x="654" y="48"/>
                    <a:pt x="654" y="48"/>
                  </a:cubicBezTo>
                  <a:cubicBezTo>
                    <a:pt x="672" y="47"/>
                    <a:pt x="685" y="44"/>
                    <a:pt x="692" y="40"/>
                  </a:cubicBezTo>
                  <a:cubicBezTo>
                    <a:pt x="696" y="39"/>
                    <a:pt x="698" y="37"/>
                    <a:pt x="700" y="35"/>
                  </a:cubicBezTo>
                  <a:cubicBezTo>
                    <a:pt x="702" y="32"/>
                    <a:pt x="702" y="29"/>
                    <a:pt x="701" y="26"/>
                  </a:cubicBezTo>
                  <a:cubicBezTo>
                    <a:pt x="700" y="24"/>
                    <a:pt x="698" y="22"/>
                    <a:pt x="696" y="20"/>
                  </a:cubicBezTo>
                  <a:cubicBezTo>
                    <a:pt x="696" y="20"/>
                    <a:pt x="696" y="20"/>
                    <a:pt x="696" y="20"/>
                  </a:cubicBezTo>
                  <a:cubicBezTo>
                    <a:pt x="686" y="14"/>
                    <a:pt x="666" y="9"/>
                    <a:pt x="645" y="8"/>
                  </a:cubicBezTo>
                  <a:cubicBezTo>
                    <a:pt x="641" y="8"/>
                    <a:pt x="636" y="7"/>
                    <a:pt x="632" y="7"/>
                  </a:cubicBezTo>
                  <a:cubicBezTo>
                    <a:pt x="628" y="7"/>
                    <a:pt x="623" y="7"/>
                    <a:pt x="619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5"/>
            <p:cNvSpPr>
              <a:spLocks noEditPoints="1"/>
            </p:cNvSpPr>
            <p:nvPr/>
          </p:nvSpPr>
          <p:spPr bwMode="auto">
            <a:xfrm>
              <a:off x="2123097" y="2911703"/>
              <a:ext cx="1864576" cy="392249"/>
            </a:xfrm>
            <a:custGeom>
              <a:avLst/>
              <a:gdLst>
                <a:gd name="T0" fmla="*/ 895 w 1003"/>
                <a:gd name="T1" fmla="*/ 47 h 211"/>
                <a:gd name="T2" fmla="*/ 999 w 1003"/>
                <a:gd name="T3" fmla="*/ 18 h 211"/>
                <a:gd name="T4" fmla="*/ 1003 w 1003"/>
                <a:gd name="T5" fmla="*/ 28 h 211"/>
                <a:gd name="T6" fmla="*/ 897 w 1003"/>
                <a:gd name="T7" fmla="*/ 56 h 211"/>
                <a:gd name="T8" fmla="*/ 895 w 1003"/>
                <a:gd name="T9" fmla="*/ 47 h 211"/>
                <a:gd name="T10" fmla="*/ 895 w 1003"/>
                <a:gd name="T11" fmla="*/ 47 h 211"/>
                <a:gd name="T12" fmla="*/ 0 w 1003"/>
                <a:gd name="T13" fmla="*/ 201 h 211"/>
                <a:gd name="T14" fmla="*/ 147 w 1003"/>
                <a:gd name="T15" fmla="*/ 144 h 211"/>
                <a:gd name="T16" fmla="*/ 152 w 1003"/>
                <a:gd name="T17" fmla="*/ 154 h 211"/>
                <a:gd name="T18" fmla="*/ 5 w 1003"/>
                <a:gd name="T19" fmla="*/ 211 h 211"/>
                <a:gd name="T20" fmla="*/ 0 w 1003"/>
                <a:gd name="T21" fmla="*/ 201 h 211"/>
                <a:gd name="T22" fmla="*/ 0 w 1003"/>
                <a:gd name="T23" fmla="*/ 201 h 211"/>
                <a:gd name="T24" fmla="*/ 74 w 1003"/>
                <a:gd name="T25" fmla="*/ 0 h 211"/>
                <a:gd name="T26" fmla="*/ 237 w 1003"/>
                <a:gd name="T27" fmla="*/ 49 h 211"/>
                <a:gd name="T28" fmla="*/ 235 w 1003"/>
                <a:gd name="T29" fmla="*/ 59 h 211"/>
                <a:gd name="T30" fmla="*/ 71 w 1003"/>
                <a:gd name="T31" fmla="*/ 9 h 211"/>
                <a:gd name="T32" fmla="*/ 74 w 1003"/>
                <a:gd name="T33" fmla="*/ 0 h 211"/>
                <a:gd name="T34" fmla="*/ 74 w 1003"/>
                <a:gd name="T35" fmla="*/ 0 h 211"/>
                <a:gd name="T36" fmla="*/ 395 w 1003"/>
                <a:gd name="T37" fmla="*/ 156 h 211"/>
                <a:gd name="T38" fmla="*/ 464 w 1003"/>
                <a:gd name="T39" fmla="*/ 187 h 211"/>
                <a:gd name="T40" fmla="*/ 459 w 1003"/>
                <a:gd name="T41" fmla="*/ 196 h 211"/>
                <a:gd name="T42" fmla="*/ 391 w 1003"/>
                <a:gd name="T43" fmla="*/ 166 h 211"/>
                <a:gd name="T44" fmla="*/ 395 w 1003"/>
                <a:gd name="T45" fmla="*/ 156 h 211"/>
                <a:gd name="T46" fmla="*/ 395 w 1003"/>
                <a:gd name="T47" fmla="*/ 156 h 211"/>
                <a:gd name="T48" fmla="*/ 686 w 1003"/>
                <a:gd name="T49" fmla="*/ 189 h 211"/>
                <a:gd name="T50" fmla="*/ 767 w 1003"/>
                <a:gd name="T51" fmla="*/ 156 h 211"/>
                <a:gd name="T52" fmla="*/ 772 w 1003"/>
                <a:gd name="T53" fmla="*/ 166 h 211"/>
                <a:gd name="T54" fmla="*/ 691 w 1003"/>
                <a:gd name="T55" fmla="*/ 199 h 211"/>
                <a:gd name="T56" fmla="*/ 686 w 1003"/>
                <a:gd name="T57" fmla="*/ 18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3" h="211">
                  <a:moveTo>
                    <a:pt x="895" y="47"/>
                  </a:moveTo>
                  <a:lnTo>
                    <a:pt x="999" y="18"/>
                  </a:lnTo>
                  <a:lnTo>
                    <a:pt x="1003" y="28"/>
                  </a:lnTo>
                  <a:lnTo>
                    <a:pt x="897" y="56"/>
                  </a:lnTo>
                  <a:lnTo>
                    <a:pt x="895" y="47"/>
                  </a:lnTo>
                  <a:lnTo>
                    <a:pt x="895" y="47"/>
                  </a:lnTo>
                  <a:close/>
                  <a:moveTo>
                    <a:pt x="0" y="201"/>
                  </a:moveTo>
                  <a:lnTo>
                    <a:pt x="147" y="144"/>
                  </a:lnTo>
                  <a:lnTo>
                    <a:pt x="152" y="154"/>
                  </a:lnTo>
                  <a:lnTo>
                    <a:pt x="5" y="211"/>
                  </a:lnTo>
                  <a:lnTo>
                    <a:pt x="0" y="201"/>
                  </a:lnTo>
                  <a:lnTo>
                    <a:pt x="0" y="201"/>
                  </a:lnTo>
                  <a:close/>
                  <a:moveTo>
                    <a:pt x="74" y="0"/>
                  </a:moveTo>
                  <a:lnTo>
                    <a:pt x="237" y="49"/>
                  </a:lnTo>
                  <a:lnTo>
                    <a:pt x="235" y="59"/>
                  </a:lnTo>
                  <a:lnTo>
                    <a:pt x="71" y="9"/>
                  </a:lnTo>
                  <a:lnTo>
                    <a:pt x="74" y="0"/>
                  </a:lnTo>
                  <a:lnTo>
                    <a:pt x="74" y="0"/>
                  </a:lnTo>
                  <a:close/>
                  <a:moveTo>
                    <a:pt x="395" y="156"/>
                  </a:moveTo>
                  <a:lnTo>
                    <a:pt x="464" y="187"/>
                  </a:lnTo>
                  <a:lnTo>
                    <a:pt x="459" y="196"/>
                  </a:lnTo>
                  <a:lnTo>
                    <a:pt x="391" y="166"/>
                  </a:lnTo>
                  <a:lnTo>
                    <a:pt x="395" y="156"/>
                  </a:lnTo>
                  <a:lnTo>
                    <a:pt x="395" y="156"/>
                  </a:lnTo>
                  <a:close/>
                  <a:moveTo>
                    <a:pt x="686" y="189"/>
                  </a:moveTo>
                  <a:lnTo>
                    <a:pt x="767" y="156"/>
                  </a:lnTo>
                  <a:lnTo>
                    <a:pt x="772" y="166"/>
                  </a:lnTo>
                  <a:lnTo>
                    <a:pt x="691" y="199"/>
                  </a:lnTo>
                  <a:lnTo>
                    <a:pt x="686" y="1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2097072" y="2173681"/>
              <a:ext cx="260259" cy="674817"/>
              <a:chOff x="1376300" y="2637298"/>
              <a:chExt cx="307527" cy="797376"/>
            </a:xfrm>
          </p:grpSpPr>
          <p:sp>
            <p:nvSpPr>
              <p:cNvPr id="183" name="Freeform 182"/>
              <p:cNvSpPr>
                <a:spLocks noEditPoints="1"/>
              </p:cNvSpPr>
              <p:nvPr/>
            </p:nvSpPr>
            <p:spPr bwMode="auto">
              <a:xfrm>
                <a:off x="1521277" y="2637298"/>
                <a:ext cx="162550" cy="797376"/>
              </a:xfrm>
              <a:custGeom>
                <a:avLst/>
                <a:gdLst>
                  <a:gd name="T0" fmla="*/ 1 w 31"/>
                  <a:gd name="T1" fmla="*/ 59 h 153"/>
                  <a:gd name="T2" fmla="*/ 0 w 31"/>
                  <a:gd name="T3" fmla="*/ 83 h 153"/>
                  <a:gd name="T4" fmla="*/ 0 w 31"/>
                  <a:gd name="T5" fmla="*/ 153 h 153"/>
                  <a:gd name="T6" fmla="*/ 0 w 31"/>
                  <a:gd name="T7" fmla="*/ 153 h 153"/>
                  <a:gd name="T8" fmla="*/ 0 w 31"/>
                  <a:gd name="T9" fmla="*/ 150 h 153"/>
                  <a:gd name="T10" fmla="*/ 0 w 31"/>
                  <a:gd name="T11" fmla="*/ 100 h 153"/>
                  <a:gd name="T12" fmla="*/ 3 w 31"/>
                  <a:gd name="T13" fmla="*/ 119 h 153"/>
                  <a:gd name="T14" fmla="*/ 3 w 31"/>
                  <a:gd name="T15" fmla="*/ 151 h 153"/>
                  <a:gd name="T16" fmla="*/ 4 w 31"/>
                  <a:gd name="T17" fmla="*/ 153 h 153"/>
                  <a:gd name="T18" fmla="*/ 4 w 31"/>
                  <a:gd name="T19" fmla="*/ 153 h 153"/>
                  <a:gd name="T20" fmla="*/ 6 w 31"/>
                  <a:gd name="T21" fmla="*/ 153 h 153"/>
                  <a:gd name="T22" fmla="*/ 8 w 31"/>
                  <a:gd name="T23" fmla="*/ 153 h 153"/>
                  <a:gd name="T24" fmla="*/ 9 w 31"/>
                  <a:gd name="T25" fmla="*/ 153 h 153"/>
                  <a:gd name="T26" fmla="*/ 11 w 31"/>
                  <a:gd name="T27" fmla="*/ 153 h 153"/>
                  <a:gd name="T28" fmla="*/ 11 w 31"/>
                  <a:gd name="T29" fmla="*/ 153 h 153"/>
                  <a:gd name="T30" fmla="*/ 14 w 31"/>
                  <a:gd name="T31" fmla="*/ 153 h 153"/>
                  <a:gd name="T32" fmla="*/ 14 w 31"/>
                  <a:gd name="T33" fmla="*/ 153 h 153"/>
                  <a:gd name="T34" fmla="*/ 16 w 31"/>
                  <a:gd name="T35" fmla="*/ 153 h 153"/>
                  <a:gd name="T36" fmla="*/ 17 w 31"/>
                  <a:gd name="T37" fmla="*/ 153 h 153"/>
                  <a:gd name="T38" fmla="*/ 17 w 31"/>
                  <a:gd name="T39" fmla="*/ 153 h 153"/>
                  <a:gd name="T40" fmla="*/ 17 w 31"/>
                  <a:gd name="T41" fmla="*/ 151 h 153"/>
                  <a:gd name="T42" fmla="*/ 17 w 31"/>
                  <a:gd name="T43" fmla="*/ 150 h 153"/>
                  <a:gd name="T44" fmla="*/ 18 w 31"/>
                  <a:gd name="T45" fmla="*/ 100 h 153"/>
                  <a:gd name="T46" fmla="*/ 20 w 31"/>
                  <a:gd name="T47" fmla="*/ 80 h 153"/>
                  <a:gd name="T48" fmla="*/ 19 w 31"/>
                  <a:gd name="T49" fmla="*/ 96 h 153"/>
                  <a:gd name="T50" fmla="*/ 30 w 31"/>
                  <a:gd name="T51" fmla="*/ 96 h 153"/>
                  <a:gd name="T52" fmla="*/ 31 w 31"/>
                  <a:gd name="T53" fmla="*/ 81 h 153"/>
                  <a:gd name="T54" fmla="*/ 29 w 31"/>
                  <a:gd name="T55" fmla="*/ 69 h 153"/>
                  <a:gd name="T56" fmla="*/ 26 w 31"/>
                  <a:gd name="T57" fmla="*/ 58 h 153"/>
                  <a:gd name="T58" fmla="*/ 8 w 31"/>
                  <a:gd name="T59" fmla="*/ 44 h 153"/>
                  <a:gd name="T60" fmla="*/ 4 w 31"/>
                  <a:gd name="T61" fmla="*/ 50 h 153"/>
                  <a:gd name="T62" fmla="*/ 2 w 31"/>
                  <a:gd name="T63" fmla="*/ 58 h 153"/>
                  <a:gd name="T64" fmla="*/ 0 w 31"/>
                  <a:gd name="T65" fmla="*/ 83 h 153"/>
                  <a:gd name="T66" fmla="*/ 1 w 31"/>
                  <a:gd name="T67" fmla="*/ 0 h 153"/>
                  <a:gd name="T68" fmla="*/ 2 w 31"/>
                  <a:gd name="T69" fmla="*/ 0 h 153"/>
                  <a:gd name="T70" fmla="*/ 17 w 31"/>
                  <a:gd name="T71" fmla="*/ 29 h 153"/>
                  <a:gd name="T72" fmla="*/ 0 w 31"/>
                  <a:gd name="T73" fmla="*/ 0 h 153"/>
                  <a:gd name="T74" fmla="*/ 0 w 31"/>
                  <a:gd name="T75" fmla="*/ 18 h 153"/>
                  <a:gd name="T76" fmla="*/ 2 w 31"/>
                  <a:gd name="T77" fmla="*/ 19 h 153"/>
                  <a:gd name="T78" fmla="*/ 4 w 31"/>
                  <a:gd name="T79" fmla="*/ 19 h 153"/>
                  <a:gd name="T80" fmla="*/ 5 w 31"/>
                  <a:gd name="T81" fmla="*/ 20 h 153"/>
                  <a:gd name="T82" fmla="*/ 7 w 31"/>
                  <a:gd name="T83" fmla="*/ 20 h 153"/>
                  <a:gd name="T84" fmla="*/ 9 w 31"/>
                  <a:gd name="T85" fmla="*/ 21 h 153"/>
                  <a:gd name="T86" fmla="*/ 10 w 31"/>
                  <a:gd name="T87" fmla="*/ 21 h 153"/>
                  <a:gd name="T88" fmla="*/ 12 w 31"/>
                  <a:gd name="T89" fmla="*/ 21 h 153"/>
                  <a:gd name="T90" fmla="*/ 14 w 31"/>
                  <a:gd name="T91" fmla="*/ 22 h 153"/>
                  <a:gd name="T92" fmla="*/ 16 w 31"/>
                  <a:gd name="T93" fmla="*/ 22 h 153"/>
                  <a:gd name="T94" fmla="*/ 16 w 31"/>
                  <a:gd name="T95" fmla="*/ 22 h 153"/>
                  <a:gd name="T96" fmla="*/ 16 w 31"/>
                  <a:gd name="T97" fmla="*/ 23 h 153"/>
                  <a:gd name="T98" fmla="*/ 16 w 31"/>
                  <a:gd name="T99" fmla="*/ 23 h 153"/>
                  <a:gd name="T100" fmla="*/ 16 w 31"/>
                  <a:gd name="T101" fmla="*/ 24 h 153"/>
                  <a:gd name="T102" fmla="*/ 16 w 31"/>
                  <a:gd name="T103" fmla="*/ 24 h 153"/>
                  <a:gd name="T104" fmla="*/ 16 w 31"/>
                  <a:gd name="T105" fmla="*/ 25 h 153"/>
                  <a:gd name="T106" fmla="*/ 16 w 31"/>
                  <a:gd name="T107" fmla="*/ 25 h 153"/>
                  <a:gd name="T108" fmla="*/ 16 w 31"/>
                  <a:gd name="T109" fmla="*/ 26 h 153"/>
                  <a:gd name="T110" fmla="*/ 16 w 31"/>
                  <a:gd name="T111" fmla="*/ 26 h 153"/>
                  <a:gd name="T112" fmla="*/ 16 w 31"/>
                  <a:gd name="T113" fmla="*/ 27 h 153"/>
                  <a:gd name="T114" fmla="*/ 16 w 31"/>
                  <a:gd name="T115" fmla="*/ 28 h 153"/>
                  <a:gd name="T116" fmla="*/ 16 w 31"/>
                  <a:gd name="T117" fmla="*/ 28 h 153"/>
                  <a:gd name="T118" fmla="*/ 16 w 31"/>
                  <a:gd name="T119" fmla="*/ 29 h 153"/>
                  <a:gd name="T120" fmla="*/ 16 w 31"/>
                  <a:gd name="T121" fmla="*/ 29 h 153"/>
                  <a:gd name="T122" fmla="*/ 15 w 31"/>
                  <a:gd name="T123" fmla="*/ 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" h="153">
                    <a:moveTo>
                      <a:pt x="0" y="54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7"/>
                      <a:pt x="1" y="57"/>
                      <a:pt x="1" y="5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54"/>
                      <a:pt x="0" y="54"/>
                      <a:pt x="0" y="54"/>
                    </a:cubicBezTo>
                    <a:close/>
                    <a:moveTo>
                      <a:pt x="0" y="83"/>
                    </a:move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2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98"/>
                      <a:pt x="3" y="98"/>
                      <a:pt x="3" y="100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3" y="151"/>
                      <a:pt x="3" y="151"/>
                    </a:cubicBezTo>
                    <a:cubicBezTo>
                      <a:pt x="3" y="152"/>
                      <a:pt x="3" y="152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cubicBezTo>
                      <a:pt x="4" y="153"/>
                      <a:pt x="4" y="153"/>
                      <a:pt x="4" y="153"/>
                    </a:cubicBezTo>
                    <a:cubicBezTo>
                      <a:pt x="4" y="153"/>
                      <a:pt x="4" y="153"/>
                      <a:pt x="4" y="153"/>
                    </a:cubicBezTo>
                    <a:cubicBezTo>
                      <a:pt x="4" y="153"/>
                      <a:pt x="4" y="153"/>
                      <a:pt x="4" y="153"/>
                    </a:cubicBezTo>
                    <a:cubicBezTo>
                      <a:pt x="4" y="153"/>
                      <a:pt x="4" y="153"/>
                      <a:pt x="4" y="153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11" y="153"/>
                      <a:pt x="11" y="153"/>
                      <a:pt x="11" y="153"/>
                    </a:cubicBezTo>
                    <a:cubicBezTo>
                      <a:pt x="11" y="153"/>
                      <a:pt x="11" y="153"/>
                      <a:pt x="11" y="153"/>
                    </a:cubicBezTo>
                    <a:cubicBezTo>
                      <a:pt x="11" y="153"/>
                      <a:pt x="11" y="153"/>
                      <a:pt x="11" y="153"/>
                    </a:cubicBezTo>
                    <a:cubicBezTo>
                      <a:pt x="11" y="153"/>
                      <a:pt x="11" y="153"/>
                      <a:pt x="11" y="153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6" y="153"/>
                      <a:pt x="16" y="153"/>
                      <a:pt x="16" y="153"/>
                    </a:cubicBezTo>
                    <a:cubicBezTo>
                      <a:pt x="16" y="153"/>
                      <a:pt x="16" y="153"/>
                      <a:pt x="16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2"/>
                      <a:pt x="17" y="152"/>
                      <a:pt x="17" y="151"/>
                    </a:cubicBezTo>
                    <a:cubicBezTo>
                      <a:pt x="17" y="151"/>
                      <a:pt x="17" y="150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7" y="149"/>
                      <a:pt x="17" y="148"/>
                      <a:pt x="16" y="147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20" y="74"/>
                      <a:pt x="20" y="76"/>
                      <a:pt x="20" y="80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19" y="98"/>
                      <a:pt x="22" y="101"/>
                      <a:pt x="25" y="101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8" y="101"/>
                      <a:pt x="30" y="99"/>
                      <a:pt x="30" y="96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1" y="75"/>
                      <a:pt x="31" y="74"/>
                      <a:pt x="29" y="6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4" y="54"/>
                      <a:pt x="24" y="52"/>
                      <a:pt x="20" y="50"/>
                    </a:cubicBezTo>
                    <a:cubicBezTo>
                      <a:pt x="17" y="47"/>
                      <a:pt x="12" y="46"/>
                      <a:pt x="8" y="46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5" y="45"/>
                      <a:pt x="2" y="46"/>
                      <a:pt x="0" y="4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49"/>
                      <a:pt x="2" y="49"/>
                      <a:pt x="4" y="50"/>
                    </a:cubicBezTo>
                    <a:cubicBezTo>
                      <a:pt x="6" y="51"/>
                      <a:pt x="6" y="51"/>
                      <a:pt x="5" y="52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7"/>
                      <a:pt x="2" y="57"/>
                      <a:pt x="2" y="58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5" y="81"/>
                      <a:pt x="5" y="82"/>
                      <a:pt x="4" y="83"/>
                    </a:cubicBezTo>
                    <a:cubicBezTo>
                      <a:pt x="1" y="86"/>
                      <a:pt x="2" y="86"/>
                      <a:pt x="0" y="83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5" y="1"/>
                      <a:pt x="18" y="7"/>
                    </a:cubicBezTo>
                    <a:cubicBezTo>
                      <a:pt x="21" y="10"/>
                      <a:pt x="20" y="16"/>
                      <a:pt x="19" y="23"/>
                    </a:cubicBezTo>
                    <a:cubicBezTo>
                      <a:pt x="18" y="25"/>
                      <a:pt x="18" y="27"/>
                      <a:pt x="17" y="29"/>
                    </a:cubicBezTo>
                    <a:cubicBezTo>
                      <a:pt x="17" y="26"/>
                      <a:pt x="17" y="23"/>
                      <a:pt x="17" y="19"/>
                    </a:cubicBezTo>
                    <a:cubicBezTo>
                      <a:pt x="11" y="20"/>
                      <a:pt x="5" y="18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3" y="40"/>
                      <a:pt x="6" y="44"/>
                      <a:pt x="0" y="43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3"/>
              <p:cNvSpPr>
                <a:spLocks noEditPoints="1"/>
              </p:cNvSpPr>
              <p:nvPr/>
            </p:nvSpPr>
            <p:spPr bwMode="auto">
              <a:xfrm>
                <a:off x="1376300" y="2637298"/>
                <a:ext cx="155961" cy="797376"/>
              </a:xfrm>
              <a:custGeom>
                <a:avLst/>
                <a:gdLst>
                  <a:gd name="T0" fmla="*/ 27 w 30"/>
                  <a:gd name="T1" fmla="*/ 80 h 153"/>
                  <a:gd name="T2" fmla="*/ 28 w 30"/>
                  <a:gd name="T3" fmla="*/ 100 h 153"/>
                  <a:gd name="T4" fmla="*/ 28 w 30"/>
                  <a:gd name="T5" fmla="*/ 151 h 153"/>
                  <a:gd name="T6" fmla="*/ 28 w 30"/>
                  <a:gd name="T7" fmla="*/ 153 h 153"/>
                  <a:gd name="T8" fmla="*/ 27 w 30"/>
                  <a:gd name="T9" fmla="*/ 153 h 153"/>
                  <a:gd name="T10" fmla="*/ 25 w 30"/>
                  <a:gd name="T11" fmla="*/ 153 h 153"/>
                  <a:gd name="T12" fmla="*/ 22 w 30"/>
                  <a:gd name="T13" fmla="*/ 153 h 153"/>
                  <a:gd name="T14" fmla="*/ 22 w 30"/>
                  <a:gd name="T15" fmla="*/ 153 h 153"/>
                  <a:gd name="T16" fmla="*/ 20 w 30"/>
                  <a:gd name="T17" fmla="*/ 153 h 153"/>
                  <a:gd name="T18" fmla="*/ 17 w 30"/>
                  <a:gd name="T19" fmla="*/ 153 h 153"/>
                  <a:gd name="T20" fmla="*/ 17 w 30"/>
                  <a:gd name="T21" fmla="*/ 153 h 153"/>
                  <a:gd name="T22" fmla="*/ 14 w 30"/>
                  <a:gd name="T23" fmla="*/ 153 h 153"/>
                  <a:gd name="T24" fmla="*/ 13 w 30"/>
                  <a:gd name="T25" fmla="*/ 153 h 153"/>
                  <a:gd name="T26" fmla="*/ 15 w 30"/>
                  <a:gd name="T27" fmla="*/ 147 h 153"/>
                  <a:gd name="T28" fmla="*/ 12 w 30"/>
                  <a:gd name="T29" fmla="*/ 72 h 153"/>
                  <a:gd name="T30" fmla="*/ 11 w 30"/>
                  <a:gd name="T31" fmla="*/ 96 h 153"/>
                  <a:gd name="T32" fmla="*/ 0 w 30"/>
                  <a:gd name="T33" fmla="*/ 94 h 153"/>
                  <a:gd name="T34" fmla="*/ 1 w 30"/>
                  <a:gd name="T35" fmla="*/ 70 h 153"/>
                  <a:gd name="T36" fmla="*/ 23 w 30"/>
                  <a:gd name="T37" fmla="*/ 46 h 153"/>
                  <a:gd name="T38" fmla="*/ 27 w 30"/>
                  <a:gd name="T39" fmla="*/ 50 h 153"/>
                  <a:gd name="T40" fmla="*/ 25 w 30"/>
                  <a:gd name="T41" fmla="*/ 15 h 153"/>
                  <a:gd name="T42" fmla="*/ 24 w 30"/>
                  <a:gd name="T43" fmla="*/ 15 h 153"/>
                  <a:gd name="T44" fmla="*/ 23 w 30"/>
                  <a:gd name="T45" fmla="*/ 15 h 153"/>
                  <a:gd name="T46" fmla="*/ 12 w 30"/>
                  <a:gd name="T47" fmla="*/ 7 h 153"/>
                  <a:gd name="T48" fmla="*/ 30 w 30"/>
                  <a:gd name="T49" fmla="*/ 0 h 153"/>
                  <a:gd name="T50" fmla="*/ 28 w 30"/>
                  <a:gd name="T51" fmla="*/ 18 h 153"/>
                  <a:gd name="T52" fmla="*/ 27 w 30"/>
                  <a:gd name="T53" fmla="*/ 18 h 153"/>
                  <a:gd name="T54" fmla="*/ 26 w 30"/>
                  <a:gd name="T55" fmla="*/ 18 h 153"/>
                  <a:gd name="T56" fmla="*/ 25 w 30"/>
                  <a:gd name="T57" fmla="*/ 17 h 153"/>
                  <a:gd name="T58" fmla="*/ 25 w 30"/>
                  <a:gd name="T59" fmla="*/ 17 h 153"/>
                  <a:gd name="T60" fmla="*/ 25 w 30"/>
                  <a:gd name="T61" fmla="*/ 17 h 153"/>
                  <a:gd name="T62" fmla="*/ 25 w 30"/>
                  <a:gd name="T63" fmla="*/ 17 h 153"/>
                  <a:gd name="T64" fmla="*/ 24 w 30"/>
                  <a:gd name="T65" fmla="*/ 17 h 153"/>
                  <a:gd name="T66" fmla="*/ 24 w 30"/>
                  <a:gd name="T67" fmla="*/ 17 h 153"/>
                  <a:gd name="T68" fmla="*/ 24 w 30"/>
                  <a:gd name="T69" fmla="*/ 17 h 153"/>
                  <a:gd name="T70" fmla="*/ 24 w 30"/>
                  <a:gd name="T71" fmla="*/ 17 h 153"/>
                  <a:gd name="T72" fmla="*/ 23 w 30"/>
                  <a:gd name="T73" fmla="*/ 17 h 153"/>
                  <a:gd name="T74" fmla="*/ 23 w 30"/>
                  <a:gd name="T75" fmla="*/ 17 h 153"/>
                  <a:gd name="T76" fmla="*/ 23 w 30"/>
                  <a:gd name="T77" fmla="*/ 17 h 153"/>
                  <a:gd name="T78" fmla="*/ 23 w 30"/>
                  <a:gd name="T79" fmla="*/ 17 h 153"/>
                  <a:gd name="T80" fmla="*/ 21 w 30"/>
                  <a:gd name="T81" fmla="*/ 17 h 153"/>
                  <a:gd name="T82" fmla="*/ 20 w 30"/>
                  <a:gd name="T83" fmla="*/ 16 h 153"/>
                  <a:gd name="T84" fmla="*/ 18 w 30"/>
                  <a:gd name="T85" fmla="*/ 16 h 153"/>
                  <a:gd name="T86" fmla="*/ 17 w 30"/>
                  <a:gd name="T87" fmla="*/ 17 h 153"/>
                  <a:gd name="T88" fmla="*/ 16 w 30"/>
                  <a:gd name="T89" fmla="*/ 17 h 153"/>
                  <a:gd name="T90" fmla="*/ 15 w 30"/>
                  <a:gd name="T91" fmla="*/ 18 h 153"/>
                  <a:gd name="T92" fmla="*/ 15 w 30"/>
                  <a:gd name="T93" fmla="*/ 19 h 153"/>
                  <a:gd name="T94" fmla="*/ 14 w 30"/>
                  <a:gd name="T95" fmla="*/ 21 h 153"/>
                  <a:gd name="T96" fmla="*/ 14 w 30"/>
                  <a:gd name="T97" fmla="*/ 22 h 153"/>
                  <a:gd name="T98" fmla="*/ 14 w 30"/>
                  <a:gd name="T99" fmla="*/ 23 h 153"/>
                  <a:gd name="T100" fmla="*/ 14 w 30"/>
                  <a:gd name="T101" fmla="*/ 23 h 153"/>
                  <a:gd name="T102" fmla="*/ 14 w 30"/>
                  <a:gd name="T103" fmla="*/ 24 h 153"/>
                  <a:gd name="T104" fmla="*/ 14 w 30"/>
                  <a:gd name="T105" fmla="*/ 25 h 153"/>
                  <a:gd name="T106" fmla="*/ 14 w 30"/>
                  <a:gd name="T107" fmla="*/ 26 h 153"/>
                  <a:gd name="T108" fmla="*/ 14 w 30"/>
                  <a:gd name="T109" fmla="*/ 26 h 153"/>
                  <a:gd name="T110" fmla="*/ 14 w 30"/>
                  <a:gd name="T111" fmla="*/ 27 h 153"/>
                  <a:gd name="T112" fmla="*/ 14 w 30"/>
                  <a:gd name="T113" fmla="*/ 28 h 153"/>
                  <a:gd name="T114" fmla="*/ 15 w 30"/>
                  <a:gd name="T115" fmla="*/ 29 h 153"/>
                  <a:gd name="T116" fmla="*/ 15 w 30"/>
                  <a:gd name="T117" fmla="*/ 29 h 153"/>
                  <a:gd name="T118" fmla="*/ 30 w 30"/>
                  <a:gd name="T119" fmla="*/ 1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153">
                    <a:moveTo>
                      <a:pt x="26" y="53"/>
                    </a:moveTo>
                    <a:cubicBezTo>
                      <a:pt x="28" y="56"/>
                      <a:pt x="28" y="56"/>
                      <a:pt x="28" y="56"/>
                    </a:cubicBezTo>
                    <a:cubicBezTo>
                      <a:pt x="29" y="57"/>
                      <a:pt x="29" y="57"/>
                      <a:pt x="29" y="59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6" y="82"/>
                      <a:pt x="26" y="82"/>
                      <a:pt x="28" y="83"/>
                    </a:cubicBezTo>
                    <a:cubicBezTo>
                      <a:pt x="29" y="84"/>
                      <a:pt x="29" y="85"/>
                      <a:pt x="30" y="85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9" y="98"/>
                      <a:pt x="28" y="99"/>
                      <a:pt x="28" y="100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28" y="150"/>
                      <a:pt x="28" y="150"/>
                      <a:pt x="28" y="150"/>
                    </a:cubicBezTo>
                    <a:cubicBezTo>
                      <a:pt x="28" y="151"/>
                      <a:pt x="28" y="151"/>
                      <a:pt x="28" y="151"/>
                    </a:cubicBezTo>
                    <a:cubicBezTo>
                      <a:pt x="28" y="151"/>
                      <a:pt x="28" y="152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8" y="153"/>
                      <a:pt x="28" y="153"/>
                      <a:pt x="28" y="153"/>
                    </a:cubicBezTo>
                    <a:cubicBezTo>
                      <a:pt x="27" y="153"/>
                      <a:pt x="27" y="153"/>
                      <a:pt x="27" y="153"/>
                    </a:cubicBezTo>
                    <a:cubicBezTo>
                      <a:pt x="27" y="153"/>
                      <a:pt x="27" y="153"/>
                      <a:pt x="27" y="153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3"/>
                      <a:pt x="24" y="153"/>
                      <a:pt x="24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20" y="153"/>
                      <a:pt x="20" y="153"/>
                      <a:pt x="20" y="153"/>
                    </a:cubicBezTo>
                    <a:cubicBezTo>
                      <a:pt x="19" y="153"/>
                      <a:pt x="19" y="153"/>
                      <a:pt x="19" y="153"/>
                    </a:cubicBezTo>
                    <a:cubicBezTo>
                      <a:pt x="19" y="153"/>
                      <a:pt x="19" y="153"/>
                      <a:pt x="19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7" y="153"/>
                      <a:pt x="17" y="153"/>
                      <a:pt x="17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3" y="153"/>
                      <a:pt x="13" y="153"/>
                      <a:pt x="13" y="153"/>
                    </a:cubicBezTo>
                    <a:cubicBezTo>
                      <a:pt x="13" y="153"/>
                      <a:pt x="13" y="153"/>
                      <a:pt x="13" y="153"/>
                    </a:cubicBezTo>
                    <a:cubicBezTo>
                      <a:pt x="13" y="153"/>
                      <a:pt x="13" y="153"/>
                      <a:pt x="13" y="153"/>
                    </a:cubicBezTo>
                    <a:cubicBezTo>
                      <a:pt x="13" y="153"/>
                      <a:pt x="13" y="153"/>
                      <a:pt x="13" y="153"/>
                    </a:cubicBezTo>
                    <a:cubicBezTo>
                      <a:pt x="13" y="152"/>
                      <a:pt x="13" y="152"/>
                      <a:pt x="13" y="151"/>
                    </a:cubicBezTo>
                    <a:cubicBezTo>
                      <a:pt x="14" y="149"/>
                      <a:pt x="14" y="148"/>
                      <a:pt x="15" y="147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3" y="100"/>
                      <a:pt x="13" y="100"/>
                      <a:pt x="13" y="10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11" y="75"/>
                      <a:pt x="11" y="77"/>
                      <a:pt x="11" y="80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2" y="98"/>
                      <a:pt x="9" y="101"/>
                      <a:pt x="6" y="101"/>
                    </a:cubicBezTo>
                    <a:cubicBezTo>
                      <a:pt x="6" y="101"/>
                      <a:pt x="6" y="101"/>
                      <a:pt x="6" y="101"/>
                    </a:cubicBezTo>
                    <a:cubicBezTo>
                      <a:pt x="3" y="101"/>
                      <a:pt x="1" y="99"/>
                      <a:pt x="0" y="96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75"/>
                      <a:pt x="0" y="75"/>
                      <a:pt x="1" y="70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6" y="56"/>
                      <a:pt x="6" y="53"/>
                      <a:pt x="9" y="51"/>
                    </a:cubicBezTo>
                    <a:cubicBezTo>
                      <a:pt x="13" y="48"/>
                      <a:pt x="18" y="46"/>
                      <a:pt x="23" y="4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5" y="45"/>
                      <a:pt x="27" y="45"/>
                      <a:pt x="30" y="45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49"/>
                      <a:pt x="28" y="50"/>
                      <a:pt x="27" y="50"/>
                    </a:cubicBezTo>
                    <a:cubicBezTo>
                      <a:pt x="25" y="51"/>
                      <a:pt x="25" y="51"/>
                      <a:pt x="26" y="53"/>
                    </a:cubicBezTo>
                    <a:close/>
                    <a:moveTo>
                      <a:pt x="30" y="0"/>
                    </a:moveTo>
                    <a:cubicBezTo>
                      <a:pt x="30" y="16"/>
                      <a:pt x="30" y="16"/>
                      <a:pt x="30" y="16"/>
                    </a:cubicBezTo>
                    <a:cubicBezTo>
                      <a:pt x="28" y="16"/>
                      <a:pt x="27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2" y="12"/>
                      <a:pt x="12" y="22"/>
                      <a:pt x="14" y="29"/>
                    </a:cubicBezTo>
                    <a:cubicBezTo>
                      <a:pt x="13" y="27"/>
                      <a:pt x="12" y="25"/>
                      <a:pt x="12" y="23"/>
                    </a:cubicBezTo>
                    <a:cubicBezTo>
                      <a:pt x="10" y="16"/>
                      <a:pt x="10" y="10"/>
                      <a:pt x="12" y="7"/>
                    </a:cubicBezTo>
                    <a:cubicBezTo>
                      <a:pt x="16" y="1"/>
                      <a:pt x="22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  <a:moveTo>
                      <a:pt x="30" y="19"/>
                    </a:move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8" y="40"/>
                      <a:pt x="24" y="44"/>
                      <a:pt x="30" y="44"/>
                    </a:cubicBezTo>
                    <a:lnTo>
                      <a:pt x="30" y="1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2567399" y="2218297"/>
              <a:ext cx="286285" cy="899755"/>
              <a:chOff x="1932047" y="2690017"/>
              <a:chExt cx="338280" cy="1063167"/>
            </a:xfrm>
          </p:grpSpPr>
          <p:sp>
            <p:nvSpPr>
              <p:cNvPr id="181" name="Freeform 180"/>
              <p:cNvSpPr>
                <a:spLocks noEditPoints="1"/>
              </p:cNvSpPr>
              <p:nvPr/>
            </p:nvSpPr>
            <p:spPr bwMode="auto">
              <a:xfrm>
                <a:off x="2094597" y="2690017"/>
                <a:ext cx="175730" cy="1063167"/>
              </a:xfrm>
              <a:custGeom>
                <a:avLst/>
                <a:gdLst>
                  <a:gd name="T0" fmla="*/ 0 w 34"/>
                  <a:gd name="T1" fmla="*/ 27 h 204"/>
                  <a:gd name="T2" fmla="*/ 2 w 34"/>
                  <a:gd name="T3" fmla="*/ 25 h 204"/>
                  <a:gd name="T4" fmla="*/ 20 w 34"/>
                  <a:gd name="T5" fmla="*/ 40 h 204"/>
                  <a:gd name="T6" fmla="*/ 23 w 34"/>
                  <a:gd name="T7" fmla="*/ 9 h 204"/>
                  <a:gd name="T8" fmla="*/ 2 w 34"/>
                  <a:gd name="T9" fmla="*/ 0 h 204"/>
                  <a:gd name="T10" fmla="*/ 1 w 34"/>
                  <a:gd name="T11" fmla="*/ 0 h 204"/>
                  <a:gd name="T12" fmla="*/ 0 w 34"/>
                  <a:gd name="T13" fmla="*/ 23 h 204"/>
                  <a:gd name="T14" fmla="*/ 1 w 34"/>
                  <a:gd name="T15" fmla="*/ 20 h 204"/>
                  <a:gd name="T16" fmla="*/ 2 w 34"/>
                  <a:gd name="T17" fmla="*/ 20 h 204"/>
                  <a:gd name="T18" fmla="*/ 4 w 34"/>
                  <a:gd name="T19" fmla="*/ 24 h 204"/>
                  <a:gd name="T20" fmla="*/ 22 w 34"/>
                  <a:gd name="T21" fmla="*/ 28 h 204"/>
                  <a:gd name="T22" fmla="*/ 14 w 34"/>
                  <a:gd name="T23" fmla="*/ 54 h 204"/>
                  <a:gd name="T24" fmla="*/ 29 w 34"/>
                  <a:gd name="T25" fmla="*/ 23 h 204"/>
                  <a:gd name="T26" fmla="*/ 0 w 34"/>
                  <a:gd name="T27" fmla="*/ 202 h 204"/>
                  <a:gd name="T28" fmla="*/ 0 w 34"/>
                  <a:gd name="T29" fmla="*/ 204 h 204"/>
                  <a:gd name="T30" fmla="*/ 4 w 34"/>
                  <a:gd name="T31" fmla="*/ 96 h 204"/>
                  <a:gd name="T32" fmla="*/ 3 w 34"/>
                  <a:gd name="T33" fmla="*/ 68 h 204"/>
                  <a:gd name="T34" fmla="*/ 0 w 34"/>
                  <a:gd name="T35" fmla="*/ 62 h 204"/>
                  <a:gd name="T36" fmla="*/ 10 w 34"/>
                  <a:gd name="T37" fmla="*/ 59 h 204"/>
                  <a:gd name="T38" fmla="*/ 32 w 34"/>
                  <a:gd name="T39" fmla="*/ 89 h 204"/>
                  <a:gd name="T40" fmla="*/ 33 w 34"/>
                  <a:gd name="T41" fmla="*/ 97 h 204"/>
                  <a:gd name="T42" fmla="*/ 33 w 34"/>
                  <a:gd name="T43" fmla="*/ 111 h 204"/>
                  <a:gd name="T44" fmla="*/ 28 w 34"/>
                  <a:gd name="T45" fmla="*/ 120 h 204"/>
                  <a:gd name="T46" fmla="*/ 21 w 34"/>
                  <a:gd name="T47" fmla="*/ 92 h 204"/>
                  <a:gd name="T48" fmla="*/ 17 w 34"/>
                  <a:gd name="T49" fmla="*/ 107 h 204"/>
                  <a:gd name="T50" fmla="*/ 12 w 34"/>
                  <a:gd name="T51" fmla="*/ 197 h 204"/>
                  <a:gd name="T52" fmla="*/ 14 w 34"/>
                  <a:gd name="T53" fmla="*/ 204 h 204"/>
                  <a:gd name="T54" fmla="*/ 1 w 34"/>
                  <a:gd name="T55" fmla="*/ 201 h 204"/>
                  <a:gd name="T56" fmla="*/ 1 w 34"/>
                  <a:gd name="T57" fmla="*/ 128 h 204"/>
                  <a:gd name="T58" fmla="*/ 1 w 34"/>
                  <a:gd name="T59" fmla="*/ 128 h 204"/>
                  <a:gd name="T60" fmla="*/ 1 w 34"/>
                  <a:gd name="T61" fmla="*/ 128 h 204"/>
                  <a:gd name="T62" fmla="*/ 1 w 34"/>
                  <a:gd name="T63" fmla="*/ 128 h 204"/>
                  <a:gd name="T64" fmla="*/ 1 w 34"/>
                  <a:gd name="T65" fmla="*/ 128 h 204"/>
                  <a:gd name="T66" fmla="*/ 1 w 34"/>
                  <a:gd name="T67" fmla="*/ 128 h 204"/>
                  <a:gd name="T68" fmla="*/ 0 w 34"/>
                  <a:gd name="T69" fmla="*/ 128 h 204"/>
                  <a:gd name="T70" fmla="*/ 0 w 34"/>
                  <a:gd name="T71" fmla="*/ 128 h 204"/>
                  <a:gd name="T72" fmla="*/ 0 w 34"/>
                  <a:gd name="T73" fmla="*/ 128 h 204"/>
                  <a:gd name="T74" fmla="*/ 0 w 34"/>
                  <a:gd name="T75" fmla="*/ 128 h 204"/>
                  <a:gd name="T76" fmla="*/ 0 w 34"/>
                  <a:gd name="T77" fmla="*/ 128 h 204"/>
                  <a:gd name="T78" fmla="*/ 0 w 34"/>
                  <a:gd name="T79" fmla="*/ 128 h 204"/>
                  <a:gd name="T80" fmla="*/ 0 w 34"/>
                  <a:gd name="T81" fmla="*/ 128 h 204"/>
                  <a:gd name="T82" fmla="*/ 0 w 34"/>
                  <a:gd name="T83" fmla="*/ 128 h 204"/>
                  <a:gd name="T84" fmla="*/ 0 w 34"/>
                  <a:gd name="T85" fmla="*/ 128 h 204"/>
                  <a:gd name="T86" fmla="*/ 0 w 34"/>
                  <a:gd name="T87" fmla="*/ 128 h 204"/>
                  <a:gd name="T88" fmla="*/ 0 w 34"/>
                  <a:gd name="T89" fmla="*/ 128 h 204"/>
                  <a:gd name="T90" fmla="*/ 0 w 34"/>
                  <a:gd name="T91" fmla="*/ 128 h 204"/>
                  <a:gd name="T92" fmla="*/ 0 w 34"/>
                  <a:gd name="T93" fmla="*/ 128 h 204"/>
                  <a:gd name="T94" fmla="*/ 0 w 34"/>
                  <a:gd name="T95" fmla="*/ 129 h 204"/>
                  <a:gd name="T96" fmla="*/ 0 w 34"/>
                  <a:gd name="T97" fmla="*/ 129 h 204"/>
                  <a:gd name="T98" fmla="*/ 0 w 34"/>
                  <a:gd name="T99" fmla="*/ 82 h 204"/>
                  <a:gd name="T100" fmla="*/ 0 w 34"/>
                  <a:gd name="T101" fmla="*/ 6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" h="204">
                    <a:moveTo>
                      <a:pt x="18" y="47"/>
                    </a:moveTo>
                    <a:cubicBezTo>
                      <a:pt x="14" y="54"/>
                      <a:pt x="7" y="57"/>
                      <a:pt x="0" y="5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6"/>
                      <a:pt x="1" y="26"/>
                      <a:pt x="1" y="25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7"/>
                      <a:pt x="5" y="29"/>
                      <a:pt x="8" y="30"/>
                    </a:cubicBezTo>
                    <a:cubicBezTo>
                      <a:pt x="11" y="31"/>
                      <a:pt x="15" y="31"/>
                      <a:pt x="21" y="31"/>
                    </a:cubicBezTo>
                    <a:cubicBezTo>
                      <a:pt x="21" y="34"/>
                      <a:pt x="21" y="37"/>
                      <a:pt x="20" y="40"/>
                    </a:cubicBezTo>
                    <a:cubicBezTo>
                      <a:pt x="20" y="43"/>
                      <a:pt x="19" y="45"/>
                      <a:pt x="18" y="47"/>
                    </a:cubicBezTo>
                    <a:close/>
                    <a:moveTo>
                      <a:pt x="29" y="23"/>
                    </a:moveTo>
                    <a:cubicBezTo>
                      <a:pt x="29" y="17"/>
                      <a:pt x="26" y="12"/>
                      <a:pt x="23" y="9"/>
                    </a:cubicBezTo>
                    <a:cubicBezTo>
                      <a:pt x="19" y="5"/>
                      <a:pt x="14" y="2"/>
                      <a:pt x="8" y="1"/>
                    </a:cubicBezTo>
                    <a:cubicBezTo>
                      <a:pt x="6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3" y="23"/>
                      <a:pt x="3" y="23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6" y="27"/>
                      <a:pt x="9" y="28"/>
                    </a:cubicBezTo>
                    <a:cubicBezTo>
                      <a:pt x="12" y="29"/>
                      <a:pt x="16" y="29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8"/>
                      <a:pt x="23" y="28"/>
                      <a:pt x="23" y="29"/>
                    </a:cubicBezTo>
                    <a:cubicBezTo>
                      <a:pt x="23" y="38"/>
                      <a:pt x="23" y="48"/>
                      <a:pt x="14" y="54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lose/>
                    <a:moveTo>
                      <a:pt x="0" y="204"/>
                    </a:moveTo>
                    <a:cubicBezTo>
                      <a:pt x="0" y="204"/>
                      <a:pt x="0" y="204"/>
                      <a:pt x="0" y="204"/>
                    </a:cubicBezTo>
                    <a:cubicBezTo>
                      <a:pt x="0" y="204"/>
                      <a:pt x="0" y="203"/>
                      <a:pt x="0" y="202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0" y="204"/>
                      <a:pt x="0" y="204"/>
                    </a:cubicBezTo>
                    <a:close/>
                    <a:moveTo>
                      <a:pt x="0" y="129"/>
                    </a:moveTo>
                    <a:cubicBezTo>
                      <a:pt x="0" y="96"/>
                      <a:pt x="0" y="96"/>
                      <a:pt x="0" y="96"/>
                    </a:cubicBezTo>
                    <a:cubicBezTo>
                      <a:pt x="2" y="99"/>
                      <a:pt x="2" y="99"/>
                      <a:pt x="4" y="96"/>
                    </a:cubicBezTo>
                    <a:cubicBezTo>
                      <a:pt x="5" y="95"/>
                      <a:pt x="5" y="94"/>
                      <a:pt x="5" y="93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69"/>
                      <a:pt x="2" y="69"/>
                      <a:pt x="3" y="68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3"/>
                      <a:pt x="6" y="63"/>
                      <a:pt x="4" y="62"/>
                    </a:cubicBezTo>
                    <a:cubicBezTo>
                      <a:pt x="2" y="61"/>
                      <a:pt x="1" y="61"/>
                      <a:pt x="0" y="6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8"/>
                      <a:pt x="5" y="58"/>
                      <a:pt x="7" y="57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21" y="64"/>
                      <a:pt x="24" y="62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2" y="90"/>
                      <a:pt x="32" y="91"/>
                      <a:pt x="32" y="91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34" y="114"/>
                      <a:pt x="34" y="114"/>
                      <a:pt x="34" y="114"/>
                    </a:cubicBezTo>
                    <a:cubicBezTo>
                      <a:pt x="34" y="117"/>
                      <a:pt x="31" y="119"/>
                      <a:pt x="28" y="120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25" y="120"/>
                      <a:pt x="23" y="117"/>
                      <a:pt x="22" y="115"/>
                    </a:cubicBezTo>
                    <a:cubicBezTo>
                      <a:pt x="22" y="111"/>
                      <a:pt x="22" y="111"/>
                      <a:pt x="22" y="111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5" y="85"/>
                      <a:pt x="13" y="89"/>
                      <a:pt x="13" y="92"/>
                    </a:cubicBezTo>
                    <a:cubicBezTo>
                      <a:pt x="14" y="97"/>
                      <a:pt x="15" y="102"/>
                      <a:pt x="17" y="107"/>
                    </a:cubicBezTo>
                    <a:cubicBezTo>
                      <a:pt x="24" y="128"/>
                      <a:pt x="17" y="141"/>
                      <a:pt x="14" y="162"/>
                    </a:cubicBezTo>
                    <a:cubicBezTo>
                      <a:pt x="13" y="169"/>
                      <a:pt x="14" y="186"/>
                      <a:pt x="12" y="197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3" y="198"/>
                      <a:pt x="14" y="199"/>
                      <a:pt x="14" y="201"/>
                    </a:cubicBezTo>
                    <a:cubicBezTo>
                      <a:pt x="14" y="202"/>
                      <a:pt x="14" y="202"/>
                      <a:pt x="14" y="202"/>
                    </a:cubicBezTo>
                    <a:cubicBezTo>
                      <a:pt x="14" y="203"/>
                      <a:pt x="14" y="204"/>
                      <a:pt x="14" y="204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1" y="204"/>
                      <a:pt x="1" y="203"/>
                      <a:pt x="1" y="202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1" y="200"/>
                      <a:pt x="1" y="199"/>
                      <a:pt x="2" y="198"/>
                    </a:cubicBezTo>
                    <a:cubicBezTo>
                      <a:pt x="2" y="129"/>
                      <a:pt x="2" y="129"/>
                      <a:pt x="2" y="129"/>
                    </a:cubicBezTo>
                    <a:cubicBezTo>
                      <a:pt x="2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lose/>
                    <a:moveTo>
                      <a:pt x="0" y="67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69"/>
                      <a:pt x="1" y="69"/>
                      <a:pt x="1" y="68"/>
                    </a:cubicBezTo>
                    <a:lnTo>
                      <a:pt x="0" y="6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81"/>
              <p:cNvSpPr>
                <a:spLocks noEditPoints="1"/>
              </p:cNvSpPr>
              <p:nvPr/>
            </p:nvSpPr>
            <p:spPr bwMode="auto">
              <a:xfrm>
                <a:off x="1932047" y="2690017"/>
                <a:ext cx="166943" cy="1063167"/>
              </a:xfrm>
              <a:custGeom>
                <a:avLst/>
                <a:gdLst>
                  <a:gd name="T0" fmla="*/ 13 w 32"/>
                  <a:gd name="T1" fmla="*/ 40 h 204"/>
                  <a:gd name="T2" fmla="*/ 32 w 32"/>
                  <a:gd name="T3" fmla="*/ 25 h 204"/>
                  <a:gd name="T4" fmla="*/ 24 w 32"/>
                  <a:gd name="T5" fmla="*/ 1 h 204"/>
                  <a:gd name="T6" fmla="*/ 5 w 32"/>
                  <a:gd name="T7" fmla="*/ 23 h 204"/>
                  <a:gd name="T8" fmla="*/ 20 w 32"/>
                  <a:gd name="T9" fmla="*/ 54 h 204"/>
                  <a:gd name="T10" fmla="*/ 11 w 32"/>
                  <a:gd name="T11" fmla="*/ 30 h 204"/>
                  <a:gd name="T12" fmla="*/ 31 w 32"/>
                  <a:gd name="T13" fmla="*/ 21 h 204"/>
                  <a:gd name="T14" fmla="*/ 32 w 32"/>
                  <a:gd name="T15" fmla="*/ 20 h 204"/>
                  <a:gd name="T16" fmla="*/ 32 w 32"/>
                  <a:gd name="T17" fmla="*/ 58 h 204"/>
                  <a:gd name="T18" fmla="*/ 30 w 32"/>
                  <a:gd name="T19" fmla="*/ 65 h 204"/>
                  <a:gd name="T20" fmla="*/ 32 w 32"/>
                  <a:gd name="T21" fmla="*/ 74 h 204"/>
                  <a:gd name="T22" fmla="*/ 32 w 32"/>
                  <a:gd name="T23" fmla="*/ 97 h 204"/>
                  <a:gd name="T24" fmla="*/ 32 w 32"/>
                  <a:gd name="T25" fmla="*/ 128 h 204"/>
                  <a:gd name="T26" fmla="*/ 32 w 32"/>
                  <a:gd name="T27" fmla="*/ 128 h 204"/>
                  <a:gd name="T28" fmla="*/ 32 w 32"/>
                  <a:gd name="T29" fmla="*/ 128 h 204"/>
                  <a:gd name="T30" fmla="*/ 32 w 32"/>
                  <a:gd name="T31" fmla="*/ 128 h 204"/>
                  <a:gd name="T32" fmla="*/ 32 w 32"/>
                  <a:gd name="T33" fmla="*/ 128 h 204"/>
                  <a:gd name="T34" fmla="*/ 31 w 32"/>
                  <a:gd name="T35" fmla="*/ 128 h 204"/>
                  <a:gd name="T36" fmla="*/ 31 w 32"/>
                  <a:gd name="T37" fmla="*/ 128 h 204"/>
                  <a:gd name="T38" fmla="*/ 31 w 32"/>
                  <a:gd name="T39" fmla="*/ 128 h 204"/>
                  <a:gd name="T40" fmla="*/ 31 w 32"/>
                  <a:gd name="T41" fmla="*/ 128 h 204"/>
                  <a:gd name="T42" fmla="*/ 31 w 32"/>
                  <a:gd name="T43" fmla="*/ 128 h 204"/>
                  <a:gd name="T44" fmla="*/ 31 w 32"/>
                  <a:gd name="T45" fmla="*/ 128 h 204"/>
                  <a:gd name="T46" fmla="*/ 31 w 32"/>
                  <a:gd name="T47" fmla="*/ 128 h 204"/>
                  <a:gd name="T48" fmla="*/ 31 w 32"/>
                  <a:gd name="T49" fmla="*/ 128 h 204"/>
                  <a:gd name="T50" fmla="*/ 31 w 32"/>
                  <a:gd name="T51" fmla="*/ 128 h 204"/>
                  <a:gd name="T52" fmla="*/ 31 w 32"/>
                  <a:gd name="T53" fmla="*/ 128 h 204"/>
                  <a:gd name="T54" fmla="*/ 31 w 32"/>
                  <a:gd name="T55" fmla="*/ 128 h 204"/>
                  <a:gd name="T56" fmla="*/ 31 w 32"/>
                  <a:gd name="T57" fmla="*/ 128 h 204"/>
                  <a:gd name="T58" fmla="*/ 31 w 32"/>
                  <a:gd name="T59" fmla="*/ 128 h 204"/>
                  <a:gd name="T60" fmla="*/ 31 w 32"/>
                  <a:gd name="T61" fmla="*/ 129 h 204"/>
                  <a:gd name="T62" fmla="*/ 31 w 32"/>
                  <a:gd name="T63" fmla="*/ 129 h 204"/>
                  <a:gd name="T64" fmla="*/ 31 w 32"/>
                  <a:gd name="T65" fmla="*/ 129 h 204"/>
                  <a:gd name="T66" fmla="*/ 31 w 32"/>
                  <a:gd name="T67" fmla="*/ 129 h 204"/>
                  <a:gd name="T68" fmla="*/ 31 w 32"/>
                  <a:gd name="T69" fmla="*/ 129 h 204"/>
                  <a:gd name="T70" fmla="*/ 31 w 32"/>
                  <a:gd name="T71" fmla="*/ 129 h 204"/>
                  <a:gd name="T72" fmla="*/ 31 w 32"/>
                  <a:gd name="T73" fmla="*/ 129 h 204"/>
                  <a:gd name="T74" fmla="*/ 31 w 32"/>
                  <a:gd name="T75" fmla="*/ 129 h 204"/>
                  <a:gd name="T76" fmla="*/ 31 w 32"/>
                  <a:gd name="T77" fmla="*/ 202 h 204"/>
                  <a:gd name="T78" fmla="*/ 18 w 32"/>
                  <a:gd name="T79" fmla="*/ 202 h 204"/>
                  <a:gd name="T80" fmla="*/ 19 w 32"/>
                  <a:gd name="T81" fmla="*/ 162 h 204"/>
                  <a:gd name="T82" fmla="*/ 16 w 32"/>
                  <a:gd name="T83" fmla="*/ 80 h 204"/>
                  <a:gd name="T84" fmla="*/ 11 w 32"/>
                  <a:gd name="T85" fmla="*/ 111 h 204"/>
                  <a:gd name="T86" fmla="*/ 5 w 32"/>
                  <a:gd name="T87" fmla="*/ 120 h 204"/>
                  <a:gd name="T88" fmla="*/ 0 w 32"/>
                  <a:gd name="T89" fmla="*/ 111 h 204"/>
                  <a:gd name="T90" fmla="*/ 1 w 32"/>
                  <a:gd name="T91" fmla="*/ 91 h 204"/>
                  <a:gd name="T92" fmla="*/ 7 w 32"/>
                  <a:gd name="T93" fmla="*/ 73 h 204"/>
                  <a:gd name="T94" fmla="*/ 26 w 32"/>
                  <a:gd name="T95" fmla="*/ 57 h 204"/>
                  <a:gd name="T96" fmla="*/ 32 w 32"/>
                  <a:gd name="T97" fmla="*/ 200 h 204"/>
                  <a:gd name="T98" fmla="*/ 32 w 32"/>
                  <a:gd name="T9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" h="204">
                    <a:moveTo>
                      <a:pt x="32" y="56"/>
                    </a:moveTo>
                    <a:cubicBezTo>
                      <a:pt x="26" y="56"/>
                      <a:pt x="20" y="53"/>
                      <a:pt x="16" y="48"/>
                    </a:cubicBezTo>
                    <a:cubicBezTo>
                      <a:pt x="15" y="45"/>
                      <a:pt x="14" y="43"/>
                      <a:pt x="13" y="40"/>
                    </a:cubicBezTo>
                    <a:cubicBezTo>
                      <a:pt x="12" y="37"/>
                      <a:pt x="12" y="35"/>
                      <a:pt x="12" y="32"/>
                    </a:cubicBezTo>
                    <a:cubicBezTo>
                      <a:pt x="15" y="32"/>
                      <a:pt x="19" y="32"/>
                      <a:pt x="22" y="31"/>
                    </a:cubicBezTo>
                    <a:cubicBezTo>
                      <a:pt x="26" y="30"/>
                      <a:pt x="30" y="29"/>
                      <a:pt x="32" y="25"/>
                    </a:cubicBezTo>
                    <a:cubicBezTo>
                      <a:pt x="32" y="56"/>
                      <a:pt x="32" y="56"/>
                      <a:pt x="32" y="56"/>
                    </a:cubicBezTo>
                    <a:close/>
                    <a:moveTo>
                      <a:pt x="32" y="0"/>
                    </a:moveTo>
                    <a:cubicBezTo>
                      <a:pt x="29" y="0"/>
                      <a:pt x="26" y="0"/>
                      <a:pt x="24" y="1"/>
                    </a:cubicBezTo>
                    <a:cubicBezTo>
                      <a:pt x="18" y="2"/>
                      <a:pt x="14" y="4"/>
                      <a:pt x="10" y="8"/>
                    </a:cubicBezTo>
                    <a:cubicBezTo>
                      <a:pt x="7" y="12"/>
                      <a:pt x="5" y="16"/>
                      <a:pt x="5" y="22"/>
                    </a:cubicBezTo>
                    <a:cubicBezTo>
                      <a:pt x="5" y="22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1" y="48"/>
                      <a:pt x="10" y="39"/>
                      <a:pt x="10" y="31"/>
                    </a:cubicBezTo>
                    <a:cubicBezTo>
                      <a:pt x="10" y="31"/>
                      <a:pt x="10" y="30"/>
                      <a:pt x="10" y="30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4" y="30"/>
                      <a:pt x="18" y="30"/>
                      <a:pt x="22" y="29"/>
                    </a:cubicBezTo>
                    <a:cubicBezTo>
                      <a:pt x="25" y="28"/>
                      <a:pt x="28" y="26"/>
                      <a:pt x="30" y="24"/>
                    </a:cubicBezTo>
                    <a:cubicBezTo>
                      <a:pt x="31" y="23"/>
                      <a:pt x="31" y="22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2" y="21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0"/>
                      <a:pt x="32" y="0"/>
                      <a:pt x="32" y="0"/>
                    </a:cubicBezTo>
                    <a:close/>
                    <a:moveTo>
                      <a:pt x="32" y="58"/>
                    </a:move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62"/>
                      <a:pt x="31" y="62"/>
                      <a:pt x="30" y="62"/>
                    </a:cubicBezTo>
                    <a:cubicBezTo>
                      <a:pt x="28" y="63"/>
                      <a:pt x="28" y="63"/>
                      <a:pt x="30" y="65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9" y="95"/>
                      <a:pt x="29" y="95"/>
                      <a:pt x="31" y="96"/>
                    </a:cubicBezTo>
                    <a:cubicBezTo>
                      <a:pt x="31" y="97"/>
                      <a:pt x="32" y="97"/>
                      <a:pt x="32" y="97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54"/>
                      <a:pt x="31" y="174"/>
                      <a:pt x="31" y="199"/>
                    </a:cubicBezTo>
                    <a:cubicBezTo>
                      <a:pt x="31" y="200"/>
                      <a:pt x="31" y="200"/>
                      <a:pt x="31" y="201"/>
                    </a:cubicBezTo>
                    <a:cubicBezTo>
                      <a:pt x="31" y="202"/>
                      <a:pt x="31" y="202"/>
                      <a:pt x="31" y="202"/>
                    </a:cubicBezTo>
                    <a:cubicBezTo>
                      <a:pt x="31" y="203"/>
                      <a:pt x="31" y="204"/>
                      <a:pt x="31" y="204"/>
                    </a:cubicBezTo>
                    <a:cubicBezTo>
                      <a:pt x="18" y="204"/>
                      <a:pt x="18" y="204"/>
                      <a:pt x="18" y="204"/>
                    </a:cubicBezTo>
                    <a:cubicBezTo>
                      <a:pt x="18" y="204"/>
                      <a:pt x="18" y="203"/>
                      <a:pt x="18" y="202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18" y="199"/>
                      <a:pt x="19" y="198"/>
                      <a:pt x="20" y="198"/>
                    </a:cubicBezTo>
                    <a:cubicBezTo>
                      <a:pt x="18" y="186"/>
                      <a:pt x="20" y="169"/>
                      <a:pt x="19" y="162"/>
                    </a:cubicBezTo>
                    <a:cubicBezTo>
                      <a:pt x="16" y="141"/>
                      <a:pt x="9" y="127"/>
                      <a:pt x="16" y="107"/>
                    </a:cubicBezTo>
                    <a:cubicBezTo>
                      <a:pt x="18" y="102"/>
                      <a:pt x="19" y="97"/>
                      <a:pt x="20" y="93"/>
                    </a:cubicBezTo>
                    <a:cubicBezTo>
                      <a:pt x="21" y="90"/>
                      <a:pt x="18" y="83"/>
                      <a:pt x="16" y="80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1" y="117"/>
                      <a:pt x="8" y="120"/>
                      <a:pt x="5" y="120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2" y="119"/>
                      <a:pt x="0" y="117"/>
                      <a:pt x="0" y="11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0"/>
                      <a:pt x="2" y="90"/>
                    </a:cubicBezTo>
                    <a:cubicBezTo>
                      <a:pt x="2" y="90"/>
                      <a:pt x="2" y="90"/>
                      <a:pt x="2" y="89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10" y="62"/>
                      <a:pt x="12" y="64"/>
                      <a:pt x="24" y="59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8" y="57"/>
                      <a:pt x="30" y="58"/>
                      <a:pt x="32" y="58"/>
                    </a:cubicBezTo>
                    <a:close/>
                    <a:moveTo>
                      <a:pt x="32" y="200"/>
                    </a:moveTo>
                    <a:cubicBezTo>
                      <a:pt x="32" y="200"/>
                      <a:pt x="32" y="201"/>
                      <a:pt x="32" y="201"/>
                    </a:cubicBezTo>
                    <a:cubicBezTo>
                      <a:pt x="32" y="202"/>
                      <a:pt x="32" y="202"/>
                      <a:pt x="32" y="202"/>
                    </a:cubicBezTo>
                    <a:cubicBezTo>
                      <a:pt x="32" y="203"/>
                      <a:pt x="32" y="203"/>
                      <a:pt x="32" y="204"/>
                    </a:cubicBezTo>
                    <a:lnTo>
                      <a:pt x="32" y="2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3057785" y="2298232"/>
              <a:ext cx="465138" cy="1199055"/>
              <a:chOff x="2426286" y="2564808"/>
              <a:chExt cx="634826" cy="1636487"/>
            </a:xfrm>
          </p:grpSpPr>
          <p:sp>
            <p:nvSpPr>
              <p:cNvPr id="179" name="Freeform 178"/>
              <p:cNvSpPr>
                <a:spLocks noEditPoints="1"/>
              </p:cNvSpPr>
              <p:nvPr/>
            </p:nvSpPr>
            <p:spPr bwMode="auto">
              <a:xfrm>
                <a:off x="2738207" y="2564809"/>
                <a:ext cx="322905" cy="1636486"/>
              </a:xfrm>
              <a:custGeom>
                <a:avLst/>
                <a:gdLst>
                  <a:gd name="T0" fmla="*/ 0 w 62"/>
                  <a:gd name="T1" fmla="*/ 117 h 314"/>
                  <a:gd name="T2" fmla="*/ 4 w 62"/>
                  <a:gd name="T3" fmla="*/ 206 h 314"/>
                  <a:gd name="T4" fmla="*/ 4 w 62"/>
                  <a:gd name="T5" fmla="*/ 308 h 314"/>
                  <a:gd name="T6" fmla="*/ 4 w 62"/>
                  <a:gd name="T7" fmla="*/ 314 h 314"/>
                  <a:gd name="T8" fmla="*/ 6 w 62"/>
                  <a:gd name="T9" fmla="*/ 314 h 314"/>
                  <a:gd name="T10" fmla="*/ 10 w 62"/>
                  <a:gd name="T11" fmla="*/ 314 h 314"/>
                  <a:gd name="T12" fmla="*/ 12 w 62"/>
                  <a:gd name="T13" fmla="*/ 314 h 314"/>
                  <a:gd name="T14" fmla="*/ 15 w 62"/>
                  <a:gd name="T15" fmla="*/ 314 h 314"/>
                  <a:gd name="T16" fmla="*/ 16 w 62"/>
                  <a:gd name="T17" fmla="*/ 314 h 314"/>
                  <a:gd name="T18" fmla="*/ 21 w 62"/>
                  <a:gd name="T19" fmla="*/ 314 h 314"/>
                  <a:gd name="T20" fmla="*/ 22 w 62"/>
                  <a:gd name="T21" fmla="*/ 314 h 314"/>
                  <a:gd name="T22" fmla="*/ 26 w 62"/>
                  <a:gd name="T23" fmla="*/ 314 h 314"/>
                  <a:gd name="T24" fmla="*/ 28 w 62"/>
                  <a:gd name="T25" fmla="*/ 314 h 314"/>
                  <a:gd name="T26" fmla="*/ 32 w 62"/>
                  <a:gd name="T27" fmla="*/ 314 h 314"/>
                  <a:gd name="T28" fmla="*/ 33 w 62"/>
                  <a:gd name="T29" fmla="*/ 314 h 314"/>
                  <a:gd name="T30" fmla="*/ 34 w 62"/>
                  <a:gd name="T31" fmla="*/ 314 h 314"/>
                  <a:gd name="T32" fmla="*/ 34 w 62"/>
                  <a:gd name="T33" fmla="*/ 309 h 314"/>
                  <a:gd name="T34" fmla="*/ 30 w 62"/>
                  <a:gd name="T35" fmla="*/ 302 h 314"/>
                  <a:gd name="T36" fmla="*/ 35 w 62"/>
                  <a:gd name="T37" fmla="*/ 142 h 314"/>
                  <a:gd name="T38" fmla="*/ 38 w 62"/>
                  <a:gd name="T39" fmla="*/ 190 h 314"/>
                  <a:gd name="T40" fmla="*/ 49 w 62"/>
                  <a:gd name="T41" fmla="*/ 207 h 314"/>
                  <a:gd name="T42" fmla="*/ 61 w 62"/>
                  <a:gd name="T43" fmla="*/ 192 h 314"/>
                  <a:gd name="T44" fmla="*/ 62 w 62"/>
                  <a:gd name="T45" fmla="*/ 166 h 314"/>
                  <a:gd name="T46" fmla="*/ 52 w 62"/>
                  <a:gd name="T47" fmla="*/ 122 h 314"/>
                  <a:gd name="T48" fmla="*/ 40 w 62"/>
                  <a:gd name="T49" fmla="*/ 103 h 314"/>
                  <a:gd name="T50" fmla="*/ 0 w 62"/>
                  <a:gd name="T51" fmla="*/ 93 h 314"/>
                  <a:gd name="T52" fmla="*/ 7 w 62"/>
                  <a:gd name="T53" fmla="*/ 108 h 314"/>
                  <a:gd name="T54" fmla="*/ 7 w 62"/>
                  <a:gd name="T55" fmla="*/ 164 h 314"/>
                  <a:gd name="T56" fmla="*/ 0 w 62"/>
                  <a:gd name="T57" fmla="*/ 0 h 314"/>
                  <a:gd name="T58" fmla="*/ 1 w 62"/>
                  <a:gd name="T59" fmla="*/ 0 h 314"/>
                  <a:gd name="T60" fmla="*/ 36 w 62"/>
                  <a:gd name="T61" fmla="*/ 14 h 314"/>
                  <a:gd name="T62" fmla="*/ 33 w 62"/>
                  <a:gd name="T63" fmla="*/ 40 h 314"/>
                  <a:gd name="T64" fmla="*/ 0 w 62"/>
                  <a:gd name="T65" fmla="*/ 39 h 314"/>
                  <a:gd name="T66" fmla="*/ 30 w 62"/>
                  <a:gd name="T67" fmla="*/ 62 h 314"/>
                  <a:gd name="T68" fmla="*/ 30 w 62"/>
                  <a:gd name="T69" fmla="*/ 60 h 314"/>
                  <a:gd name="T70" fmla="*/ 31 w 62"/>
                  <a:gd name="T71" fmla="*/ 59 h 314"/>
                  <a:gd name="T72" fmla="*/ 31 w 62"/>
                  <a:gd name="T73" fmla="*/ 58 h 314"/>
                  <a:gd name="T74" fmla="*/ 31 w 62"/>
                  <a:gd name="T75" fmla="*/ 57 h 314"/>
                  <a:gd name="T76" fmla="*/ 31 w 62"/>
                  <a:gd name="T77" fmla="*/ 55 h 314"/>
                  <a:gd name="T78" fmla="*/ 31 w 62"/>
                  <a:gd name="T79" fmla="*/ 54 h 314"/>
                  <a:gd name="T80" fmla="*/ 31 w 62"/>
                  <a:gd name="T81" fmla="*/ 53 h 314"/>
                  <a:gd name="T82" fmla="*/ 31 w 62"/>
                  <a:gd name="T83" fmla="*/ 52 h 314"/>
                  <a:gd name="T84" fmla="*/ 31 w 62"/>
                  <a:gd name="T85" fmla="*/ 51 h 314"/>
                  <a:gd name="T86" fmla="*/ 31 w 62"/>
                  <a:gd name="T87" fmla="*/ 50 h 314"/>
                  <a:gd name="T88" fmla="*/ 31 w 62"/>
                  <a:gd name="T89" fmla="*/ 49 h 314"/>
                  <a:gd name="T90" fmla="*/ 31 w 62"/>
                  <a:gd name="T91" fmla="*/ 47 h 314"/>
                  <a:gd name="T92" fmla="*/ 31 w 62"/>
                  <a:gd name="T93" fmla="*/ 46 h 314"/>
                  <a:gd name="T94" fmla="*/ 31 w 62"/>
                  <a:gd name="T95" fmla="*/ 45 h 314"/>
                  <a:gd name="T96" fmla="*/ 29 w 62"/>
                  <a:gd name="T97" fmla="*/ 45 h 314"/>
                  <a:gd name="T98" fmla="*/ 25 w 62"/>
                  <a:gd name="T99" fmla="*/ 45 h 314"/>
                  <a:gd name="T100" fmla="*/ 22 w 62"/>
                  <a:gd name="T101" fmla="*/ 44 h 314"/>
                  <a:gd name="T102" fmla="*/ 18 w 62"/>
                  <a:gd name="T103" fmla="*/ 44 h 314"/>
                  <a:gd name="T104" fmla="*/ 15 w 62"/>
                  <a:gd name="T105" fmla="*/ 43 h 314"/>
                  <a:gd name="T106" fmla="*/ 11 w 62"/>
                  <a:gd name="T107" fmla="*/ 42 h 314"/>
                  <a:gd name="T108" fmla="*/ 8 w 62"/>
                  <a:gd name="T109" fmla="*/ 41 h 314"/>
                  <a:gd name="T110" fmla="*/ 4 w 62"/>
                  <a:gd name="T111" fmla="*/ 40 h 314"/>
                  <a:gd name="T112" fmla="*/ 1 w 62"/>
                  <a:gd name="T113" fmla="*/ 39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" h="314">
                    <a:moveTo>
                      <a:pt x="0" y="117"/>
                    </a:moveTo>
                    <a:cubicBezTo>
                      <a:pt x="0" y="118"/>
                      <a:pt x="0" y="119"/>
                      <a:pt x="0" y="120"/>
                    </a:cubicBezTo>
                    <a:cubicBezTo>
                      <a:pt x="0" y="117"/>
                      <a:pt x="0" y="117"/>
                      <a:pt x="0" y="117"/>
                    </a:cubicBezTo>
                    <a:close/>
                    <a:moveTo>
                      <a:pt x="0" y="174"/>
                    </a:moveTo>
                    <a:cubicBezTo>
                      <a:pt x="0" y="202"/>
                      <a:pt x="0" y="202"/>
                      <a:pt x="0" y="202"/>
                    </a:cubicBezTo>
                    <a:cubicBezTo>
                      <a:pt x="2" y="201"/>
                      <a:pt x="4" y="202"/>
                      <a:pt x="4" y="206"/>
                    </a:cubicBezTo>
                    <a:cubicBezTo>
                      <a:pt x="4" y="245"/>
                      <a:pt x="4" y="245"/>
                      <a:pt x="4" y="245"/>
                    </a:cubicBezTo>
                    <a:cubicBezTo>
                      <a:pt x="4" y="245"/>
                      <a:pt x="4" y="245"/>
                      <a:pt x="4" y="245"/>
                    </a:cubicBezTo>
                    <a:cubicBezTo>
                      <a:pt x="4" y="308"/>
                      <a:pt x="4" y="308"/>
                      <a:pt x="4" y="308"/>
                    </a:cubicBezTo>
                    <a:cubicBezTo>
                      <a:pt x="4" y="309"/>
                      <a:pt x="4" y="309"/>
                      <a:pt x="4" y="309"/>
                    </a:cubicBezTo>
                    <a:cubicBezTo>
                      <a:pt x="4" y="309"/>
                      <a:pt x="4" y="310"/>
                      <a:pt x="4" y="310"/>
                    </a:cubicBezTo>
                    <a:cubicBezTo>
                      <a:pt x="4" y="311"/>
                      <a:pt x="4" y="313"/>
                      <a:pt x="4" y="314"/>
                    </a:cubicBezTo>
                    <a:cubicBezTo>
                      <a:pt x="5" y="314"/>
                      <a:pt x="5" y="314"/>
                      <a:pt x="5" y="314"/>
                    </a:cubicBezTo>
                    <a:cubicBezTo>
                      <a:pt x="5" y="314"/>
                      <a:pt x="5" y="314"/>
                      <a:pt x="5" y="314"/>
                    </a:cubicBezTo>
                    <a:cubicBezTo>
                      <a:pt x="6" y="314"/>
                      <a:pt x="6" y="314"/>
                      <a:pt x="6" y="314"/>
                    </a:cubicBezTo>
                    <a:cubicBezTo>
                      <a:pt x="6" y="314"/>
                      <a:pt x="6" y="314"/>
                      <a:pt x="6" y="314"/>
                    </a:cubicBezTo>
                    <a:cubicBezTo>
                      <a:pt x="7" y="314"/>
                      <a:pt x="7" y="314"/>
                      <a:pt x="7" y="314"/>
                    </a:cubicBezTo>
                    <a:cubicBezTo>
                      <a:pt x="10" y="314"/>
                      <a:pt x="10" y="314"/>
                      <a:pt x="10" y="314"/>
                    </a:cubicBezTo>
                    <a:cubicBezTo>
                      <a:pt x="11" y="314"/>
                      <a:pt x="11" y="314"/>
                      <a:pt x="11" y="314"/>
                    </a:cubicBezTo>
                    <a:cubicBezTo>
                      <a:pt x="11" y="314"/>
                      <a:pt x="11" y="314"/>
                      <a:pt x="11" y="314"/>
                    </a:cubicBezTo>
                    <a:cubicBezTo>
                      <a:pt x="12" y="314"/>
                      <a:pt x="12" y="314"/>
                      <a:pt x="12" y="314"/>
                    </a:cubicBezTo>
                    <a:cubicBezTo>
                      <a:pt x="12" y="314"/>
                      <a:pt x="12" y="314"/>
                      <a:pt x="12" y="314"/>
                    </a:cubicBezTo>
                    <a:cubicBezTo>
                      <a:pt x="15" y="314"/>
                      <a:pt x="15" y="314"/>
                      <a:pt x="15" y="314"/>
                    </a:cubicBezTo>
                    <a:cubicBezTo>
                      <a:pt x="15" y="314"/>
                      <a:pt x="15" y="314"/>
                      <a:pt x="15" y="314"/>
                    </a:cubicBezTo>
                    <a:cubicBezTo>
                      <a:pt x="15" y="314"/>
                      <a:pt x="15" y="314"/>
                      <a:pt x="15" y="314"/>
                    </a:cubicBezTo>
                    <a:cubicBezTo>
                      <a:pt x="16" y="314"/>
                      <a:pt x="16" y="314"/>
                      <a:pt x="16" y="314"/>
                    </a:cubicBezTo>
                    <a:cubicBezTo>
                      <a:pt x="16" y="314"/>
                      <a:pt x="16" y="314"/>
                      <a:pt x="16" y="314"/>
                    </a:cubicBezTo>
                    <a:cubicBezTo>
                      <a:pt x="17" y="314"/>
                      <a:pt x="17" y="314"/>
                      <a:pt x="17" y="314"/>
                    </a:cubicBezTo>
                    <a:cubicBezTo>
                      <a:pt x="20" y="314"/>
                      <a:pt x="20" y="314"/>
                      <a:pt x="20" y="314"/>
                    </a:cubicBezTo>
                    <a:cubicBezTo>
                      <a:pt x="21" y="314"/>
                      <a:pt x="21" y="314"/>
                      <a:pt x="21" y="314"/>
                    </a:cubicBezTo>
                    <a:cubicBezTo>
                      <a:pt x="21" y="314"/>
                      <a:pt x="21" y="314"/>
                      <a:pt x="21" y="314"/>
                    </a:cubicBezTo>
                    <a:cubicBezTo>
                      <a:pt x="22" y="314"/>
                      <a:pt x="22" y="314"/>
                      <a:pt x="22" y="314"/>
                    </a:cubicBezTo>
                    <a:cubicBezTo>
                      <a:pt x="22" y="314"/>
                      <a:pt x="22" y="314"/>
                      <a:pt x="22" y="314"/>
                    </a:cubicBezTo>
                    <a:cubicBezTo>
                      <a:pt x="22" y="314"/>
                      <a:pt x="22" y="314"/>
                      <a:pt x="22" y="314"/>
                    </a:cubicBezTo>
                    <a:cubicBezTo>
                      <a:pt x="26" y="314"/>
                      <a:pt x="26" y="314"/>
                      <a:pt x="26" y="314"/>
                    </a:cubicBezTo>
                    <a:cubicBezTo>
                      <a:pt x="26" y="314"/>
                      <a:pt x="26" y="314"/>
                      <a:pt x="26" y="314"/>
                    </a:cubicBezTo>
                    <a:cubicBezTo>
                      <a:pt x="27" y="314"/>
                      <a:pt x="27" y="314"/>
                      <a:pt x="27" y="314"/>
                    </a:cubicBezTo>
                    <a:cubicBezTo>
                      <a:pt x="27" y="314"/>
                      <a:pt x="27" y="314"/>
                      <a:pt x="27" y="314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31" y="314"/>
                      <a:pt x="31" y="314"/>
                      <a:pt x="31" y="314"/>
                    </a:cubicBezTo>
                    <a:cubicBezTo>
                      <a:pt x="32" y="314"/>
                      <a:pt x="32" y="314"/>
                      <a:pt x="32" y="314"/>
                    </a:cubicBezTo>
                    <a:cubicBezTo>
                      <a:pt x="32" y="314"/>
                      <a:pt x="32" y="314"/>
                      <a:pt x="32" y="314"/>
                    </a:cubicBezTo>
                    <a:cubicBezTo>
                      <a:pt x="33" y="314"/>
                      <a:pt x="33" y="314"/>
                      <a:pt x="33" y="314"/>
                    </a:cubicBezTo>
                    <a:cubicBezTo>
                      <a:pt x="33" y="314"/>
                      <a:pt x="33" y="314"/>
                      <a:pt x="33" y="314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4" y="313"/>
                      <a:pt x="34" y="313"/>
                      <a:pt x="34" y="313"/>
                    </a:cubicBezTo>
                    <a:cubicBezTo>
                      <a:pt x="34" y="312"/>
                      <a:pt x="34" y="311"/>
                      <a:pt x="34" y="310"/>
                    </a:cubicBezTo>
                    <a:cubicBezTo>
                      <a:pt x="34" y="310"/>
                      <a:pt x="34" y="309"/>
                      <a:pt x="34" y="309"/>
                    </a:cubicBezTo>
                    <a:cubicBezTo>
                      <a:pt x="34" y="309"/>
                      <a:pt x="34" y="309"/>
                      <a:pt x="34" y="309"/>
                    </a:cubicBezTo>
                    <a:cubicBezTo>
                      <a:pt x="34" y="309"/>
                      <a:pt x="34" y="309"/>
                      <a:pt x="34" y="309"/>
                    </a:cubicBezTo>
                    <a:cubicBezTo>
                      <a:pt x="33" y="306"/>
                      <a:pt x="32" y="304"/>
                      <a:pt x="30" y="302"/>
                    </a:cubicBezTo>
                    <a:cubicBezTo>
                      <a:pt x="30" y="207"/>
                      <a:pt x="30" y="207"/>
                      <a:pt x="30" y="207"/>
                    </a:cubicBezTo>
                    <a:cubicBezTo>
                      <a:pt x="35" y="207"/>
                      <a:pt x="35" y="207"/>
                      <a:pt x="35" y="207"/>
                    </a:cubicBezTo>
                    <a:cubicBezTo>
                      <a:pt x="35" y="142"/>
                      <a:pt x="35" y="142"/>
                      <a:pt x="35" y="142"/>
                    </a:cubicBezTo>
                    <a:cubicBezTo>
                      <a:pt x="36" y="146"/>
                      <a:pt x="36" y="146"/>
                      <a:pt x="36" y="146"/>
                    </a:cubicBezTo>
                    <a:cubicBezTo>
                      <a:pt x="38" y="153"/>
                      <a:pt x="39" y="157"/>
                      <a:pt x="39" y="164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38" y="196"/>
                      <a:pt x="38" y="196"/>
                      <a:pt x="38" y="196"/>
                    </a:cubicBezTo>
                    <a:cubicBezTo>
                      <a:pt x="38" y="202"/>
                      <a:pt x="43" y="207"/>
                      <a:pt x="49" y="207"/>
                    </a:cubicBezTo>
                    <a:cubicBezTo>
                      <a:pt x="49" y="207"/>
                      <a:pt x="49" y="207"/>
                      <a:pt x="49" y="207"/>
                    </a:cubicBezTo>
                    <a:cubicBezTo>
                      <a:pt x="55" y="207"/>
                      <a:pt x="60" y="203"/>
                      <a:pt x="61" y="198"/>
                    </a:cubicBezTo>
                    <a:cubicBezTo>
                      <a:pt x="61" y="192"/>
                      <a:pt x="61" y="192"/>
                      <a:pt x="61" y="192"/>
                    </a:cubicBezTo>
                    <a:cubicBezTo>
                      <a:pt x="61" y="192"/>
                      <a:pt x="61" y="192"/>
                      <a:pt x="61" y="192"/>
                    </a:cubicBezTo>
                    <a:cubicBezTo>
                      <a:pt x="62" y="166"/>
                      <a:pt x="62" y="166"/>
                      <a:pt x="62" y="166"/>
                    </a:cubicBezTo>
                    <a:cubicBezTo>
                      <a:pt x="62" y="166"/>
                      <a:pt x="62" y="166"/>
                      <a:pt x="62" y="166"/>
                    </a:cubicBezTo>
                    <a:cubicBezTo>
                      <a:pt x="62" y="165"/>
                      <a:pt x="62" y="165"/>
                      <a:pt x="62" y="165"/>
                    </a:cubicBezTo>
                    <a:cubicBezTo>
                      <a:pt x="62" y="154"/>
                      <a:pt x="62" y="152"/>
                      <a:pt x="58" y="141"/>
                    </a:cubicBezTo>
                    <a:cubicBezTo>
                      <a:pt x="52" y="122"/>
                      <a:pt x="52" y="122"/>
                      <a:pt x="52" y="122"/>
                    </a:cubicBezTo>
                    <a:cubicBezTo>
                      <a:pt x="52" y="122"/>
                      <a:pt x="52" y="122"/>
                      <a:pt x="52" y="122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48" y="111"/>
                      <a:pt x="47" y="107"/>
                      <a:pt x="40" y="103"/>
                    </a:cubicBezTo>
                    <a:cubicBezTo>
                      <a:pt x="32" y="98"/>
                      <a:pt x="23" y="95"/>
                      <a:pt x="14" y="95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9" y="93"/>
                      <a:pt x="5" y="93"/>
                      <a:pt x="0" y="9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2" y="101"/>
                      <a:pt x="3" y="102"/>
                      <a:pt x="5" y="103"/>
                    </a:cubicBezTo>
                    <a:cubicBezTo>
                      <a:pt x="9" y="105"/>
                      <a:pt x="10" y="104"/>
                      <a:pt x="7" y="108"/>
                    </a:cubicBezTo>
                    <a:cubicBezTo>
                      <a:pt x="3" y="114"/>
                      <a:pt x="3" y="114"/>
                      <a:pt x="3" y="114"/>
                    </a:cubicBezTo>
                    <a:cubicBezTo>
                      <a:pt x="2" y="117"/>
                      <a:pt x="2" y="117"/>
                      <a:pt x="2" y="120"/>
                    </a:cubicBezTo>
                    <a:cubicBezTo>
                      <a:pt x="7" y="164"/>
                      <a:pt x="7" y="164"/>
                      <a:pt x="7" y="164"/>
                    </a:cubicBezTo>
                    <a:cubicBezTo>
                      <a:pt x="8" y="167"/>
                      <a:pt x="8" y="168"/>
                      <a:pt x="6" y="171"/>
                    </a:cubicBezTo>
                    <a:cubicBezTo>
                      <a:pt x="2" y="175"/>
                      <a:pt x="2" y="176"/>
                      <a:pt x="0" y="174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9" y="3"/>
                      <a:pt x="36" y="14"/>
                    </a:cubicBezTo>
                    <a:cubicBezTo>
                      <a:pt x="40" y="22"/>
                      <a:pt x="40" y="34"/>
                      <a:pt x="37" y="48"/>
                    </a:cubicBezTo>
                    <a:cubicBezTo>
                      <a:pt x="36" y="52"/>
                      <a:pt x="34" y="57"/>
                      <a:pt x="32" y="60"/>
                    </a:cubicBezTo>
                    <a:cubicBezTo>
                      <a:pt x="34" y="54"/>
                      <a:pt x="33" y="47"/>
                      <a:pt x="33" y="40"/>
                    </a:cubicBezTo>
                    <a:cubicBezTo>
                      <a:pt x="22" y="41"/>
                      <a:pt x="11" y="37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39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13" y="90"/>
                      <a:pt x="25" y="81"/>
                      <a:pt x="30" y="65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39"/>
                      <a:pt x="1" y="39"/>
                      <a:pt x="1" y="39"/>
                    </a:cubicBezTo>
                    <a:lnTo>
                      <a:pt x="0" y="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79"/>
              <p:cNvSpPr>
                <a:spLocks noEditPoints="1"/>
              </p:cNvSpPr>
              <p:nvPr/>
            </p:nvSpPr>
            <p:spPr bwMode="auto">
              <a:xfrm>
                <a:off x="2426286" y="2564808"/>
                <a:ext cx="316314" cy="1636485"/>
              </a:xfrm>
              <a:custGeom>
                <a:avLst/>
                <a:gdLst>
                  <a:gd name="T0" fmla="*/ 55 w 61"/>
                  <a:gd name="T1" fmla="*/ 164 h 314"/>
                  <a:gd name="T2" fmla="*/ 59 w 61"/>
                  <a:gd name="T3" fmla="*/ 205 h 314"/>
                  <a:gd name="T4" fmla="*/ 59 w 61"/>
                  <a:gd name="T5" fmla="*/ 310 h 314"/>
                  <a:gd name="T6" fmla="*/ 59 w 61"/>
                  <a:gd name="T7" fmla="*/ 314 h 314"/>
                  <a:gd name="T8" fmla="*/ 56 w 61"/>
                  <a:gd name="T9" fmla="*/ 314 h 314"/>
                  <a:gd name="T10" fmla="*/ 52 w 61"/>
                  <a:gd name="T11" fmla="*/ 314 h 314"/>
                  <a:gd name="T12" fmla="*/ 47 w 61"/>
                  <a:gd name="T13" fmla="*/ 314 h 314"/>
                  <a:gd name="T14" fmla="*/ 46 w 61"/>
                  <a:gd name="T15" fmla="*/ 314 h 314"/>
                  <a:gd name="T16" fmla="*/ 41 w 61"/>
                  <a:gd name="T17" fmla="*/ 314 h 314"/>
                  <a:gd name="T18" fmla="*/ 36 w 61"/>
                  <a:gd name="T19" fmla="*/ 314 h 314"/>
                  <a:gd name="T20" fmla="*/ 34 w 61"/>
                  <a:gd name="T21" fmla="*/ 314 h 314"/>
                  <a:gd name="T22" fmla="*/ 30 w 61"/>
                  <a:gd name="T23" fmla="*/ 314 h 314"/>
                  <a:gd name="T24" fmla="*/ 28 w 61"/>
                  <a:gd name="T25" fmla="*/ 314 h 314"/>
                  <a:gd name="T26" fmla="*/ 32 w 61"/>
                  <a:gd name="T27" fmla="*/ 302 h 314"/>
                  <a:gd name="T28" fmla="*/ 25 w 61"/>
                  <a:gd name="T29" fmla="*/ 148 h 314"/>
                  <a:gd name="T30" fmla="*/ 24 w 61"/>
                  <a:gd name="T31" fmla="*/ 196 h 314"/>
                  <a:gd name="T32" fmla="*/ 1 w 61"/>
                  <a:gd name="T33" fmla="*/ 192 h 314"/>
                  <a:gd name="T34" fmla="*/ 3 w 61"/>
                  <a:gd name="T35" fmla="*/ 144 h 314"/>
                  <a:gd name="T36" fmla="*/ 48 w 61"/>
                  <a:gd name="T37" fmla="*/ 95 h 314"/>
                  <a:gd name="T38" fmla="*/ 56 w 61"/>
                  <a:gd name="T39" fmla="*/ 103 h 314"/>
                  <a:gd name="T40" fmla="*/ 52 w 61"/>
                  <a:gd name="T41" fmla="*/ 31 h 314"/>
                  <a:gd name="T42" fmla="*/ 50 w 61"/>
                  <a:gd name="T43" fmla="*/ 31 h 314"/>
                  <a:gd name="T44" fmla="*/ 47 w 61"/>
                  <a:gd name="T45" fmla="*/ 30 h 314"/>
                  <a:gd name="T46" fmla="*/ 26 w 61"/>
                  <a:gd name="T47" fmla="*/ 14 h 314"/>
                  <a:gd name="T48" fmla="*/ 61 w 61"/>
                  <a:gd name="T49" fmla="*/ 0 h 314"/>
                  <a:gd name="T50" fmla="*/ 59 w 61"/>
                  <a:gd name="T51" fmla="*/ 38 h 314"/>
                  <a:gd name="T52" fmla="*/ 55 w 61"/>
                  <a:gd name="T53" fmla="*/ 37 h 314"/>
                  <a:gd name="T54" fmla="*/ 53 w 61"/>
                  <a:gd name="T55" fmla="*/ 36 h 314"/>
                  <a:gd name="T56" fmla="*/ 52 w 61"/>
                  <a:gd name="T57" fmla="*/ 36 h 314"/>
                  <a:gd name="T58" fmla="*/ 52 w 61"/>
                  <a:gd name="T59" fmla="*/ 36 h 314"/>
                  <a:gd name="T60" fmla="*/ 51 w 61"/>
                  <a:gd name="T61" fmla="*/ 36 h 314"/>
                  <a:gd name="T62" fmla="*/ 51 w 61"/>
                  <a:gd name="T63" fmla="*/ 36 h 314"/>
                  <a:gd name="T64" fmla="*/ 51 w 61"/>
                  <a:gd name="T65" fmla="*/ 36 h 314"/>
                  <a:gd name="T66" fmla="*/ 50 w 61"/>
                  <a:gd name="T67" fmla="*/ 36 h 314"/>
                  <a:gd name="T68" fmla="*/ 50 w 61"/>
                  <a:gd name="T69" fmla="*/ 35 h 314"/>
                  <a:gd name="T70" fmla="*/ 49 w 61"/>
                  <a:gd name="T71" fmla="*/ 35 h 314"/>
                  <a:gd name="T72" fmla="*/ 49 w 61"/>
                  <a:gd name="T73" fmla="*/ 35 h 314"/>
                  <a:gd name="T74" fmla="*/ 48 w 61"/>
                  <a:gd name="T75" fmla="*/ 35 h 314"/>
                  <a:gd name="T76" fmla="*/ 48 w 61"/>
                  <a:gd name="T77" fmla="*/ 35 h 314"/>
                  <a:gd name="T78" fmla="*/ 47 w 61"/>
                  <a:gd name="T79" fmla="*/ 35 h 314"/>
                  <a:gd name="T80" fmla="*/ 44 w 61"/>
                  <a:gd name="T81" fmla="*/ 34 h 314"/>
                  <a:gd name="T82" fmla="*/ 41 w 61"/>
                  <a:gd name="T83" fmla="*/ 34 h 314"/>
                  <a:gd name="T84" fmla="*/ 38 w 61"/>
                  <a:gd name="T85" fmla="*/ 34 h 314"/>
                  <a:gd name="T86" fmla="*/ 36 w 61"/>
                  <a:gd name="T87" fmla="*/ 35 h 314"/>
                  <a:gd name="T88" fmla="*/ 34 w 61"/>
                  <a:gd name="T89" fmla="*/ 36 h 314"/>
                  <a:gd name="T90" fmla="*/ 32 w 61"/>
                  <a:gd name="T91" fmla="*/ 37 h 314"/>
                  <a:gd name="T92" fmla="*/ 31 w 61"/>
                  <a:gd name="T93" fmla="*/ 40 h 314"/>
                  <a:gd name="T94" fmla="*/ 30 w 61"/>
                  <a:gd name="T95" fmla="*/ 43 h 314"/>
                  <a:gd name="T96" fmla="*/ 30 w 61"/>
                  <a:gd name="T97" fmla="*/ 45 h 314"/>
                  <a:gd name="T98" fmla="*/ 30 w 61"/>
                  <a:gd name="T99" fmla="*/ 47 h 314"/>
                  <a:gd name="T100" fmla="*/ 30 w 61"/>
                  <a:gd name="T101" fmla="*/ 48 h 314"/>
                  <a:gd name="T102" fmla="*/ 30 w 61"/>
                  <a:gd name="T103" fmla="*/ 50 h 314"/>
                  <a:gd name="T104" fmla="*/ 30 w 61"/>
                  <a:gd name="T105" fmla="*/ 51 h 314"/>
                  <a:gd name="T106" fmla="*/ 30 w 61"/>
                  <a:gd name="T107" fmla="*/ 53 h 314"/>
                  <a:gd name="T108" fmla="*/ 30 w 61"/>
                  <a:gd name="T109" fmla="*/ 54 h 314"/>
                  <a:gd name="T110" fmla="*/ 30 w 61"/>
                  <a:gd name="T111" fmla="*/ 56 h 314"/>
                  <a:gd name="T112" fmla="*/ 30 w 61"/>
                  <a:gd name="T113" fmla="*/ 57 h 314"/>
                  <a:gd name="T114" fmla="*/ 30 w 61"/>
                  <a:gd name="T115" fmla="*/ 59 h 314"/>
                  <a:gd name="T116" fmla="*/ 31 w 61"/>
                  <a:gd name="T117" fmla="*/ 61 h 314"/>
                  <a:gd name="T118" fmla="*/ 61 w 61"/>
                  <a:gd name="T119" fmla="*/ 39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1" h="314">
                    <a:moveTo>
                      <a:pt x="55" y="108"/>
                    </a:moveTo>
                    <a:cubicBezTo>
                      <a:pt x="59" y="115"/>
                      <a:pt x="59" y="115"/>
                      <a:pt x="59" y="115"/>
                    </a:cubicBezTo>
                    <a:cubicBezTo>
                      <a:pt x="60" y="117"/>
                      <a:pt x="60" y="118"/>
                      <a:pt x="60" y="121"/>
                    </a:cubicBezTo>
                    <a:cubicBezTo>
                      <a:pt x="55" y="164"/>
                      <a:pt x="55" y="164"/>
                      <a:pt x="55" y="164"/>
                    </a:cubicBezTo>
                    <a:cubicBezTo>
                      <a:pt x="55" y="168"/>
                      <a:pt x="54" y="168"/>
                      <a:pt x="57" y="171"/>
                    </a:cubicBezTo>
                    <a:cubicBezTo>
                      <a:pt x="59" y="173"/>
                      <a:pt x="60" y="175"/>
                      <a:pt x="61" y="175"/>
                    </a:cubicBezTo>
                    <a:cubicBezTo>
                      <a:pt x="61" y="202"/>
                      <a:pt x="61" y="202"/>
                      <a:pt x="61" y="202"/>
                    </a:cubicBezTo>
                    <a:cubicBezTo>
                      <a:pt x="60" y="202"/>
                      <a:pt x="59" y="203"/>
                      <a:pt x="59" y="205"/>
                    </a:cubicBezTo>
                    <a:cubicBezTo>
                      <a:pt x="59" y="308"/>
                      <a:pt x="59" y="308"/>
                      <a:pt x="59" y="308"/>
                    </a:cubicBezTo>
                    <a:cubicBezTo>
                      <a:pt x="59" y="309"/>
                      <a:pt x="59" y="309"/>
                      <a:pt x="59" y="309"/>
                    </a:cubicBezTo>
                    <a:cubicBezTo>
                      <a:pt x="59" y="309"/>
                      <a:pt x="59" y="309"/>
                      <a:pt x="59" y="309"/>
                    </a:cubicBezTo>
                    <a:cubicBezTo>
                      <a:pt x="59" y="310"/>
                      <a:pt x="59" y="310"/>
                      <a:pt x="59" y="310"/>
                    </a:cubicBezTo>
                    <a:cubicBezTo>
                      <a:pt x="59" y="311"/>
                      <a:pt x="59" y="312"/>
                      <a:pt x="59" y="313"/>
                    </a:cubicBezTo>
                    <a:cubicBezTo>
                      <a:pt x="59" y="314"/>
                      <a:pt x="59" y="314"/>
                      <a:pt x="59" y="314"/>
                    </a:cubicBezTo>
                    <a:cubicBezTo>
                      <a:pt x="59" y="314"/>
                      <a:pt x="59" y="314"/>
                      <a:pt x="59" y="314"/>
                    </a:cubicBezTo>
                    <a:cubicBezTo>
                      <a:pt x="59" y="314"/>
                      <a:pt x="59" y="314"/>
                      <a:pt x="59" y="314"/>
                    </a:cubicBezTo>
                    <a:cubicBezTo>
                      <a:pt x="58" y="314"/>
                      <a:pt x="58" y="314"/>
                      <a:pt x="58" y="314"/>
                    </a:cubicBezTo>
                    <a:cubicBezTo>
                      <a:pt x="58" y="314"/>
                      <a:pt x="58" y="314"/>
                      <a:pt x="58" y="314"/>
                    </a:cubicBezTo>
                    <a:cubicBezTo>
                      <a:pt x="57" y="314"/>
                      <a:pt x="57" y="314"/>
                      <a:pt x="57" y="314"/>
                    </a:cubicBezTo>
                    <a:cubicBezTo>
                      <a:pt x="56" y="314"/>
                      <a:pt x="56" y="314"/>
                      <a:pt x="56" y="314"/>
                    </a:cubicBezTo>
                    <a:cubicBezTo>
                      <a:pt x="56" y="314"/>
                      <a:pt x="56" y="314"/>
                      <a:pt x="56" y="314"/>
                    </a:cubicBezTo>
                    <a:cubicBezTo>
                      <a:pt x="52" y="314"/>
                      <a:pt x="52" y="314"/>
                      <a:pt x="52" y="314"/>
                    </a:cubicBezTo>
                    <a:cubicBezTo>
                      <a:pt x="52" y="314"/>
                      <a:pt x="52" y="314"/>
                      <a:pt x="52" y="314"/>
                    </a:cubicBezTo>
                    <a:cubicBezTo>
                      <a:pt x="52" y="314"/>
                      <a:pt x="52" y="314"/>
                      <a:pt x="52" y="314"/>
                    </a:cubicBezTo>
                    <a:cubicBezTo>
                      <a:pt x="51" y="314"/>
                      <a:pt x="51" y="314"/>
                      <a:pt x="51" y="314"/>
                    </a:cubicBezTo>
                    <a:cubicBezTo>
                      <a:pt x="51" y="314"/>
                      <a:pt x="51" y="314"/>
                      <a:pt x="51" y="314"/>
                    </a:cubicBezTo>
                    <a:cubicBezTo>
                      <a:pt x="50" y="314"/>
                      <a:pt x="50" y="314"/>
                      <a:pt x="50" y="314"/>
                    </a:cubicBezTo>
                    <a:cubicBezTo>
                      <a:pt x="47" y="314"/>
                      <a:pt x="47" y="314"/>
                      <a:pt x="47" y="314"/>
                    </a:cubicBezTo>
                    <a:cubicBezTo>
                      <a:pt x="47" y="314"/>
                      <a:pt x="47" y="314"/>
                      <a:pt x="47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2" y="314"/>
                      <a:pt x="42" y="314"/>
                      <a:pt x="42" y="314"/>
                    </a:cubicBezTo>
                    <a:cubicBezTo>
                      <a:pt x="42" y="314"/>
                      <a:pt x="42" y="314"/>
                      <a:pt x="42" y="314"/>
                    </a:cubicBezTo>
                    <a:cubicBezTo>
                      <a:pt x="41" y="314"/>
                      <a:pt x="41" y="314"/>
                      <a:pt x="41" y="314"/>
                    </a:cubicBezTo>
                    <a:cubicBezTo>
                      <a:pt x="41" y="314"/>
                      <a:pt x="41" y="314"/>
                      <a:pt x="41" y="314"/>
                    </a:cubicBezTo>
                    <a:cubicBezTo>
                      <a:pt x="40" y="314"/>
                      <a:pt x="40" y="314"/>
                      <a:pt x="40" y="314"/>
                    </a:cubicBezTo>
                    <a:cubicBezTo>
                      <a:pt x="40" y="314"/>
                      <a:pt x="40" y="314"/>
                      <a:pt x="40" y="314"/>
                    </a:cubicBezTo>
                    <a:cubicBezTo>
                      <a:pt x="36" y="314"/>
                      <a:pt x="36" y="314"/>
                      <a:pt x="36" y="314"/>
                    </a:cubicBezTo>
                    <a:cubicBezTo>
                      <a:pt x="36" y="314"/>
                      <a:pt x="36" y="314"/>
                      <a:pt x="36" y="314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5" y="314"/>
                      <a:pt x="35" y="314"/>
                      <a:pt x="35" y="314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4" y="314"/>
                      <a:pt x="34" y="314"/>
                      <a:pt x="34" y="314"/>
                    </a:cubicBezTo>
                    <a:cubicBezTo>
                      <a:pt x="31" y="314"/>
                      <a:pt x="31" y="314"/>
                      <a:pt x="31" y="314"/>
                    </a:cubicBezTo>
                    <a:cubicBezTo>
                      <a:pt x="30" y="314"/>
                      <a:pt x="30" y="314"/>
                      <a:pt x="30" y="314"/>
                    </a:cubicBezTo>
                    <a:cubicBezTo>
                      <a:pt x="30" y="314"/>
                      <a:pt x="30" y="314"/>
                      <a:pt x="30" y="314"/>
                    </a:cubicBezTo>
                    <a:cubicBezTo>
                      <a:pt x="29" y="314"/>
                      <a:pt x="29" y="314"/>
                      <a:pt x="29" y="314"/>
                    </a:cubicBezTo>
                    <a:cubicBezTo>
                      <a:pt x="29" y="314"/>
                      <a:pt x="29" y="314"/>
                      <a:pt x="29" y="314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28" y="314"/>
                      <a:pt x="28" y="314"/>
                      <a:pt x="28" y="314"/>
                    </a:cubicBezTo>
                    <a:cubicBezTo>
                      <a:pt x="28" y="313"/>
                      <a:pt x="28" y="313"/>
                      <a:pt x="28" y="313"/>
                    </a:cubicBezTo>
                    <a:cubicBezTo>
                      <a:pt x="28" y="312"/>
                      <a:pt x="28" y="311"/>
                      <a:pt x="28" y="310"/>
                    </a:cubicBezTo>
                    <a:cubicBezTo>
                      <a:pt x="28" y="307"/>
                      <a:pt x="30" y="304"/>
                      <a:pt x="32" y="302"/>
                    </a:cubicBezTo>
                    <a:cubicBezTo>
                      <a:pt x="32" y="207"/>
                      <a:pt x="32" y="207"/>
                      <a:pt x="32" y="207"/>
                    </a:cubicBezTo>
                    <a:cubicBezTo>
                      <a:pt x="27" y="207"/>
                      <a:pt x="27" y="207"/>
                      <a:pt x="27" y="207"/>
                    </a:cubicBezTo>
                    <a:cubicBezTo>
                      <a:pt x="27" y="143"/>
                      <a:pt x="27" y="143"/>
                      <a:pt x="27" y="143"/>
                    </a:cubicBezTo>
                    <a:cubicBezTo>
                      <a:pt x="25" y="148"/>
                      <a:pt x="25" y="148"/>
                      <a:pt x="25" y="148"/>
                    </a:cubicBezTo>
                    <a:cubicBezTo>
                      <a:pt x="23" y="154"/>
                      <a:pt x="23" y="158"/>
                      <a:pt x="23" y="165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24" y="196"/>
                      <a:pt x="24" y="196"/>
                      <a:pt x="24" y="196"/>
                    </a:cubicBezTo>
                    <a:cubicBezTo>
                      <a:pt x="24" y="202"/>
                      <a:pt x="19" y="207"/>
                      <a:pt x="13" y="207"/>
                    </a:cubicBezTo>
                    <a:cubicBezTo>
                      <a:pt x="13" y="207"/>
                      <a:pt x="13" y="207"/>
                      <a:pt x="13" y="207"/>
                    </a:cubicBezTo>
                    <a:cubicBezTo>
                      <a:pt x="7" y="207"/>
                      <a:pt x="2" y="203"/>
                      <a:pt x="1" y="198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55"/>
                      <a:pt x="0" y="153"/>
                      <a:pt x="3" y="144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13" y="114"/>
                      <a:pt x="13" y="109"/>
                      <a:pt x="19" y="105"/>
                    </a:cubicBezTo>
                    <a:cubicBezTo>
                      <a:pt x="27" y="98"/>
                      <a:pt x="38" y="95"/>
                      <a:pt x="48" y="95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2" y="92"/>
                      <a:pt x="57" y="93"/>
                      <a:pt x="61" y="93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0" y="101"/>
                      <a:pt x="58" y="102"/>
                      <a:pt x="56" y="103"/>
                    </a:cubicBezTo>
                    <a:cubicBezTo>
                      <a:pt x="52" y="105"/>
                      <a:pt x="53" y="105"/>
                      <a:pt x="55" y="108"/>
                    </a:cubicBezTo>
                    <a:close/>
                    <a:moveTo>
                      <a:pt x="61" y="0"/>
                    </a:moveTo>
                    <a:cubicBezTo>
                      <a:pt x="61" y="34"/>
                      <a:pt x="61" y="34"/>
                      <a:pt x="61" y="34"/>
                    </a:cubicBezTo>
                    <a:cubicBezTo>
                      <a:pt x="58" y="33"/>
                      <a:pt x="55" y="32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9" y="31"/>
                      <a:pt x="49" y="30"/>
                      <a:pt x="49" y="3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8" y="30"/>
                      <a:pt x="48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25" y="25"/>
                      <a:pt x="25" y="45"/>
                      <a:pt x="29" y="60"/>
                    </a:cubicBezTo>
                    <a:cubicBezTo>
                      <a:pt x="27" y="56"/>
                      <a:pt x="26" y="52"/>
                      <a:pt x="25" y="48"/>
                    </a:cubicBezTo>
                    <a:cubicBezTo>
                      <a:pt x="21" y="34"/>
                      <a:pt x="21" y="22"/>
                      <a:pt x="26" y="14"/>
                    </a:cubicBezTo>
                    <a:cubicBezTo>
                      <a:pt x="32" y="3"/>
                      <a:pt x="47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61" y="0"/>
                      <a:pt x="61" y="0"/>
                    </a:cubicBezTo>
                    <a:close/>
                    <a:moveTo>
                      <a:pt x="61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7" y="82"/>
                      <a:pt x="49" y="90"/>
                      <a:pt x="61" y="90"/>
                    </a:cubicBezTo>
                    <a:lnTo>
                      <a:pt x="61" y="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1626745" y="2320631"/>
              <a:ext cx="347633" cy="1102296"/>
              <a:chOff x="794195" y="2727359"/>
              <a:chExt cx="437127" cy="1386071"/>
            </a:xfrm>
          </p:grpSpPr>
          <p:sp>
            <p:nvSpPr>
              <p:cNvPr id="177" name="Freeform 176"/>
              <p:cNvSpPr>
                <a:spLocks noEditPoints="1"/>
              </p:cNvSpPr>
              <p:nvPr/>
            </p:nvSpPr>
            <p:spPr bwMode="auto">
              <a:xfrm>
                <a:off x="1002873" y="2727359"/>
                <a:ext cx="228449" cy="1386071"/>
              </a:xfrm>
              <a:custGeom>
                <a:avLst/>
                <a:gdLst>
                  <a:gd name="T0" fmla="*/ 0 w 44"/>
                  <a:gd name="T1" fmla="*/ 73 h 266"/>
                  <a:gd name="T2" fmla="*/ 1 w 44"/>
                  <a:gd name="T3" fmla="*/ 33 h 266"/>
                  <a:gd name="T4" fmla="*/ 3 w 44"/>
                  <a:gd name="T5" fmla="*/ 33 h 266"/>
                  <a:gd name="T6" fmla="*/ 28 w 44"/>
                  <a:gd name="T7" fmla="*/ 40 h 266"/>
                  <a:gd name="T8" fmla="*/ 23 w 44"/>
                  <a:gd name="T9" fmla="*/ 62 h 266"/>
                  <a:gd name="T10" fmla="*/ 30 w 44"/>
                  <a:gd name="T11" fmla="*/ 12 h 266"/>
                  <a:gd name="T12" fmla="*/ 2 w 44"/>
                  <a:gd name="T13" fmla="*/ 0 h 266"/>
                  <a:gd name="T14" fmla="*/ 2 w 44"/>
                  <a:gd name="T15" fmla="*/ 0 h 266"/>
                  <a:gd name="T16" fmla="*/ 2 w 44"/>
                  <a:gd name="T17" fmla="*/ 0 h 266"/>
                  <a:gd name="T18" fmla="*/ 0 w 44"/>
                  <a:gd name="T19" fmla="*/ 0 h 266"/>
                  <a:gd name="T20" fmla="*/ 1 w 44"/>
                  <a:gd name="T21" fmla="*/ 28 h 266"/>
                  <a:gd name="T22" fmla="*/ 1 w 44"/>
                  <a:gd name="T23" fmla="*/ 27 h 266"/>
                  <a:gd name="T24" fmla="*/ 2 w 44"/>
                  <a:gd name="T25" fmla="*/ 26 h 266"/>
                  <a:gd name="T26" fmla="*/ 4 w 44"/>
                  <a:gd name="T27" fmla="*/ 29 h 266"/>
                  <a:gd name="T28" fmla="*/ 5 w 44"/>
                  <a:gd name="T29" fmla="*/ 31 h 266"/>
                  <a:gd name="T30" fmla="*/ 11 w 44"/>
                  <a:gd name="T31" fmla="*/ 36 h 266"/>
                  <a:gd name="T32" fmla="*/ 29 w 44"/>
                  <a:gd name="T33" fmla="*/ 37 h 266"/>
                  <a:gd name="T34" fmla="*/ 18 w 44"/>
                  <a:gd name="T35" fmla="*/ 70 h 266"/>
                  <a:gd name="T36" fmla="*/ 37 w 44"/>
                  <a:gd name="T37" fmla="*/ 30 h 266"/>
                  <a:gd name="T38" fmla="*/ 0 w 44"/>
                  <a:gd name="T39" fmla="*/ 167 h 266"/>
                  <a:gd name="T40" fmla="*/ 0 w 44"/>
                  <a:gd name="T41" fmla="*/ 167 h 266"/>
                  <a:gd name="T42" fmla="*/ 1 w 44"/>
                  <a:gd name="T43" fmla="*/ 167 h 266"/>
                  <a:gd name="T44" fmla="*/ 1 w 44"/>
                  <a:gd name="T45" fmla="*/ 167 h 266"/>
                  <a:gd name="T46" fmla="*/ 1 w 44"/>
                  <a:gd name="T47" fmla="*/ 167 h 266"/>
                  <a:gd name="T48" fmla="*/ 1 w 44"/>
                  <a:gd name="T49" fmla="*/ 167 h 266"/>
                  <a:gd name="T50" fmla="*/ 1 w 44"/>
                  <a:gd name="T51" fmla="*/ 167 h 266"/>
                  <a:gd name="T52" fmla="*/ 1 w 44"/>
                  <a:gd name="T53" fmla="*/ 166 h 266"/>
                  <a:gd name="T54" fmla="*/ 1 w 44"/>
                  <a:gd name="T55" fmla="*/ 166 h 266"/>
                  <a:gd name="T56" fmla="*/ 1 w 44"/>
                  <a:gd name="T57" fmla="*/ 166 h 266"/>
                  <a:gd name="T58" fmla="*/ 1 w 44"/>
                  <a:gd name="T59" fmla="*/ 166 h 266"/>
                  <a:gd name="T60" fmla="*/ 1 w 44"/>
                  <a:gd name="T61" fmla="*/ 166 h 266"/>
                  <a:gd name="T62" fmla="*/ 1 w 44"/>
                  <a:gd name="T63" fmla="*/ 166 h 266"/>
                  <a:gd name="T64" fmla="*/ 1 w 44"/>
                  <a:gd name="T65" fmla="*/ 166 h 266"/>
                  <a:gd name="T66" fmla="*/ 1 w 44"/>
                  <a:gd name="T67" fmla="*/ 166 h 266"/>
                  <a:gd name="T68" fmla="*/ 1 w 44"/>
                  <a:gd name="T69" fmla="*/ 166 h 266"/>
                  <a:gd name="T70" fmla="*/ 1 w 44"/>
                  <a:gd name="T71" fmla="*/ 166 h 266"/>
                  <a:gd name="T72" fmla="*/ 3 w 44"/>
                  <a:gd name="T73" fmla="*/ 168 h 266"/>
                  <a:gd name="T74" fmla="*/ 1 w 44"/>
                  <a:gd name="T75" fmla="*/ 261 h 266"/>
                  <a:gd name="T76" fmla="*/ 1 w 44"/>
                  <a:gd name="T77" fmla="*/ 266 h 266"/>
                  <a:gd name="T78" fmla="*/ 18 w 44"/>
                  <a:gd name="T79" fmla="*/ 263 h 266"/>
                  <a:gd name="T80" fmla="*/ 15 w 44"/>
                  <a:gd name="T81" fmla="*/ 257 h 266"/>
                  <a:gd name="T82" fmla="*/ 18 w 44"/>
                  <a:gd name="T83" fmla="*/ 211 h 266"/>
                  <a:gd name="T84" fmla="*/ 17 w 44"/>
                  <a:gd name="T85" fmla="*/ 120 h 266"/>
                  <a:gd name="T86" fmla="*/ 27 w 44"/>
                  <a:gd name="T87" fmla="*/ 120 h 266"/>
                  <a:gd name="T88" fmla="*/ 29 w 44"/>
                  <a:gd name="T89" fmla="*/ 149 h 266"/>
                  <a:gd name="T90" fmla="*/ 37 w 44"/>
                  <a:gd name="T91" fmla="*/ 156 h 266"/>
                  <a:gd name="T92" fmla="*/ 43 w 44"/>
                  <a:gd name="T93" fmla="*/ 145 h 266"/>
                  <a:gd name="T94" fmla="*/ 42 w 44"/>
                  <a:gd name="T95" fmla="*/ 127 h 266"/>
                  <a:gd name="T96" fmla="*/ 42 w 44"/>
                  <a:gd name="T97" fmla="*/ 119 h 266"/>
                  <a:gd name="T98" fmla="*/ 41 w 44"/>
                  <a:gd name="T99" fmla="*/ 116 h 266"/>
                  <a:gd name="T100" fmla="*/ 35 w 44"/>
                  <a:gd name="T101" fmla="*/ 95 h 266"/>
                  <a:gd name="T102" fmla="*/ 10 w 44"/>
                  <a:gd name="T103" fmla="*/ 74 h 266"/>
                  <a:gd name="T104" fmla="*/ 0 w 44"/>
                  <a:gd name="T105" fmla="*/ 81 h 266"/>
                  <a:gd name="T106" fmla="*/ 6 w 44"/>
                  <a:gd name="T107" fmla="*/ 84 h 266"/>
                  <a:gd name="T108" fmla="*/ 3 w 44"/>
                  <a:gd name="T109" fmla="*/ 92 h 266"/>
                  <a:gd name="T110" fmla="*/ 5 w 44"/>
                  <a:gd name="T111" fmla="*/ 125 h 266"/>
                  <a:gd name="T112" fmla="*/ 0 w 44"/>
                  <a:gd name="T113" fmla="*/ 167 h 266"/>
                  <a:gd name="T114" fmla="*/ 1 w 44"/>
                  <a:gd name="T115" fmla="*/ 89 h 266"/>
                  <a:gd name="T116" fmla="*/ 0 w 44"/>
                  <a:gd name="T117" fmla="*/ 10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" h="266">
                    <a:moveTo>
                      <a:pt x="23" y="62"/>
                    </a:moveTo>
                    <a:cubicBezTo>
                      <a:pt x="18" y="70"/>
                      <a:pt x="9" y="74"/>
                      <a:pt x="0" y="7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4"/>
                      <a:pt x="1" y="34"/>
                      <a:pt x="1" y="33"/>
                    </a:cubicBezTo>
                    <a:cubicBezTo>
                      <a:pt x="1" y="33"/>
                      <a:pt x="2" y="32"/>
                      <a:pt x="2" y="32"/>
                    </a:cubicBezTo>
                    <a:cubicBezTo>
                      <a:pt x="2" y="32"/>
                      <a:pt x="2" y="33"/>
                      <a:pt x="3" y="33"/>
                    </a:cubicBezTo>
                    <a:cubicBezTo>
                      <a:pt x="4" y="36"/>
                      <a:pt x="6" y="38"/>
                      <a:pt x="11" y="40"/>
                    </a:cubicBezTo>
                    <a:cubicBezTo>
                      <a:pt x="14" y="41"/>
                      <a:pt x="20" y="41"/>
                      <a:pt x="28" y="40"/>
                    </a:cubicBezTo>
                    <a:cubicBezTo>
                      <a:pt x="28" y="44"/>
                      <a:pt x="28" y="49"/>
                      <a:pt x="27" y="53"/>
                    </a:cubicBezTo>
                    <a:cubicBezTo>
                      <a:pt x="26" y="56"/>
                      <a:pt x="25" y="59"/>
                      <a:pt x="23" y="62"/>
                    </a:cubicBezTo>
                    <a:close/>
                    <a:moveTo>
                      <a:pt x="37" y="30"/>
                    </a:moveTo>
                    <a:cubicBezTo>
                      <a:pt x="37" y="22"/>
                      <a:pt x="34" y="16"/>
                      <a:pt x="30" y="12"/>
                    </a:cubicBezTo>
                    <a:cubicBezTo>
                      <a:pt x="25" y="6"/>
                      <a:pt x="18" y="3"/>
                      <a:pt x="11" y="2"/>
                    </a:cubicBezTo>
                    <a:cubicBezTo>
                      <a:pt x="8" y="1"/>
                      <a:pt x="5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1" y="26"/>
                      <a:pt x="2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8"/>
                      <a:pt x="4" y="28"/>
                      <a:pt x="4" y="29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3"/>
                      <a:pt x="8" y="35"/>
                      <a:pt x="11" y="36"/>
                    </a:cubicBezTo>
                    <a:cubicBezTo>
                      <a:pt x="15" y="38"/>
                      <a:pt x="20" y="38"/>
                      <a:pt x="28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8"/>
                    </a:cubicBezTo>
                    <a:cubicBezTo>
                      <a:pt x="30" y="50"/>
                      <a:pt x="30" y="63"/>
                      <a:pt x="18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lose/>
                    <a:moveTo>
                      <a:pt x="0" y="167"/>
                    </a:move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7"/>
                      <a:pt x="1" y="167"/>
                      <a:pt x="1" y="167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2" y="166"/>
                      <a:pt x="3" y="167"/>
                      <a:pt x="3" y="168"/>
                    </a:cubicBezTo>
                    <a:cubicBezTo>
                      <a:pt x="3" y="257"/>
                      <a:pt x="3" y="257"/>
                      <a:pt x="3" y="257"/>
                    </a:cubicBezTo>
                    <a:cubicBezTo>
                      <a:pt x="2" y="258"/>
                      <a:pt x="1" y="260"/>
                      <a:pt x="1" y="261"/>
                    </a:cubicBezTo>
                    <a:cubicBezTo>
                      <a:pt x="1" y="263"/>
                      <a:pt x="1" y="263"/>
                      <a:pt x="1" y="263"/>
                    </a:cubicBezTo>
                    <a:cubicBezTo>
                      <a:pt x="1" y="264"/>
                      <a:pt x="1" y="265"/>
                      <a:pt x="1" y="266"/>
                    </a:cubicBezTo>
                    <a:cubicBezTo>
                      <a:pt x="18" y="266"/>
                      <a:pt x="18" y="266"/>
                      <a:pt x="18" y="266"/>
                    </a:cubicBezTo>
                    <a:cubicBezTo>
                      <a:pt x="18" y="265"/>
                      <a:pt x="18" y="264"/>
                      <a:pt x="18" y="263"/>
                    </a:cubicBezTo>
                    <a:cubicBezTo>
                      <a:pt x="18" y="261"/>
                      <a:pt x="18" y="261"/>
                      <a:pt x="18" y="261"/>
                    </a:cubicBezTo>
                    <a:cubicBezTo>
                      <a:pt x="18" y="259"/>
                      <a:pt x="17" y="258"/>
                      <a:pt x="15" y="257"/>
                    </a:cubicBezTo>
                    <a:cubicBezTo>
                      <a:pt x="16" y="257"/>
                      <a:pt x="16" y="257"/>
                      <a:pt x="16" y="257"/>
                    </a:cubicBezTo>
                    <a:cubicBezTo>
                      <a:pt x="18" y="242"/>
                      <a:pt x="17" y="220"/>
                      <a:pt x="18" y="211"/>
                    </a:cubicBezTo>
                    <a:cubicBezTo>
                      <a:pt x="22" y="184"/>
                      <a:pt x="31" y="166"/>
                      <a:pt x="22" y="139"/>
                    </a:cubicBezTo>
                    <a:cubicBezTo>
                      <a:pt x="20" y="133"/>
                      <a:pt x="19" y="127"/>
                      <a:pt x="17" y="120"/>
                    </a:cubicBezTo>
                    <a:cubicBezTo>
                      <a:pt x="17" y="116"/>
                      <a:pt x="20" y="111"/>
                      <a:pt x="23" y="104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9" y="145"/>
                      <a:pt x="29" y="145"/>
                      <a:pt x="29" y="145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29" y="153"/>
                      <a:pt x="33" y="156"/>
                      <a:pt x="37" y="156"/>
                    </a:cubicBezTo>
                    <a:cubicBezTo>
                      <a:pt x="37" y="156"/>
                      <a:pt x="37" y="156"/>
                      <a:pt x="37" y="156"/>
                    </a:cubicBezTo>
                    <a:cubicBezTo>
                      <a:pt x="41" y="155"/>
                      <a:pt x="44" y="152"/>
                      <a:pt x="44" y="148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3" y="144"/>
                      <a:pt x="43" y="144"/>
                      <a:pt x="43" y="144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42" y="119"/>
                      <a:pt x="42" y="119"/>
                      <a:pt x="42" y="119"/>
                    </a:cubicBezTo>
                    <a:cubicBezTo>
                      <a:pt x="42" y="118"/>
                      <a:pt x="42" y="118"/>
                      <a:pt x="42" y="117"/>
                    </a:cubicBezTo>
                    <a:cubicBezTo>
                      <a:pt x="42" y="117"/>
                      <a:pt x="41" y="117"/>
                      <a:pt x="41" y="11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1" y="81"/>
                      <a:pt x="28" y="83"/>
                      <a:pt x="13" y="77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7" y="75"/>
                      <a:pt x="3" y="76"/>
                      <a:pt x="0" y="75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2" y="80"/>
                      <a:pt x="3" y="80"/>
                      <a:pt x="5" y="81"/>
                    </a:cubicBezTo>
                    <a:cubicBezTo>
                      <a:pt x="8" y="82"/>
                      <a:pt x="8" y="82"/>
                      <a:pt x="6" y="84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3" y="90"/>
                      <a:pt x="3" y="90"/>
                      <a:pt x="3" y="92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7" y="123"/>
                      <a:pt x="7" y="123"/>
                      <a:pt x="5" y="125"/>
                    </a:cubicBezTo>
                    <a:cubicBezTo>
                      <a:pt x="2" y="129"/>
                      <a:pt x="3" y="129"/>
                      <a:pt x="0" y="126"/>
                    </a:cubicBezTo>
                    <a:cubicBezTo>
                      <a:pt x="0" y="167"/>
                      <a:pt x="0" y="167"/>
                      <a:pt x="0" y="167"/>
                    </a:cubicBezTo>
                    <a:close/>
                    <a:moveTo>
                      <a:pt x="0" y="88"/>
                    </a:moveTo>
                    <a:cubicBezTo>
                      <a:pt x="1" y="89"/>
                      <a:pt x="1" y="89"/>
                      <a:pt x="1" y="89"/>
                    </a:cubicBezTo>
                    <a:cubicBezTo>
                      <a:pt x="2" y="90"/>
                      <a:pt x="2" y="91"/>
                      <a:pt x="2" y="93"/>
                    </a:cubicBezTo>
                    <a:cubicBezTo>
                      <a:pt x="0" y="103"/>
                      <a:pt x="0" y="103"/>
                      <a:pt x="0" y="103"/>
                    </a:cubicBezTo>
                    <a:lnTo>
                      <a:pt x="0" y="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77"/>
              <p:cNvSpPr>
                <a:spLocks noEditPoints="1"/>
              </p:cNvSpPr>
              <p:nvPr/>
            </p:nvSpPr>
            <p:spPr bwMode="auto">
              <a:xfrm>
                <a:off x="794195" y="2727359"/>
                <a:ext cx="213073" cy="1386071"/>
              </a:xfrm>
              <a:custGeom>
                <a:avLst/>
                <a:gdLst>
                  <a:gd name="T0" fmla="*/ 17 w 41"/>
                  <a:gd name="T1" fmla="*/ 52 h 266"/>
                  <a:gd name="T2" fmla="*/ 41 w 41"/>
                  <a:gd name="T3" fmla="*/ 33 h 266"/>
                  <a:gd name="T4" fmla="*/ 41 w 41"/>
                  <a:gd name="T5" fmla="*/ 0 h 266"/>
                  <a:gd name="T6" fmla="*/ 13 w 41"/>
                  <a:gd name="T7" fmla="*/ 11 h 266"/>
                  <a:gd name="T8" fmla="*/ 6 w 41"/>
                  <a:gd name="T9" fmla="*/ 30 h 266"/>
                  <a:gd name="T10" fmla="*/ 13 w 41"/>
                  <a:gd name="T11" fmla="*/ 40 h 266"/>
                  <a:gd name="T12" fmla="*/ 28 w 41"/>
                  <a:gd name="T13" fmla="*/ 38 h 266"/>
                  <a:gd name="T14" fmla="*/ 41 w 41"/>
                  <a:gd name="T15" fmla="*/ 27 h 266"/>
                  <a:gd name="T16" fmla="*/ 41 w 41"/>
                  <a:gd name="T17" fmla="*/ 26 h 266"/>
                  <a:gd name="T18" fmla="*/ 41 w 41"/>
                  <a:gd name="T19" fmla="*/ 80 h 266"/>
                  <a:gd name="T20" fmla="*/ 41 w 41"/>
                  <a:gd name="T21" fmla="*/ 89 h 266"/>
                  <a:gd name="T22" fmla="*/ 38 w 41"/>
                  <a:gd name="T23" fmla="*/ 121 h 266"/>
                  <a:gd name="T24" fmla="*/ 41 w 41"/>
                  <a:gd name="T25" fmla="*/ 166 h 266"/>
                  <a:gd name="T26" fmla="*/ 41 w 41"/>
                  <a:gd name="T27" fmla="*/ 166 h 266"/>
                  <a:gd name="T28" fmla="*/ 41 w 41"/>
                  <a:gd name="T29" fmla="*/ 166 h 266"/>
                  <a:gd name="T30" fmla="*/ 41 w 41"/>
                  <a:gd name="T31" fmla="*/ 166 h 266"/>
                  <a:gd name="T32" fmla="*/ 41 w 41"/>
                  <a:gd name="T33" fmla="*/ 166 h 266"/>
                  <a:gd name="T34" fmla="*/ 41 w 41"/>
                  <a:gd name="T35" fmla="*/ 166 h 266"/>
                  <a:gd name="T36" fmla="*/ 41 w 41"/>
                  <a:gd name="T37" fmla="*/ 166 h 266"/>
                  <a:gd name="T38" fmla="*/ 41 w 41"/>
                  <a:gd name="T39" fmla="*/ 167 h 266"/>
                  <a:gd name="T40" fmla="*/ 41 w 41"/>
                  <a:gd name="T41" fmla="*/ 167 h 266"/>
                  <a:gd name="T42" fmla="*/ 41 w 41"/>
                  <a:gd name="T43" fmla="*/ 167 h 266"/>
                  <a:gd name="T44" fmla="*/ 41 w 41"/>
                  <a:gd name="T45" fmla="*/ 167 h 266"/>
                  <a:gd name="T46" fmla="*/ 40 w 41"/>
                  <a:gd name="T47" fmla="*/ 167 h 266"/>
                  <a:gd name="T48" fmla="*/ 40 w 41"/>
                  <a:gd name="T49" fmla="*/ 167 h 266"/>
                  <a:gd name="T50" fmla="*/ 40 w 41"/>
                  <a:gd name="T51" fmla="*/ 167 h 266"/>
                  <a:gd name="T52" fmla="*/ 40 w 41"/>
                  <a:gd name="T53" fmla="*/ 167 h 266"/>
                  <a:gd name="T54" fmla="*/ 40 w 41"/>
                  <a:gd name="T55" fmla="*/ 167 h 266"/>
                  <a:gd name="T56" fmla="*/ 40 w 41"/>
                  <a:gd name="T57" fmla="*/ 167 h 266"/>
                  <a:gd name="T58" fmla="*/ 40 w 41"/>
                  <a:gd name="T59" fmla="*/ 167 h 266"/>
                  <a:gd name="T60" fmla="*/ 40 w 41"/>
                  <a:gd name="T61" fmla="*/ 167 h 266"/>
                  <a:gd name="T62" fmla="*/ 40 w 41"/>
                  <a:gd name="T63" fmla="*/ 167 h 266"/>
                  <a:gd name="T64" fmla="*/ 40 w 41"/>
                  <a:gd name="T65" fmla="*/ 167 h 266"/>
                  <a:gd name="T66" fmla="*/ 40 w 41"/>
                  <a:gd name="T67" fmla="*/ 167 h 266"/>
                  <a:gd name="T68" fmla="*/ 40 w 41"/>
                  <a:gd name="T69" fmla="*/ 167 h 266"/>
                  <a:gd name="T70" fmla="*/ 40 w 41"/>
                  <a:gd name="T71" fmla="*/ 168 h 266"/>
                  <a:gd name="T72" fmla="*/ 40 w 41"/>
                  <a:gd name="T73" fmla="*/ 168 h 266"/>
                  <a:gd name="T74" fmla="*/ 40 w 41"/>
                  <a:gd name="T75" fmla="*/ 168 h 266"/>
                  <a:gd name="T76" fmla="*/ 40 w 41"/>
                  <a:gd name="T77" fmla="*/ 168 h 266"/>
                  <a:gd name="T78" fmla="*/ 40 w 41"/>
                  <a:gd name="T79" fmla="*/ 261 h 266"/>
                  <a:gd name="T80" fmla="*/ 23 w 41"/>
                  <a:gd name="T81" fmla="*/ 266 h 266"/>
                  <a:gd name="T82" fmla="*/ 26 w 41"/>
                  <a:gd name="T83" fmla="*/ 257 h 266"/>
                  <a:gd name="T84" fmla="*/ 26 w 41"/>
                  <a:gd name="T85" fmla="*/ 121 h 266"/>
                  <a:gd name="T86" fmla="*/ 15 w 41"/>
                  <a:gd name="T87" fmla="*/ 145 h 266"/>
                  <a:gd name="T88" fmla="*/ 7 w 41"/>
                  <a:gd name="T89" fmla="*/ 156 h 266"/>
                  <a:gd name="T90" fmla="*/ 0 w 41"/>
                  <a:gd name="T91" fmla="*/ 145 h 266"/>
                  <a:gd name="T92" fmla="*/ 1 w 41"/>
                  <a:gd name="T93" fmla="*/ 127 h 266"/>
                  <a:gd name="T94" fmla="*/ 2 w 41"/>
                  <a:gd name="T95" fmla="*/ 116 h 266"/>
                  <a:gd name="T96" fmla="*/ 31 w 41"/>
                  <a:gd name="T97" fmla="*/ 77 h 266"/>
                  <a:gd name="T98" fmla="*/ 41 w 41"/>
                  <a:gd name="T99" fmla="*/ 75 h 266"/>
                  <a:gd name="T100" fmla="*/ 41 w 41"/>
                  <a:gd name="T101" fmla="*/ 263 h 266"/>
                  <a:gd name="T102" fmla="*/ 41 w 41"/>
                  <a:gd name="T103" fmla="*/ 259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1" h="266">
                    <a:moveTo>
                      <a:pt x="41" y="73"/>
                    </a:moveTo>
                    <a:cubicBezTo>
                      <a:pt x="34" y="73"/>
                      <a:pt x="26" y="69"/>
                      <a:pt x="21" y="62"/>
                    </a:cubicBezTo>
                    <a:cubicBezTo>
                      <a:pt x="19" y="59"/>
                      <a:pt x="18" y="56"/>
                      <a:pt x="17" y="52"/>
                    </a:cubicBezTo>
                    <a:cubicBezTo>
                      <a:pt x="16" y="49"/>
                      <a:pt x="16" y="45"/>
                      <a:pt x="15" y="42"/>
                    </a:cubicBezTo>
                    <a:cubicBezTo>
                      <a:pt x="20" y="42"/>
                      <a:pt x="25" y="42"/>
                      <a:pt x="29" y="41"/>
                    </a:cubicBezTo>
                    <a:cubicBezTo>
                      <a:pt x="34" y="40"/>
                      <a:pt x="38" y="38"/>
                      <a:pt x="41" y="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1" y="73"/>
                      <a:pt x="41" y="73"/>
                      <a:pt x="41" y="73"/>
                    </a:cubicBezTo>
                    <a:close/>
                    <a:moveTo>
                      <a:pt x="4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8" y="0"/>
                      <a:pt x="34" y="1"/>
                      <a:pt x="31" y="2"/>
                    </a:cubicBezTo>
                    <a:cubicBezTo>
                      <a:pt x="24" y="3"/>
                      <a:pt x="18" y="6"/>
                      <a:pt x="13" y="11"/>
                    </a:cubicBezTo>
                    <a:cubicBezTo>
                      <a:pt x="9" y="16"/>
                      <a:pt x="7" y="22"/>
                      <a:pt x="6" y="29"/>
                    </a:cubicBezTo>
                    <a:cubicBezTo>
                      <a:pt x="6" y="29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4" y="63"/>
                      <a:pt x="13" y="51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39"/>
                      <a:pt x="14" y="39"/>
                      <a:pt x="14" y="39"/>
                    </a:cubicBezTo>
                    <a:cubicBezTo>
                      <a:pt x="19" y="39"/>
                      <a:pt x="24" y="39"/>
                      <a:pt x="28" y="38"/>
                    </a:cubicBezTo>
                    <a:cubicBezTo>
                      <a:pt x="33" y="37"/>
                      <a:pt x="37" y="35"/>
                      <a:pt x="39" y="31"/>
                    </a:cubicBezTo>
                    <a:cubicBezTo>
                      <a:pt x="40" y="30"/>
                      <a:pt x="40" y="29"/>
                      <a:pt x="41" y="28"/>
                    </a:cubicBezTo>
                    <a:cubicBezTo>
                      <a:pt x="41" y="28"/>
                      <a:pt x="41" y="28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0"/>
                      <a:pt x="41" y="0"/>
                      <a:pt x="41" y="0"/>
                    </a:cubicBezTo>
                    <a:close/>
                    <a:moveTo>
                      <a:pt x="41" y="75"/>
                    </a:move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0" y="81"/>
                      <a:pt x="39" y="81"/>
                    </a:cubicBezTo>
                    <a:cubicBezTo>
                      <a:pt x="37" y="83"/>
                      <a:pt x="37" y="82"/>
                      <a:pt x="38" y="85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38" y="121"/>
                      <a:pt x="38" y="121"/>
                      <a:pt x="38" y="121"/>
                    </a:cubicBezTo>
                    <a:cubicBezTo>
                      <a:pt x="38" y="123"/>
                      <a:pt x="38" y="123"/>
                      <a:pt x="40" y="125"/>
                    </a:cubicBezTo>
                    <a:cubicBezTo>
                      <a:pt x="40" y="126"/>
                      <a:pt x="41" y="127"/>
                      <a:pt x="41" y="127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6"/>
                      <a:pt x="41" y="166"/>
                      <a:pt x="41" y="166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1" y="167"/>
                      <a:pt x="41" y="167"/>
                      <a:pt x="41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40" y="200"/>
                      <a:pt x="40" y="226"/>
                      <a:pt x="40" y="259"/>
                    </a:cubicBezTo>
                    <a:cubicBezTo>
                      <a:pt x="40" y="260"/>
                      <a:pt x="40" y="260"/>
                      <a:pt x="40" y="261"/>
                    </a:cubicBezTo>
                    <a:cubicBezTo>
                      <a:pt x="40" y="263"/>
                      <a:pt x="40" y="263"/>
                      <a:pt x="40" y="263"/>
                    </a:cubicBezTo>
                    <a:cubicBezTo>
                      <a:pt x="40" y="264"/>
                      <a:pt x="40" y="265"/>
                      <a:pt x="40" y="266"/>
                    </a:cubicBezTo>
                    <a:cubicBezTo>
                      <a:pt x="23" y="266"/>
                      <a:pt x="23" y="266"/>
                      <a:pt x="23" y="266"/>
                    </a:cubicBezTo>
                    <a:cubicBezTo>
                      <a:pt x="23" y="265"/>
                      <a:pt x="23" y="264"/>
                      <a:pt x="23" y="263"/>
                    </a:cubicBezTo>
                    <a:cubicBezTo>
                      <a:pt x="23" y="261"/>
                      <a:pt x="23" y="261"/>
                      <a:pt x="23" y="261"/>
                    </a:cubicBezTo>
                    <a:cubicBezTo>
                      <a:pt x="23" y="259"/>
                      <a:pt x="24" y="258"/>
                      <a:pt x="26" y="257"/>
                    </a:cubicBezTo>
                    <a:cubicBezTo>
                      <a:pt x="23" y="242"/>
                      <a:pt x="25" y="220"/>
                      <a:pt x="24" y="211"/>
                    </a:cubicBezTo>
                    <a:cubicBezTo>
                      <a:pt x="20" y="184"/>
                      <a:pt x="11" y="166"/>
                      <a:pt x="21" y="139"/>
                    </a:cubicBezTo>
                    <a:cubicBezTo>
                      <a:pt x="23" y="133"/>
                      <a:pt x="24" y="127"/>
                      <a:pt x="26" y="121"/>
                    </a:cubicBezTo>
                    <a:cubicBezTo>
                      <a:pt x="27" y="117"/>
                      <a:pt x="23" y="109"/>
                      <a:pt x="21" y="104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5" y="145"/>
                      <a:pt x="15" y="145"/>
                      <a:pt x="15" y="145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4" y="153"/>
                      <a:pt x="11" y="156"/>
                      <a:pt x="7" y="156"/>
                    </a:cubicBezTo>
                    <a:cubicBezTo>
                      <a:pt x="7" y="156"/>
                      <a:pt x="7" y="156"/>
                      <a:pt x="7" y="156"/>
                    </a:cubicBezTo>
                    <a:cubicBezTo>
                      <a:pt x="3" y="155"/>
                      <a:pt x="0" y="152"/>
                      <a:pt x="0" y="148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2" y="119"/>
                      <a:pt x="2" y="119"/>
                      <a:pt x="2" y="119"/>
                    </a:cubicBezTo>
                    <a:cubicBezTo>
                      <a:pt x="2" y="118"/>
                      <a:pt x="2" y="118"/>
                      <a:pt x="2" y="117"/>
                    </a:cubicBezTo>
                    <a:cubicBezTo>
                      <a:pt x="2" y="117"/>
                      <a:pt x="2" y="117"/>
                      <a:pt x="2" y="116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13" y="81"/>
                      <a:pt x="16" y="84"/>
                      <a:pt x="31" y="77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6" y="75"/>
                      <a:pt x="39" y="75"/>
                      <a:pt x="41" y="75"/>
                    </a:cubicBezTo>
                    <a:close/>
                    <a:moveTo>
                      <a:pt x="41" y="259"/>
                    </a:moveTo>
                    <a:cubicBezTo>
                      <a:pt x="41" y="260"/>
                      <a:pt x="41" y="261"/>
                      <a:pt x="41" y="261"/>
                    </a:cubicBezTo>
                    <a:cubicBezTo>
                      <a:pt x="41" y="263"/>
                      <a:pt x="41" y="263"/>
                      <a:pt x="41" y="263"/>
                    </a:cubicBezTo>
                    <a:cubicBezTo>
                      <a:pt x="41" y="264"/>
                      <a:pt x="41" y="265"/>
                      <a:pt x="41" y="266"/>
                    </a:cubicBezTo>
                    <a:cubicBezTo>
                      <a:pt x="41" y="266"/>
                      <a:pt x="41" y="266"/>
                      <a:pt x="41" y="266"/>
                    </a:cubicBezTo>
                    <a:lnTo>
                      <a:pt x="41" y="25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3593566" y="2262913"/>
              <a:ext cx="325323" cy="845844"/>
              <a:chOff x="3144584" y="2742736"/>
              <a:chExt cx="384408" cy="999465"/>
            </a:xfrm>
          </p:grpSpPr>
          <p:sp>
            <p:nvSpPr>
              <p:cNvPr id="175" name="Freeform 174"/>
              <p:cNvSpPr>
                <a:spLocks noEditPoints="1"/>
              </p:cNvSpPr>
              <p:nvPr/>
            </p:nvSpPr>
            <p:spPr bwMode="auto">
              <a:xfrm>
                <a:off x="3335689" y="2742736"/>
                <a:ext cx="193303" cy="999465"/>
              </a:xfrm>
              <a:custGeom>
                <a:avLst/>
                <a:gdLst>
                  <a:gd name="T0" fmla="*/ 4 w 37"/>
                  <a:gd name="T1" fmla="*/ 101 h 192"/>
                  <a:gd name="T2" fmla="*/ 4 w 37"/>
                  <a:gd name="T3" fmla="*/ 66 h 192"/>
                  <a:gd name="T4" fmla="*/ 0 w 37"/>
                  <a:gd name="T5" fmla="*/ 58 h 192"/>
                  <a:gd name="T6" fmla="*/ 24 w 37"/>
                  <a:gd name="T7" fmla="*/ 63 h 192"/>
                  <a:gd name="T8" fmla="*/ 31 w 37"/>
                  <a:gd name="T9" fmla="*/ 75 h 192"/>
                  <a:gd name="T10" fmla="*/ 37 w 37"/>
                  <a:gd name="T11" fmla="*/ 102 h 192"/>
                  <a:gd name="T12" fmla="*/ 37 w 37"/>
                  <a:gd name="T13" fmla="*/ 118 h 192"/>
                  <a:gd name="T14" fmla="*/ 29 w 37"/>
                  <a:gd name="T15" fmla="*/ 127 h 192"/>
                  <a:gd name="T16" fmla="*/ 23 w 37"/>
                  <a:gd name="T17" fmla="*/ 117 h 192"/>
                  <a:gd name="T18" fmla="*/ 21 w 37"/>
                  <a:gd name="T19" fmla="*/ 87 h 192"/>
                  <a:gd name="T20" fmla="*/ 18 w 37"/>
                  <a:gd name="T21" fmla="*/ 185 h 192"/>
                  <a:gd name="T22" fmla="*/ 20 w 37"/>
                  <a:gd name="T23" fmla="*/ 189 h 192"/>
                  <a:gd name="T24" fmla="*/ 20 w 37"/>
                  <a:gd name="T25" fmla="*/ 192 h 192"/>
                  <a:gd name="T26" fmla="*/ 20 w 37"/>
                  <a:gd name="T27" fmla="*/ 192 h 192"/>
                  <a:gd name="T28" fmla="*/ 19 w 37"/>
                  <a:gd name="T29" fmla="*/ 192 h 192"/>
                  <a:gd name="T30" fmla="*/ 16 w 37"/>
                  <a:gd name="T31" fmla="*/ 192 h 192"/>
                  <a:gd name="T32" fmla="*/ 15 w 37"/>
                  <a:gd name="T33" fmla="*/ 192 h 192"/>
                  <a:gd name="T34" fmla="*/ 13 w 37"/>
                  <a:gd name="T35" fmla="*/ 192 h 192"/>
                  <a:gd name="T36" fmla="*/ 12 w 37"/>
                  <a:gd name="T37" fmla="*/ 192 h 192"/>
                  <a:gd name="T38" fmla="*/ 9 w 37"/>
                  <a:gd name="T39" fmla="*/ 192 h 192"/>
                  <a:gd name="T40" fmla="*/ 8 w 37"/>
                  <a:gd name="T41" fmla="*/ 192 h 192"/>
                  <a:gd name="T42" fmla="*/ 7 w 37"/>
                  <a:gd name="T43" fmla="*/ 192 h 192"/>
                  <a:gd name="T44" fmla="*/ 6 w 37"/>
                  <a:gd name="T45" fmla="*/ 192 h 192"/>
                  <a:gd name="T46" fmla="*/ 3 w 37"/>
                  <a:gd name="T47" fmla="*/ 192 h 192"/>
                  <a:gd name="T48" fmla="*/ 2 w 37"/>
                  <a:gd name="T49" fmla="*/ 192 h 192"/>
                  <a:gd name="T50" fmla="*/ 2 w 37"/>
                  <a:gd name="T51" fmla="*/ 189 h 192"/>
                  <a:gd name="T52" fmla="*/ 2 w 37"/>
                  <a:gd name="T53" fmla="*/ 126 h 192"/>
                  <a:gd name="T54" fmla="*/ 0 w 37"/>
                  <a:gd name="T55" fmla="*/ 0 h 192"/>
                  <a:gd name="T56" fmla="*/ 0 w 37"/>
                  <a:gd name="T57" fmla="*/ 0 h 192"/>
                  <a:gd name="T58" fmla="*/ 19 w 37"/>
                  <a:gd name="T59" fmla="*/ 37 h 192"/>
                  <a:gd name="T60" fmla="*/ 0 w 37"/>
                  <a:gd name="T61" fmla="*/ 0 h 192"/>
                  <a:gd name="T62" fmla="*/ 17 w 37"/>
                  <a:gd name="T63" fmla="*/ 40 h 192"/>
                  <a:gd name="T64" fmla="*/ 18 w 37"/>
                  <a:gd name="T65" fmla="*/ 38 h 192"/>
                  <a:gd name="T66" fmla="*/ 18 w 37"/>
                  <a:gd name="T67" fmla="*/ 37 h 192"/>
                  <a:gd name="T68" fmla="*/ 18 w 37"/>
                  <a:gd name="T69" fmla="*/ 36 h 192"/>
                  <a:gd name="T70" fmla="*/ 18 w 37"/>
                  <a:gd name="T71" fmla="*/ 35 h 192"/>
                  <a:gd name="T72" fmla="*/ 18 w 37"/>
                  <a:gd name="T73" fmla="*/ 35 h 192"/>
                  <a:gd name="T74" fmla="*/ 18 w 37"/>
                  <a:gd name="T75" fmla="*/ 34 h 192"/>
                  <a:gd name="T76" fmla="*/ 19 w 37"/>
                  <a:gd name="T77" fmla="*/ 33 h 192"/>
                  <a:gd name="T78" fmla="*/ 19 w 37"/>
                  <a:gd name="T79" fmla="*/ 32 h 192"/>
                  <a:gd name="T80" fmla="*/ 19 w 37"/>
                  <a:gd name="T81" fmla="*/ 32 h 192"/>
                  <a:gd name="T82" fmla="*/ 19 w 37"/>
                  <a:gd name="T83" fmla="*/ 31 h 192"/>
                  <a:gd name="T84" fmla="*/ 19 w 37"/>
                  <a:gd name="T85" fmla="*/ 30 h 192"/>
                  <a:gd name="T86" fmla="*/ 19 w 37"/>
                  <a:gd name="T87" fmla="*/ 30 h 192"/>
                  <a:gd name="T88" fmla="*/ 19 w 37"/>
                  <a:gd name="T89" fmla="*/ 29 h 192"/>
                  <a:gd name="T90" fmla="*/ 19 w 37"/>
                  <a:gd name="T91" fmla="*/ 28 h 192"/>
                  <a:gd name="T92" fmla="*/ 18 w 37"/>
                  <a:gd name="T93" fmla="*/ 28 h 192"/>
                  <a:gd name="T94" fmla="*/ 16 w 37"/>
                  <a:gd name="T95" fmla="*/ 28 h 192"/>
                  <a:gd name="T96" fmla="*/ 13 w 37"/>
                  <a:gd name="T97" fmla="*/ 28 h 192"/>
                  <a:gd name="T98" fmla="*/ 11 w 37"/>
                  <a:gd name="T99" fmla="*/ 27 h 192"/>
                  <a:gd name="T100" fmla="*/ 9 w 37"/>
                  <a:gd name="T101" fmla="*/ 27 h 192"/>
                  <a:gd name="T102" fmla="*/ 7 w 37"/>
                  <a:gd name="T103" fmla="*/ 26 h 192"/>
                  <a:gd name="T104" fmla="*/ 5 w 37"/>
                  <a:gd name="T105" fmla="*/ 26 h 192"/>
                  <a:gd name="T106" fmla="*/ 3 w 37"/>
                  <a:gd name="T107" fmla="*/ 25 h 192"/>
                  <a:gd name="T108" fmla="*/ 1 w 37"/>
                  <a:gd name="T109" fmla="*/ 2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" h="192">
                    <a:moveTo>
                      <a:pt x="0" y="107"/>
                    </a:moveTo>
                    <a:cubicBezTo>
                      <a:pt x="1" y="108"/>
                      <a:pt x="1" y="107"/>
                      <a:pt x="3" y="105"/>
                    </a:cubicBezTo>
                    <a:cubicBezTo>
                      <a:pt x="4" y="103"/>
                      <a:pt x="4" y="103"/>
                      <a:pt x="4" y="101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2"/>
                      <a:pt x="1" y="72"/>
                      <a:pt x="2" y="70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5" y="64"/>
                      <a:pt x="5" y="64"/>
                      <a:pt x="3" y="63"/>
                    </a:cubicBezTo>
                    <a:cubicBezTo>
                      <a:pt x="1" y="63"/>
                      <a:pt x="1" y="62"/>
                      <a:pt x="0" y="6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" y="58"/>
                      <a:pt x="5" y="57"/>
                      <a:pt x="8" y="56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13" y="59"/>
                      <a:pt x="19" y="60"/>
                      <a:pt x="24" y="63"/>
                    </a:cubicBezTo>
                    <a:cubicBezTo>
                      <a:pt x="28" y="66"/>
                      <a:pt x="29" y="68"/>
                      <a:pt x="30" y="73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37" y="93"/>
                      <a:pt x="37" y="95"/>
                      <a:pt x="37" y="101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6" y="125"/>
                      <a:pt x="33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6" y="127"/>
                      <a:pt x="23" y="124"/>
                      <a:pt x="23" y="121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23" y="101"/>
                      <a:pt x="23" y="101"/>
                      <a:pt x="23" y="101"/>
                    </a:cubicBezTo>
                    <a:cubicBezTo>
                      <a:pt x="24" y="96"/>
                      <a:pt x="23" y="94"/>
                      <a:pt x="22" y="90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1" y="127"/>
                      <a:pt x="21" y="127"/>
                      <a:pt x="21" y="127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8" y="185"/>
                      <a:pt x="18" y="185"/>
                      <a:pt x="18" y="185"/>
                    </a:cubicBezTo>
                    <a:cubicBezTo>
                      <a:pt x="19" y="186"/>
                      <a:pt x="20" y="188"/>
                      <a:pt x="20" y="189"/>
                    </a:cubicBezTo>
                    <a:cubicBezTo>
                      <a:pt x="20" y="189"/>
                      <a:pt x="20" y="189"/>
                      <a:pt x="20" y="189"/>
                    </a:cubicBezTo>
                    <a:cubicBezTo>
                      <a:pt x="20" y="189"/>
                      <a:pt x="20" y="189"/>
                      <a:pt x="20" y="189"/>
                    </a:cubicBezTo>
                    <a:cubicBezTo>
                      <a:pt x="20" y="189"/>
                      <a:pt x="20" y="190"/>
                      <a:pt x="20" y="190"/>
                    </a:cubicBezTo>
                    <a:cubicBezTo>
                      <a:pt x="20" y="191"/>
                      <a:pt x="20" y="191"/>
                      <a:pt x="20" y="192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192"/>
                      <a:pt x="16" y="192"/>
                      <a:pt x="16" y="192"/>
                    </a:cubicBezTo>
                    <a:cubicBezTo>
                      <a:pt x="15" y="192"/>
                      <a:pt x="15" y="192"/>
                      <a:pt x="15" y="192"/>
                    </a:cubicBezTo>
                    <a:cubicBezTo>
                      <a:pt x="15" y="192"/>
                      <a:pt x="15" y="192"/>
                      <a:pt x="15" y="192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2" y="192"/>
                      <a:pt x="12" y="192"/>
                      <a:pt x="12" y="192"/>
                    </a:cubicBezTo>
                    <a:cubicBezTo>
                      <a:pt x="12" y="192"/>
                      <a:pt x="12" y="192"/>
                      <a:pt x="12" y="192"/>
                    </a:cubicBezTo>
                    <a:cubicBezTo>
                      <a:pt x="12" y="192"/>
                      <a:pt x="12" y="192"/>
                      <a:pt x="12" y="192"/>
                    </a:cubicBezTo>
                    <a:cubicBezTo>
                      <a:pt x="10" y="192"/>
                      <a:pt x="10" y="192"/>
                      <a:pt x="10" y="192"/>
                    </a:cubicBezTo>
                    <a:cubicBezTo>
                      <a:pt x="9" y="192"/>
                      <a:pt x="9" y="192"/>
                      <a:pt x="9" y="192"/>
                    </a:cubicBezTo>
                    <a:cubicBezTo>
                      <a:pt x="9" y="192"/>
                      <a:pt x="9" y="192"/>
                      <a:pt x="9" y="192"/>
                    </a:cubicBezTo>
                    <a:cubicBezTo>
                      <a:pt x="9" y="192"/>
                      <a:pt x="9" y="192"/>
                      <a:pt x="9" y="192"/>
                    </a:cubicBezTo>
                    <a:cubicBezTo>
                      <a:pt x="8" y="192"/>
                      <a:pt x="8" y="192"/>
                      <a:pt x="8" y="192"/>
                    </a:cubicBezTo>
                    <a:cubicBezTo>
                      <a:pt x="8" y="192"/>
                      <a:pt x="8" y="192"/>
                      <a:pt x="8" y="192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6" y="192"/>
                      <a:pt x="6" y="192"/>
                      <a:pt x="6" y="192"/>
                    </a:cubicBezTo>
                    <a:cubicBezTo>
                      <a:pt x="6" y="192"/>
                      <a:pt x="6" y="192"/>
                      <a:pt x="6" y="192"/>
                    </a:cubicBezTo>
                    <a:cubicBezTo>
                      <a:pt x="6" y="192"/>
                      <a:pt x="6" y="192"/>
                      <a:pt x="6" y="192"/>
                    </a:cubicBezTo>
                    <a:cubicBezTo>
                      <a:pt x="4" y="192"/>
                      <a:pt x="4" y="192"/>
                      <a:pt x="4" y="192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3" y="192"/>
                      <a:pt x="3" y="192"/>
                      <a:pt x="3" y="192"/>
                    </a:cubicBezTo>
                    <a:cubicBezTo>
                      <a:pt x="2" y="192"/>
                      <a:pt x="2" y="192"/>
                      <a:pt x="2" y="192"/>
                    </a:cubicBezTo>
                    <a:cubicBezTo>
                      <a:pt x="2" y="192"/>
                      <a:pt x="2" y="192"/>
                      <a:pt x="2" y="192"/>
                    </a:cubicBezTo>
                    <a:cubicBezTo>
                      <a:pt x="2" y="191"/>
                      <a:pt x="2" y="191"/>
                      <a:pt x="2" y="190"/>
                    </a:cubicBezTo>
                    <a:cubicBezTo>
                      <a:pt x="2" y="190"/>
                      <a:pt x="2" y="190"/>
                      <a:pt x="2" y="189"/>
                    </a:cubicBezTo>
                    <a:cubicBezTo>
                      <a:pt x="2" y="189"/>
                      <a:pt x="2" y="189"/>
                      <a:pt x="2" y="189"/>
                    </a:cubicBez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2" y="124"/>
                      <a:pt x="1" y="124"/>
                      <a:pt x="0" y="124"/>
                    </a:cubicBezTo>
                    <a:cubicBezTo>
                      <a:pt x="0" y="107"/>
                      <a:pt x="0" y="107"/>
                      <a:pt x="0" y="107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"/>
                      <a:pt x="17" y="2"/>
                      <a:pt x="21" y="9"/>
                    </a:cubicBezTo>
                    <a:cubicBezTo>
                      <a:pt x="24" y="14"/>
                      <a:pt x="24" y="21"/>
                      <a:pt x="22" y="30"/>
                    </a:cubicBezTo>
                    <a:cubicBezTo>
                      <a:pt x="21" y="32"/>
                      <a:pt x="20" y="35"/>
                      <a:pt x="19" y="37"/>
                    </a:cubicBezTo>
                    <a:cubicBezTo>
                      <a:pt x="20" y="33"/>
                      <a:pt x="20" y="29"/>
                      <a:pt x="20" y="25"/>
                    </a:cubicBezTo>
                    <a:cubicBezTo>
                      <a:pt x="13" y="26"/>
                      <a:pt x="6" y="23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24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7" y="55"/>
                      <a:pt x="15" y="50"/>
                      <a:pt x="17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75"/>
              <p:cNvSpPr>
                <a:spLocks noEditPoints="1"/>
              </p:cNvSpPr>
              <p:nvPr/>
            </p:nvSpPr>
            <p:spPr bwMode="auto">
              <a:xfrm>
                <a:off x="3144584" y="2742736"/>
                <a:ext cx="195500" cy="999465"/>
              </a:xfrm>
              <a:custGeom>
                <a:avLst/>
                <a:gdLst>
                  <a:gd name="T0" fmla="*/ 33 w 38"/>
                  <a:gd name="T1" fmla="*/ 101 h 192"/>
                  <a:gd name="T2" fmla="*/ 36 w 38"/>
                  <a:gd name="T3" fmla="*/ 126 h 192"/>
                  <a:gd name="T4" fmla="*/ 36 w 38"/>
                  <a:gd name="T5" fmla="*/ 190 h 192"/>
                  <a:gd name="T6" fmla="*/ 36 w 38"/>
                  <a:gd name="T7" fmla="*/ 192 h 192"/>
                  <a:gd name="T8" fmla="*/ 34 w 38"/>
                  <a:gd name="T9" fmla="*/ 192 h 192"/>
                  <a:gd name="T10" fmla="*/ 31 w 38"/>
                  <a:gd name="T11" fmla="*/ 192 h 192"/>
                  <a:gd name="T12" fmla="*/ 28 w 38"/>
                  <a:gd name="T13" fmla="*/ 192 h 192"/>
                  <a:gd name="T14" fmla="*/ 28 w 38"/>
                  <a:gd name="T15" fmla="*/ 192 h 192"/>
                  <a:gd name="T16" fmla="*/ 25 w 38"/>
                  <a:gd name="T17" fmla="*/ 192 h 192"/>
                  <a:gd name="T18" fmla="*/ 22 w 38"/>
                  <a:gd name="T19" fmla="*/ 192 h 192"/>
                  <a:gd name="T20" fmla="*/ 21 w 38"/>
                  <a:gd name="T21" fmla="*/ 192 h 192"/>
                  <a:gd name="T22" fmla="*/ 18 w 38"/>
                  <a:gd name="T23" fmla="*/ 192 h 192"/>
                  <a:gd name="T24" fmla="*/ 17 w 38"/>
                  <a:gd name="T25" fmla="*/ 192 h 192"/>
                  <a:gd name="T26" fmla="*/ 19 w 38"/>
                  <a:gd name="T27" fmla="*/ 185 h 192"/>
                  <a:gd name="T28" fmla="*/ 15 w 38"/>
                  <a:gd name="T29" fmla="*/ 91 h 192"/>
                  <a:gd name="T30" fmla="*/ 14 w 38"/>
                  <a:gd name="T31" fmla="*/ 121 h 192"/>
                  <a:gd name="T32" fmla="*/ 1 w 38"/>
                  <a:gd name="T33" fmla="*/ 118 h 192"/>
                  <a:gd name="T34" fmla="*/ 2 w 38"/>
                  <a:gd name="T35" fmla="*/ 88 h 192"/>
                  <a:gd name="T36" fmla="*/ 29 w 38"/>
                  <a:gd name="T37" fmla="*/ 58 h 192"/>
                  <a:gd name="T38" fmla="*/ 34 w 38"/>
                  <a:gd name="T39" fmla="*/ 64 h 192"/>
                  <a:gd name="T40" fmla="*/ 32 w 38"/>
                  <a:gd name="T41" fmla="*/ 20 h 192"/>
                  <a:gd name="T42" fmla="*/ 30 w 38"/>
                  <a:gd name="T43" fmla="*/ 19 h 192"/>
                  <a:gd name="T44" fmla="*/ 29 w 38"/>
                  <a:gd name="T45" fmla="*/ 19 h 192"/>
                  <a:gd name="T46" fmla="*/ 16 w 38"/>
                  <a:gd name="T47" fmla="*/ 9 h 192"/>
                  <a:gd name="T48" fmla="*/ 37 w 38"/>
                  <a:gd name="T49" fmla="*/ 0 h 192"/>
                  <a:gd name="T50" fmla="*/ 38 w 38"/>
                  <a:gd name="T51" fmla="*/ 24 h 192"/>
                  <a:gd name="T52" fmla="*/ 35 w 38"/>
                  <a:gd name="T53" fmla="*/ 24 h 192"/>
                  <a:gd name="T54" fmla="*/ 33 w 38"/>
                  <a:gd name="T55" fmla="*/ 23 h 192"/>
                  <a:gd name="T56" fmla="*/ 32 w 38"/>
                  <a:gd name="T57" fmla="*/ 23 h 192"/>
                  <a:gd name="T58" fmla="*/ 32 w 38"/>
                  <a:gd name="T59" fmla="*/ 23 h 192"/>
                  <a:gd name="T60" fmla="*/ 31 w 38"/>
                  <a:gd name="T61" fmla="*/ 23 h 192"/>
                  <a:gd name="T62" fmla="*/ 31 w 38"/>
                  <a:gd name="T63" fmla="*/ 22 h 192"/>
                  <a:gd name="T64" fmla="*/ 31 w 38"/>
                  <a:gd name="T65" fmla="*/ 22 h 192"/>
                  <a:gd name="T66" fmla="*/ 31 w 38"/>
                  <a:gd name="T67" fmla="*/ 22 h 192"/>
                  <a:gd name="T68" fmla="*/ 30 w 38"/>
                  <a:gd name="T69" fmla="*/ 22 h 192"/>
                  <a:gd name="T70" fmla="*/ 30 w 38"/>
                  <a:gd name="T71" fmla="*/ 22 h 192"/>
                  <a:gd name="T72" fmla="*/ 30 w 38"/>
                  <a:gd name="T73" fmla="*/ 22 h 192"/>
                  <a:gd name="T74" fmla="*/ 29 w 38"/>
                  <a:gd name="T75" fmla="*/ 22 h 192"/>
                  <a:gd name="T76" fmla="*/ 29 w 38"/>
                  <a:gd name="T77" fmla="*/ 22 h 192"/>
                  <a:gd name="T78" fmla="*/ 29 w 38"/>
                  <a:gd name="T79" fmla="*/ 22 h 192"/>
                  <a:gd name="T80" fmla="*/ 28 w 38"/>
                  <a:gd name="T81" fmla="*/ 22 h 192"/>
                  <a:gd name="T82" fmla="*/ 26 w 38"/>
                  <a:gd name="T83" fmla="*/ 21 h 192"/>
                  <a:gd name="T84" fmla="*/ 24 w 38"/>
                  <a:gd name="T85" fmla="*/ 21 h 192"/>
                  <a:gd name="T86" fmla="*/ 23 w 38"/>
                  <a:gd name="T87" fmla="*/ 21 h 192"/>
                  <a:gd name="T88" fmla="*/ 21 w 38"/>
                  <a:gd name="T89" fmla="*/ 22 h 192"/>
                  <a:gd name="T90" fmla="*/ 20 w 38"/>
                  <a:gd name="T91" fmla="*/ 23 h 192"/>
                  <a:gd name="T92" fmla="*/ 19 w 38"/>
                  <a:gd name="T93" fmla="*/ 24 h 192"/>
                  <a:gd name="T94" fmla="*/ 18 w 38"/>
                  <a:gd name="T95" fmla="*/ 25 h 192"/>
                  <a:gd name="T96" fmla="*/ 18 w 38"/>
                  <a:gd name="T97" fmla="*/ 27 h 192"/>
                  <a:gd name="T98" fmla="*/ 18 w 38"/>
                  <a:gd name="T99" fmla="*/ 28 h 192"/>
                  <a:gd name="T100" fmla="*/ 18 w 38"/>
                  <a:gd name="T101" fmla="*/ 29 h 192"/>
                  <a:gd name="T102" fmla="*/ 18 w 38"/>
                  <a:gd name="T103" fmla="*/ 30 h 192"/>
                  <a:gd name="T104" fmla="*/ 18 w 38"/>
                  <a:gd name="T105" fmla="*/ 31 h 192"/>
                  <a:gd name="T106" fmla="*/ 18 w 38"/>
                  <a:gd name="T107" fmla="*/ 32 h 192"/>
                  <a:gd name="T108" fmla="*/ 18 w 38"/>
                  <a:gd name="T109" fmla="*/ 33 h 192"/>
                  <a:gd name="T110" fmla="*/ 18 w 38"/>
                  <a:gd name="T111" fmla="*/ 34 h 192"/>
                  <a:gd name="T112" fmla="*/ 18 w 38"/>
                  <a:gd name="T113" fmla="*/ 35 h 192"/>
                  <a:gd name="T114" fmla="*/ 18 w 38"/>
                  <a:gd name="T115" fmla="*/ 36 h 192"/>
                  <a:gd name="T116" fmla="*/ 18 w 38"/>
                  <a:gd name="T117" fmla="*/ 37 h 192"/>
                  <a:gd name="T118" fmla="*/ 19 w 38"/>
                  <a:gd name="T119" fmla="*/ 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192">
                    <a:moveTo>
                      <a:pt x="33" y="67"/>
                    </a:moveTo>
                    <a:cubicBezTo>
                      <a:pt x="36" y="70"/>
                      <a:pt x="36" y="70"/>
                      <a:pt x="36" y="70"/>
                    </a:cubicBezTo>
                    <a:cubicBezTo>
                      <a:pt x="37" y="72"/>
                      <a:pt x="37" y="72"/>
                      <a:pt x="36" y="74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3" y="103"/>
                      <a:pt x="33" y="103"/>
                      <a:pt x="35" y="105"/>
                    </a:cubicBezTo>
                    <a:cubicBezTo>
                      <a:pt x="36" y="107"/>
                      <a:pt x="37" y="108"/>
                      <a:pt x="38" y="107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37" y="124"/>
                      <a:pt x="36" y="124"/>
                      <a:pt x="36" y="126"/>
                    </a:cubicBezTo>
                    <a:cubicBezTo>
                      <a:pt x="36" y="189"/>
                      <a:pt x="36" y="189"/>
                      <a:pt x="36" y="189"/>
                    </a:cubicBezTo>
                    <a:cubicBezTo>
                      <a:pt x="36" y="189"/>
                      <a:pt x="36" y="189"/>
                      <a:pt x="36" y="189"/>
                    </a:cubicBezTo>
                    <a:cubicBezTo>
                      <a:pt x="36" y="189"/>
                      <a:pt x="36" y="189"/>
                      <a:pt x="36" y="189"/>
                    </a:cubicBezTo>
                    <a:cubicBezTo>
                      <a:pt x="36" y="190"/>
                      <a:pt x="36" y="190"/>
                      <a:pt x="36" y="190"/>
                    </a:cubicBezTo>
                    <a:cubicBezTo>
                      <a:pt x="36" y="191"/>
                      <a:pt x="36" y="191"/>
                      <a:pt x="36" y="192"/>
                    </a:cubicBezTo>
                    <a:cubicBezTo>
                      <a:pt x="36" y="192"/>
                      <a:pt x="36" y="192"/>
                      <a:pt x="36" y="192"/>
                    </a:cubicBezTo>
                    <a:cubicBezTo>
                      <a:pt x="36" y="192"/>
                      <a:pt x="36" y="192"/>
                      <a:pt x="36" y="192"/>
                    </a:cubicBezTo>
                    <a:cubicBezTo>
                      <a:pt x="36" y="192"/>
                      <a:pt x="36" y="192"/>
                      <a:pt x="36" y="192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34" y="192"/>
                      <a:pt x="34" y="192"/>
                      <a:pt x="34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31" y="192"/>
                      <a:pt x="31" y="192"/>
                      <a:pt x="31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6" y="192"/>
                      <a:pt x="26" y="192"/>
                      <a:pt x="26" y="192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18" y="192"/>
                      <a:pt x="18" y="192"/>
                      <a:pt x="18" y="192"/>
                    </a:cubicBezTo>
                    <a:cubicBezTo>
                      <a:pt x="18" y="192"/>
                      <a:pt x="18" y="192"/>
                      <a:pt x="18" y="192"/>
                    </a:cubicBezTo>
                    <a:cubicBezTo>
                      <a:pt x="18" y="192"/>
                      <a:pt x="18" y="192"/>
                      <a:pt x="18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7" y="191"/>
                      <a:pt x="17" y="191"/>
                      <a:pt x="17" y="190"/>
                    </a:cubicBezTo>
                    <a:cubicBezTo>
                      <a:pt x="17" y="188"/>
                      <a:pt x="18" y="186"/>
                      <a:pt x="19" y="185"/>
                    </a:cubicBezTo>
                    <a:cubicBezTo>
                      <a:pt x="19" y="127"/>
                      <a:pt x="19" y="127"/>
                      <a:pt x="19" y="127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4" y="95"/>
                      <a:pt x="14" y="97"/>
                      <a:pt x="14" y="101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21"/>
                      <a:pt x="14" y="121"/>
                      <a:pt x="14" y="121"/>
                    </a:cubicBezTo>
                    <a:cubicBezTo>
                      <a:pt x="15" y="124"/>
                      <a:pt x="12" y="127"/>
                      <a:pt x="8" y="127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4" y="127"/>
                      <a:pt x="1" y="125"/>
                      <a:pt x="1" y="121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95"/>
                      <a:pt x="0" y="94"/>
                      <a:pt x="2" y="88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7" y="70"/>
                      <a:pt x="8" y="67"/>
                      <a:pt x="11" y="64"/>
                    </a:cubicBezTo>
                    <a:cubicBezTo>
                      <a:pt x="16" y="60"/>
                      <a:pt x="23" y="59"/>
                      <a:pt x="29" y="58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2" y="57"/>
                      <a:pt x="35" y="58"/>
                      <a:pt x="38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7" y="62"/>
                      <a:pt x="36" y="63"/>
                      <a:pt x="34" y="64"/>
                    </a:cubicBezTo>
                    <a:cubicBezTo>
                      <a:pt x="32" y="65"/>
                      <a:pt x="32" y="64"/>
                      <a:pt x="33" y="67"/>
                    </a:cubicBezTo>
                    <a:close/>
                    <a:moveTo>
                      <a:pt x="38" y="1"/>
                    </a:moveTo>
                    <a:cubicBezTo>
                      <a:pt x="38" y="22"/>
                      <a:pt x="38" y="22"/>
                      <a:pt x="38" y="22"/>
                    </a:cubicBezTo>
                    <a:cubicBezTo>
                      <a:pt x="36" y="21"/>
                      <a:pt x="34" y="20"/>
                      <a:pt x="32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" y="16"/>
                      <a:pt x="15" y="28"/>
                      <a:pt x="17" y="37"/>
                    </a:cubicBezTo>
                    <a:cubicBezTo>
                      <a:pt x="16" y="35"/>
                      <a:pt x="15" y="32"/>
                      <a:pt x="15" y="30"/>
                    </a:cubicBezTo>
                    <a:cubicBezTo>
                      <a:pt x="13" y="21"/>
                      <a:pt x="13" y="14"/>
                      <a:pt x="16" y="9"/>
                    </a:cubicBezTo>
                    <a:cubicBezTo>
                      <a:pt x="20" y="2"/>
                      <a:pt x="28" y="1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38" y="1"/>
                      <a:pt x="38" y="1"/>
                    </a:cubicBezTo>
                    <a:close/>
                    <a:moveTo>
                      <a:pt x="38" y="24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2" y="51"/>
                      <a:pt x="30" y="56"/>
                      <a:pt x="38" y="55"/>
                    </a:cubicBezTo>
                    <a:lnTo>
                      <a:pt x="38" y="2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3996967" y="2249899"/>
              <a:ext cx="193336" cy="617188"/>
              <a:chOff x="3621250" y="2727359"/>
              <a:chExt cx="228449" cy="729280"/>
            </a:xfrm>
          </p:grpSpPr>
          <p:sp>
            <p:nvSpPr>
              <p:cNvPr id="173" name="Freeform 172"/>
              <p:cNvSpPr>
                <a:spLocks noEditPoints="1"/>
              </p:cNvSpPr>
              <p:nvPr/>
            </p:nvSpPr>
            <p:spPr bwMode="auto">
              <a:xfrm>
                <a:off x="3735475" y="2727359"/>
                <a:ext cx="114224" cy="729280"/>
              </a:xfrm>
              <a:custGeom>
                <a:avLst/>
                <a:gdLst>
                  <a:gd name="T0" fmla="*/ 0 w 22"/>
                  <a:gd name="T1" fmla="*/ 39 h 140"/>
                  <a:gd name="T2" fmla="*/ 0 w 22"/>
                  <a:gd name="T3" fmla="*/ 18 h 140"/>
                  <a:gd name="T4" fmla="*/ 1 w 22"/>
                  <a:gd name="T5" fmla="*/ 18 h 140"/>
                  <a:gd name="T6" fmla="*/ 14 w 22"/>
                  <a:gd name="T7" fmla="*/ 21 h 140"/>
                  <a:gd name="T8" fmla="*/ 12 w 22"/>
                  <a:gd name="T9" fmla="*/ 33 h 140"/>
                  <a:gd name="T10" fmla="*/ 15 w 22"/>
                  <a:gd name="T11" fmla="*/ 6 h 140"/>
                  <a:gd name="T12" fmla="*/ 0 w 22"/>
                  <a:gd name="T13" fmla="*/ 0 h 140"/>
                  <a:gd name="T14" fmla="*/ 0 w 22"/>
                  <a:gd name="T15" fmla="*/ 0 h 140"/>
                  <a:gd name="T16" fmla="*/ 0 w 22"/>
                  <a:gd name="T17" fmla="*/ 0 h 140"/>
                  <a:gd name="T18" fmla="*/ 0 w 22"/>
                  <a:gd name="T19" fmla="*/ 0 h 140"/>
                  <a:gd name="T20" fmla="*/ 0 w 22"/>
                  <a:gd name="T21" fmla="*/ 15 h 140"/>
                  <a:gd name="T22" fmla="*/ 0 w 22"/>
                  <a:gd name="T23" fmla="*/ 14 h 140"/>
                  <a:gd name="T24" fmla="*/ 1 w 22"/>
                  <a:gd name="T25" fmla="*/ 14 h 140"/>
                  <a:gd name="T26" fmla="*/ 2 w 22"/>
                  <a:gd name="T27" fmla="*/ 17 h 140"/>
                  <a:gd name="T28" fmla="*/ 2 w 22"/>
                  <a:gd name="T29" fmla="*/ 17 h 140"/>
                  <a:gd name="T30" fmla="*/ 14 w 22"/>
                  <a:gd name="T31" fmla="*/ 20 h 140"/>
                  <a:gd name="T32" fmla="*/ 15 w 22"/>
                  <a:gd name="T33" fmla="*/ 20 h 140"/>
                  <a:gd name="T34" fmla="*/ 19 w 22"/>
                  <a:gd name="T35" fmla="*/ 37 h 140"/>
                  <a:gd name="T36" fmla="*/ 19 w 22"/>
                  <a:gd name="T37" fmla="*/ 16 h 140"/>
                  <a:gd name="T38" fmla="*/ 0 w 22"/>
                  <a:gd name="T39" fmla="*/ 88 h 140"/>
                  <a:gd name="T40" fmla="*/ 0 w 22"/>
                  <a:gd name="T41" fmla="*/ 88 h 140"/>
                  <a:gd name="T42" fmla="*/ 0 w 22"/>
                  <a:gd name="T43" fmla="*/ 88 h 140"/>
                  <a:gd name="T44" fmla="*/ 0 w 22"/>
                  <a:gd name="T45" fmla="*/ 88 h 140"/>
                  <a:gd name="T46" fmla="*/ 0 w 22"/>
                  <a:gd name="T47" fmla="*/ 88 h 140"/>
                  <a:gd name="T48" fmla="*/ 0 w 22"/>
                  <a:gd name="T49" fmla="*/ 88 h 140"/>
                  <a:gd name="T50" fmla="*/ 0 w 22"/>
                  <a:gd name="T51" fmla="*/ 88 h 140"/>
                  <a:gd name="T52" fmla="*/ 0 w 22"/>
                  <a:gd name="T53" fmla="*/ 88 h 140"/>
                  <a:gd name="T54" fmla="*/ 0 w 22"/>
                  <a:gd name="T55" fmla="*/ 88 h 140"/>
                  <a:gd name="T56" fmla="*/ 0 w 22"/>
                  <a:gd name="T57" fmla="*/ 88 h 140"/>
                  <a:gd name="T58" fmla="*/ 1 w 22"/>
                  <a:gd name="T59" fmla="*/ 89 h 140"/>
                  <a:gd name="T60" fmla="*/ 0 w 22"/>
                  <a:gd name="T61" fmla="*/ 138 h 140"/>
                  <a:gd name="T62" fmla="*/ 0 w 22"/>
                  <a:gd name="T63" fmla="*/ 140 h 140"/>
                  <a:gd name="T64" fmla="*/ 9 w 22"/>
                  <a:gd name="T65" fmla="*/ 139 h 140"/>
                  <a:gd name="T66" fmla="*/ 7 w 22"/>
                  <a:gd name="T67" fmla="*/ 136 h 140"/>
                  <a:gd name="T68" fmla="*/ 9 w 22"/>
                  <a:gd name="T69" fmla="*/ 111 h 140"/>
                  <a:gd name="T70" fmla="*/ 8 w 22"/>
                  <a:gd name="T71" fmla="*/ 63 h 140"/>
                  <a:gd name="T72" fmla="*/ 14 w 22"/>
                  <a:gd name="T73" fmla="*/ 63 h 140"/>
                  <a:gd name="T74" fmla="*/ 15 w 22"/>
                  <a:gd name="T75" fmla="*/ 79 h 140"/>
                  <a:gd name="T76" fmla="*/ 19 w 22"/>
                  <a:gd name="T77" fmla="*/ 82 h 140"/>
                  <a:gd name="T78" fmla="*/ 22 w 22"/>
                  <a:gd name="T79" fmla="*/ 77 h 140"/>
                  <a:gd name="T80" fmla="*/ 22 w 22"/>
                  <a:gd name="T81" fmla="*/ 67 h 140"/>
                  <a:gd name="T82" fmla="*/ 21 w 22"/>
                  <a:gd name="T83" fmla="*/ 63 h 140"/>
                  <a:gd name="T84" fmla="*/ 21 w 22"/>
                  <a:gd name="T85" fmla="*/ 62 h 140"/>
                  <a:gd name="T86" fmla="*/ 18 w 22"/>
                  <a:gd name="T87" fmla="*/ 50 h 140"/>
                  <a:gd name="T88" fmla="*/ 4 w 22"/>
                  <a:gd name="T89" fmla="*/ 39 h 140"/>
                  <a:gd name="T90" fmla="*/ 0 w 22"/>
                  <a:gd name="T91" fmla="*/ 43 h 140"/>
                  <a:gd name="T92" fmla="*/ 3 w 22"/>
                  <a:gd name="T93" fmla="*/ 45 h 140"/>
                  <a:gd name="T94" fmla="*/ 1 w 22"/>
                  <a:gd name="T95" fmla="*/ 49 h 140"/>
                  <a:gd name="T96" fmla="*/ 2 w 22"/>
                  <a:gd name="T97" fmla="*/ 66 h 140"/>
                  <a:gd name="T98" fmla="*/ 0 w 22"/>
                  <a:gd name="T99" fmla="*/ 88 h 140"/>
                  <a:gd name="T100" fmla="*/ 0 w 22"/>
                  <a:gd name="T101" fmla="*/ 47 h 140"/>
                  <a:gd name="T102" fmla="*/ 0 w 22"/>
                  <a:gd name="T103" fmla="*/ 5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" h="140">
                    <a:moveTo>
                      <a:pt x="12" y="33"/>
                    </a:moveTo>
                    <a:cubicBezTo>
                      <a:pt x="9" y="37"/>
                      <a:pt x="4" y="39"/>
                      <a:pt x="0" y="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9"/>
                      <a:pt x="3" y="20"/>
                      <a:pt x="5" y="21"/>
                    </a:cubicBezTo>
                    <a:cubicBezTo>
                      <a:pt x="7" y="22"/>
                      <a:pt x="10" y="22"/>
                      <a:pt x="14" y="21"/>
                    </a:cubicBezTo>
                    <a:cubicBezTo>
                      <a:pt x="14" y="23"/>
                      <a:pt x="14" y="26"/>
                      <a:pt x="13" y="28"/>
                    </a:cubicBezTo>
                    <a:cubicBezTo>
                      <a:pt x="13" y="30"/>
                      <a:pt x="12" y="31"/>
                      <a:pt x="12" y="33"/>
                    </a:cubicBezTo>
                    <a:close/>
                    <a:moveTo>
                      <a:pt x="19" y="16"/>
                    </a:moveTo>
                    <a:cubicBezTo>
                      <a:pt x="19" y="12"/>
                      <a:pt x="17" y="9"/>
                      <a:pt x="15" y="6"/>
                    </a:cubicBezTo>
                    <a:cubicBezTo>
                      <a:pt x="12" y="3"/>
                      <a:pt x="9" y="2"/>
                      <a:pt x="5" y="1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3" y="19"/>
                      <a:pt x="5" y="19"/>
                    </a:cubicBezTo>
                    <a:cubicBezTo>
                      <a:pt x="7" y="20"/>
                      <a:pt x="10" y="20"/>
                      <a:pt x="14" y="20"/>
                    </a:cubicBezTo>
                    <a:cubicBezTo>
                      <a:pt x="14" y="19"/>
                      <a:pt x="14" y="19"/>
                      <a:pt x="15" y="19"/>
                    </a:cubicBezTo>
                    <a:cubicBezTo>
                      <a:pt x="15" y="19"/>
                      <a:pt x="15" y="20"/>
                      <a:pt x="15" y="20"/>
                    </a:cubicBezTo>
                    <a:cubicBezTo>
                      <a:pt x="15" y="26"/>
                      <a:pt x="15" y="33"/>
                      <a:pt x="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lose/>
                    <a:moveTo>
                      <a:pt x="0" y="88"/>
                    </a:move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1" y="88"/>
                      <a:pt x="1" y="89"/>
                    </a:cubicBezTo>
                    <a:cubicBezTo>
                      <a:pt x="1" y="136"/>
                      <a:pt x="1" y="136"/>
                      <a:pt x="1" y="136"/>
                    </a:cubicBezTo>
                    <a:cubicBezTo>
                      <a:pt x="0" y="136"/>
                      <a:pt x="0" y="137"/>
                      <a:pt x="0" y="138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9" y="140"/>
                      <a:pt x="9" y="140"/>
                      <a:pt x="9" y="140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8" y="136"/>
                      <a:pt x="7" y="136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9" y="128"/>
                      <a:pt x="8" y="116"/>
                      <a:pt x="9" y="111"/>
                    </a:cubicBezTo>
                    <a:cubicBezTo>
                      <a:pt x="11" y="97"/>
                      <a:pt x="16" y="88"/>
                      <a:pt x="11" y="74"/>
                    </a:cubicBezTo>
                    <a:cubicBezTo>
                      <a:pt x="10" y="70"/>
                      <a:pt x="9" y="67"/>
                      <a:pt x="8" y="63"/>
                    </a:cubicBezTo>
                    <a:cubicBezTo>
                      <a:pt x="8" y="62"/>
                      <a:pt x="10" y="58"/>
                      <a:pt x="11" y="55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81"/>
                      <a:pt x="17" y="82"/>
                      <a:pt x="19" y="82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21" y="82"/>
                      <a:pt x="22" y="80"/>
                      <a:pt x="22" y="78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5" y="43"/>
                      <a:pt x="14" y="44"/>
                      <a:pt x="6" y="41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40"/>
                      <a:pt x="1" y="40"/>
                      <a:pt x="0" y="4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1" y="42"/>
                      <a:pt x="2" y="43"/>
                    </a:cubicBezTo>
                    <a:cubicBezTo>
                      <a:pt x="3" y="43"/>
                      <a:pt x="3" y="43"/>
                      <a:pt x="3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1" y="48"/>
                      <a:pt x="1" y="49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5"/>
                      <a:pt x="3" y="65"/>
                      <a:pt x="2" y="66"/>
                    </a:cubicBezTo>
                    <a:cubicBezTo>
                      <a:pt x="1" y="68"/>
                      <a:pt x="1" y="68"/>
                      <a:pt x="0" y="67"/>
                    </a:cubicBezTo>
                    <a:cubicBezTo>
                      <a:pt x="0" y="88"/>
                      <a:pt x="0" y="88"/>
                      <a:pt x="0" y="88"/>
                    </a:cubicBezTo>
                    <a:close/>
                    <a:moveTo>
                      <a:pt x="0" y="47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73"/>
              <p:cNvSpPr>
                <a:spLocks noEditPoints="1"/>
              </p:cNvSpPr>
              <p:nvPr/>
            </p:nvSpPr>
            <p:spPr bwMode="auto">
              <a:xfrm>
                <a:off x="3621250" y="2727359"/>
                <a:ext cx="120815" cy="729280"/>
              </a:xfrm>
              <a:custGeom>
                <a:avLst/>
                <a:gdLst>
                  <a:gd name="T0" fmla="*/ 9 w 23"/>
                  <a:gd name="T1" fmla="*/ 28 h 140"/>
                  <a:gd name="T2" fmla="*/ 22 w 23"/>
                  <a:gd name="T3" fmla="*/ 18 h 140"/>
                  <a:gd name="T4" fmla="*/ 23 w 23"/>
                  <a:gd name="T5" fmla="*/ 39 h 140"/>
                  <a:gd name="T6" fmla="*/ 22 w 23"/>
                  <a:gd name="T7" fmla="*/ 0 h 140"/>
                  <a:gd name="T8" fmla="*/ 22 w 23"/>
                  <a:gd name="T9" fmla="*/ 0 h 140"/>
                  <a:gd name="T10" fmla="*/ 7 w 23"/>
                  <a:gd name="T11" fmla="*/ 6 h 140"/>
                  <a:gd name="T12" fmla="*/ 3 w 23"/>
                  <a:gd name="T13" fmla="*/ 16 h 140"/>
                  <a:gd name="T14" fmla="*/ 7 w 23"/>
                  <a:gd name="T15" fmla="*/ 21 h 140"/>
                  <a:gd name="T16" fmla="*/ 15 w 23"/>
                  <a:gd name="T17" fmla="*/ 20 h 140"/>
                  <a:gd name="T18" fmla="*/ 22 w 23"/>
                  <a:gd name="T19" fmla="*/ 15 h 140"/>
                  <a:gd name="T20" fmla="*/ 22 w 23"/>
                  <a:gd name="T21" fmla="*/ 14 h 140"/>
                  <a:gd name="T22" fmla="*/ 23 w 23"/>
                  <a:gd name="T23" fmla="*/ 40 h 140"/>
                  <a:gd name="T24" fmla="*/ 20 w 23"/>
                  <a:gd name="T25" fmla="*/ 45 h 140"/>
                  <a:gd name="T26" fmla="*/ 20 w 23"/>
                  <a:gd name="T27" fmla="*/ 64 h 140"/>
                  <a:gd name="T28" fmla="*/ 23 w 23"/>
                  <a:gd name="T29" fmla="*/ 88 h 140"/>
                  <a:gd name="T30" fmla="*/ 22 w 23"/>
                  <a:gd name="T31" fmla="*/ 88 h 140"/>
                  <a:gd name="T32" fmla="*/ 22 w 23"/>
                  <a:gd name="T33" fmla="*/ 88 h 140"/>
                  <a:gd name="T34" fmla="*/ 22 w 23"/>
                  <a:gd name="T35" fmla="*/ 88 h 140"/>
                  <a:gd name="T36" fmla="*/ 22 w 23"/>
                  <a:gd name="T37" fmla="*/ 88 h 140"/>
                  <a:gd name="T38" fmla="*/ 22 w 23"/>
                  <a:gd name="T39" fmla="*/ 88 h 140"/>
                  <a:gd name="T40" fmla="*/ 22 w 23"/>
                  <a:gd name="T41" fmla="*/ 88 h 140"/>
                  <a:gd name="T42" fmla="*/ 22 w 23"/>
                  <a:gd name="T43" fmla="*/ 88 h 140"/>
                  <a:gd name="T44" fmla="*/ 22 w 23"/>
                  <a:gd name="T45" fmla="*/ 88 h 140"/>
                  <a:gd name="T46" fmla="*/ 22 w 23"/>
                  <a:gd name="T47" fmla="*/ 88 h 140"/>
                  <a:gd name="T48" fmla="*/ 21 w 23"/>
                  <a:gd name="T49" fmla="*/ 88 h 140"/>
                  <a:gd name="T50" fmla="*/ 21 w 23"/>
                  <a:gd name="T51" fmla="*/ 88 h 140"/>
                  <a:gd name="T52" fmla="*/ 21 w 23"/>
                  <a:gd name="T53" fmla="*/ 88 h 140"/>
                  <a:gd name="T54" fmla="*/ 21 w 23"/>
                  <a:gd name="T55" fmla="*/ 88 h 140"/>
                  <a:gd name="T56" fmla="*/ 21 w 23"/>
                  <a:gd name="T57" fmla="*/ 88 h 140"/>
                  <a:gd name="T58" fmla="*/ 21 w 23"/>
                  <a:gd name="T59" fmla="*/ 88 h 140"/>
                  <a:gd name="T60" fmla="*/ 21 w 23"/>
                  <a:gd name="T61" fmla="*/ 88 h 140"/>
                  <a:gd name="T62" fmla="*/ 21 w 23"/>
                  <a:gd name="T63" fmla="*/ 88 h 140"/>
                  <a:gd name="T64" fmla="*/ 21 w 23"/>
                  <a:gd name="T65" fmla="*/ 88 h 140"/>
                  <a:gd name="T66" fmla="*/ 21 w 23"/>
                  <a:gd name="T67" fmla="*/ 88 h 140"/>
                  <a:gd name="T68" fmla="*/ 21 w 23"/>
                  <a:gd name="T69" fmla="*/ 88 h 140"/>
                  <a:gd name="T70" fmla="*/ 21 w 23"/>
                  <a:gd name="T71" fmla="*/ 88 h 140"/>
                  <a:gd name="T72" fmla="*/ 21 w 23"/>
                  <a:gd name="T73" fmla="*/ 89 h 140"/>
                  <a:gd name="T74" fmla="*/ 21 w 23"/>
                  <a:gd name="T75" fmla="*/ 89 h 140"/>
                  <a:gd name="T76" fmla="*/ 21 w 23"/>
                  <a:gd name="T77" fmla="*/ 89 h 140"/>
                  <a:gd name="T78" fmla="*/ 21 w 23"/>
                  <a:gd name="T79" fmla="*/ 89 h 140"/>
                  <a:gd name="T80" fmla="*/ 21 w 23"/>
                  <a:gd name="T81" fmla="*/ 89 h 140"/>
                  <a:gd name="T82" fmla="*/ 21 w 23"/>
                  <a:gd name="T83" fmla="*/ 138 h 140"/>
                  <a:gd name="T84" fmla="*/ 12 w 23"/>
                  <a:gd name="T85" fmla="*/ 140 h 140"/>
                  <a:gd name="T86" fmla="*/ 14 w 23"/>
                  <a:gd name="T87" fmla="*/ 136 h 140"/>
                  <a:gd name="T88" fmla="*/ 14 w 23"/>
                  <a:gd name="T89" fmla="*/ 64 h 140"/>
                  <a:gd name="T90" fmla="*/ 8 w 23"/>
                  <a:gd name="T91" fmla="*/ 77 h 140"/>
                  <a:gd name="T92" fmla="*/ 4 w 23"/>
                  <a:gd name="T93" fmla="*/ 82 h 140"/>
                  <a:gd name="T94" fmla="*/ 0 w 23"/>
                  <a:gd name="T95" fmla="*/ 77 h 140"/>
                  <a:gd name="T96" fmla="*/ 1 w 23"/>
                  <a:gd name="T97" fmla="*/ 67 h 140"/>
                  <a:gd name="T98" fmla="*/ 1 w 23"/>
                  <a:gd name="T99" fmla="*/ 62 h 140"/>
                  <a:gd name="T100" fmla="*/ 16 w 23"/>
                  <a:gd name="T101" fmla="*/ 41 h 140"/>
                  <a:gd name="T102" fmla="*/ 23 w 23"/>
                  <a:gd name="T103" fmla="*/ 40 h 140"/>
                  <a:gd name="T104" fmla="*/ 22 w 23"/>
                  <a:gd name="T105" fmla="*/ 139 h 140"/>
                  <a:gd name="T106" fmla="*/ 23 w 23"/>
                  <a:gd name="T107" fmla="*/ 13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" h="140">
                    <a:moveTo>
                      <a:pt x="23" y="39"/>
                    </a:moveTo>
                    <a:cubicBezTo>
                      <a:pt x="18" y="39"/>
                      <a:pt x="14" y="37"/>
                      <a:pt x="11" y="33"/>
                    </a:cubicBezTo>
                    <a:cubicBezTo>
                      <a:pt x="10" y="31"/>
                      <a:pt x="9" y="30"/>
                      <a:pt x="9" y="28"/>
                    </a:cubicBezTo>
                    <a:cubicBezTo>
                      <a:pt x="9" y="26"/>
                      <a:pt x="8" y="24"/>
                      <a:pt x="8" y="22"/>
                    </a:cubicBezTo>
                    <a:cubicBezTo>
                      <a:pt x="10" y="22"/>
                      <a:pt x="13" y="22"/>
                      <a:pt x="15" y="22"/>
                    </a:cubicBezTo>
                    <a:cubicBezTo>
                      <a:pt x="18" y="21"/>
                      <a:pt x="20" y="20"/>
                      <a:pt x="22" y="18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3" y="17"/>
                    </a:cubicBezTo>
                    <a:cubicBezTo>
                      <a:pt x="23" y="39"/>
                      <a:pt x="23" y="39"/>
                      <a:pt x="23" y="39"/>
                    </a:cubicBezTo>
                    <a:close/>
                    <a:moveTo>
                      <a:pt x="23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8" y="0"/>
                      <a:pt x="16" y="1"/>
                    </a:cubicBezTo>
                    <a:cubicBezTo>
                      <a:pt x="13" y="2"/>
                      <a:pt x="9" y="3"/>
                      <a:pt x="7" y="6"/>
                    </a:cubicBezTo>
                    <a:cubicBezTo>
                      <a:pt x="5" y="8"/>
                      <a:pt x="4" y="11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8" y="33"/>
                      <a:pt x="7" y="27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8" y="21"/>
                    </a:cubicBezTo>
                    <a:cubicBezTo>
                      <a:pt x="10" y="21"/>
                      <a:pt x="13" y="21"/>
                      <a:pt x="15" y="20"/>
                    </a:cubicBezTo>
                    <a:cubicBezTo>
                      <a:pt x="17" y="19"/>
                      <a:pt x="20" y="18"/>
                      <a:pt x="21" y="17"/>
                    </a:cubicBezTo>
                    <a:cubicBezTo>
                      <a:pt x="21" y="16"/>
                      <a:pt x="21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3" y="14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  <a:moveTo>
                      <a:pt x="23" y="40"/>
                    </a:moveTo>
                    <a:cubicBezTo>
                      <a:pt x="23" y="42"/>
                      <a:pt x="23" y="42"/>
                      <a:pt x="23" y="42"/>
                    </a:cubicBezTo>
                    <a:cubicBezTo>
                      <a:pt x="22" y="42"/>
                      <a:pt x="22" y="43"/>
                      <a:pt x="21" y="43"/>
                    </a:cubicBezTo>
                    <a:cubicBezTo>
                      <a:pt x="19" y="44"/>
                      <a:pt x="20" y="43"/>
                      <a:pt x="20" y="45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8"/>
                      <a:pt x="22" y="48"/>
                      <a:pt x="22" y="49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5"/>
                      <a:pt x="20" y="65"/>
                      <a:pt x="21" y="66"/>
                    </a:cubicBezTo>
                    <a:cubicBezTo>
                      <a:pt x="22" y="67"/>
                      <a:pt x="22" y="68"/>
                      <a:pt x="23" y="68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106"/>
                      <a:pt x="21" y="120"/>
                      <a:pt x="21" y="137"/>
                    </a:cubicBezTo>
                    <a:cubicBezTo>
                      <a:pt x="21" y="137"/>
                      <a:pt x="21" y="138"/>
                      <a:pt x="21" y="138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1" y="140"/>
                      <a:pt x="21" y="140"/>
                      <a:pt x="21" y="140"/>
                    </a:cubicBezTo>
                    <a:cubicBezTo>
                      <a:pt x="12" y="140"/>
                      <a:pt x="12" y="140"/>
                      <a:pt x="12" y="140"/>
                    </a:cubicBezTo>
                    <a:cubicBezTo>
                      <a:pt x="12" y="140"/>
                      <a:pt x="12" y="140"/>
                      <a:pt x="12" y="139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12" y="137"/>
                      <a:pt x="13" y="136"/>
                      <a:pt x="14" y="136"/>
                    </a:cubicBezTo>
                    <a:cubicBezTo>
                      <a:pt x="12" y="128"/>
                      <a:pt x="13" y="116"/>
                      <a:pt x="13" y="111"/>
                    </a:cubicBezTo>
                    <a:cubicBezTo>
                      <a:pt x="11" y="97"/>
                      <a:pt x="6" y="88"/>
                      <a:pt x="11" y="74"/>
                    </a:cubicBezTo>
                    <a:cubicBezTo>
                      <a:pt x="12" y="70"/>
                      <a:pt x="13" y="67"/>
                      <a:pt x="14" y="64"/>
                    </a:cubicBezTo>
                    <a:cubicBezTo>
                      <a:pt x="14" y="62"/>
                      <a:pt x="12" y="57"/>
                      <a:pt x="11" y="55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81"/>
                      <a:pt x="6" y="82"/>
                      <a:pt x="4" y="82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2" y="82"/>
                      <a:pt x="0" y="80"/>
                      <a:pt x="0" y="78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7" y="43"/>
                      <a:pt x="8" y="44"/>
                      <a:pt x="16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9" y="40"/>
                      <a:pt x="21" y="40"/>
                      <a:pt x="23" y="40"/>
                    </a:cubicBezTo>
                    <a:close/>
                    <a:moveTo>
                      <a:pt x="23" y="136"/>
                    </a:moveTo>
                    <a:cubicBezTo>
                      <a:pt x="22" y="137"/>
                      <a:pt x="22" y="137"/>
                      <a:pt x="22" y="138"/>
                    </a:cubicBezTo>
                    <a:cubicBezTo>
                      <a:pt x="22" y="139"/>
                      <a:pt x="22" y="139"/>
                      <a:pt x="22" y="139"/>
                    </a:cubicBezTo>
                    <a:cubicBezTo>
                      <a:pt x="22" y="140"/>
                      <a:pt x="22" y="140"/>
                      <a:pt x="22" y="140"/>
                    </a:cubicBezTo>
                    <a:cubicBezTo>
                      <a:pt x="23" y="140"/>
                      <a:pt x="23" y="140"/>
                      <a:pt x="23" y="140"/>
                    </a:cubicBezTo>
                    <a:lnTo>
                      <a:pt x="23" y="13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5928101" y="985686"/>
            <a:ext cx="495740" cy="495740"/>
            <a:chOff x="6288017" y="1571223"/>
            <a:chExt cx="2471891" cy="2471892"/>
          </a:xfrm>
        </p:grpSpPr>
        <p:sp>
          <p:nvSpPr>
            <p:cNvPr id="193" name="Freeform 5"/>
            <p:cNvSpPr>
              <a:spLocks noEditPoints="1"/>
            </p:cNvSpPr>
            <p:nvPr/>
          </p:nvSpPr>
          <p:spPr bwMode="auto">
            <a:xfrm>
              <a:off x="6288017" y="1571223"/>
              <a:ext cx="2471891" cy="2471892"/>
            </a:xfrm>
            <a:custGeom>
              <a:avLst/>
              <a:gdLst>
                <a:gd name="T0" fmla="*/ 531 w 1053"/>
                <a:gd name="T1" fmla="*/ 845 h 1052"/>
                <a:gd name="T2" fmla="*/ 217 w 1053"/>
                <a:gd name="T3" fmla="*/ 532 h 1052"/>
                <a:gd name="T4" fmla="*/ 531 w 1053"/>
                <a:gd name="T5" fmla="*/ 219 h 1052"/>
                <a:gd name="T6" fmla="*/ 844 w 1053"/>
                <a:gd name="T7" fmla="*/ 532 h 1052"/>
                <a:gd name="T8" fmla="*/ 531 w 1053"/>
                <a:gd name="T9" fmla="*/ 845 h 1052"/>
                <a:gd name="T10" fmla="*/ 530 w 1053"/>
                <a:gd name="T11" fmla="*/ 0 h 1052"/>
                <a:gd name="T12" fmla="*/ 530 w 1053"/>
                <a:gd name="T13" fmla="*/ 0 h 1052"/>
                <a:gd name="T14" fmla="*/ 529 w 1053"/>
                <a:gd name="T15" fmla="*/ 33 h 1052"/>
                <a:gd name="T16" fmla="*/ 530 w 1053"/>
                <a:gd name="T17" fmla="*/ 94 h 1052"/>
                <a:gd name="T18" fmla="*/ 363 w 1053"/>
                <a:gd name="T19" fmla="*/ 129 h 1052"/>
                <a:gd name="T20" fmla="*/ 330 w 1053"/>
                <a:gd name="T21" fmla="*/ 52 h 1052"/>
                <a:gd name="T22" fmla="*/ 162 w 1053"/>
                <a:gd name="T23" fmla="*/ 165 h 1052"/>
                <a:gd name="T24" fmla="*/ 221 w 1053"/>
                <a:gd name="T25" fmla="*/ 225 h 1052"/>
                <a:gd name="T26" fmla="*/ 127 w 1053"/>
                <a:gd name="T27" fmla="*/ 367 h 1052"/>
                <a:gd name="T28" fmla="*/ 44 w 1053"/>
                <a:gd name="T29" fmla="*/ 334 h 1052"/>
                <a:gd name="T30" fmla="*/ 0 w 1053"/>
                <a:gd name="T31" fmla="*/ 532 h 1052"/>
                <a:gd name="T32" fmla="*/ 0 w 1053"/>
                <a:gd name="T33" fmla="*/ 533 h 1052"/>
                <a:gd name="T34" fmla="*/ 93 w 1053"/>
                <a:gd name="T35" fmla="*/ 532 h 1052"/>
                <a:gd name="T36" fmla="*/ 127 w 1053"/>
                <a:gd name="T37" fmla="*/ 700 h 1052"/>
                <a:gd name="T38" fmla="*/ 50 w 1053"/>
                <a:gd name="T39" fmla="*/ 732 h 1052"/>
                <a:gd name="T40" fmla="*/ 163 w 1053"/>
                <a:gd name="T41" fmla="*/ 900 h 1052"/>
                <a:gd name="T42" fmla="*/ 223 w 1053"/>
                <a:gd name="T43" fmla="*/ 841 h 1052"/>
                <a:gd name="T44" fmla="*/ 365 w 1053"/>
                <a:gd name="T45" fmla="*/ 936 h 1052"/>
                <a:gd name="T46" fmla="*/ 332 w 1053"/>
                <a:gd name="T47" fmla="*/ 1013 h 1052"/>
                <a:gd name="T48" fmla="*/ 531 w 1053"/>
                <a:gd name="T49" fmla="*/ 1052 h 1052"/>
                <a:gd name="T50" fmla="*/ 532 w 1053"/>
                <a:gd name="T51" fmla="*/ 1052 h 1052"/>
                <a:gd name="T52" fmla="*/ 532 w 1053"/>
                <a:gd name="T53" fmla="*/ 974 h 1052"/>
                <a:gd name="T54" fmla="*/ 532 w 1053"/>
                <a:gd name="T55" fmla="*/ 968 h 1052"/>
                <a:gd name="T56" fmla="*/ 695 w 1053"/>
                <a:gd name="T57" fmla="*/ 935 h 1052"/>
                <a:gd name="T58" fmla="*/ 729 w 1053"/>
                <a:gd name="T59" fmla="*/ 1012 h 1052"/>
                <a:gd name="T60" fmla="*/ 898 w 1053"/>
                <a:gd name="T61" fmla="*/ 900 h 1052"/>
                <a:gd name="T62" fmla="*/ 839 w 1053"/>
                <a:gd name="T63" fmla="*/ 840 h 1052"/>
                <a:gd name="T64" fmla="*/ 933 w 1053"/>
                <a:gd name="T65" fmla="*/ 698 h 1052"/>
                <a:gd name="T66" fmla="*/ 1011 w 1053"/>
                <a:gd name="T67" fmla="*/ 731 h 1052"/>
                <a:gd name="T68" fmla="*/ 1053 w 1053"/>
                <a:gd name="T69" fmla="*/ 531 h 1052"/>
                <a:gd name="T70" fmla="*/ 966 w 1053"/>
                <a:gd name="T71" fmla="*/ 530 h 1052"/>
                <a:gd name="T72" fmla="*/ 933 w 1053"/>
                <a:gd name="T73" fmla="*/ 364 h 1052"/>
                <a:gd name="T74" fmla="*/ 1010 w 1053"/>
                <a:gd name="T75" fmla="*/ 331 h 1052"/>
                <a:gd name="T76" fmla="*/ 897 w 1053"/>
                <a:gd name="T77" fmla="*/ 163 h 1052"/>
                <a:gd name="T78" fmla="*/ 838 w 1053"/>
                <a:gd name="T79" fmla="*/ 223 h 1052"/>
                <a:gd name="T80" fmla="*/ 696 w 1053"/>
                <a:gd name="T81" fmla="*/ 129 h 1052"/>
                <a:gd name="T82" fmla="*/ 728 w 1053"/>
                <a:gd name="T83" fmla="*/ 45 h 1052"/>
                <a:gd name="T84" fmla="*/ 530 w 1053"/>
                <a:gd name="T85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3" h="1052">
                  <a:moveTo>
                    <a:pt x="531" y="845"/>
                  </a:moveTo>
                  <a:cubicBezTo>
                    <a:pt x="358" y="845"/>
                    <a:pt x="217" y="705"/>
                    <a:pt x="217" y="532"/>
                  </a:cubicBezTo>
                  <a:cubicBezTo>
                    <a:pt x="217" y="359"/>
                    <a:pt x="358" y="219"/>
                    <a:pt x="531" y="219"/>
                  </a:cubicBezTo>
                  <a:cubicBezTo>
                    <a:pt x="703" y="219"/>
                    <a:pt x="844" y="359"/>
                    <a:pt x="844" y="532"/>
                  </a:cubicBezTo>
                  <a:cubicBezTo>
                    <a:pt x="844" y="705"/>
                    <a:pt x="703" y="845"/>
                    <a:pt x="531" y="845"/>
                  </a:cubicBezTo>
                  <a:moveTo>
                    <a:pt x="530" y="0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33"/>
                    <a:pt x="529" y="33"/>
                    <a:pt x="529" y="33"/>
                  </a:cubicBezTo>
                  <a:cubicBezTo>
                    <a:pt x="530" y="94"/>
                    <a:pt x="530" y="94"/>
                    <a:pt x="530" y="94"/>
                  </a:cubicBezTo>
                  <a:cubicBezTo>
                    <a:pt x="471" y="94"/>
                    <a:pt x="414" y="107"/>
                    <a:pt x="363" y="129"/>
                  </a:cubicBezTo>
                  <a:cubicBezTo>
                    <a:pt x="330" y="52"/>
                    <a:pt x="330" y="52"/>
                    <a:pt x="330" y="52"/>
                  </a:cubicBezTo>
                  <a:cubicBezTo>
                    <a:pt x="267" y="78"/>
                    <a:pt x="210" y="117"/>
                    <a:pt x="162" y="16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181" y="265"/>
                    <a:pt x="149" y="313"/>
                    <a:pt x="127" y="367"/>
                  </a:cubicBezTo>
                  <a:cubicBezTo>
                    <a:pt x="44" y="334"/>
                    <a:pt x="44" y="334"/>
                    <a:pt x="44" y="334"/>
                  </a:cubicBezTo>
                  <a:cubicBezTo>
                    <a:pt x="18" y="397"/>
                    <a:pt x="0" y="464"/>
                    <a:pt x="0" y="532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93" y="532"/>
                    <a:pt x="93" y="532"/>
                    <a:pt x="93" y="532"/>
                  </a:cubicBezTo>
                  <a:cubicBezTo>
                    <a:pt x="93" y="592"/>
                    <a:pt x="106" y="648"/>
                    <a:pt x="127" y="700"/>
                  </a:cubicBezTo>
                  <a:cubicBezTo>
                    <a:pt x="50" y="732"/>
                    <a:pt x="50" y="732"/>
                    <a:pt x="50" y="732"/>
                  </a:cubicBezTo>
                  <a:cubicBezTo>
                    <a:pt x="76" y="795"/>
                    <a:pt x="115" y="852"/>
                    <a:pt x="163" y="900"/>
                  </a:cubicBezTo>
                  <a:cubicBezTo>
                    <a:pt x="223" y="841"/>
                    <a:pt x="223" y="841"/>
                    <a:pt x="223" y="841"/>
                  </a:cubicBezTo>
                  <a:cubicBezTo>
                    <a:pt x="263" y="881"/>
                    <a:pt x="311" y="914"/>
                    <a:pt x="365" y="936"/>
                  </a:cubicBezTo>
                  <a:cubicBezTo>
                    <a:pt x="332" y="1013"/>
                    <a:pt x="332" y="1013"/>
                    <a:pt x="332" y="1013"/>
                  </a:cubicBezTo>
                  <a:cubicBezTo>
                    <a:pt x="395" y="1039"/>
                    <a:pt x="462" y="1052"/>
                    <a:pt x="531" y="1052"/>
                  </a:cubicBezTo>
                  <a:cubicBezTo>
                    <a:pt x="532" y="1052"/>
                    <a:pt x="532" y="1052"/>
                    <a:pt x="532" y="1052"/>
                  </a:cubicBezTo>
                  <a:cubicBezTo>
                    <a:pt x="532" y="974"/>
                    <a:pt x="532" y="974"/>
                    <a:pt x="532" y="974"/>
                  </a:cubicBezTo>
                  <a:cubicBezTo>
                    <a:pt x="532" y="968"/>
                    <a:pt x="532" y="968"/>
                    <a:pt x="532" y="968"/>
                  </a:cubicBezTo>
                  <a:cubicBezTo>
                    <a:pt x="588" y="967"/>
                    <a:pt x="646" y="955"/>
                    <a:pt x="695" y="935"/>
                  </a:cubicBezTo>
                  <a:cubicBezTo>
                    <a:pt x="729" y="1012"/>
                    <a:pt x="729" y="1012"/>
                    <a:pt x="729" y="1012"/>
                  </a:cubicBezTo>
                  <a:cubicBezTo>
                    <a:pt x="792" y="986"/>
                    <a:pt x="849" y="948"/>
                    <a:pt x="898" y="900"/>
                  </a:cubicBezTo>
                  <a:cubicBezTo>
                    <a:pt x="839" y="840"/>
                    <a:pt x="839" y="840"/>
                    <a:pt x="839" y="840"/>
                  </a:cubicBezTo>
                  <a:cubicBezTo>
                    <a:pt x="879" y="800"/>
                    <a:pt x="911" y="752"/>
                    <a:pt x="933" y="698"/>
                  </a:cubicBezTo>
                  <a:cubicBezTo>
                    <a:pt x="1011" y="731"/>
                    <a:pt x="1011" y="731"/>
                    <a:pt x="1011" y="731"/>
                  </a:cubicBezTo>
                  <a:cubicBezTo>
                    <a:pt x="1037" y="668"/>
                    <a:pt x="1053" y="601"/>
                    <a:pt x="1053" y="531"/>
                  </a:cubicBezTo>
                  <a:cubicBezTo>
                    <a:pt x="966" y="530"/>
                    <a:pt x="966" y="530"/>
                    <a:pt x="966" y="530"/>
                  </a:cubicBezTo>
                  <a:cubicBezTo>
                    <a:pt x="966" y="471"/>
                    <a:pt x="954" y="415"/>
                    <a:pt x="933" y="364"/>
                  </a:cubicBezTo>
                  <a:cubicBezTo>
                    <a:pt x="1010" y="331"/>
                    <a:pt x="1010" y="331"/>
                    <a:pt x="1010" y="331"/>
                  </a:cubicBezTo>
                  <a:cubicBezTo>
                    <a:pt x="984" y="268"/>
                    <a:pt x="946" y="212"/>
                    <a:pt x="897" y="163"/>
                  </a:cubicBezTo>
                  <a:cubicBezTo>
                    <a:pt x="838" y="223"/>
                    <a:pt x="838" y="223"/>
                    <a:pt x="838" y="223"/>
                  </a:cubicBezTo>
                  <a:cubicBezTo>
                    <a:pt x="797" y="183"/>
                    <a:pt x="749" y="151"/>
                    <a:pt x="696" y="129"/>
                  </a:cubicBezTo>
                  <a:cubicBezTo>
                    <a:pt x="728" y="45"/>
                    <a:pt x="728" y="45"/>
                    <a:pt x="728" y="45"/>
                  </a:cubicBezTo>
                  <a:cubicBezTo>
                    <a:pt x="665" y="19"/>
                    <a:pt x="599" y="0"/>
                    <a:pt x="53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247"/>
            <p:cNvSpPr>
              <a:spLocks/>
            </p:cNvSpPr>
            <p:nvPr/>
          </p:nvSpPr>
          <p:spPr bwMode="auto">
            <a:xfrm>
              <a:off x="7180268" y="2468918"/>
              <a:ext cx="687388" cy="674688"/>
            </a:xfrm>
            <a:custGeom>
              <a:avLst/>
              <a:gdLst>
                <a:gd name="T0" fmla="*/ 194 w 310"/>
                <a:gd name="T1" fmla="*/ 149 h 304"/>
                <a:gd name="T2" fmla="*/ 258 w 310"/>
                <a:gd name="T3" fmla="*/ 151 h 304"/>
                <a:gd name="T4" fmla="*/ 293 w 310"/>
                <a:gd name="T5" fmla="*/ 118 h 304"/>
                <a:gd name="T6" fmla="*/ 305 w 310"/>
                <a:gd name="T7" fmla="*/ 71 h 304"/>
                <a:gd name="T8" fmla="*/ 303 w 310"/>
                <a:gd name="T9" fmla="*/ 73 h 304"/>
                <a:gd name="T10" fmla="*/ 261 w 310"/>
                <a:gd name="T11" fmla="*/ 112 h 304"/>
                <a:gd name="T12" fmla="*/ 204 w 310"/>
                <a:gd name="T13" fmla="*/ 110 h 304"/>
                <a:gd name="T14" fmla="*/ 203 w 310"/>
                <a:gd name="T15" fmla="*/ 109 h 304"/>
                <a:gd name="T16" fmla="*/ 204 w 310"/>
                <a:gd name="T17" fmla="*/ 50 h 304"/>
                <a:gd name="T18" fmla="*/ 245 w 310"/>
                <a:gd name="T19" fmla="*/ 12 h 304"/>
                <a:gd name="T20" fmla="*/ 249 w 310"/>
                <a:gd name="T21" fmla="*/ 9 h 304"/>
                <a:gd name="T22" fmla="*/ 198 w 310"/>
                <a:gd name="T23" fmla="*/ 16 h 304"/>
                <a:gd name="T24" fmla="*/ 162 w 310"/>
                <a:gd name="T25" fmla="*/ 48 h 304"/>
                <a:gd name="T26" fmla="*/ 161 w 310"/>
                <a:gd name="T27" fmla="*/ 114 h 304"/>
                <a:gd name="T28" fmla="*/ 166 w 310"/>
                <a:gd name="T29" fmla="*/ 120 h 304"/>
                <a:gd name="T30" fmla="*/ 148 w 310"/>
                <a:gd name="T31" fmla="*/ 137 h 304"/>
                <a:gd name="T32" fmla="*/ 66 w 310"/>
                <a:gd name="T33" fmla="*/ 49 h 304"/>
                <a:gd name="T34" fmla="*/ 39 w 310"/>
                <a:gd name="T35" fmla="*/ 41 h 304"/>
                <a:gd name="T36" fmla="*/ 33 w 310"/>
                <a:gd name="T37" fmla="*/ 47 h 304"/>
                <a:gd name="T38" fmla="*/ 41 w 310"/>
                <a:gd name="T39" fmla="*/ 72 h 304"/>
                <a:gd name="T40" fmla="*/ 123 w 310"/>
                <a:gd name="T41" fmla="*/ 160 h 304"/>
                <a:gd name="T42" fmla="*/ 102 w 310"/>
                <a:gd name="T43" fmla="*/ 180 h 304"/>
                <a:gd name="T44" fmla="*/ 70 w 310"/>
                <a:gd name="T45" fmla="*/ 187 h 304"/>
                <a:gd name="T46" fmla="*/ 15 w 310"/>
                <a:gd name="T47" fmla="*/ 238 h 304"/>
                <a:gd name="T48" fmla="*/ 13 w 310"/>
                <a:gd name="T49" fmla="*/ 284 h 304"/>
                <a:gd name="T50" fmla="*/ 14 w 310"/>
                <a:gd name="T51" fmla="*/ 285 h 304"/>
                <a:gd name="T52" fmla="*/ 61 w 310"/>
                <a:gd name="T53" fmla="*/ 288 h 304"/>
                <a:gd name="T54" fmla="*/ 116 w 310"/>
                <a:gd name="T55" fmla="*/ 236 h 304"/>
                <a:gd name="T56" fmla="*/ 124 w 310"/>
                <a:gd name="T57" fmla="*/ 205 h 304"/>
                <a:gd name="T58" fmla="*/ 146 w 310"/>
                <a:gd name="T59" fmla="*/ 185 h 304"/>
                <a:gd name="T60" fmla="*/ 163 w 310"/>
                <a:gd name="T61" fmla="*/ 203 h 304"/>
                <a:gd name="T62" fmla="*/ 170 w 310"/>
                <a:gd name="T63" fmla="*/ 235 h 304"/>
                <a:gd name="T64" fmla="*/ 221 w 310"/>
                <a:gd name="T65" fmla="*/ 290 h 304"/>
                <a:gd name="T66" fmla="*/ 267 w 310"/>
                <a:gd name="T67" fmla="*/ 292 h 304"/>
                <a:gd name="T68" fmla="*/ 268 w 310"/>
                <a:gd name="T69" fmla="*/ 291 h 304"/>
                <a:gd name="T70" fmla="*/ 271 w 310"/>
                <a:gd name="T71" fmla="*/ 244 h 304"/>
                <a:gd name="T72" fmla="*/ 220 w 310"/>
                <a:gd name="T73" fmla="*/ 189 h 304"/>
                <a:gd name="T74" fmla="*/ 189 w 310"/>
                <a:gd name="T75" fmla="*/ 181 h 304"/>
                <a:gd name="T76" fmla="*/ 171 w 310"/>
                <a:gd name="T77" fmla="*/ 162 h 304"/>
                <a:gd name="T78" fmla="*/ 189 w 310"/>
                <a:gd name="T79" fmla="*/ 145 h 304"/>
                <a:gd name="T80" fmla="*/ 194 w 310"/>
                <a:gd name="T81" fmla="*/ 1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0" h="304">
                  <a:moveTo>
                    <a:pt x="194" y="149"/>
                  </a:moveTo>
                  <a:cubicBezTo>
                    <a:pt x="210" y="167"/>
                    <a:pt x="240" y="167"/>
                    <a:pt x="258" y="151"/>
                  </a:cubicBezTo>
                  <a:cubicBezTo>
                    <a:pt x="293" y="118"/>
                    <a:pt x="293" y="118"/>
                    <a:pt x="293" y="118"/>
                  </a:cubicBezTo>
                  <a:cubicBezTo>
                    <a:pt x="306" y="105"/>
                    <a:pt x="310" y="87"/>
                    <a:pt x="305" y="71"/>
                  </a:cubicBezTo>
                  <a:cubicBezTo>
                    <a:pt x="304" y="72"/>
                    <a:pt x="304" y="73"/>
                    <a:pt x="303" y="7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45" y="127"/>
                    <a:pt x="219" y="126"/>
                    <a:pt x="204" y="110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188" y="93"/>
                    <a:pt x="188" y="65"/>
                    <a:pt x="204" y="50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6" y="11"/>
                    <a:pt x="247" y="10"/>
                    <a:pt x="249" y="9"/>
                  </a:cubicBezTo>
                  <a:cubicBezTo>
                    <a:pt x="232" y="0"/>
                    <a:pt x="212" y="2"/>
                    <a:pt x="198" y="1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44" y="65"/>
                    <a:pt x="144" y="96"/>
                    <a:pt x="161" y="114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91" y="176"/>
                    <a:pt x="79" y="178"/>
                    <a:pt x="70" y="187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" y="250"/>
                    <a:pt x="0" y="271"/>
                    <a:pt x="13" y="284"/>
                  </a:cubicBezTo>
                  <a:cubicBezTo>
                    <a:pt x="14" y="285"/>
                    <a:pt x="14" y="285"/>
                    <a:pt x="14" y="285"/>
                  </a:cubicBezTo>
                  <a:cubicBezTo>
                    <a:pt x="26" y="298"/>
                    <a:pt x="48" y="300"/>
                    <a:pt x="61" y="288"/>
                  </a:cubicBezTo>
                  <a:cubicBezTo>
                    <a:pt x="116" y="236"/>
                    <a:pt x="116" y="236"/>
                    <a:pt x="116" y="236"/>
                  </a:cubicBezTo>
                  <a:cubicBezTo>
                    <a:pt x="125" y="228"/>
                    <a:pt x="127" y="216"/>
                    <a:pt x="124" y="205"/>
                  </a:cubicBezTo>
                  <a:cubicBezTo>
                    <a:pt x="146" y="185"/>
                    <a:pt x="146" y="185"/>
                    <a:pt x="146" y="185"/>
                  </a:cubicBezTo>
                  <a:cubicBezTo>
                    <a:pt x="163" y="203"/>
                    <a:pt x="163" y="203"/>
                    <a:pt x="163" y="203"/>
                  </a:cubicBezTo>
                  <a:cubicBezTo>
                    <a:pt x="159" y="214"/>
                    <a:pt x="162" y="226"/>
                    <a:pt x="170" y="235"/>
                  </a:cubicBezTo>
                  <a:cubicBezTo>
                    <a:pt x="221" y="290"/>
                    <a:pt x="221" y="290"/>
                    <a:pt x="221" y="290"/>
                  </a:cubicBezTo>
                  <a:cubicBezTo>
                    <a:pt x="234" y="304"/>
                    <a:pt x="254" y="304"/>
                    <a:pt x="267" y="292"/>
                  </a:cubicBezTo>
                  <a:cubicBezTo>
                    <a:pt x="268" y="291"/>
                    <a:pt x="268" y="291"/>
                    <a:pt x="268" y="291"/>
                  </a:cubicBezTo>
                  <a:cubicBezTo>
                    <a:pt x="281" y="279"/>
                    <a:pt x="283" y="257"/>
                    <a:pt x="271" y="244"/>
                  </a:cubicBezTo>
                  <a:cubicBezTo>
                    <a:pt x="220" y="189"/>
                    <a:pt x="220" y="189"/>
                    <a:pt x="220" y="189"/>
                  </a:cubicBezTo>
                  <a:cubicBezTo>
                    <a:pt x="211" y="180"/>
                    <a:pt x="200" y="178"/>
                    <a:pt x="189" y="181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89" y="145"/>
                    <a:pt x="189" y="145"/>
                    <a:pt x="189" y="145"/>
                  </a:cubicBezTo>
                  <a:lnTo>
                    <a:pt x="194" y="1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5938521" y="2690388"/>
            <a:ext cx="501824" cy="609356"/>
            <a:chOff x="1296433" y="1609860"/>
            <a:chExt cx="3746936" cy="4549843"/>
          </a:xfrm>
        </p:grpSpPr>
        <p:grpSp>
          <p:nvGrpSpPr>
            <p:cNvPr id="196" name="Group 195"/>
            <p:cNvGrpSpPr/>
            <p:nvPr/>
          </p:nvGrpSpPr>
          <p:grpSpPr>
            <a:xfrm>
              <a:off x="4049281" y="2269398"/>
              <a:ext cx="994088" cy="1758761"/>
              <a:chOff x="4049281" y="2269398"/>
              <a:chExt cx="994088" cy="1758761"/>
            </a:xfrm>
          </p:grpSpPr>
          <p:sp>
            <p:nvSpPr>
              <p:cNvPr id="229" name="Freeform 174"/>
              <p:cNvSpPr>
                <a:spLocks/>
              </p:cNvSpPr>
              <p:nvPr/>
            </p:nvSpPr>
            <p:spPr bwMode="auto">
              <a:xfrm>
                <a:off x="4230895" y="3378182"/>
                <a:ext cx="449252" cy="363222"/>
              </a:xfrm>
              <a:custGeom>
                <a:avLst/>
                <a:gdLst>
                  <a:gd name="T0" fmla="*/ 10 w 20"/>
                  <a:gd name="T1" fmla="*/ 16 h 16"/>
                  <a:gd name="T2" fmla="*/ 0 w 20"/>
                  <a:gd name="T3" fmla="*/ 8 h 16"/>
                  <a:gd name="T4" fmla="*/ 1 w 20"/>
                  <a:gd name="T5" fmla="*/ 7 h 16"/>
                  <a:gd name="T6" fmla="*/ 2 w 20"/>
                  <a:gd name="T7" fmla="*/ 1 h 16"/>
                  <a:gd name="T8" fmla="*/ 2 w 20"/>
                  <a:gd name="T9" fmla="*/ 0 h 16"/>
                  <a:gd name="T10" fmla="*/ 3 w 20"/>
                  <a:gd name="T11" fmla="*/ 0 h 16"/>
                  <a:gd name="T12" fmla="*/ 3 w 20"/>
                  <a:gd name="T13" fmla="*/ 1 h 16"/>
                  <a:gd name="T14" fmla="*/ 4 w 20"/>
                  <a:gd name="T15" fmla="*/ 1 h 16"/>
                  <a:gd name="T16" fmla="*/ 3 w 20"/>
                  <a:gd name="T17" fmla="*/ 8 h 16"/>
                  <a:gd name="T18" fmla="*/ 10 w 20"/>
                  <a:gd name="T19" fmla="*/ 13 h 16"/>
                  <a:gd name="T20" fmla="*/ 17 w 20"/>
                  <a:gd name="T21" fmla="*/ 8 h 16"/>
                  <a:gd name="T22" fmla="*/ 16 w 20"/>
                  <a:gd name="T23" fmla="*/ 1 h 16"/>
                  <a:gd name="T24" fmla="*/ 17 w 20"/>
                  <a:gd name="T25" fmla="*/ 1 h 16"/>
                  <a:gd name="T26" fmla="*/ 17 w 20"/>
                  <a:gd name="T27" fmla="*/ 0 h 16"/>
                  <a:gd name="T28" fmla="*/ 18 w 20"/>
                  <a:gd name="T29" fmla="*/ 0 h 16"/>
                  <a:gd name="T30" fmla="*/ 18 w 20"/>
                  <a:gd name="T31" fmla="*/ 1 h 16"/>
                  <a:gd name="T32" fmla="*/ 19 w 20"/>
                  <a:gd name="T33" fmla="*/ 7 h 16"/>
                  <a:gd name="T34" fmla="*/ 20 w 20"/>
                  <a:gd name="T35" fmla="*/ 8 h 16"/>
                  <a:gd name="T36" fmla="*/ 19 w 20"/>
                  <a:gd name="T37" fmla="*/ 9 h 16"/>
                  <a:gd name="T38" fmla="*/ 10 w 20"/>
                  <a:gd name="T3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6">
                    <a:moveTo>
                      <a:pt x="10" y="16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6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5"/>
                      <a:pt x="3" y="7"/>
                      <a:pt x="3" y="8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6" y="5"/>
                      <a:pt x="16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6"/>
                      <a:pt x="19" y="7"/>
                      <a:pt x="19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9"/>
                      <a:pt x="19" y="9"/>
                      <a:pt x="19" y="9"/>
                    </a:cubicBezTo>
                    <a:lnTo>
                      <a:pt x="10" y="1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75"/>
              <p:cNvSpPr>
                <a:spLocks/>
              </p:cNvSpPr>
              <p:nvPr/>
            </p:nvSpPr>
            <p:spPr bwMode="auto">
              <a:xfrm>
                <a:off x="4049281" y="2833346"/>
                <a:ext cx="114702" cy="363222"/>
              </a:xfrm>
              <a:custGeom>
                <a:avLst/>
                <a:gdLst>
                  <a:gd name="T0" fmla="*/ 4 w 5"/>
                  <a:gd name="T1" fmla="*/ 16 h 16"/>
                  <a:gd name="T2" fmla="*/ 3 w 5"/>
                  <a:gd name="T3" fmla="*/ 16 h 16"/>
                  <a:gd name="T4" fmla="*/ 1 w 5"/>
                  <a:gd name="T5" fmla="*/ 11 h 16"/>
                  <a:gd name="T6" fmla="*/ 2 w 5"/>
                  <a:gd name="T7" fmla="*/ 0 h 16"/>
                  <a:gd name="T8" fmla="*/ 5 w 5"/>
                  <a:gd name="T9" fmla="*/ 1 h 16"/>
                  <a:gd name="T10" fmla="*/ 3 w 5"/>
                  <a:gd name="T11" fmla="*/ 2 h 16"/>
                  <a:gd name="T12" fmla="*/ 3 w 5"/>
                  <a:gd name="T13" fmla="*/ 2 h 16"/>
                  <a:gd name="T14" fmla="*/ 3 w 5"/>
                  <a:gd name="T15" fmla="*/ 11 h 16"/>
                  <a:gd name="T16" fmla="*/ 4 w 5"/>
                  <a:gd name="T17" fmla="*/ 14 h 16"/>
                  <a:gd name="T18" fmla="*/ 4 w 5"/>
                  <a:gd name="T19" fmla="*/ 14 h 16"/>
                  <a:gd name="T20" fmla="*/ 5 w 5"/>
                  <a:gd name="T21" fmla="*/ 15 h 16"/>
                  <a:gd name="T22" fmla="*/ 4 w 5"/>
                  <a:gd name="T2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4" y="16"/>
                    </a:moveTo>
                    <a:cubicBezTo>
                      <a:pt x="4" y="16"/>
                      <a:pt x="3" y="16"/>
                      <a:pt x="3" y="16"/>
                    </a:cubicBezTo>
                    <a:cubicBezTo>
                      <a:pt x="2" y="15"/>
                      <a:pt x="1" y="14"/>
                      <a:pt x="1" y="11"/>
                    </a:cubicBezTo>
                    <a:cubicBezTo>
                      <a:pt x="0" y="5"/>
                      <a:pt x="0" y="1"/>
                      <a:pt x="2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2" y="7"/>
                      <a:pt x="3" y="11"/>
                    </a:cubicBezTo>
                    <a:cubicBezTo>
                      <a:pt x="3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76"/>
              <p:cNvSpPr>
                <a:spLocks noEditPoints="1"/>
              </p:cNvSpPr>
              <p:nvPr/>
            </p:nvSpPr>
            <p:spPr bwMode="auto">
              <a:xfrm>
                <a:off x="4116193" y="2451006"/>
                <a:ext cx="678655" cy="1013199"/>
              </a:xfrm>
              <a:custGeom>
                <a:avLst/>
                <a:gdLst>
                  <a:gd name="T0" fmla="*/ 15 w 30"/>
                  <a:gd name="T1" fmla="*/ 45 h 45"/>
                  <a:gd name="T2" fmla="*/ 0 w 30"/>
                  <a:gd name="T3" fmla="*/ 22 h 45"/>
                  <a:gd name="T4" fmla="*/ 15 w 30"/>
                  <a:gd name="T5" fmla="*/ 0 h 45"/>
                  <a:gd name="T6" fmla="*/ 30 w 30"/>
                  <a:gd name="T7" fmla="*/ 22 h 45"/>
                  <a:gd name="T8" fmla="*/ 15 w 30"/>
                  <a:gd name="T9" fmla="*/ 45 h 45"/>
                  <a:gd name="T10" fmla="*/ 15 w 30"/>
                  <a:gd name="T11" fmla="*/ 2 h 45"/>
                  <a:gd name="T12" fmla="*/ 2 w 30"/>
                  <a:gd name="T13" fmla="*/ 22 h 45"/>
                  <a:gd name="T14" fmla="*/ 15 w 30"/>
                  <a:gd name="T15" fmla="*/ 44 h 45"/>
                  <a:gd name="T16" fmla="*/ 28 w 30"/>
                  <a:gd name="T17" fmla="*/ 22 h 45"/>
                  <a:gd name="T18" fmla="*/ 15 w 30"/>
                  <a:gd name="T19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45">
                    <a:moveTo>
                      <a:pt x="15" y="45"/>
                    </a:moveTo>
                    <a:cubicBezTo>
                      <a:pt x="6" y="45"/>
                      <a:pt x="0" y="36"/>
                      <a:pt x="0" y="22"/>
                    </a:cubicBezTo>
                    <a:cubicBezTo>
                      <a:pt x="0" y="6"/>
                      <a:pt x="4" y="0"/>
                      <a:pt x="15" y="0"/>
                    </a:cubicBezTo>
                    <a:cubicBezTo>
                      <a:pt x="26" y="0"/>
                      <a:pt x="30" y="6"/>
                      <a:pt x="30" y="22"/>
                    </a:cubicBezTo>
                    <a:cubicBezTo>
                      <a:pt x="30" y="36"/>
                      <a:pt x="24" y="45"/>
                      <a:pt x="15" y="45"/>
                    </a:cubicBezTo>
                    <a:close/>
                    <a:moveTo>
                      <a:pt x="15" y="2"/>
                    </a:moveTo>
                    <a:cubicBezTo>
                      <a:pt x="7" y="2"/>
                      <a:pt x="2" y="5"/>
                      <a:pt x="2" y="22"/>
                    </a:cubicBezTo>
                    <a:cubicBezTo>
                      <a:pt x="2" y="35"/>
                      <a:pt x="7" y="44"/>
                      <a:pt x="15" y="44"/>
                    </a:cubicBezTo>
                    <a:cubicBezTo>
                      <a:pt x="23" y="44"/>
                      <a:pt x="28" y="35"/>
                      <a:pt x="28" y="22"/>
                    </a:cubicBezTo>
                    <a:cubicBezTo>
                      <a:pt x="28" y="5"/>
                      <a:pt x="23" y="2"/>
                      <a:pt x="15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77"/>
              <p:cNvSpPr>
                <a:spLocks/>
              </p:cNvSpPr>
              <p:nvPr/>
            </p:nvSpPr>
            <p:spPr bwMode="auto">
              <a:xfrm>
                <a:off x="4727936" y="2833346"/>
                <a:ext cx="162497" cy="363222"/>
              </a:xfrm>
              <a:custGeom>
                <a:avLst/>
                <a:gdLst>
                  <a:gd name="T0" fmla="*/ 2 w 7"/>
                  <a:gd name="T1" fmla="*/ 16 h 16"/>
                  <a:gd name="T2" fmla="*/ 0 w 7"/>
                  <a:gd name="T3" fmla="*/ 15 h 16"/>
                  <a:gd name="T4" fmla="*/ 0 w 7"/>
                  <a:gd name="T5" fmla="*/ 15 h 16"/>
                  <a:gd name="T6" fmla="*/ 0 w 7"/>
                  <a:gd name="T7" fmla="*/ 14 h 16"/>
                  <a:gd name="T8" fmla="*/ 2 w 7"/>
                  <a:gd name="T9" fmla="*/ 14 h 16"/>
                  <a:gd name="T10" fmla="*/ 2 w 7"/>
                  <a:gd name="T11" fmla="*/ 14 h 16"/>
                  <a:gd name="T12" fmla="*/ 2 w 7"/>
                  <a:gd name="T13" fmla="*/ 14 h 16"/>
                  <a:gd name="T14" fmla="*/ 3 w 7"/>
                  <a:gd name="T15" fmla="*/ 11 h 16"/>
                  <a:gd name="T16" fmla="*/ 3 w 7"/>
                  <a:gd name="T17" fmla="*/ 2 h 16"/>
                  <a:gd name="T18" fmla="*/ 3 w 7"/>
                  <a:gd name="T19" fmla="*/ 2 h 16"/>
                  <a:gd name="T20" fmla="*/ 1 w 7"/>
                  <a:gd name="T21" fmla="*/ 1 h 16"/>
                  <a:gd name="T22" fmla="*/ 4 w 7"/>
                  <a:gd name="T23" fmla="*/ 0 h 16"/>
                  <a:gd name="T24" fmla="*/ 5 w 7"/>
                  <a:gd name="T25" fmla="*/ 11 h 16"/>
                  <a:gd name="T26" fmla="*/ 3 w 7"/>
                  <a:gd name="T27" fmla="*/ 16 h 16"/>
                  <a:gd name="T28" fmla="*/ 2 w 7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2" y="16"/>
                    </a:moveTo>
                    <a:cubicBezTo>
                      <a:pt x="1" y="16"/>
                      <a:pt x="1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3" y="14"/>
                      <a:pt x="3" y="11"/>
                    </a:cubicBezTo>
                    <a:cubicBezTo>
                      <a:pt x="4" y="5"/>
                      <a:pt x="4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7" y="1"/>
                      <a:pt x="6" y="5"/>
                      <a:pt x="5" y="11"/>
                    </a:cubicBezTo>
                    <a:cubicBezTo>
                      <a:pt x="5" y="14"/>
                      <a:pt x="4" y="15"/>
                      <a:pt x="3" y="16"/>
                    </a:cubicBezTo>
                    <a:cubicBezTo>
                      <a:pt x="3" y="16"/>
                      <a:pt x="2" y="16"/>
                      <a:pt x="2" y="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78"/>
              <p:cNvSpPr>
                <a:spLocks/>
              </p:cNvSpPr>
              <p:nvPr/>
            </p:nvSpPr>
            <p:spPr bwMode="auto">
              <a:xfrm>
                <a:off x="4077960" y="2403217"/>
                <a:ext cx="879380" cy="592626"/>
              </a:xfrm>
              <a:custGeom>
                <a:avLst/>
                <a:gdLst>
                  <a:gd name="T0" fmla="*/ 17 w 39"/>
                  <a:gd name="T1" fmla="*/ 0 h 26"/>
                  <a:gd name="T2" fmla="*/ 0 w 39"/>
                  <a:gd name="T3" fmla="*/ 21 h 26"/>
                  <a:gd name="T4" fmla="*/ 3 w 39"/>
                  <a:gd name="T5" fmla="*/ 26 h 26"/>
                  <a:gd name="T6" fmla="*/ 8 w 39"/>
                  <a:gd name="T7" fmla="*/ 17 h 26"/>
                  <a:gd name="T8" fmla="*/ 24 w 39"/>
                  <a:gd name="T9" fmla="*/ 10 h 26"/>
                  <a:gd name="T10" fmla="*/ 31 w 39"/>
                  <a:gd name="T11" fmla="*/ 26 h 26"/>
                  <a:gd name="T12" fmla="*/ 17 w 3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6">
                    <a:moveTo>
                      <a:pt x="17" y="0"/>
                    </a:moveTo>
                    <a:cubicBezTo>
                      <a:pt x="1" y="0"/>
                      <a:pt x="0" y="15"/>
                      <a:pt x="0" y="21"/>
                    </a:cubicBezTo>
                    <a:cubicBezTo>
                      <a:pt x="1" y="24"/>
                      <a:pt x="3" y="26"/>
                      <a:pt x="3" y="26"/>
                    </a:cubicBezTo>
                    <a:cubicBezTo>
                      <a:pt x="3" y="26"/>
                      <a:pt x="3" y="19"/>
                      <a:pt x="8" y="17"/>
                    </a:cubicBezTo>
                    <a:cubicBezTo>
                      <a:pt x="13" y="14"/>
                      <a:pt x="21" y="16"/>
                      <a:pt x="24" y="10"/>
                    </a:cubicBezTo>
                    <a:cubicBezTo>
                      <a:pt x="28" y="17"/>
                      <a:pt x="30" y="19"/>
                      <a:pt x="31" y="26"/>
                    </a:cubicBezTo>
                    <a:cubicBezTo>
                      <a:pt x="36" y="22"/>
                      <a:pt x="39" y="0"/>
                      <a:pt x="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Oval 179"/>
              <p:cNvSpPr>
                <a:spLocks noChangeArrowheads="1"/>
              </p:cNvSpPr>
              <p:nvPr/>
            </p:nvSpPr>
            <p:spPr bwMode="auto">
              <a:xfrm>
                <a:off x="4259568" y="2269398"/>
                <a:ext cx="401456" cy="24852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80"/>
              <p:cNvSpPr>
                <a:spLocks/>
              </p:cNvSpPr>
              <p:nvPr/>
            </p:nvSpPr>
            <p:spPr bwMode="auto">
              <a:xfrm>
                <a:off x="4460299" y="3578907"/>
                <a:ext cx="583070" cy="449252"/>
              </a:xfrm>
              <a:custGeom>
                <a:avLst/>
                <a:gdLst>
                  <a:gd name="T0" fmla="*/ 11 w 26"/>
                  <a:gd name="T1" fmla="*/ 0 h 20"/>
                  <a:gd name="T2" fmla="*/ 21 w 26"/>
                  <a:gd name="T3" fmla="*/ 6 h 20"/>
                  <a:gd name="T4" fmla="*/ 23 w 26"/>
                  <a:gd name="T5" fmla="*/ 9 h 20"/>
                  <a:gd name="T6" fmla="*/ 26 w 26"/>
                  <a:gd name="T7" fmla="*/ 20 h 20"/>
                  <a:gd name="T8" fmla="*/ 0 w 26"/>
                  <a:gd name="T9" fmla="*/ 20 h 20"/>
                  <a:gd name="T10" fmla="*/ 11 w 2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0">
                    <a:moveTo>
                      <a:pt x="11" y="0"/>
                    </a:moveTo>
                    <a:cubicBezTo>
                      <a:pt x="21" y="6"/>
                      <a:pt x="21" y="6"/>
                      <a:pt x="21" y="6"/>
                    </a:cubicBezTo>
                    <a:cubicBezTo>
                      <a:pt x="22" y="7"/>
                      <a:pt x="23" y="8"/>
                      <a:pt x="23" y="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0" y="20"/>
                      <a:pt x="0" y="20"/>
                      <a:pt x="0" y="2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96"/>
              <p:cNvSpPr>
                <a:spLocks/>
              </p:cNvSpPr>
              <p:nvPr/>
            </p:nvSpPr>
            <p:spPr bwMode="auto">
              <a:xfrm>
                <a:off x="4097077" y="3578907"/>
                <a:ext cx="363222" cy="449252"/>
              </a:xfrm>
              <a:custGeom>
                <a:avLst/>
                <a:gdLst>
                  <a:gd name="T0" fmla="*/ 0 w 38"/>
                  <a:gd name="T1" fmla="*/ 47 h 47"/>
                  <a:gd name="T2" fmla="*/ 38 w 38"/>
                  <a:gd name="T3" fmla="*/ 47 h 47"/>
                  <a:gd name="T4" fmla="*/ 12 w 38"/>
                  <a:gd name="T5" fmla="*/ 0 h 47"/>
                  <a:gd name="T6" fmla="*/ 0 w 38"/>
                  <a:gd name="T7" fmla="*/ 10 h 47"/>
                  <a:gd name="T8" fmla="*/ 0 w 38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0" y="47"/>
                    </a:moveTo>
                    <a:lnTo>
                      <a:pt x="38" y="47"/>
                    </a:lnTo>
                    <a:lnTo>
                      <a:pt x="12" y="0"/>
                    </a:lnTo>
                    <a:lnTo>
                      <a:pt x="0" y="1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1296433" y="2317188"/>
              <a:ext cx="1261725" cy="1710971"/>
              <a:chOff x="1296433" y="2317188"/>
              <a:chExt cx="1261725" cy="1710971"/>
            </a:xfrm>
          </p:grpSpPr>
          <p:sp>
            <p:nvSpPr>
              <p:cNvPr id="220" name="Freeform 183"/>
              <p:cNvSpPr>
                <a:spLocks/>
              </p:cNvSpPr>
              <p:nvPr/>
            </p:nvSpPr>
            <p:spPr bwMode="auto">
              <a:xfrm>
                <a:off x="1296433" y="3492884"/>
                <a:ext cx="583070" cy="535275"/>
              </a:xfrm>
              <a:custGeom>
                <a:avLst/>
                <a:gdLst>
                  <a:gd name="T0" fmla="*/ 0 w 26"/>
                  <a:gd name="T1" fmla="*/ 24 h 24"/>
                  <a:gd name="T2" fmla="*/ 3 w 26"/>
                  <a:gd name="T3" fmla="*/ 10 h 24"/>
                  <a:gd name="T4" fmla="*/ 6 w 26"/>
                  <a:gd name="T5" fmla="*/ 7 h 24"/>
                  <a:gd name="T6" fmla="*/ 17 w 26"/>
                  <a:gd name="T7" fmla="*/ 0 h 24"/>
                  <a:gd name="T8" fmla="*/ 18 w 26"/>
                  <a:gd name="T9" fmla="*/ 9 h 24"/>
                  <a:gd name="T10" fmla="*/ 26 w 26"/>
                  <a:gd name="T11" fmla="*/ 24 h 24"/>
                  <a:gd name="T12" fmla="*/ 0 w 2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5" y="7"/>
                      <a:pt x="6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6" y="24"/>
                      <a:pt x="26" y="24"/>
                      <a:pt x="26" y="24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84"/>
              <p:cNvSpPr>
                <a:spLocks/>
              </p:cNvSpPr>
              <p:nvPr/>
            </p:nvSpPr>
            <p:spPr bwMode="auto">
              <a:xfrm>
                <a:off x="1516281" y="2814229"/>
                <a:ext cx="133819" cy="334550"/>
              </a:xfrm>
              <a:custGeom>
                <a:avLst/>
                <a:gdLst>
                  <a:gd name="T0" fmla="*/ 4 w 6"/>
                  <a:gd name="T1" fmla="*/ 15 h 15"/>
                  <a:gd name="T2" fmla="*/ 4 w 6"/>
                  <a:gd name="T3" fmla="*/ 15 h 15"/>
                  <a:gd name="T4" fmla="*/ 1 w 6"/>
                  <a:gd name="T5" fmla="*/ 11 h 15"/>
                  <a:gd name="T6" fmla="*/ 3 w 6"/>
                  <a:gd name="T7" fmla="*/ 0 h 15"/>
                  <a:gd name="T8" fmla="*/ 5 w 6"/>
                  <a:gd name="T9" fmla="*/ 0 h 15"/>
                  <a:gd name="T10" fmla="*/ 4 w 6"/>
                  <a:gd name="T11" fmla="*/ 2 h 15"/>
                  <a:gd name="T12" fmla="*/ 3 w 6"/>
                  <a:gd name="T13" fmla="*/ 2 h 15"/>
                  <a:gd name="T14" fmla="*/ 3 w 6"/>
                  <a:gd name="T15" fmla="*/ 11 h 15"/>
                  <a:gd name="T16" fmla="*/ 4 w 6"/>
                  <a:gd name="T17" fmla="*/ 14 h 15"/>
                  <a:gd name="T18" fmla="*/ 5 w 6"/>
                  <a:gd name="T19" fmla="*/ 13 h 15"/>
                  <a:gd name="T20" fmla="*/ 6 w 6"/>
                  <a:gd name="T21" fmla="*/ 15 h 15"/>
                  <a:gd name="T22" fmla="*/ 4 w 6"/>
                  <a:gd name="T2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5"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2" y="14"/>
                      <a:pt x="1" y="11"/>
                    </a:cubicBezTo>
                    <a:cubicBezTo>
                      <a:pt x="0" y="5"/>
                      <a:pt x="0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2" y="2"/>
                      <a:pt x="2" y="5"/>
                      <a:pt x="3" y="11"/>
                    </a:cubicBezTo>
                    <a:cubicBezTo>
                      <a:pt x="4" y="13"/>
                      <a:pt x="4" y="14"/>
                      <a:pt x="4" y="14"/>
                    </a:cubicBezTo>
                    <a:cubicBezTo>
                      <a:pt x="4" y="14"/>
                      <a:pt x="5" y="14"/>
                      <a:pt x="5" y="1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5"/>
                      <a:pt x="4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85"/>
              <p:cNvSpPr>
                <a:spLocks/>
              </p:cNvSpPr>
              <p:nvPr/>
            </p:nvSpPr>
            <p:spPr bwMode="auto">
              <a:xfrm>
                <a:off x="1717006" y="3330387"/>
                <a:ext cx="458807" cy="296316"/>
              </a:xfrm>
              <a:custGeom>
                <a:avLst/>
                <a:gdLst>
                  <a:gd name="T0" fmla="*/ 10 w 20"/>
                  <a:gd name="T1" fmla="*/ 13 h 13"/>
                  <a:gd name="T2" fmla="*/ 6 w 20"/>
                  <a:gd name="T3" fmla="*/ 12 h 13"/>
                  <a:gd name="T4" fmla="*/ 2 w 20"/>
                  <a:gd name="T5" fmla="*/ 9 h 13"/>
                  <a:gd name="T6" fmla="*/ 0 w 20"/>
                  <a:gd name="T7" fmla="*/ 4 h 13"/>
                  <a:gd name="T8" fmla="*/ 0 w 20"/>
                  <a:gd name="T9" fmla="*/ 1 h 13"/>
                  <a:gd name="T10" fmla="*/ 2 w 20"/>
                  <a:gd name="T11" fmla="*/ 1 h 13"/>
                  <a:gd name="T12" fmla="*/ 2 w 20"/>
                  <a:gd name="T13" fmla="*/ 4 h 13"/>
                  <a:gd name="T14" fmla="*/ 3 w 20"/>
                  <a:gd name="T15" fmla="*/ 7 h 13"/>
                  <a:gd name="T16" fmla="*/ 7 w 20"/>
                  <a:gd name="T17" fmla="*/ 10 h 13"/>
                  <a:gd name="T18" fmla="*/ 13 w 20"/>
                  <a:gd name="T19" fmla="*/ 10 h 13"/>
                  <a:gd name="T20" fmla="*/ 16 w 20"/>
                  <a:gd name="T21" fmla="*/ 7 h 13"/>
                  <a:gd name="T22" fmla="*/ 18 w 20"/>
                  <a:gd name="T23" fmla="*/ 4 h 13"/>
                  <a:gd name="T24" fmla="*/ 18 w 20"/>
                  <a:gd name="T25" fmla="*/ 0 h 13"/>
                  <a:gd name="T26" fmla="*/ 20 w 20"/>
                  <a:gd name="T27" fmla="*/ 0 h 13"/>
                  <a:gd name="T28" fmla="*/ 20 w 20"/>
                  <a:gd name="T29" fmla="*/ 4 h 13"/>
                  <a:gd name="T30" fmla="*/ 17 w 20"/>
                  <a:gd name="T31" fmla="*/ 9 h 13"/>
                  <a:gd name="T32" fmla="*/ 14 w 20"/>
                  <a:gd name="T33" fmla="*/ 12 h 13"/>
                  <a:gd name="T34" fmla="*/ 10 w 20"/>
                  <a:gd name="T3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3">
                    <a:moveTo>
                      <a:pt x="10" y="13"/>
                    </a:moveTo>
                    <a:cubicBezTo>
                      <a:pt x="8" y="13"/>
                      <a:pt x="7" y="13"/>
                      <a:pt x="6" y="1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6"/>
                      <a:pt x="3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9" y="11"/>
                      <a:pt x="11" y="12"/>
                      <a:pt x="13" y="10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6"/>
                      <a:pt x="18" y="5"/>
                      <a:pt x="18" y="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6"/>
                      <a:pt x="19" y="7"/>
                      <a:pt x="17" y="9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1" y="13"/>
                      <a:pt x="10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86"/>
              <p:cNvSpPr>
                <a:spLocks noEditPoints="1"/>
              </p:cNvSpPr>
              <p:nvPr/>
            </p:nvSpPr>
            <p:spPr bwMode="auto">
              <a:xfrm>
                <a:off x="1583187" y="2403217"/>
                <a:ext cx="707327" cy="1060994"/>
              </a:xfrm>
              <a:custGeom>
                <a:avLst/>
                <a:gdLst>
                  <a:gd name="T0" fmla="*/ 16 w 31"/>
                  <a:gd name="T1" fmla="*/ 47 h 47"/>
                  <a:gd name="T2" fmla="*/ 0 w 31"/>
                  <a:gd name="T3" fmla="*/ 23 h 47"/>
                  <a:gd name="T4" fmla="*/ 16 w 31"/>
                  <a:gd name="T5" fmla="*/ 0 h 47"/>
                  <a:gd name="T6" fmla="*/ 31 w 31"/>
                  <a:gd name="T7" fmla="*/ 23 h 47"/>
                  <a:gd name="T8" fmla="*/ 16 w 31"/>
                  <a:gd name="T9" fmla="*/ 47 h 47"/>
                  <a:gd name="T10" fmla="*/ 16 w 31"/>
                  <a:gd name="T11" fmla="*/ 2 h 47"/>
                  <a:gd name="T12" fmla="*/ 2 w 31"/>
                  <a:gd name="T13" fmla="*/ 23 h 47"/>
                  <a:gd name="T14" fmla="*/ 16 w 31"/>
                  <a:gd name="T15" fmla="*/ 45 h 47"/>
                  <a:gd name="T16" fmla="*/ 29 w 31"/>
                  <a:gd name="T17" fmla="*/ 23 h 47"/>
                  <a:gd name="T18" fmla="*/ 16 w 31"/>
                  <a:gd name="T1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47">
                    <a:moveTo>
                      <a:pt x="16" y="47"/>
                    </a:moveTo>
                    <a:cubicBezTo>
                      <a:pt x="7" y="47"/>
                      <a:pt x="0" y="37"/>
                      <a:pt x="0" y="23"/>
                    </a:cubicBezTo>
                    <a:cubicBezTo>
                      <a:pt x="0" y="7"/>
                      <a:pt x="5" y="0"/>
                      <a:pt x="16" y="0"/>
                    </a:cubicBezTo>
                    <a:cubicBezTo>
                      <a:pt x="27" y="0"/>
                      <a:pt x="31" y="7"/>
                      <a:pt x="31" y="23"/>
                    </a:cubicBezTo>
                    <a:cubicBezTo>
                      <a:pt x="31" y="37"/>
                      <a:pt x="25" y="47"/>
                      <a:pt x="16" y="47"/>
                    </a:cubicBezTo>
                    <a:close/>
                    <a:moveTo>
                      <a:pt x="16" y="2"/>
                    </a:moveTo>
                    <a:cubicBezTo>
                      <a:pt x="7" y="2"/>
                      <a:pt x="2" y="6"/>
                      <a:pt x="2" y="23"/>
                    </a:cubicBezTo>
                    <a:cubicBezTo>
                      <a:pt x="2" y="36"/>
                      <a:pt x="8" y="45"/>
                      <a:pt x="16" y="45"/>
                    </a:cubicBezTo>
                    <a:cubicBezTo>
                      <a:pt x="24" y="45"/>
                      <a:pt x="29" y="36"/>
                      <a:pt x="29" y="23"/>
                    </a:cubicBezTo>
                    <a:cubicBezTo>
                      <a:pt x="29" y="6"/>
                      <a:pt x="24" y="2"/>
                      <a:pt x="1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87"/>
              <p:cNvSpPr>
                <a:spLocks/>
              </p:cNvSpPr>
              <p:nvPr/>
            </p:nvSpPr>
            <p:spPr bwMode="auto">
              <a:xfrm>
                <a:off x="2223609" y="2814229"/>
                <a:ext cx="152936" cy="334550"/>
              </a:xfrm>
              <a:custGeom>
                <a:avLst/>
                <a:gdLst>
                  <a:gd name="T0" fmla="*/ 2 w 7"/>
                  <a:gd name="T1" fmla="*/ 15 h 15"/>
                  <a:gd name="T2" fmla="*/ 1 w 7"/>
                  <a:gd name="T3" fmla="*/ 15 h 15"/>
                  <a:gd name="T4" fmla="*/ 0 w 7"/>
                  <a:gd name="T5" fmla="*/ 14 h 15"/>
                  <a:gd name="T6" fmla="*/ 0 w 7"/>
                  <a:gd name="T7" fmla="*/ 14 h 15"/>
                  <a:gd name="T8" fmla="*/ 2 w 7"/>
                  <a:gd name="T9" fmla="*/ 14 h 15"/>
                  <a:gd name="T10" fmla="*/ 2 w 7"/>
                  <a:gd name="T11" fmla="*/ 13 h 15"/>
                  <a:gd name="T12" fmla="*/ 2 w 7"/>
                  <a:gd name="T13" fmla="*/ 14 h 15"/>
                  <a:gd name="T14" fmla="*/ 2 w 7"/>
                  <a:gd name="T15" fmla="*/ 14 h 15"/>
                  <a:gd name="T16" fmla="*/ 2 w 7"/>
                  <a:gd name="T17" fmla="*/ 14 h 15"/>
                  <a:gd name="T18" fmla="*/ 2 w 7"/>
                  <a:gd name="T19" fmla="*/ 14 h 15"/>
                  <a:gd name="T20" fmla="*/ 4 w 7"/>
                  <a:gd name="T21" fmla="*/ 11 h 15"/>
                  <a:gd name="T22" fmla="*/ 3 w 7"/>
                  <a:gd name="T23" fmla="*/ 2 h 15"/>
                  <a:gd name="T24" fmla="*/ 3 w 7"/>
                  <a:gd name="T25" fmla="*/ 2 h 15"/>
                  <a:gd name="T26" fmla="*/ 1 w 7"/>
                  <a:gd name="T27" fmla="*/ 1 h 15"/>
                  <a:gd name="T28" fmla="*/ 4 w 7"/>
                  <a:gd name="T29" fmla="*/ 0 h 15"/>
                  <a:gd name="T30" fmla="*/ 5 w 7"/>
                  <a:gd name="T31" fmla="*/ 11 h 15"/>
                  <a:gd name="T32" fmla="*/ 3 w 7"/>
                  <a:gd name="T33" fmla="*/ 15 h 15"/>
                  <a:gd name="T34" fmla="*/ 2 w 7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15">
                    <a:moveTo>
                      <a:pt x="2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3"/>
                      <a:pt x="4" y="11"/>
                    </a:cubicBezTo>
                    <a:cubicBezTo>
                      <a:pt x="5" y="5"/>
                      <a:pt x="5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7" y="1"/>
                      <a:pt x="7" y="5"/>
                      <a:pt x="5" y="11"/>
                    </a:cubicBezTo>
                    <a:cubicBezTo>
                      <a:pt x="5" y="14"/>
                      <a:pt x="4" y="15"/>
                      <a:pt x="3" y="15"/>
                    </a:cubicBezTo>
                    <a:cubicBezTo>
                      <a:pt x="3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8"/>
              <p:cNvSpPr>
                <a:spLocks/>
              </p:cNvSpPr>
              <p:nvPr/>
            </p:nvSpPr>
            <p:spPr bwMode="auto">
              <a:xfrm>
                <a:off x="1382462" y="2317188"/>
                <a:ext cx="1175696" cy="697772"/>
              </a:xfrm>
              <a:custGeom>
                <a:avLst/>
                <a:gdLst>
                  <a:gd name="T0" fmla="*/ 11 w 52"/>
                  <a:gd name="T1" fmla="*/ 31 h 31"/>
                  <a:gd name="T2" fmla="*/ 22 w 52"/>
                  <a:gd name="T3" fmla="*/ 1 h 31"/>
                  <a:gd name="T4" fmla="*/ 31 w 52"/>
                  <a:gd name="T5" fmla="*/ 4 h 31"/>
                  <a:gd name="T6" fmla="*/ 39 w 52"/>
                  <a:gd name="T7" fmla="*/ 30 h 31"/>
                  <a:gd name="T8" fmla="*/ 35 w 52"/>
                  <a:gd name="T9" fmla="*/ 16 h 31"/>
                  <a:gd name="T10" fmla="*/ 31 w 52"/>
                  <a:gd name="T11" fmla="*/ 12 h 31"/>
                  <a:gd name="T12" fmla="*/ 21 w 52"/>
                  <a:gd name="T13" fmla="*/ 18 h 31"/>
                  <a:gd name="T14" fmla="*/ 11 w 52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31">
                    <a:moveTo>
                      <a:pt x="11" y="31"/>
                    </a:moveTo>
                    <a:cubicBezTo>
                      <a:pt x="5" y="28"/>
                      <a:pt x="0" y="1"/>
                      <a:pt x="22" y="1"/>
                    </a:cubicBezTo>
                    <a:cubicBezTo>
                      <a:pt x="28" y="1"/>
                      <a:pt x="31" y="4"/>
                      <a:pt x="31" y="4"/>
                    </a:cubicBezTo>
                    <a:cubicBezTo>
                      <a:pt x="36" y="0"/>
                      <a:pt x="52" y="10"/>
                      <a:pt x="39" y="30"/>
                    </a:cubicBezTo>
                    <a:cubicBezTo>
                      <a:pt x="39" y="30"/>
                      <a:pt x="40" y="20"/>
                      <a:pt x="35" y="16"/>
                    </a:cubicBezTo>
                    <a:cubicBezTo>
                      <a:pt x="31" y="14"/>
                      <a:pt x="31" y="12"/>
                      <a:pt x="31" y="12"/>
                    </a:cubicBezTo>
                    <a:cubicBezTo>
                      <a:pt x="31" y="12"/>
                      <a:pt x="28" y="16"/>
                      <a:pt x="21" y="18"/>
                    </a:cubicBezTo>
                    <a:cubicBezTo>
                      <a:pt x="14" y="19"/>
                      <a:pt x="13" y="24"/>
                      <a:pt x="11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89"/>
              <p:cNvSpPr>
                <a:spLocks/>
              </p:cNvSpPr>
              <p:nvPr/>
            </p:nvSpPr>
            <p:spPr bwMode="auto">
              <a:xfrm>
                <a:off x="1879503" y="3808311"/>
                <a:ext cx="133819" cy="219848"/>
              </a:xfrm>
              <a:custGeom>
                <a:avLst/>
                <a:gdLst>
                  <a:gd name="T0" fmla="*/ 14 w 14"/>
                  <a:gd name="T1" fmla="*/ 21 h 23"/>
                  <a:gd name="T2" fmla="*/ 14 w 14"/>
                  <a:gd name="T3" fmla="*/ 21 h 23"/>
                  <a:gd name="T4" fmla="*/ 12 w 14"/>
                  <a:gd name="T5" fmla="*/ 23 h 23"/>
                  <a:gd name="T6" fmla="*/ 0 w 14"/>
                  <a:gd name="T7" fmla="*/ 23 h 23"/>
                  <a:gd name="T8" fmla="*/ 0 w 14"/>
                  <a:gd name="T9" fmla="*/ 21 h 23"/>
                  <a:gd name="T10" fmla="*/ 2 w 14"/>
                  <a:gd name="T11" fmla="*/ 0 h 23"/>
                  <a:gd name="T12" fmla="*/ 12 w 14"/>
                  <a:gd name="T13" fmla="*/ 0 h 23"/>
                  <a:gd name="T14" fmla="*/ 14 w 14"/>
                  <a:gd name="T15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14" y="21"/>
                    </a:moveTo>
                    <a:lnTo>
                      <a:pt x="14" y="21"/>
                    </a:lnTo>
                    <a:lnTo>
                      <a:pt x="1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90"/>
              <p:cNvSpPr>
                <a:spLocks/>
              </p:cNvSpPr>
              <p:nvPr/>
            </p:nvSpPr>
            <p:spPr bwMode="auto">
              <a:xfrm>
                <a:off x="1860386" y="3645819"/>
                <a:ext cx="181614" cy="181614"/>
              </a:xfrm>
              <a:custGeom>
                <a:avLst/>
                <a:gdLst>
                  <a:gd name="T0" fmla="*/ 4 w 8"/>
                  <a:gd name="T1" fmla="*/ 8 h 8"/>
                  <a:gd name="T2" fmla="*/ 7 w 8"/>
                  <a:gd name="T3" fmla="*/ 7 h 8"/>
                  <a:gd name="T4" fmla="*/ 7 w 8"/>
                  <a:gd name="T5" fmla="*/ 4 h 8"/>
                  <a:gd name="T6" fmla="*/ 6 w 8"/>
                  <a:gd name="T7" fmla="*/ 1 h 8"/>
                  <a:gd name="T8" fmla="*/ 4 w 8"/>
                  <a:gd name="T9" fmla="*/ 0 h 8"/>
                  <a:gd name="T10" fmla="*/ 4 w 8"/>
                  <a:gd name="T11" fmla="*/ 0 h 8"/>
                  <a:gd name="T12" fmla="*/ 4 w 8"/>
                  <a:gd name="T13" fmla="*/ 0 h 8"/>
                  <a:gd name="T14" fmla="*/ 4 w 8"/>
                  <a:gd name="T15" fmla="*/ 0 h 8"/>
                  <a:gd name="T16" fmla="*/ 2 w 8"/>
                  <a:gd name="T17" fmla="*/ 1 h 8"/>
                  <a:gd name="T18" fmla="*/ 0 w 8"/>
                  <a:gd name="T19" fmla="*/ 4 h 8"/>
                  <a:gd name="T20" fmla="*/ 1 w 8"/>
                  <a:gd name="T21" fmla="*/ 7 h 8"/>
                  <a:gd name="T22" fmla="*/ 4 w 8"/>
                  <a:gd name="T23" fmla="*/ 8 h 8"/>
                  <a:gd name="T24" fmla="*/ 4 w 8"/>
                  <a:gd name="T25" fmla="*/ 8 h 8"/>
                  <a:gd name="T26" fmla="*/ 4 w 8"/>
                  <a:gd name="T27" fmla="*/ 8 h 8"/>
                  <a:gd name="T28" fmla="*/ 4 w 8"/>
                  <a:gd name="T2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8" y="5"/>
                      <a:pt x="7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209"/>
              <p:cNvSpPr>
                <a:spLocks/>
              </p:cNvSpPr>
              <p:nvPr/>
            </p:nvSpPr>
            <p:spPr bwMode="auto">
              <a:xfrm>
                <a:off x="1994175" y="3492872"/>
                <a:ext cx="363222" cy="535275"/>
              </a:xfrm>
              <a:custGeom>
                <a:avLst/>
                <a:gdLst>
                  <a:gd name="T0" fmla="*/ 28 w 38"/>
                  <a:gd name="T1" fmla="*/ 52 h 56"/>
                  <a:gd name="T2" fmla="*/ 24 w 38"/>
                  <a:gd name="T3" fmla="*/ 47 h 56"/>
                  <a:gd name="T4" fmla="*/ 26 w 38"/>
                  <a:gd name="T5" fmla="*/ 45 h 56"/>
                  <a:gd name="T6" fmla="*/ 38 w 38"/>
                  <a:gd name="T7" fmla="*/ 9 h 56"/>
                  <a:gd name="T8" fmla="*/ 21 w 38"/>
                  <a:gd name="T9" fmla="*/ 0 h 56"/>
                  <a:gd name="T10" fmla="*/ 19 w 38"/>
                  <a:gd name="T11" fmla="*/ 21 h 56"/>
                  <a:gd name="T12" fmla="*/ 0 w 38"/>
                  <a:gd name="T13" fmla="*/ 56 h 56"/>
                  <a:gd name="T14" fmla="*/ 33 w 38"/>
                  <a:gd name="T15" fmla="*/ 56 h 56"/>
                  <a:gd name="T16" fmla="*/ 28 w 38"/>
                  <a:gd name="T17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56">
                    <a:moveTo>
                      <a:pt x="28" y="52"/>
                    </a:moveTo>
                    <a:lnTo>
                      <a:pt x="24" y="47"/>
                    </a:lnTo>
                    <a:lnTo>
                      <a:pt x="26" y="45"/>
                    </a:lnTo>
                    <a:lnTo>
                      <a:pt x="38" y="9"/>
                    </a:lnTo>
                    <a:lnTo>
                      <a:pt x="21" y="0"/>
                    </a:lnTo>
                    <a:lnTo>
                      <a:pt x="19" y="21"/>
                    </a:lnTo>
                    <a:lnTo>
                      <a:pt x="0" y="56"/>
                    </a:lnTo>
                    <a:lnTo>
                      <a:pt x="33" y="56"/>
                    </a:lnTo>
                    <a:lnTo>
                      <a:pt x="28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2309602" y="1609860"/>
              <a:ext cx="1720562" cy="4549843"/>
              <a:chOff x="2309602" y="1609860"/>
              <a:chExt cx="1720562" cy="4549843"/>
            </a:xfrm>
          </p:grpSpPr>
          <p:sp>
            <p:nvSpPr>
              <p:cNvPr id="199" name="Freeform 181"/>
              <p:cNvSpPr>
                <a:spLocks/>
              </p:cNvSpPr>
              <p:nvPr/>
            </p:nvSpPr>
            <p:spPr bwMode="auto">
              <a:xfrm>
                <a:off x="3189018" y="3311270"/>
                <a:ext cx="162497" cy="296316"/>
              </a:xfrm>
              <a:custGeom>
                <a:avLst/>
                <a:gdLst>
                  <a:gd name="T0" fmla="*/ 17 w 17"/>
                  <a:gd name="T1" fmla="*/ 28 h 31"/>
                  <a:gd name="T2" fmla="*/ 17 w 17"/>
                  <a:gd name="T3" fmla="*/ 31 h 31"/>
                  <a:gd name="T4" fmla="*/ 3 w 17"/>
                  <a:gd name="T5" fmla="*/ 31 h 31"/>
                  <a:gd name="T6" fmla="*/ 0 w 17"/>
                  <a:gd name="T7" fmla="*/ 28 h 31"/>
                  <a:gd name="T8" fmla="*/ 5 w 17"/>
                  <a:gd name="T9" fmla="*/ 2 h 31"/>
                  <a:gd name="T10" fmla="*/ 5 w 17"/>
                  <a:gd name="T11" fmla="*/ 0 h 31"/>
                  <a:gd name="T12" fmla="*/ 14 w 17"/>
                  <a:gd name="T13" fmla="*/ 0 h 31"/>
                  <a:gd name="T14" fmla="*/ 14 w 17"/>
                  <a:gd name="T15" fmla="*/ 2 h 31"/>
                  <a:gd name="T16" fmla="*/ 17 w 17"/>
                  <a:gd name="T17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1">
                    <a:moveTo>
                      <a:pt x="17" y="28"/>
                    </a:moveTo>
                    <a:lnTo>
                      <a:pt x="17" y="31"/>
                    </a:lnTo>
                    <a:lnTo>
                      <a:pt x="3" y="31"/>
                    </a:lnTo>
                    <a:lnTo>
                      <a:pt x="0" y="28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2"/>
              <p:cNvSpPr>
                <a:spLocks/>
              </p:cNvSpPr>
              <p:nvPr/>
            </p:nvSpPr>
            <p:spPr bwMode="auto">
              <a:xfrm>
                <a:off x="3189018" y="3129661"/>
                <a:ext cx="181614" cy="219848"/>
              </a:xfrm>
              <a:custGeom>
                <a:avLst/>
                <a:gdLst>
                  <a:gd name="T0" fmla="*/ 4 w 8"/>
                  <a:gd name="T1" fmla="*/ 10 h 10"/>
                  <a:gd name="T2" fmla="*/ 7 w 8"/>
                  <a:gd name="T3" fmla="*/ 8 h 10"/>
                  <a:gd name="T4" fmla="*/ 8 w 8"/>
                  <a:gd name="T5" fmla="*/ 5 h 10"/>
                  <a:gd name="T6" fmla="*/ 6 w 8"/>
                  <a:gd name="T7" fmla="*/ 2 h 10"/>
                  <a:gd name="T8" fmla="*/ 4 w 8"/>
                  <a:gd name="T9" fmla="*/ 0 h 10"/>
                  <a:gd name="T10" fmla="*/ 4 w 8"/>
                  <a:gd name="T11" fmla="*/ 0 h 10"/>
                  <a:gd name="T12" fmla="*/ 4 w 8"/>
                  <a:gd name="T13" fmla="*/ 0 h 10"/>
                  <a:gd name="T14" fmla="*/ 4 w 8"/>
                  <a:gd name="T15" fmla="*/ 0 h 10"/>
                  <a:gd name="T16" fmla="*/ 1 w 8"/>
                  <a:gd name="T17" fmla="*/ 2 h 10"/>
                  <a:gd name="T18" fmla="*/ 0 w 8"/>
                  <a:gd name="T19" fmla="*/ 5 h 10"/>
                  <a:gd name="T20" fmla="*/ 1 w 8"/>
                  <a:gd name="T21" fmla="*/ 8 h 10"/>
                  <a:gd name="T22" fmla="*/ 4 w 8"/>
                  <a:gd name="T23" fmla="*/ 10 h 10"/>
                  <a:gd name="T24" fmla="*/ 4 w 8"/>
                  <a:gd name="T25" fmla="*/ 10 h 10"/>
                  <a:gd name="T26" fmla="*/ 4 w 8"/>
                  <a:gd name="T27" fmla="*/ 10 h 10"/>
                  <a:gd name="T28" fmla="*/ 4 w 8"/>
                  <a:gd name="T2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0">
                    <a:moveTo>
                      <a:pt x="4" y="10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91"/>
              <p:cNvSpPr>
                <a:spLocks/>
              </p:cNvSpPr>
              <p:nvPr/>
            </p:nvSpPr>
            <p:spPr bwMode="auto">
              <a:xfrm>
                <a:off x="3036082" y="2833346"/>
                <a:ext cx="497041" cy="296316"/>
              </a:xfrm>
              <a:custGeom>
                <a:avLst/>
                <a:gdLst>
                  <a:gd name="T0" fmla="*/ 11 w 22"/>
                  <a:gd name="T1" fmla="*/ 13 h 13"/>
                  <a:gd name="T2" fmla="*/ 7 w 22"/>
                  <a:gd name="T3" fmla="*/ 12 h 13"/>
                  <a:gd name="T4" fmla="*/ 2 w 22"/>
                  <a:gd name="T5" fmla="*/ 8 h 13"/>
                  <a:gd name="T6" fmla="*/ 0 w 22"/>
                  <a:gd name="T7" fmla="*/ 3 h 13"/>
                  <a:gd name="T8" fmla="*/ 0 w 22"/>
                  <a:gd name="T9" fmla="*/ 0 h 13"/>
                  <a:gd name="T10" fmla="*/ 2 w 22"/>
                  <a:gd name="T11" fmla="*/ 0 h 13"/>
                  <a:gd name="T12" fmla="*/ 2 w 22"/>
                  <a:gd name="T13" fmla="*/ 3 h 13"/>
                  <a:gd name="T14" fmla="*/ 4 w 22"/>
                  <a:gd name="T15" fmla="*/ 7 h 13"/>
                  <a:gd name="T16" fmla="*/ 8 w 22"/>
                  <a:gd name="T17" fmla="*/ 10 h 13"/>
                  <a:gd name="T18" fmla="*/ 14 w 22"/>
                  <a:gd name="T19" fmla="*/ 10 h 13"/>
                  <a:gd name="T20" fmla="*/ 18 w 22"/>
                  <a:gd name="T21" fmla="*/ 7 h 13"/>
                  <a:gd name="T22" fmla="*/ 20 w 22"/>
                  <a:gd name="T23" fmla="*/ 3 h 13"/>
                  <a:gd name="T24" fmla="*/ 20 w 22"/>
                  <a:gd name="T25" fmla="*/ 0 h 13"/>
                  <a:gd name="T26" fmla="*/ 22 w 22"/>
                  <a:gd name="T27" fmla="*/ 0 h 13"/>
                  <a:gd name="T28" fmla="*/ 22 w 22"/>
                  <a:gd name="T29" fmla="*/ 3 h 13"/>
                  <a:gd name="T30" fmla="*/ 19 w 22"/>
                  <a:gd name="T31" fmla="*/ 8 h 13"/>
                  <a:gd name="T32" fmla="*/ 15 w 22"/>
                  <a:gd name="T33" fmla="*/ 12 h 13"/>
                  <a:gd name="T34" fmla="*/ 11 w 22"/>
                  <a:gd name="T3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3">
                    <a:moveTo>
                      <a:pt x="11" y="13"/>
                    </a:moveTo>
                    <a:cubicBezTo>
                      <a:pt x="9" y="13"/>
                      <a:pt x="8" y="13"/>
                      <a:pt x="7" y="1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4" y="7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1"/>
                      <a:pt x="12" y="11"/>
                      <a:pt x="14" y="10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6"/>
                      <a:pt x="20" y="4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5"/>
                      <a:pt x="21" y="7"/>
                      <a:pt x="19" y="8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3"/>
                      <a:pt x="12" y="13"/>
                      <a:pt x="11" y="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92"/>
              <p:cNvSpPr>
                <a:spLocks/>
              </p:cNvSpPr>
              <p:nvPr/>
            </p:nvSpPr>
            <p:spPr bwMode="auto">
              <a:xfrm>
                <a:off x="2625065" y="3062749"/>
                <a:ext cx="114702" cy="86029"/>
              </a:xfrm>
              <a:custGeom>
                <a:avLst/>
                <a:gdLst>
                  <a:gd name="T0" fmla="*/ 0 w 12"/>
                  <a:gd name="T1" fmla="*/ 4 h 9"/>
                  <a:gd name="T2" fmla="*/ 7 w 12"/>
                  <a:gd name="T3" fmla="*/ 0 h 9"/>
                  <a:gd name="T4" fmla="*/ 12 w 12"/>
                  <a:gd name="T5" fmla="*/ 4 h 9"/>
                  <a:gd name="T6" fmla="*/ 10 w 12"/>
                  <a:gd name="T7" fmla="*/ 9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lnTo>
                      <a:pt x="7" y="0"/>
                    </a:lnTo>
                    <a:lnTo>
                      <a:pt x="12" y="4"/>
                    </a:lnTo>
                    <a:lnTo>
                      <a:pt x="10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93"/>
              <p:cNvSpPr>
                <a:spLocks/>
              </p:cNvSpPr>
              <p:nvPr/>
            </p:nvSpPr>
            <p:spPr bwMode="auto">
              <a:xfrm>
                <a:off x="3733848" y="4391381"/>
                <a:ext cx="296316" cy="544836"/>
              </a:xfrm>
              <a:custGeom>
                <a:avLst/>
                <a:gdLst>
                  <a:gd name="T0" fmla="*/ 13 w 13"/>
                  <a:gd name="T1" fmla="*/ 11 h 24"/>
                  <a:gd name="T2" fmla="*/ 6 w 13"/>
                  <a:gd name="T3" fmla="*/ 0 h 24"/>
                  <a:gd name="T4" fmla="*/ 6 w 13"/>
                  <a:gd name="T5" fmla="*/ 0 h 24"/>
                  <a:gd name="T6" fmla="*/ 5 w 13"/>
                  <a:gd name="T7" fmla="*/ 0 h 24"/>
                  <a:gd name="T8" fmla="*/ 1 w 13"/>
                  <a:gd name="T9" fmla="*/ 4 h 24"/>
                  <a:gd name="T10" fmla="*/ 1 w 13"/>
                  <a:gd name="T11" fmla="*/ 4 h 24"/>
                  <a:gd name="T12" fmla="*/ 0 w 13"/>
                  <a:gd name="T13" fmla="*/ 8 h 24"/>
                  <a:gd name="T14" fmla="*/ 0 w 13"/>
                  <a:gd name="T15" fmla="*/ 8 h 24"/>
                  <a:gd name="T16" fmla="*/ 2 w 13"/>
                  <a:gd name="T17" fmla="*/ 8 h 24"/>
                  <a:gd name="T18" fmla="*/ 2 w 13"/>
                  <a:gd name="T19" fmla="*/ 8 h 24"/>
                  <a:gd name="T20" fmla="*/ 3 w 13"/>
                  <a:gd name="T21" fmla="*/ 5 h 24"/>
                  <a:gd name="T22" fmla="*/ 4 w 13"/>
                  <a:gd name="T23" fmla="*/ 4 h 24"/>
                  <a:gd name="T24" fmla="*/ 5 w 13"/>
                  <a:gd name="T25" fmla="*/ 2 h 24"/>
                  <a:gd name="T26" fmla="*/ 6 w 13"/>
                  <a:gd name="T27" fmla="*/ 2 h 24"/>
                  <a:gd name="T28" fmla="*/ 11 w 13"/>
                  <a:gd name="T29" fmla="*/ 12 h 24"/>
                  <a:gd name="T30" fmla="*/ 7 w 13"/>
                  <a:gd name="T31" fmla="*/ 22 h 24"/>
                  <a:gd name="T32" fmla="*/ 7 w 13"/>
                  <a:gd name="T33" fmla="*/ 23 h 24"/>
                  <a:gd name="T34" fmla="*/ 7 w 13"/>
                  <a:gd name="T35" fmla="*/ 22 h 24"/>
                  <a:gd name="T36" fmla="*/ 4 w 13"/>
                  <a:gd name="T37" fmla="*/ 18 h 24"/>
                  <a:gd name="T38" fmla="*/ 2 w 13"/>
                  <a:gd name="T39" fmla="*/ 12 h 24"/>
                  <a:gd name="T40" fmla="*/ 2 w 13"/>
                  <a:gd name="T41" fmla="*/ 10 h 24"/>
                  <a:gd name="T42" fmla="*/ 0 w 13"/>
                  <a:gd name="T43" fmla="*/ 10 h 24"/>
                  <a:gd name="T44" fmla="*/ 0 w 13"/>
                  <a:gd name="T45" fmla="*/ 12 h 24"/>
                  <a:gd name="T46" fmla="*/ 4 w 13"/>
                  <a:gd name="T47" fmla="*/ 22 h 24"/>
                  <a:gd name="T48" fmla="*/ 7 w 13"/>
                  <a:gd name="T49" fmla="*/ 24 h 24"/>
                  <a:gd name="T50" fmla="*/ 7 w 13"/>
                  <a:gd name="T51" fmla="*/ 24 h 24"/>
                  <a:gd name="T52" fmla="*/ 13 w 13"/>
                  <a:gd name="T53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" h="24">
                    <a:moveTo>
                      <a:pt x="13" y="11"/>
                    </a:moveTo>
                    <a:cubicBezTo>
                      <a:pt x="12" y="5"/>
                      <a:pt x="9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6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8" y="2"/>
                      <a:pt x="10" y="6"/>
                      <a:pt x="11" y="12"/>
                    </a:cubicBezTo>
                    <a:cubicBezTo>
                      <a:pt x="11" y="17"/>
                      <a:pt x="9" y="21"/>
                      <a:pt x="7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5" y="20"/>
                      <a:pt x="4" y="18"/>
                    </a:cubicBezTo>
                    <a:cubicBezTo>
                      <a:pt x="3" y="17"/>
                      <a:pt x="3" y="15"/>
                      <a:pt x="2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2"/>
                    </a:cubicBezTo>
                    <a:cubicBezTo>
                      <a:pt x="1" y="17"/>
                      <a:pt x="2" y="20"/>
                      <a:pt x="4" y="22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11" y="23"/>
                      <a:pt x="13" y="18"/>
                      <a:pt x="13" y="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94"/>
              <p:cNvSpPr>
                <a:spLocks/>
              </p:cNvSpPr>
              <p:nvPr/>
            </p:nvSpPr>
            <p:spPr bwMode="auto">
              <a:xfrm>
                <a:off x="3843570" y="3062749"/>
                <a:ext cx="157922" cy="1624942"/>
              </a:xfrm>
              <a:custGeom>
                <a:avLst/>
                <a:gdLst>
                  <a:gd name="T0" fmla="*/ 16 w 16"/>
                  <a:gd name="T1" fmla="*/ 170 h 170"/>
                  <a:gd name="T2" fmla="*/ 0 w 16"/>
                  <a:gd name="T3" fmla="*/ 170 h 170"/>
                  <a:gd name="T4" fmla="*/ 2 w 16"/>
                  <a:gd name="T5" fmla="*/ 0 h 170"/>
                  <a:gd name="T6" fmla="*/ 16 w 16"/>
                  <a:gd name="T7" fmla="*/ 19 h 170"/>
                  <a:gd name="T8" fmla="*/ 16 w 16"/>
                  <a:gd name="T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0">
                    <a:moveTo>
                      <a:pt x="16" y="170"/>
                    </a:moveTo>
                    <a:lnTo>
                      <a:pt x="0" y="170"/>
                    </a:lnTo>
                    <a:lnTo>
                      <a:pt x="2" y="0"/>
                    </a:lnTo>
                    <a:lnTo>
                      <a:pt x="16" y="19"/>
                    </a:lnTo>
                    <a:lnTo>
                      <a:pt x="16" y="17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95"/>
              <p:cNvSpPr>
                <a:spLocks/>
              </p:cNvSpPr>
              <p:nvPr/>
            </p:nvSpPr>
            <p:spPr bwMode="auto">
              <a:xfrm>
                <a:off x="3867673" y="3693609"/>
                <a:ext cx="133819" cy="334550"/>
              </a:xfrm>
              <a:custGeom>
                <a:avLst/>
                <a:gdLst>
                  <a:gd name="T0" fmla="*/ 5 w 6"/>
                  <a:gd name="T1" fmla="*/ 1 h 15"/>
                  <a:gd name="T2" fmla="*/ 3 w 6"/>
                  <a:gd name="T3" fmla="*/ 4 h 15"/>
                  <a:gd name="T4" fmla="*/ 0 w 6"/>
                  <a:gd name="T5" fmla="*/ 15 h 15"/>
                  <a:gd name="T6" fmla="*/ 6 w 6"/>
                  <a:gd name="T7" fmla="*/ 15 h 15"/>
                  <a:gd name="T8" fmla="*/ 6 w 6"/>
                  <a:gd name="T9" fmla="*/ 0 h 15"/>
                  <a:gd name="T10" fmla="*/ 5 w 6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5">
                    <a:moveTo>
                      <a:pt x="5" y="1"/>
                    </a:moveTo>
                    <a:cubicBezTo>
                      <a:pt x="4" y="2"/>
                      <a:pt x="3" y="3"/>
                      <a:pt x="3" y="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97"/>
              <p:cNvSpPr>
                <a:spLocks/>
              </p:cNvSpPr>
              <p:nvPr/>
            </p:nvSpPr>
            <p:spPr bwMode="auto">
              <a:xfrm>
                <a:off x="2854468" y="5930299"/>
                <a:ext cx="449252" cy="229404"/>
              </a:xfrm>
              <a:custGeom>
                <a:avLst/>
                <a:gdLst>
                  <a:gd name="T0" fmla="*/ 20 w 20"/>
                  <a:gd name="T1" fmla="*/ 8 h 10"/>
                  <a:gd name="T2" fmla="*/ 19 w 20"/>
                  <a:gd name="T3" fmla="*/ 10 h 10"/>
                  <a:gd name="T4" fmla="*/ 1 w 20"/>
                  <a:gd name="T5" fmla="*/ 10 h 10"/>
                  <a:gd name="T6" fmla="*/ 0 w 20"/>
                  <a:gd name="T7" fmla="*/ 8 h 10"/>
                  <a:gd name="T8" fmla="*/ 10 w 20"/>
                  <a:gd name="T9" fmla="*/ 0 h 10"/>
                  <a:gd name="T10" fmla="*/ 20 w 20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0">
                    <a:moveTo>
                      <a:pt x="20" y="8"/>
                    </a:moveTo>
                    <a:cubicBezTo>
                      <a:pt x="20" y="9"/>
                      <a:pt x="20" y="10"/>
                      <a:pt x="19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16" y="0"/>
                      <a:pt x="20" y="3"/>
                      <a:pt x="20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98"/>
              <p:cNvSpPr>
                <a:spLocks noChangeArrowheads="1"/>
              </p:cNvSpPr>
              <p:nvPr/>
            </p:nvSpPr>
            <p:spPr bwMode="auto">
              <a:xfrm>
                <a:off x="2854468" y="6111908"/>
                <a:ext cx="449252" cy="477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99"/>
              <p:cNvSpPr>
                <a:spLocks/>
              </p:cNvSpPr>
              <p:nvPr/>
            </p:nvSpPr>
            <p:spPr bwMode="auto">
              <a:xfrm>
                <a:off x="3322837" y="5930299"/>
                <a:ext cx="477924" cy="229404"/>
              </a:xfrm>
              <a:custGeom>
                <a:avLst/>
                <a:gdLst>
                  <a:gd name="T0" fmla="*/ 21 w 21"/>
                  <a:gd name="T1" fmla="*/ 8 h 10"/>
                  <a:gd name="T2" fmla="*/ 20 w 21"/>
                  <a:gd name="T3" fmla="*/ 10 h 10"/>
                  <a:gd name="T4" fmla="*/ 1 w 21"/>
                  <a:gd name="T5" fmla="*/ 10 h 10"/>
                  <a:gd name="T6" fmla="*/ 0 w 21"/>
                  <a:gd name="T7" fmla="*/ 8 h 10"/>
                  <a:gd name="T8" fmla="*/ 11 w 21"/>
                  <a:gd name="T9" fmla="*/ 0 h 10"/>
                  <a:gd name="T10" fmla="*/ 21 w 21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0">
                    <a:moveTo>
                      <a:pt x="21" y="8"/>
                    </a:moveTo>
                    <a:cubicBezTo>
                      <a:pt x="21" y="9"/>
                      <a:pt x="21" y="10"/>
                      <a:pt x="2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3"/>
                      <a:pt x="5" y="0"/>
                      <a:pt x="11" y="0"/>
                    </a:cubicBezTo>
                    <a:cubicBezTo>
                      <a:pt x="16" y="0"/>
                      <a:pt x="21" y="3"/>
                      <a:pt x="21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200"/>
              <p:cNvSpPr>
                <a:spLocks noChangeArrowheads="1"/>
              </p:cNvSpPr>
              <p:nvPr/>
            </p:nvSpPr>
            <p:spPr bwMode="auto">
              <a:xfrm>
                <a:off x="3322837" y="6111908"/>
                <a:ext cx="477924" cy="477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201"/>
              <p:cNvSpPr>
                <a:spLocks/>
              </p:cNvSpPr>
              <p:nvPr/>
            </p:nvSpPr>
            <p:spPr bwMode="auto">
              <a:xfrm>
                <a:off x="2787562" y="2202486"/>
                <a:ext cx="152936" cy="401456"/>
              </a:xfrm>
              <a:custGeom>
                <a:avLst/>
                <a:gdLst>
                  <a:gd name="T0" fmla="*/ 5 w 7"/>
                  <a:gd name="T1" fmla="*/ 18 h 18"/>
                  <a:gd name="T2" fmla="*/ 4 w 7"/>
                  <a:gd name="T3" fmla="*/ 18 h 18"/>
                  <a:gd name="T4" fmla="*/ 1 w 7"/>
                  <a:gd name="T5" fmla="*/ 13 h 18"/>
                  <a:gd name="T6" fmla="*/ 3 w 7"/>
                  <a:gd name="T7" fmla="*/ 0 h 18"/>
                  <a:gd name="T8" fmla="*/ 6 w 7"/>
                  <a:gd name="T9" fmla="*/ 0 h 18"/>
                  <a:gd name="T10" fmla="*/ 4 w 7"/>
                  <a:gd name="T11" fmla="*/ 2 h 18"/>
                  <a:gd name="T12" fmla="*/ 4 w 7"/>
                  <a:gd name="T13" fmla="*/ 2 h 18"/>
                  <a:gd name="T14" fmla="*/ 3 w 7"/>
                  <a:gd name="T15" fmla="*/ 13 h 18"/>
                  <a:gd name="T16" fmla="*/ 5 w 7"/>
                  <a:gd name="T17" fmla="*/ 16 h 18"/>
                  <a:gd name="T18" fmla="*/ 5 w 7"/>
                  <a:gd name="T19" fmla="*/ 16 h 18"/>
                  <a:gd name="T20" fmla="*/ 7 w 7"/>
                  <a:gd name="T21" fmla="*/ 18 h 18"/>
                  <a:gd name="T22" fmla="*/ 5 w 7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8">
                    <a:moveTo>
                      <a:pt x="5" y="18"/>
                    </a:moveTo>
                    <a:cubicBezTo>
                      <a:pt x="5" y="18"/>
                      <a:pt x="4" y="18"/>
                      <a:pt x="4" y="18"/>
                    </a:cubicBezTo>
                    <a:cubicBezTo>
                      <a:pt x="3" y="18"/>
                      <a:pt x="2" y="16"/>
                      <a:pt x="1" y="13"/>
                    </a:cubicBezTo>
                    <a:cubicBezTo>
                      <a:pt x="0" y="6"/>
                      <a:pt x="0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6"/>
                      <a:pt x="3" y="13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202"/>
              <p:cNvSpPr>
                <a:spLocks noEditPoints="1"/>
              </p:cNvSpPr>
              <p:nvPr/>
            </p:nvSpPr>
            <p:spPr bwMode="auto">
              <a:xfrm>
                <a:off x="2873585" y="1724562"/>
                <a:ext cx="812474" cy="1242603"/>
              </a:xfrm>
              <a:custGeom>
                <a:avLst/>
                <a:gdLst>
                  <a:gd name="T0" fmla="*/ 18 w 36"/>
                  <a:gd name="T1" fmla="*/ 55 h 55"/>
                  <a:gd name="T2" fmla="*/ 0 w 36"/>
                  <a:gd name="T3" fmla="*/ 27 h 55"/>
                  <a:gd name="T4" fmla="*/ 18 w 36"/>
                  <a:gd name="T5" fmla="*/ 0 h 55"/>
                  <a:gd name="T6" fmla="*/ 36 w 36"/>
                  <a:gd name="T7" fmla="*/ 27 h 55"/>
                  <a:gd name="T8" fmla="*/ 18 w 36"/>
                  <a:gd name="T9" fmla="*/ 55 h 55"/>
                  <a:gd name="T10" fmla="*/ 18 w 36"/>
                  <a:gd name="T11" fmla="*/ 2 h 55"/>
                  <a:gd name="T12" fmla="*/ 2 w 36"/>
                  <a:gd name="T13" fmla="*/ 27 h 55"/>
                  <a:gd name="T14" fmla="*/ 18 w 36"/>
                  <a:gd name="T15" fmla="*/ 53 h 55"/>
                  <a:gd name="T16" fmla="*/ 34 w 36"/>
                  <a:gd name="T17" fmla="*/ 27 h 55"/>
                  <a:gd name="T18" fmla="*/ 18 w 36"/>
                  <a:gd name="T19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5">
                    <a:moveTo>
                      <a:pt x="18" y="55"/>
                    </a:moveTo>
                    <a:cubicBezTo>
                      <a:pt x="7" y="55"/>
                      <a:pt x="0" y="44"/>
                      <a:pt x="0" y="27"/>
                    </a:cubicBezTo>
                    <a:cubicBezTo>
                      <a:pt x="0" y="8"/>
                      <a:pt x="5" y="0"/>
                      <a:pt x="18" y="0"/>
                    </a:cubicBezTo>
                    <a:cubicBezTo>
                      <a:pt x="31" y="0"/>
                      <a:pt x="36" y="8"/>
                      <a:pt x="36" y="27"/>
                    </a:cubicBezTo>
                    <a:cubicBezTo>
                      <a:pt x="36" y="44"/>
                      <a:pt x="29" y="55"/>
                      <a:pt x="18" y="55"/>
                    </a:cubicBezTo>
                    <a:close/>
                    <a:moveTo>
                      <a:pt x="18" y="2"/>
                    </a:moveTo>
                    <a:cubicBezTo>
                      <a:pt x="8" y="2"/>
                      <a:pt x="2" y="6"/>
                      <a:pt x="2" y="27"/>
                    </a:cubicBezTo>
                    <a:cubicBezTo>
                      <a:pt x="2" y="42"/>
                      <a:pt x="8" y="53"/>
                      <a:pt x="18" y="53"/>
                    </a:cubicBezTo>
                    <a:cubicBezTo>
                      <a:pt x="27" y="53"/>
                      <a:pt x="34" y="42"/>
                      <a:pt x="34" y="27"/>
                    </a:cubicBezTo>
                    <a:cubicBezTo>
                      <a:pt x="34" y="6"/>
                      <a:pt x="28" y="2"/>
                      <a:pt x="1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203"/>
              <p:cNvSpPr>
                <a:spLocks/>
              </p:cNvSpPr>
              <p:nvPr/>
            </p:nvSpPr>
            <p:spPr bwMode="auto">
              <a:xfrm>
                <a:off x="3619147" y="2202486"/>
                <a:ext cx="162497" cy="401456"/>
              </a:xfrm>
              <a:custGeom>
                <a:avLst/>
                <a:gdLst>
                  <a:gd name="T0" fmla="*/ 2 w 7"/>
                  <a:gd name="T1" fmla="*/ 18 h 18"/>
                  <a:gd name="T2" fmla="*/ 0 w 7"/>
                  <a:gd name="T3" fmla="*/ 18 h 18"/>
                  <a:gd name="T4" fmla="*/ 0 w 7"/>
                  <a:gd name="T5" fmla="*/ 17 h 18"/>
                  <a:gd name="T6" fmla="*/ 0 w 7"/>
                  <a:gd name="T7" fmla="*/ 16 h 18"/>
                  <a:gd name="T8" fmla="*/ 1 w 7"/>
                  <a:gd name="T9" fmla="*/ 16 h 18"/>
                  <a:gd name="T10" fmla="*/ 2 w 7"/>
                  <a:gd name="T11" fmla="*/ 16 h 18"/>
                  <a:gd name="T12" fmla="*/ 2 w 7"/>
                  <a:gd name="T13" fmla="*/ 16 h 18"/>
                  <a:gd name="T14" fmla="*/ 4 w 7"/>
                  <a:gd name="T15" fmla="*/ 13 h 18"/>
                  <a:gd name="T16" fmla="*/ 3 w 7"/>
                  <a:gd name="T17" fmla="*/ 2 h 18"/>
                  <a:gd name="T18" fmla="*/ 3 w 7"/>
                  <a:gd name="T19" fmla="*/ 2 h 18"/>
                  <a:gd name="T20" fmla="*/ 1 w 7"/>
                  <a:gd name="T21" fmla="*/ 1 h 18"/>
                  <a:gd name="T22" fmla="*/ 4 w 7"/>
                  <a:gd name="T23" fmla="*/ 0 h 18"/>
                  <a:gd name="T24" fmla="*/ 6 w 7"/>
                  <a:gd name="T25" fmla="*/ 13 h 18"/>
                  <a:gd name="T26" fmla="*/ 3 w 7"/>
                  <a:gd name="T27" fmla="*/ 18 h 18"/>
                  <a:gd name="T28" fmla="*/ 2 w 7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8">
                    <a:moveTo>
                      <a:pt x="2" y="18"/>
                    </a:moveTo>
                    <a:cubicBezTo>
                      <a:pt x="1" y="18"/>
                      <a:pt x="0" y="18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5"/>
                      <a:pt x="4" y="13"/>
                    </a:cubicBezTo>
                    <a:cubicBezTo>
                      <a:pt x="5" y="6"/>
                      <a:pt x="5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7" y="1"/>
                      <a:pt x="7" y="6"/>
                      <a:pt x="6" y="13"/>
                    </a:cubicBezTo>
                    <a:cubicBezTo>
                      <a:pt x="5" y="16"/>
                      <a:pt x="4" y="18"/>
                      <a:pt x="3" y="18"/>
                    </a:cubicBezTo>
                    <a:cubicBezTo>
                      <a:pt x="3" y="18"/>
                      <a:pt x="2" y="18"/>
                      <a:pt x="2" y="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204"/>
              <p:cNvSpPr>
                <a:spLocks/>
              </p:cNvSpPr>
              <p:nvPr/>
            </p:nvSpPr>
            <p:spPr bwMode="auto">
              <a:xfrm>
                <a:off x="2625065" y="1609860"/>
                <a:ext cx="1376427" cy="841146"/>
              </a:xfrm>
              <a:custGeom>
                <a:avLst/>
                <a:gdLst>
                  <a:gd name="T0" fmla="*/ 12 w 61"/>
                  <a:gd name="T1" fmla="*/ 37 h 37"/>
                  <a:gd name="T2" fmla="*/ 26 w 61"/>
                  <a:gd name="T3" fmla="*/ 1 h 37"/>
                  <a:gd name="T4" fmla="*/ 36 w 61"/>
                  <a:gd name="T5" fmla="*/ 5 h 37"/>
                  <a:gd name="T6" fmla="*/ 45 w 61"/>
                  <a:gd name="T7" fmla="*/ 35 h 37"/>
                  <a:gd name="T8" fmla="*/ 41 w 61"/>
                  <a:gd name="T9" fmla="*/ 20 h 37"/>
                  <a:gd name="T10" fmla="*/ 36 w 61"/>
                  <a:gd name="T11" fmla="*/ 14 h 37"/>
                  <a:gd name="T12" fmla="*/ 25 w 61"/>
                  <a:gd name="T13" fmla="*/ 21 h 37"/>
                  <a:gd name="T14" fmla="*/ 12 w 61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37">
                    <a:moveTo>
                      <a:pt x="12" y="37"/>
                    </a:moveTo>
                    <a:cubicBezTo>
                      <a:pt x="5" y="34"/>
                      <a:pt x="0" y="1"/>
                      <a:pt x="26" y="1"/>
                    </a:cubicBezTo>
                    <a:cubicBezTo>
                      <a:pt x="33" y="1"/>
                      <a:pt x="36" y="5"/>
                      <a:pt x="36" y="5"/>
                    </a:cubicBezTo>
                    <a:cubicBezTo>
                      <a:pt x="42" y="0"/>
                      <a:pt x="61" y="12"/>
                      <a:pt x="45" y="35"/>
                    </a:cubicBezTo>
                    <a:cubicBezTo>
                      <a:pt x="45" y="35"/>
                      <a:pt x="47" y="24"/>
                      <a:pt x="41" y="20"/>
                    </a:cubicBezTo>
                    <a:cubicBezTo>
                      <a:pt x="37" y="16"/>
                      <a:pt x="36" y="14"/>
                      <a:pt x="36" y="14"/>
                    </a:cubicBezTo>
                    <a:cubicBezTo>
                      <a:pt x="36" y="14"/>
                      <a:pt x="33" y="19"/>
                      <a:pt x="25" y="21"/>
                    </a:cubicBezTo>
                    <a:cubicBezTo>
                      <a:pt x="17" y="23"/>
                      <a:pt x="15" y="28"/>
                      <a:pt x="12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206"/>
              <p:cNvSpPr>
                <a:spLocks/>
              </p:cNvSpPr>
              <p:nvPr/>
            </p:nvSpPr>
            <p:spPr bwMode="auto">
              <a:xfrm>
                <a:off x="2357397" y="3626690"/>
                <a:ext cx="1080111" cy="1194813"/>
              </a:xfrm>
              <a:custGeom>
                <a:avLst/>
                <a:gdLst>
                  <a:gd name="T0" fmla="*/ 28 w 48"/>
                  <a:gd name="T1" fmla="*/ 48 h 53"/>
                  <a:gd name="T2" fmla="*/ 27 w 48"/>
                  <a:gd name="T3" fmla="*/ 50 h 53"/>
                  <a:gd name="T4" fmla="*/ 3 w 48"/>
                  <a:gd name="T5" fmla="*/ 38 h 53"/>
                  <a:gd name="T6" fmla="*/ 21 w 48"/>
                  <a:gd name="T7" fmla="*/ 3 h 53"/>
                  <a:gd name="T8" fmla="*/ 45 w 48"/>
                  <a:gd name="T9" fmla="*/ 15 h 53"/>
                  <a:gd name="T10" fmla="*/ 35 w 48"/>
                  <a:gd name="T11" fmla="*/ 35 h 53"/>
                  <a:gd name="T12" fmla="*/ 36 w 48"/>
                  <a:gd name="T13" fmla="*/ 36 h 53"/>
                  <a:gd name="T14" fmla="*/ 36 w 48"/>
                  <a:gd name="T15" fmla="*/ 37 h 53"/>
                  <a:gd name="T16" fmla="*/ 48 w 48"/>
                  <a:gd name="T17" fmla="*/ 14 h 53"/>
                  <a:gd name="T18" fmla="*/ 20 w 48"/>
                  <a:gd name="T19" fmla="*/ 0 h 53"/>
                  <a:gd name="T20" fmla="*/ 0 w 48"/>
                  <a:gd name="T21" fmla="*/ 39 h 53"/>
                  <a:gd name="T22" fmla="*/ 28 w 48"/>
                  <a:gd name="T23" fmla="*/ 53 h 53"/>
                  <a:gd name="T24" fmla="*/ 30 w 48"/>
                  <a:gd name="T25" fmla="*/ 49 h 53"/>
                  <a:gd name="T26" fmla="*/ 28 w 48"/>
                  <a:gd name="T27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3">
                    <a:moveTo>
                      <a:pt x="28" y="48"/>
                    </a:moveTo>
                    <a:cubicBezTo>
                      <a:pt x="27" y="50"/>
                      <a:pt x="27" y="50"/>
                      <a:pt x="27" y="50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6"/>
                      <a:pt x="36" y="36"/>
                      <a:pt x="36" y="36"/>
                    </a:cubicBezTo>
                    <a:cubicBezTo>
                      <a:pt x="36" y="36"/>
                      <a:pt x="36" y="36"/>
                      <a:pt x="36" y="37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49"/>
                      <a:pt x="29" y="48"/>
                      <a:pt x="28" y="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207"/>
              <p:cNvSpPr>
                <a:spLocks noEditPoints="1"/>
              </p:cNvSpPr>
              <p:nvPr/>
            </p:nvSpPr>
            <p:spPr bwMode="auto">
              <a:xfrm>
                <a:off x="2825760" y="4372252"/>
                <a:ext cx="497041" cy="411018"/>
              </a:xfrm>
              <a:custGeom>
                <a:avLst/>
                <a:gdLst>
                  <a:gd name="T0" fmla="*/ 7 w 22"/>
                  <a:gd name="T1" fmla="*/ 3 h 18"/>
                  <a:gd name="T2" fmla="*/ 7 w 22"/>
                  <a:gd name="T3" fmla="*/ 3 h 18"/>
                  <a:gd name="T4" fmla="*/ 14 w 22"/>
                  <a:gd name="T5" fmla="*/ 5 h 18"/>
                  <a:gd name="T6" fmla="*/ 18 w 22"/>
                  <a:gd name="T7" fmla="*/ 10 h 18"/>
                  <a:gd name="T8" fmla="*/ 18 w 22"/>
                  <a:gd name="T9" fmla="*/ 14 h 18"/>
                  <a:gd name="T10" fmla="*/ 15 w 22"/>
                  <a:gd name="T11" fmla="*/ 15 h 18"/>
                  <a:gd name="T12" fmla="*/ 8 w 22"/>
                  <a:gd name="T13" fmla="*/ 13 h 18"/>
                  <a:gd name="T14" fmla="*/ 4 w 22"/>
                  <a:gd name="T15" fmla="*/ 8 h 18"/>
                  <a:gd name="T16" fmla="*/ 4 w 22"/>
                  <a:gd name="T17" fmla="*/ 4 h 18"/>
                  <a:gd name="T18" fmla="*/ 7 w 22"/>
                  <a:gd name="T19" fmla="*/ 3 h 18"/>
                  <a:gd name="T20" fmla="*/ 7 w 22"/>
                  <a:gd name="T21" fmla="*/ 0 h 18"/>
                  <a:gd name="T22" fmla="*/ 2 w 22"/>
                  <a:gd name="T23" fmla="*/ 3 h 18"/>
                  <a:gd name="T24" fmla="*/ 7 w 22"/>
                  <a:gd name="T25" fmla="*/ 15 h 18"/>
                  <a:gd name="T26" fmla="*/ 15 w 22"/>
                  <a:gd name="T27" fmla="*/ 18 h 18"/>
                  <a:gd name="T28" fmla="*/ 20 w 22"/>
                  <a:gd name="T29" fmla="*/ 15 h 18"/>
                  <a:gd name="T30" fmla="*/ 15 w 22"/>
                  <a:gd name="T31" fmla="*/ 3 h 18"/>
                  <a:gd name="T32" fmla="*/ 7 w 22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18">
                    <a:moveTo>
                      <a:pt x="7" y="3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9" y="3"/>
                      <a:pt x="12" y="3"/>
                      <a:pt x="14" y="5"/>
                    </a:cubicBezTo>
                    <a:cubicBezTo>
                      <a:pt x="16" y="7"/>
                      <a:pt x="17" y="8"/>
                      <a:pt x="18" y="10"/>
                    </a:cubicBezTo>
                    <a:cubicBezTo>
                      <a:pt x="18" y="11"/>
                      <a:pt x="19" y="13"/>
                      <a:pt x="18" y="14"/>
                    </a:cubicBezTo>
                    <a:cubicBezTo>
                      <a:pt x="17" y="15"/>
                      <a:pt x="16" y="15"/>
                      <a:pt x="15" y="15"/>
                    </a:cubicBezTo>
                    <a:cubicBezTo>
                      <a:pt x="13" y="15"/>
                      <a:pt x="10" y="15"/>
                      <a:pt x="8" y="13"/>
                    </a:cubicBezTo>
                    <a:cubicBezTo>
                      <a:pt x="6" y="12"/>
                      <a:pt x="5" y="10"/>
                      <a:pt x="4" y="8"/>
                    </a:cubicBezTo>
                    <a:cubicBezTo>
                      <a:pt x="4" y="7"/>
                      <a:pt x="3" y="5"/>
                      <a:pt x="4" y="4"/>
                    </a:cubicBezTo>
                    <a:cubicBezTo>
                      <a:pt x="5" y="3"/>
                      <a:pt x="6" y="3"/>
                      <a:pt x="7" y="3"/>
                    </a:cubicBezTo>
                    <a:close/>
                    <a:moveTo>
                      <a:pt x="7" y="0"/>
                    </a:moveTo>
                    <a:cubicBezTo>
                      <a:pt x="5" y="0"/>
                      <a:pt x="3" y="1"/>
                      <a:pt x="2" y="3"/>
                    </a:cubicBezTo>
                    <a:cubicBezTo>
                      <a:pt x="0" y="6"/>
                      <a:pt x="2" y="11"/>
                      <a:pt x="7" y="15"/>
                    </a:cubicBezTo>
                    <a:cubicBezTo>
                      <a:pt x="9" y="17"/>
                      <a:pt x="12" y="18"/>
                      <a:pt x="15" y="18"/>
                    </a:cubicBezTo>
                    <a:cubicBezTo>
                      <a:pt x="17" y="18"/>
                      <a:pt x="19" y="17"/>
                      <a:pt x="20" y="15"/>
                    </a:cubicBezTo>
                    <a:cubicBezTo>
                      <a:pt x="22" y="12"/>
                      <a:pt x="20" y="7"/>
                      <a:pt x="15" y="3"/>
                    </a:cubicBezTo>
                    <a:cubicBezTo>
                      <a:pt x="13" y="1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208"/>
              <p:cNvSpPr>
                <a:spLocks/>
              </p:cNvSpPr>
              <p:nvPr/>
            </p:nvSpPr>
            <p:spPr bwMode="auto">
              <a:xfrm>
                <a:off x="2309602" y="3100977"/>
                <a:ext cx="860263" cy="1538918"/>
              </a:xfrm>
              <a:custGeom>
                <a:avLst/>
                <a:gdLst>
                  <a:gd name="T0" fmla="*/ 90 w 90"/>
                  <a:gd name="T1" fmla="*/ 140 h 161"/>
                  <a:gd name="T2" fmla="*/ 40 w 90"/>
                  <a:gd name="T3" fmla="*/ 81 h 161"/>
                  <a:gd name="T4" fmla="*/ 66 w 90"/>
                  <a:gd name="T5" fmla="*/ 8 h 161"/>
                  <a:gd name="T6" fmla="*/ 33 w 90"/>
                  <a:gd name="T7" fmla="*/ 0 h 161"/>
                  <a:gd name="T8" fmla="*/ 0 w 90"/>
                  <a:gd name="T9" fmla="*/ 88 h 161"/>
                  <a:gd name="T10" fmla="*/ 64 w 90"/>
                  <a:gd name="T11" fmla="*/ 161 h 161"/>
                  <a:gd name="T12" fmla="*/ 90 w 90"/>
                  <a:gd name="T13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61">
                    <a:moveTo>
                      <a:pt x="90" y="140"/>
                    </a:moveTo>
                    <a:lnTo>
                      <a:pt x="40" y="81"/>
                    </a:lnTo>
                    <a:lnTo>
                      <a:pt x="66" y="8"/>
                    </a:lnTo>
                    <a:lnTo>
                      <a:pt x="33" y="0"/>
                    </a:lnTo>
                    <a:lnTo>
                      <a:pt x="0" y="88"/>
                    </a:lnTo>
                    <a:lnTo>
                      <a:pt x="64" y="161"/>
                    </a:lnTo>
                    <a:lnTo>
                      <a:pt x="90" y="14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210"/>
              <p:cNvSpPr>
                <a:spLocks/>
              </p:cNvSpPr>
              <p:nvPr/>
            </p:nvSpPr>
            <p:spPr bwMode="auto">
              <a:xfrm>
                <a:off x="2309602" y="3626690"/>
                <a:ext cx="296316" cy="401456"/>
              </a:xfrm>
              <a:custGeom>
                <a:avLst/>
                <a:gdLst>
                  <a:gd name="T0" fmla="*/ 9 w 13"/>
                  <a:gd name="T1" fmla="*/ 4 h 18"/>
                  <a:gd name="T2" fmla="*/ 7 w 13"/>
                  <a:gd name="T3" fmla="*/ 1 h 18"/>
                  <a:gd name="T4" fmla="*/ 5 w 13"/>
                  <a:gd name="T5" fmla="*/ 0 h 18"/>
                  <a:gd name="T6" fmla="*/ 0 w 13"/>
                  <a:gd name="T7" fmla="*/ 14 h 18"/>
                  <a:gd name="T8" fmla="*/ 4 w 13"/>
                  <a:gd name="T9" fmla="*/ 18 h 18"/>
                  <a:gd name="T10" fmla="*/ 13 w 13"/>
                  <a:gd name="T11" fmla="*/ 18 h 18"/>
                  <a:gd name="T12" fmla="*/ 9 w 13"/>
                  <a:gd name="T13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9" y="4"/>
                    </a:moveTo>
                    <a:cubicBezTo>
                      <a:pt x="9" y="3"/>
                      <a:pt x="8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13" y="18"/>
                      <a:pt x="13" y="18"/>
                      <a:pt x="13" y="18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211"/>
              <p:cNvSpPr>
                <a:spLocks/>
              </p:cNvSpPr>
              <p:nvPr/>
            </p:nvSpPr>
            <p:spPr bwMode="auto">
              <a:xfrm>
                <a:off x="2691941" y="2967158"/>
                <a:ext cx="1175696" cy="1605825"/>
              </a:xfrm>
              <a:custGeom>
                <a:avLst/>
                <a:gdLst>
                  <a:gd name="T0" fmla="*/ 47 w 52"/>
                  <a:gd name="T1" fmla="*/ 3 h 71"/>
                  <a:gd name="T2" fmla="*/ 39 w 52"/>
                  <a:gd name="T3" fmla="*/ 0 h 71"/>
                  <a:gd name="T4" fmla="*/ 39 w 52"/>
                  <a:gd name="T5" fmla="*/ 8 h 71"/>
                  <a:gd name="T6" fmla="*/ 37 w 52"/>
                  <a:gd name="T7" fmla="*/ 14 h 71"/>
                  <a:gd name="T8" fmla="*/ 26 w 52"/>
                  <a:gd name="T9" fmla="*/ 28 h 71"/>
                  <a:gd name="T10" fmla="*/ 14 w 52"/>
                  <a:gd name="T11" fmla="*/ 14 h 71"/>
                  <a:gd name="T12" fmla="*/ 13 w 52"/>
                  <a:gd name="T13" fmla="*/ 8 h 71"/>
                  <a:gd name="T14" fmla="*/ 13 w 52"/>
                  <a:gd name="T15" fmla="*/ 0 h 71"/>
                  <a:gd name="T16" fmla="*/ 5 w 52"/>
                  <a:gd name="T17" fmla="*/ 3 h 71"/>
                  <a:gd name="T18" fmla="*/ 0 w 52"/>
                  <a:gd name="T19" fmla="*/ 4 h 71"/>
                  <a:gd name="T20" fmla="*/ 0 w 52"/>
                  <a:gd name="T21" fmla="*/ 44 h 71"/>
                  <a:gd name="T22" fmla="*/ 6 w 52"/>
                  <a:gd name="T23" fmla="*/ 32 h 71"/>
                  <a:gd name="T24" fmla="*/ 30 w 52"/>
                  <a:gd name="T25" fmla="*/ 44 h 71"/>
                  <a:gd name="T26" fmla="*/ 20 w 52"/>
                  <a:gd name="T27" fmla="*/ 64 h 71"/>
                  <a:gd name="T28" fmla="*/ 21 w 52"/>
                  <a:gd name="T29" fmla="*/ 65 h 71"/>
                  <a:gd name="T30" fmla="*/ 26 w 52"/>
                  <a:gd name="T31" fmla="*/ 71 h 71"/>
                  <a:gd name="T32" fmla="*/ 52 w 52"/>
                  <a:gd name="T33" fmla="*/ 71 h 71"/>
                  <a:gd name="T34" fmla="*/ 52 w 52"/>
                  <a:gd name="T35" fmla="*/ 4 h 71"/>
                  <a:gd name="T36" fmla="*/ 47 w 52"/>
                  <a:gd name="T37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71">
                    <a:moveTo>
                      <a:pt x="47" y="3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10"/>
                      <a:pt x="38" y="12"/>
                      <a:pt x="37" y="14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5"/>
                      <a:pt x="21" y="65"/>
                      <a:pt x="21" y="65"/>
                    </a:cubicBezTo>
                    <a:cubicBezTo>
                      <a:pt x="23" y="67"/>
                      <a:pt x="25" y="69"/>
                      <a:pt x="26" y="71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4"/>
                      <a:pt x="52" y="4"/>
                      <a:pt x="52" y="4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212"/>
              <p:cNvSpPr>
                <a:spLocks/>
              </p:cNvSpPr>
              <p:nvPr/>
            </p:nvSpPr>
            <p:spPr bwMode="auto">
              <a:xfrm>
                <a:off x="2787526" y="4620772"/>
                <a:ext cx="1060994" cy="1491123"/>
              </a:xfrm>
              <a:custGeom>
                <a:avLst/>
                <a:gdLst>
                  <a:gd name="T0" fmla="*/ 22 w 47"/>
                  <a:gd name="T1" fmla="*/ 0 h 66"/>
                  <a:gd name="T2" fmla="*/ 22 w 47"/>
                  <a:gd name="T3" fmla="*/ 4 h 66"/>
                  <a:gd name="T4" fmla="*/ 9 w 47"/>
                  <a:gd name="T5" fmla="*/ 4 h 66"/>
                  <a:gd name="T6" fmla="*/ 8 w 47"/>
                  <a:gd name="T7" fmla="*/ 6 h 66"/>
                  <a:gd name="T8" fmla="*/ 0 w 47"/>
                  <a:gd name="T9" fmla="*/ 2 h 66"/>
                  <a:gd name="T10" fmla="*/ 4 w 47"/>
                  <a:gd name="T11" fmla="*/ 66 h 66"/>
                  <a:gd name="T12" fmla="*/ 21 w 47"/>
                  <a:gd name="T13" fmla="*/ 66 h 66"/>
                  <a:gd name="T14" fmla="*/ 24 w 47"/>
                  <a:gd name="T15" fmla="*/ 28 h 66"/>
                  <a:gd name="T16" fmla="*/ 26 w 47"/>
                  <a:gd name="T17" fmla="*/ 66 h 66"/>
                  <a:gd name="T18" fmla="*/ 43 w 47"/>
                  <a:gd name="T19" fmla="*/ 66 h 66"/>
                  <a:gd name="T20" fmla="*/ 46 w 47"/>
                  <a:gd name="T21" fmla="*/ 12 h 66"/>
                  <a:gd name="T22" fmla="*/ 47 w 47"/>
                  <a:gd name="T23" fmla="*/ 8 h 66"/>
                  <a:gd name="T24" fmla="*/ 47 w 47"/>
                  <a:gd name="T25" fmla="*/ 0 h 66"/>
                  <a:gd name="T26" fmla="*/ 22 w 47"/>
                  <a:gd name="T2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66">
                    <a:moveTo>
                      <a:pt x="22" y="0"/>
                    </a:moveTo>
                    <a:cubicBezTo>
                      <a:pt x="23" y="2"/>
                      <a:pt x="23" y="3"/>
                      <a:pt x="22" y="4"/>
                    </a:cubicBezTo>
                    <a:cubicBezTo>
                      <a:pt x="19" y="8"/>
                      <a:pt x="14" y="7"/>
                      <a:pt x="9" y="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07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651511"/>
            <a:ext cx="7143770" cy="45719"/>
            <a:chOff x="914400" y="640081"/>
            <a:chExt cx="7143770" cy="45719"/>
          </a:xfrm>
        </p:grpSpPr>
        <p:grpSp>
          <p:nvGrpSpPr>
            <p:cNvPr id="3" name="Group 2"/>
            <p:cNvGrpSpPr/>
            <p:nvPr/>
          </p:nvGrpSpPr>
          <p:grpSpPr>
            <a:xfrm>
              <a:off x="4501544" y="640081"/>
              <a:ext cx="1771650" cy="45719"/>
              <a:chOff x="3686175" y="1091561"/>
              <a:chExt cx="1771650" cy="6858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286520" y="640081"/>
              <a:ext cx="1771650" cy="45719"/>
              <a:chOff x="3686175" y="1091561"/>
              <a:chExt cx="1771650" cy="685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14400" y="640081"/>
              <a:ext cx="1771650" cy="45719"/>
              <a:chOff x="3686175" y="1091561"/>
              <a:chExt cx="1771650" cy="685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699376" y="640081"/>
              <a:ext cx="1771650" cy="45719"/>
              <a:chOff x="3686175" y="1091561"/>
              <a:chExt cx="1771650" cy="6858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5" y="-19050"/>
            <a:ext cx="2200660" cy="67056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948790" y="4933950"/>
            <a:ext cx="7143770" cy="45719"/>
            <a:chOff x="914400" y="640081"/>
            <a:chExt cx="7143770" cy="45719"/>
          </a:xfrm>
        </p:grpSpPr>
        <p:grpSp>
          <p:nvGrpSpPr>
            <p:cNvPr id="29" name="Group 28"/>
            <p:cNvGrpSpPr/>
            <p:nvPr/>
          </p:nvGrpSpPr>
          <p:grpSpPr>
            <a:xfrm>
              <a:off x="4501544" y="640081"/>
              <a:ext cx="1771650" cy="45719"/>
              <a:chOff x="3686175" y="1091561"/>
              <a:chExt cx="1771650" cy="6858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86520" y="640081"/>
              <a:ext cx="1771650" cy="45719"/>
              <a:chOff x="3686175" y="1091561"/>
              <a:chExt cx="1771650" cy="6858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14400" y="640081"/>
              <a:ext cx="1771650" cy="45719"/>
              <a:chOff x="3686175" y="1091561"/>
              <a:chExt cx="1771650" cy="6858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699376" y="640081"/>
              <a:ext cx="1771650" cy="45719"/>
              <a:chOff x="3686175" y="1091561"/>
              <a:chExt cx="1771650" cy="6858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853138" y="209550"/>
            <a:ext cx="2118529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Digital Badging</a:t>
            </a:r>
            <a:endParaRPr lang="en-US" sz="2400" b="1" spc="-15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51285" y="3379322"/>
            <a:ext cx="1358046" cy="3354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Digital Badging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652032" y="1480450"/>
            <a:ext cx="1393398" cy="52963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Micro Badge for each Skill Level</a:t>
            </a:r>
          </a:p>
        </p:txBody>
      </p:sp>
      <p:cxnSp>
        <p:nvCxnSpPr>
          <p:cNvPr id="72" name="Elbow Connector 71"/>
          <p:cNvCxnSpPr/>
          <p:nvPr/>
        </p:nvCxnSpPr>
        <p:spPr>
          <a:xfrm flipV="1">
            <a:off x="3254645" y="1712905"/>
            <a:ext cx="1406787" cy="9208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/>
          <p:nvPr/>
        </p:nvCxnSpPr>
        <p:spPr>
          <a:xfrm>
            <a:off x="3254645" y="2633738"/>
            <a:ext cx="1406787" cy="92083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652032" y="3354144"/>
            <a:ext cx="1393398" cy="4894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Summative Assessment on each Skill Level</a:t>
            </a:r>
            <a:endParaRPr lang="en-US" sz="900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4713506" y="1276350"/>
            <a:ext cx="799002" cy="1052710"/>
            <a:chOff x="4780207" y="1419298"/>
            <a:chExt cx="799002" cy="1052710"/>
          </a:xfrm>
        </p:grpSpPr>
        <p:grpSp>
          <p:nvGrpSpPr>
            <p:cNvPr id="137" name="Group 136"/>
            <p:cNvGrpSpPr/>
            <p:nvPr/>
          </p:nvGrpSpPr>
          <p:grpSpPr>
            <a:xfrm>
              <a:off x="4920934" y="2038350"/>
              <a:ext cx="519968" cy="433658"/>
              <a:chOff x="8165617" y="2647999"/>
              <a:chExt cx="519968" cy="433658"/>
            </a:xfrm>
          </p:grpSpPr>
          <p:sp>
            <p:nvSpPr>
              <p:cNvPr id="134" name="Freeform 140"/>
              <p:cNvSpPr>
                <a:spLocks/>
              </p:cNvSpPr>
              <p:nvPr/>
            </p:nvSpPr>
            <p:spPr bwMode="auto">
              <a:xfrm>
                <a:off x="8165617" y="2647999"/>
                <a:ext cx="261036" cy="433658"/>
              </a:xfrm>
              <a:custGeom>
                <a:avLst/>
                <a:gdLst>
                  <a:gd name="T0" fmla="*/ 104 w 105"/>
                  <a:gd name="T1" fmla="*/ 23 h 174"/>
                  <a:gd name="T2" fmla="*/ 84 w 105"/>
                  <a:gd name="T3" fmla="*/ 32 h 174"/>
                  <a:gd name="T4" fmla="*/ 66 w 105"/>
                  <a:gd name="T5" fmla="*/ 19 h 174"/>
                  <a:gd name="T6" fmla="*/ 44 w 105"/>
                  <a:gd name="T7" fmla="*/ 24 h 174"/>
                  <a:gd name="T8" fmla="*/ 29 w 105"/>
                  <a:gd name="T9" fmla="*/ 7 h 174"/>
                  <a:gd name="T10" fmla="*/ 7 w 105"/>
                  <a:gd name="T11" fmla="*/ 7 h 174"/>
                  <a:gd name="T12" fmla="*/ 0 w 105"/>
                  <a:gd name="T13" fmla="*/ 0 h 174"/>
                  <a:gd name="T14" fmla="*/ 0 w 105"/>
                  <a:gd name="T15" fmla="*/ 174 h 174"/>
                  <a:gd name="T16" fmla="*/ 105 w 105"/>
                  <a:gd name="T17" fmla="*/ 106 h 174"/>
                  <a:gd name="T18" fmla="*/ 105 w 105"/>
                  <a:gd name="T19" fmla="*/ 23 h 174"/>
                  <a:gd name="T20" fmla="*/ 104 w 105"/>
                  <a:gd name="T21" fmla="*/ 2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174">
                    <a:moveTo>
                      <a:pt x="104" y="23"/>
                    </a:moveTo>
                    <a:cubicBezTo>
                      <a:pt x="100" y="29"/>
                      <a:pt x="92" y="33"/>
                      <a:pt x="84" y="32"/>
                    </a:cubicBezTo>
                    <a:cubicBezTo>
                      <a:pt x="76" y="31"/>
                      <a:pt x="69" y="26"/>
                      <a:pt x="66" y="19"/>
                    </a:cubicBezTo>
                    <a:cubicBezTo>
                      <a:pt x="60" y="24"/>
                      <a:pt x="52" y="26"/>
                      <a:pt x="44" y="24"/>
                    </a:cubicBezTo>
                    <a:cubicBezTo>
                      <a:pt x="36" y="21"/>
                      <a:pt x="31" y="14"/>
                      <a:pt x="29" y="7"/>
                    </a:cubicBezTo>
                    <a:cubicBezTo>
                      <a:pt x="23" y="11"/>
                      <a:pt x="14" y="11"/>
                      <a:pt x="7" y="7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5" y="23"/>
                      <a:pt x="105" y="23"/>
                      <a:pt x="104" y="23"/>
                    </a:cubicBezTo>
                    <a:close/>
                  </a:path>
                </a:pathLst>
              </a:custGeom>
              <a:solidFill>
                <a:srgbClr val="2FA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53"/>
              <p:cNvSpPr>
                <a:spLocks/>
              </p:cNvSpPr>
              <p:nvPr/>
            </p:nvSpPr>
            <p:spPr bwMode="auto">
              <a:xfrm>
                <a:off x="8426653" y="2647999"/>
                <a:ext cx="258932" cy="433658"/>
              </a:xfrm>
              <a:custGeom>
                <a:avLst/>
                <a:gdLst>
                  <a:gd name="T0" fmla="*/ 104 w 104"/>
                  <a:gd name="T1" fmla="*/ 174 h 174"/>
                  <a:gd name="T2" fmla="*/ 104 w 104"/>
                  <a:gd name="T3" fmla="*/ 0 h 174"/>
                  <a:gd name="T4" fmla="*/ 97 w 104"/>
                  <a:gd name="T5" fmla="*/ 7 h 174"/>
                  <a:gd name="T6" fmla="*/ 75 w 104"/>
                  <a:gd name="T7" fmla="*/ 7 h 174"/>
                  <a:gd name="T8" fmla="*/ 60 w 104"/>
                  <a:gd name="T9" fmla="*/ 24 h 174"/>
                  <a:gd name="T10" fmla="*/ 38 w 104"/>
                  <a:gd name="T11" fmla="*/ 19 h 174"/>
                  <a:gd name="T12" fmla="*/ 20 w 104"/>
                  <a:gd name="T13" fmla="*/ 32 h 174"/>
                  <a:gd name="T14" fmla="*/ 18 w 104"/>
                  <a:gd name="T15" fmla="*/ 32 h 174"/>
                  <a:gd name="T16" fmla="*/ 0 w 104"/>
                  <a:gd name="T17" fmla="*/ 23 h 174"/>
                  <a:gd name="T18" fmla="*/ 0 w 104"/>
                  <a:gd name="T19" fmla="*/ 106 h 174"/>
                  <a:gd name="T20" fmla="*/ 0 w 104"/>
                  <a:gd name="T21" fmla="*/ 106 h 174"/>
                  <a:gd name="T22" fmla="*/ 104 w 104"/>
                  <a:gd name="T2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74">
                    <a:moveTo>
                      <a:pt x="104" y="174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102" y="3"/>
                      <a:pt x="100" y="5"/>
                      <a:pt x="97" y="7"/>
                    </a:cubicBezTo>
                    <a:cubicBezTo>
                      <a:pt x="90" y="11"/>
                      <a:pt x="81" y="11"/>
                      <a:pt x="75" y="7"/>
                    </a:cubicBezTo>
                    <a:cubicBezTo>
                      <a:pt x="73" y="14"/>
                      <a:pt x="68" y="21"/>
                      <a:pt x="60" y="24"/>
                    </a:cubicBezTo>
                    <a:cubicBezTo>
                      <a:pt x="52" y="26"/>
                      <a:pt x="44" y="24"/>
                      <a:pt x="38" y="19"/>
                    </a:cubicBezTo>
                    <a:cubicBezTo>
                      <a:pt x="35" y="26"/>
                      <a:pt x="28" y="31"/>
                      <a:pt x="20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10" y="32"/>
                      <a:pt x="4" y="29"/>
                      <a:pt x="0" y="2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104" y="174"/>
                    </a:lnTo>
                    <a:close/>
                  </a:path>
                </a:pathLst>
              </a:custGeom>
              <a:solidFill>
                <a:srgbClr val="1E7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4780207" y="1419298"/>
              <a:ext cx="799002" cy="801420"/>
              <a:chOff x="4780207" y="1419298"/>
              <a:chExt cx="799002" cy="801420"/>
            </a:xfrm>
          </p:grpSpPr>
          <p:sp>
            <p:nvSpPr>
              <p:cNvPr id="77" name="Freeform 116"/>
              <p:cNvSpPr>
                <a:spLocks/>
              </p:cNvSpPr>
              <p:nvPr/>
            </p:nvSpPr>
            <p:spPr bwMode="auto">
              <a:xfrm>
                <a:off x="4780207" y="1419298"/>
                <a:ext cx="400710" cy="801420"/>
              </a:xfrm>
              <a:custGeom>
                <a:avLst/>
                <a:gdLst>
                  <a:gd name="T0" fmla="*/ 30 w 210"/>
                  <a:gd name="T1" fmla="*/ 210 h 420"/>
                  <a:gd name="T2" fmla="*/ 210 w 210"/>
                  <a:gd name="T3" fmla="*/ 31 h 420"/>
                  <a:gd name="T4" fmla="*/ 210 w 210"/>
                  <a:gd name="T5" fmla="*/ 12 h 420"/>
                  <a:gd name="T6" fmla="*/ 155 w 210"/>
                  <a:gd name="T7" fmla="*/ 5 h 420"/>
                  <a:gd name="T8" fmla="*/ 111 w 210"/>
                  <a:gd name="T9" fmla="*/ 39 h 420"/>
                  <a:gd name="T10" fmla="*/ 60 w 210"/>
                  <a:gd name="T11" fmla="*/ 60 h 420"/>
                  <a:gd name="T12" fmla="*/ 38 w 210"/>
                  <a:gd name="T13" fmla="*/ 111 h 420"/>
                  <a:gd name="T14" fmla="*/ 5 w 210"/>
                  <a:gd name="T15" fmla="*/ 155 h 420"/>
                  <a:gd name="T16" fmla="*/ 12 w 210"/>
                  <a:gd name="T17" fmla="*/ 210 h 420"/>
                  <a:gd name="T18" fmla="*/ 5 w 210"/>
                  <a:gd name="T19" fmla="*/ 265 h 420"/>
                  <a:gd name="T20" fmla="*/ 38 w 210"/>
                  <a:gd name="T21" fmla="*/ 309 h 420"/>
                  <a:gd name="T22" fmla="*/ 60 w 210"/>
                  <a:gd name="T23" fmla="*/ 360 h 420"/>
                  <a:gd name="T24" fmla="*/ 111 w 210"/>
                  <a:gd name="T25" fmla="*/ 381 h 420"/>
                  <a:gd name="T26" fmla="*/ 155 w 210"/>
                  <a:gd name="T27" fmla="*/ 415 h 420"/>
                  <a:gd name="T28" fmla="*/ 210 w 210"/>
                  <a:gd name="T29" fmla="*/ 408 h 420"/>
                  <a:gd name="T30" fmla="*/ 210 w 210"/>
                  <a:gd name="T31" fmla="*/ 389 h 420"/>
                  <a:gd name="T32" fmla="*/ 30 w 210"/>
                  <a:gd name="T33" fmla="*/ 21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0" h="420">
                    <a:moveTo>
                      <a:pt x="30" y="210"/>
                    </a:moveTo>
                    <a:cubicBezTo>
                      <a:pt x="30" y="111"/>
                      <a:pt x="111" y="31"/>
                      <a:pt x="210" y="31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191" y="12"/>
                      <a:pt x="172" y="0"/>
                      <a:pt x="155" y="5"/>
                    </a:cubicBezTo>
                    <a:cubicBezTo>
                      <a:pt x="137" y="10"/>
                      <a:pt x="126" y="30"/>
                      <a:pt x="111" y="39"/>
                    </a:cubicBezTo>
                    <a:cubicBezTo>
                      <a:pt x="95" y="48"/>
                      <a:pt x="72" y="47"/>
                      <a:pt x="60" y="60"/>
                    </a:cubicBezTo>
                    <a:cubicBezTo>
                      <a:pt x="47" y="73"/>
                      <a:pt x="47" y="96"/>
                      <a:pt x="38" y="111"/>
                    </a:cubicBezTo>
                    <a:cubicBezTo>
                      <a:pt x="30" y="127"/>
                      <a:pt x="9" y="138"/>
                      <a:pt x="5" y="155"/>
                    </a:cubicBezTo>
                    <a:cubicBezTo>
                      <a:pt x="0" y="172"/>
                      <a:pt x="12" y="192"/>
                      <a:pt x="12" y="210"/>
                    </a:cubicBezTo>
                    <a:cubicBezTo>
                      <a:pt x="12" y="228"/>
                      <a:pt x="0" y="248"/>
                      <a:pt x="5" y="265"/>
                    </a:cubicBezTo>
                    <a:cubicBezTo>
                      <a:pt x="9" y="283"/>
                      <a:pt x="30" y="294"/>
                      <a:pt x="38" y="309"/>
                    </a:cubicBezTo>
                    <a:cubicBezTo>
                      <a:pt x="47" y="325"/>
                      <a:pt x="47" y="348"/>
                      <a:pt x="60" y="360"/>
                    </a:cubicBezTo>
                    <a:cubicBezTo>
                      <a:pt x="72" y="373"/>
                      <a:pt x="95" y="372"/>
                      <a:pt x="111" y="381"/>
                    </a:cubicBezTo>
                    <a:cubicBezTo>
                      <a:pt x="126" y="390"/>
                      <a:pt x="137" y="411"/>
                      <a:pt x="155" y="415"/>
                    </a:cubicBezTo>
                    <a:cubicBezTo>
                      <a:pt x="172" y="420"/>
                      <a:pt x="191" y="408"/>
                      <a:pt x="210" y="408"/>
                    </a:cubicBezTo>
                    <a:cubicBezTo>
                      <a:pt x="210" y="389"/>
                      <a:pt x="210" y="389"/>
                      <a:pt x="210" y="389"/>
                    </a:cubicBezTo>
                    <a:cubicBezTo>
                      <a:pt x="111" y="389"/>
                      <a:pt x="30" y="309"/>
                      <a:pt x="30" y="210"/>
                    </a:cubicBezTo>
                    <a:close/>
                  </a:path>
                </a:pathLst>
              </a:custGeom>
              <a:solidFill>
                <a:srgbClr val="FFD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117"/>
              <p:cNvSpPr>
                <a:spLocks/>
              </p:cNvSpPr>
              <p:nvPr/>
            </p:nvSpPr>
            <p:spPr bwMode="auto">
              <a:xfrm>
                <a:off x="4852770" y="1491861"/>
                <a:ext cx="328147" cy="656294"/>
              </a:xfrm>
              <a:custGeom>
                <a:avLst/>
                <a:gdLst>
                  <a:gd name="T0" fmla="*/ 0 w 172"/>
                  <a:gd name="T1" fmla="*/ 172 h 344"/>
                  <a:gd name="T2" fmla="*/ 172 w 172"/>
                  <a:gd name="T3" fmla="*/ 344 h 344"/>
                  <a:gd name="T4" fmla="*/ 172 w 172"/>
                  <a:gd name="T5" fmla="*/ 334 h 344"/>
                  <a:gd name="T6" fmla="*/ 9 w 172"/>
                  <a:gd name="T7" fmla="*/ 172 h 344"/>
                  <a:gd name="T8" fmla="*/ 172 w 172"/>
                  <a:gd name="T9" fmla="*/ 10 h 344"/>
                  <a:gd name="T10" fmla="*/ 172 w 172"/>
                  <a:gd name="T11" fmla="*/ 0 h 344"/>
                  <a:gd name="T12" fmla="*/ 0 w 172"/>
                  <a:gd name="T13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344">
                    <a:moveTo>
                      <a:pt x="0" y="172"/>
                    </a:moveTo>
                    <a:cubicBezTo>
                      <a:pt x="0" y="267"/>
                      <a:pt x="77" y="344"/>
                      <a:pt x="172" y="344"/>
                    </a:cubicBezTo>
                    <a:cubicBezTo>
                      <a:pt x="172" y="334"/>
                      <a:pt x="172" y="334"/>
                      <a:pt x="172" y="334"/>
                    </a:cubicBezTo>
                    <a:cubicBezTo>
                      <a:pt x="82" y="334"/>
                      <a:pt x="9" y="262"/>
                      <a:pt x="9" y="172"/>
                    </a:cubicBezTo>
                    <a:cubicBezTo>
                      <a:pt x="9" y="83"/>
                      <a:pt x="82" y="10"/>
                      <a:pt x="172" y="1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77" y="0"/>
                      <a:pt x="0" y="77"/>
                      <a:pt x="0" y="172"/>
                    </a:cubicBezTo>
                    <a:close/>
                  </a:path>
                </a:pathLst>
              </a:custGeom>
              <a:solidFill>
                <a:srgbClr val="FFD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18"/>
              <p:cNvSpPr>
                <a:spLocks/>
              </p:cNvSpPr>
              <p:nvPr/>
            </p:nvSpPr>
            <p:spPr bwMode="auto">
              <a:xfrm>
                <a:off x="4885020" y="1524112"/>
                <a:ext cx="295897" cy="591794"/>
              </a:xfrm>
              <a:custGeom>
                <a:avLst/>
                <a:gdLst>
                  <a:gd name="T0" fmla="*/ 0 w 155"/>
                  <a:gd name="T1" fmla="*/ 155 h 310"/>
                  <a:gd name="T2" fmla="*/ 155 w 155"/>
                  <a:gd name="T3" fmla="*/ 310 h 310"/>
                  <a:gd name="T4" fmla="*/ 155 w 155"/>
                  <a:gd name="T5" fmla="*/ 0 h 310"/>
                  <a:gd name="T6" fmla="*/ 0 w 155"/>
                  <a:gd name="T7" fmla="*/ 15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310">
                    <a:moveTo>
                      <a:pt x="0" y="155"/>
                    </a:moveTo>
                    <a:cubicBezTo>
                      <a:pt x="0" y="241"/>
                      <a:pt x="69" y="310"/>
                      <a:pt x="155" y="31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69" y="0"/>
                      <a:pt x="0" y="70"/>
                      <a:pt x="0" y="155"/>
                    </a:cubicBezTo>
                    <a:close/>
                  </a:path>
                </a:pathLst>
              </a:custGeom>
              <a:solidFill>
                <a:srgbClr val="FFD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19"/>
              <p:cNvSpPr>
                <a:spLocks/>
              </p:cNvSpPr>
              <p:nvPr/>
            </p:nvSpPr>
            <p:spPr bwMode="auto">
              <a:xfrm>
                <a:off x="4837451" y="1478961"/>
                <a:ext cx="343467" cy="682094"/>
              </a:xfrm>
              <a:custGeom>
                <a:avLst/>
                <a:gdLst>
                  <a:gd name="T0" fmla="*/ 0 w 180"/>
                  <a:gd name="T1" fmla="*/ 179 h 358"/>
                  <a:gd name="T2" fmla="*/ 180 w 180"/>
                  <a:gd name="T3" fmla="*/ 358 h 358"/>
                  <a:gd name="T4" fmla="*/ 180 w 180"/>
                  <a:gd name="T5" fmla="*/ 355 h 358"/>
                  <a:gd name="T6" fmla="*/ 4 w 180"/>
                  <a:gd name="T7" fmla="*/ 179 h 358"/>
                  <a:gd name="T8" fmla="*/ 180 w 180"/>
                  <a:gd name="T9" fmla="*/ 3 h 358"/>
                  <a:gd name="T10" fmla="*/ 180 w 180"/>
                  <a:gd name="T11" fmla="*/ 0 h 358"/>
                  <a:gd name="T12" fmla="*/ 0 w 180"/>
                  <a:gd name="T13" fmla="*/ 17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358">
                    <a:moveTo>
                      <a:pt x="0" y="179"/>
                    </a:moveTo>
                    <a:cubicBezTo>
                      <a:pt x="0" y="278"/>
                      <a:pt x="81" y="358"/>
                      <a:pt x="180" y="358"/>
                    </a:cubicBezTo>
                    <a:cubicBezTo>
                      <a:pt x="180" y="355"/>
                      <a:pt x="180" y="355"/>
                      <a:pt x="180" y="355"/>
                    </a:cubicBezTo>
                    <a:cubicBezTo>
                      <a:pt x="83" y="355"/>
                      <a:pt x="4" y="276"/>
                      <a:pt x="4" y="179"/>
                    </a:cubicBezTo>
                    <a:cubicBezTo>
                      <a:pt x="4" y="82"/>
                      <a:pt x="83" y="3"/>
                      <a:pt x="180" y="3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81" y="0"/>
                      <a:pt x="0" y="80"/>
                      <a:pt x="0" y="1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20"/>
              <p:cNvSpPr>
                <a:spLocks/>
              </p:cNvSpPr>
              <p:nvPr/>
            </p:nvSpPr>
            <p:spPr bwMode="auto">
              <a:xfrm>
                <a:off x="4845513" y="1484606"/>
                <a:ext cx="335404" cy="670807"/>
              </a:xfrm>
              <a:custGeom>
                <a:avLst/>
                <a:gdLst>
                  <a:gd name="T0" fmla="*/ 4 w 176"/>
                  <a:gd name="T1" fmla="*/ 176 h 352"/>
                  <a:gd name="T2" fmla="*/ 176 w 176"/>
                  <a:gd name="T3" fmla="*/ 4 h 352"/>
                  <a:gd name="T4" fmla="*/ 176 w 176"/>
                  <a:gd name="T5" fmla="*/ 0 h 352"/>
                  <a:gd name="T6" fmla="*/ 0 w 176"/>
                  <a:gd name="T7" fmla="*/ 176 h 352"/>
                  <a:gd name="T8" fmla="*/ 176 w 176"/>
                  <a:gd name="T9" fmla="*/ 352 h 352"/>
                  <a:gd name="T10" fmla="*/ 176 w 176"/>
                  <a:gd name="T11" fmla="*/ 348 h 352"/>
                  <a:gd name="T12" fmla="*/ 4 w 176"/>
                  <a:gd name="T13" fmla="*/ 17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352">
                    <a:moveTo>
                      <a:pt x="4" y="176"/>
                    </a:moveTo>
                    <a:cubicBezTo>
                      <a:pt x="4" y="81"/>
                      <a:pt x="81" y="4"/>
                      <a:pt x="176" y="4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176" y="348"/>
                      <a:pt x="176" y="348"/>
                      <a:pt x="176" y="348"/>
                    </a:cubicBezTo>
                    <a:cubicBezTo>
                      <a:pt x="81" y="348"/>
                      <a:pt x="4" y="271"/>
                      <a:pt x="4" y="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21"/>
              <p:cNvSpPr>
                <a:spLocks/>
              </p:cNvSpPr>
              <p:nvPr/>
            </p:nvSpPr>
            <p:spPr bwMode="auto">
              <a:xfrm>
                <a:off x="4869701" y="1511211"/>
                <a:ext cx="311216" cy="617593"/>
              </a:xfrm>
              <a:custGeom>
                <a:avLst/>
                <a:gdLst>
                  <a:gd name="T0" fmla="*/ 8 w 163"/>
                  <a:gd name="T1" fmla="*/ 162 h 324"/>
                  <a:gd name="T2" fmla="*/ 163 w 163"/>
                  <a:gd name="T3" fmla="*/ 7 h 324"/>
                  <a:gd name="T4" fmla="*/ 163 w 163"/>
                  <a:gd name="T5" fmla="*/ 0 h 324"/>
                  <a:gd name="T6" fmla="*/ 0 w 163"/>
                  <a:gd name="T7" fmla="*/ 162 h 324"/>
                  <a:gd name="T8" fmla="*/ 163 w 163"/>
                  <a:gd name="T9" fmla="*/ 324 h 324"/>
                  <a:gd name="T10" fmla="*/ 163 w 163"/>
                  <a:gd name="T11" fmla="*/ 317 h 324"/>
                  <a:gd name="T12" fmla="*/ 8 w 163"/>
                  <a:gd name="T13" fmla="*/ 16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324">
                    <a:moveTo>
                      <a:pt x="8" y="162"/>
                    </a:moveTo>
                    <a:cubicBezTo>
                      <a:pt x="8" y="77"/>
                      <a:pt x="77" y="7"/>
                      <a:pt x="163" y="7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73" y="0"/>
                      <a:pt x="0" y="73"/>
                      <a:pt x="0" y="162"/>
                    </a:cubicBezTo>
                    <a:cubicBezTo>
                      <a:pt x="0" y="252"/>
                      <a:pt x="73" y="324"/>
                      <a:pt x="163" y="324"/>
                    </a:cubicBezTo>
                    <a:cubicBezTo>
                      <a:pt x="163" y="317"/>
                      <a:pt x="163" y="317"/>
                      <a:pt x="163" y="317"/>
                    </a:cubicBezTo>
                    <a:cubicBezTo>
                      <a:pt x="77" y="317"/>
                      <a:pt x="8" y="248"/>
                      <a:pt x="8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22"/>
              <p:cNvSpPr>
                <a:spLocks/>
              </p:cNvSpPr>
              <p:nvPr/>
            </p:nvSpPr>
            <p:spPr bwMode="auto">
              <a:xfrm>
                <a:off x="5180917" y="1419298"/>
                <a:ext cx="398292" cy="801420"/>
              </a:xfrm>
              <a:custGeom>
                <a:avLst/>
                <a:gdLst>
                  <a:gd name="T0" fmla="*/ 55 w 209"/>
                  <a:gd name="T1" fmla="*/ 415 h 420"/>
                  <a:gd name="T2" fmla="*/ 99 w 209"/>
                  <a:gd name="T3" fmla="*/ 381 h 420"/>
                  <a:gd name="T4" fmla="*/ 150 w 209"/>
                  <a:gd name="T5" fmla="*/ 360 h 420"/>
                  <a:gd name="T6" fmla="*/ 171 w 209"/>
                  <a:gd name="T7" fmla="*/ 309 h 420"/>
                  <a:gd name="T8" fmla="*/ 205 w 209"/>
                  <a:gd name="T9" fmla="*/ 265 h 420"/>
                  <a:gd name="T10" fmla="*/ 197 w 209"/>
                  <a:gd name="T11" fmla="*/ 210 h 420"/>
                  <a:gd name="T12" fmla="*/ 205 w 209"/>
                  <a:gd name="T13" fmla="*/ 155 h 420"/>
                  <a:gd name="T14" fmla="*/ 171 w 209"/>
                  <a:gd name="T15" fmla="*/ 111 h 420"/>
                  <a:gd name="T16" fmla="*/ 150 w 209"/>
                  <a:gd name="T17" fmla="*/ 60 h 420"/>
                  <a:gd name="T18" fmla="*/ 99 w 209"/>
                  <a:gd name="T19" fmla="*/ 39 h 420"/>
                  <a:gd name="T20" fmla="*/ 55 w 209"/>
                  <a:gd name="T21" fmla="*/ 5 h 420"/>
                  <a:gd name="T22" fmla="*/ 0 w 209"/>
                  <a:gd name="T23" fmla="*/ 12 h 420"/>
                  <a:gd name="T24" fmla="*/ 0 w 209"/>
                  <a:gd name="T25" fmla="*/ 12 h 420"/>
                  <a:gd name="T26" fmla="*/ 0 w 209"/>
                  <a:gd name="T27" fmla="*/ 31 h 420"/>
                  <a:gd name="T28" fmla="*/ 179 w 209"/>
                  <a:gd name="T29" fmla="*/ 210 h 420"/>
                  <a:gd name="T30" fmla="*/ 0 w 209"/>
                  <a:gd name="T31" fmla="*/ 389 h 420"/>
                  <a:gd name="T32" fmla="*/ 0 w 209"/>
                  <a:gd name="T33" fmla="*/ 408 h 420"/>
                  <a:gd name="T34" fmla="*/ 0 w 209"/>
                  <a:gd name="T35" fmla="*/ 408 h 420"/>
                  <a:gd name="T36" fmla="*/ 55 w 209"/>
                  <a:gd name="T37" fmla="*/ 415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9" h="420">
                    <a:moveTo>
                      <a:pt x="55" y="415"/>
                    </a:moveTo>
                    <a:cubicBezTo>
                      <a:pt x="72" y="411"/>
                      <a:pt x="83" y="390"/>
                      <a:pt x="99" y="381"/>
                    </a:cubicBezTo>
                    <a:cubicBezTo>
                      <a:pt x="114" y="372"/>
                      <a:pt x="137" y="373"/>
                      <a:pt x="150" y="360"/>
                    </a:cubicBezTo>
                    <a:cubicBezTo>
                      <a:pt x="162" y="348"/>
                      <a:pt x="162" y="325"/>
                      <a:pt x="171" y="309"/>
                    </a:cubicBezTo>
                    <a:cubicBezTo>
                      <a:pt x="180" y="294"/>
                      <a:pt x="200" y="283"/>
                      <a:pt x="205" y="265"/>
                    </a:cubicBezTo>
                    <a:cubicBezTo>
                      <a:pt x="209" y="248"/>
                      <a:pt x="197" y="228"/>
                      <a:pt x="197" y="210"/>
                    </a:cubicBezTo>
                    <a:cubicBezTo>
                      <a:pt x="197" y="192"/>
                      <a:pt x="209" y="172"/>
                      <a:pt x="205" y="155"/>
                    </a:cubicBezTo>
                    <a:cubicBezTo>
                      <a:pt x="200" y="138"/>
                      <a:pt x="180" y="127"/>
                      <a:pt x="171" y="111"/>
                    </a:cubicBezTo>
                    <a:cubicBezTo>
                      <a:pt x="162" y="96"/>
                      <a:pt x="162" y="73"/>
                      <a:pt x="150" y="60"/>
                    </a:cubicBezTo>
                    <a:cubicBezTo>
                      <a:pt x="137" y="47"/>
                      <a:pt x="114" y="48"/>
                      <a:pt x="99" y="39"/>
                    </a:cubicBezTo>
                    <a:cubicBezTo>
                      <a:pt x="83" y="30"/>
                      <a:pt x="72" y="10"/>
                      <a:pt x="55" y="5"/>
                    </a:cubicBezTo>
                    <a:cubicBezTo>
                      <a:pt x="38" y="0"/>
                      <a:pt x="18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99" y="31"/>
                      <a:pt x="179" y="111"/>
                      <a:pt x="179" y="210"/>
                    </a:cubicBezTo>
                    <a:cubicBezTo>
                      <a:pt x="179" y="309"/>
                      <a:pt x="99" y="389"/>
                      <a:pt x="0" y="389"/>
                    </a:cubicBezTo>
                    <a:cubicBezTo>
                      <a:pt x="0" y="408"/>
                      <a:pt x="0" y="408"/>
                      <a:pt x="0" y="408"/>
                    </a:cubicBezTo>
                    <a:cubicBezTo>
                      <a:pt x="0" y="408"/>
                      <a:pt x="0" y="408"/>
                      <a:pt x="0" y="408"/>
                    </a:cubicBezTo>
                    <a:cubicBezTo>
                      <a:pt x="18" y="408"/>
                      <a:pt x="38" y="420"/>
                      <a:pt x="55" y="415"/>
                    </a:cubicBezTo>
                    <a:close/>
                  </a:path>
                </a:pathLst>
              </a:custGeom>
              <a:solidFill>
                <a:srgbClr val="E5B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3"/>
              <p:cNvSpPr>
                <a:spLocks/>
              </p:cNvSpPr>
              <p:nvPr/>
            </p:nvSpPr>
            <p:spPr bwMode="auto">
              <a:xfrm>
                <a:off x="5180917" y="1524112"/>
                <a:ext cx="295091" cy="591794"/>
              </a:xfrm>
              <a:custGeom>
                <a:avLst/>
                <a:gdLst>
                  <a:gd name="T0" fmla="*/ 155 w 155"/>
                  <a:gd name="T1" fmla="*/ 155 h 310"/>
                  <a:gd name="T2" fmla="*/ 0 w 155"/>
                  <a:gd name="T3" fmla="*/ 0 h 310"/>
                  <a:gd name="T4" fmla="*/ 0 w 155"/>
                  <a:gd name="T5" fmla="*/ 310 h 310"/>
                  <a:gd name="T6" fmla="*/ 155 w 155"/>
                  <a:gd name="T7" fmla="*/ 15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310">
                    <a:moveTo>
                      <a:pt x="155" y="155"/>
                    </a:moveTo>
                    <a:cubicBezTo>
                      <a:pt x="155" y="70"/>
                      <a:pt x="85" y="0"/>
                      <a:pt x="0" y="0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85" y="310"/>
                      <a:pt x="155" y="241"/>
                      <a:pt x="155" y="155"/>
                    </a:cubicBezTo>
                    <a:close/>
                  </a:path>
                </a:pathLst>
              </a:custGeom>
              <a:solidFill>
                <a:srgbClr val="E5B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24"/>
              <p:cNvSpPr>
                <a:spLocks/>
              </p:cNvSpPr>
              <p:nvPr/>
            </p:nvSpPr>
            <p:spPr bwMode="auto">
              <a:xfrm>
                <a:off x="5180917" y="1491861"/>
                <a:ext cx="328147" cy="656294"/>
              </a:xfrm>
              <a:custGeom>
                <a:avLst/>
                <a:gdLst>
                  <a:gd name="T0" fmla="*/ 162 w 172"/>
                  <a:gd name="T1" fmla="*/ 172 h 344"/>
                  <a:gd name="T2" fmla="*/ 0 w 172"/>
                  <a:gd name="T3" fmla="*/ 334 h 344"/>
                  <a:gd name="T4" fmla="*/ 0 w 172"/>
                  <a:gd name="T5" fmla="*/ 344 h 344"/>
                  <a:gd name="T6" fmla="*/ 172 w 172"/>
                  <a:gd name="T7" fmla="*/ 172 h 344"/>
                  <a:gd name="T8" fmla="*/ 0 w 172"/>
                  <a:gd name="T9" fmla="*/ 0 h 344"/>
                  <a:gd name="T10" fmla="*/ 0 w 172"/>
                  <a:gd name="T11" fmla="*/ 10 h 344"/>
                  <a:gd name="T12" fmla="*/ 162 w 172"/>
                  <a:gd name="T13" fmla="*/ 172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344">
                    <a:moveTo>
                      <a:pt x="162" y="172"/>
                    </a:moveTo>
                    <a:cubicBezTo>
                      <a:pt x="162" y="262"/>
                      <a:pt x="89" y="334"/>
                      <a:pt x="0" y="334"/>
                    </a:cubicBezTo>
                    <a:cubicBezTo>
                      <a:pt x="0" y="344"/>
                      <a:pt x="0" y="344"/>
                      <a:pt x="0" y="344"/>
                    </a:cubicBezTo>
                    <a:cubicBezTo>
                      <a:pt x="95" y="344"/>
                      <a:pt x="172" y="267"/>
                      <a:pt x="172" y="172"/>
                    </a:cubicBezTo>
                    <a:cubicBezTo>
                      <a:pt x="172" y="77"/>
                      <a:pt x="95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9" y="10"/>
                      <a:pt x="162" y="83"/>
                      <a:pt x="162" y="172"/>
                    </a:cubicBezTo>
                    <a:close/>
                  </a:path>
                </a:pathLst>
              </a:custGeom>
              <a:solidFill>
                <a:srgbClr val="E5B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25"/>
              <p:cNvSpPr>
                <a:spLocks/>
              </p:cNvSpPr>
              <p:nvPr/>
            </p:nvSpPr>
            <p:spPr bwMode="auto">
              <a:xfrm>
                <a:off x="5180917" y="1478961"/>
                <a:ext cx="341047" cy="682094"/>
              </a:xfrm>
              <a:custGeom>
                <a:avLst/>
                <a:gdLst>
                  <a:gd name="T0" fmla="*/ 175 w 179"/>
                  <a:gd name="T1" fmla="*/ 179 h 358"/>
                  <a:gd name="T2" fmla="*/ 0 w 179"/>
                  <a:gd name="T3" fmla="*/ 355 h 358"/>
                  <a:gd name="T4" fmla="*/ 0 w 179"/>
                  <a:gd name="T5" fmla="*/ 358 h 358"/>
                  <a:gd name="T6" fmla="*/ 179 w 179"/>
                  <a:gd name="T7" fmla="*/ 179 h 358"/>
                  <a:gd name="T8" fmla="*/ 0 w 179"/>
                  <a:gd name="T9" fmla="*/ 0 h 358"/>
                  <a:gd name="T10" fmla="*/ 0 w 179"/>
                  <a:gd name="T11" fmla="*/ 3 h 358"/>
                  <a:gd name="T12" fmla="*/ 175 w 179"/>
                  <a:gd name="T13" fmla="*/ 17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358">
                    <a:moveTo>
                      <a:pt x="175" y="179"/>
                    </a:moveTo>
                    <a:cubicBezTo>
                      <a:pt x="175" y="276"/>
                      <a:pt x="97" y="355"/>
                      <a:pt x="0" y="355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99" y="358"/>
                      <a:pt x="179" y="278"/>
                      <a:pt x="179" y="179"/>
                    </a:cubicBezTo>
                    <a:cubicBezTo>
                      <a:pt x="179" y="80"/>
                      <a:pt x="99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97" y="3"/>
                      <a:pt x="175" y="82"/>
                      <a:pt x="175" y="179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26"/>
              <p:cNvSpPr>
                <a:spLocks/>
              </p:cNvSpPr>
              <p:nvPr/>
            </p:nvSpPr>
            <p:spPr bwMode="auto">
              <a:xfrm>
                <a:off x="5180917" y="1484606"/>
                <a:ext cx="333792" cy="670807"/>
              </a:xfrm>
              <a:custGeom>
                <a:avLst/>
                <a:gdLst>
                  <a:gd name="T0" fmla="*/ 175 w 175"/>
                  <a:gd name="T1" fmla="*/ 176 h 352"/>
                  <a:gd name="T2" fmla="*/ 0 w 175"/>
                  <a:gd name="T3" fmla="*/ 0 h 352"/>
                  <a:gd name="T4" fmla="*/ 0 w 175"/>
                  <a:gd name="T5" fmla="*/ 4 h 352"/>
                  <a:gd name="T6" fmla="*/ 172 w 175"/>
                  <a:gd name="T7" fmla="*/ 176 h 352"/>
                  <a:gd name="T8" fmla="*/ 0 w 175"/>
                  <a:gd name="T9" fmla="*/ 348 h 352"/>
                  <a:gd name="T10" fmla="*/ 0 w 175"/>
                  <a:gd name="T11" fmla="*/ 352 h 352"/>
                  <a:gd name="T12" fmla="*/ 175 w 175"/>
                  <a:gd name="T13" fmla="*/ 17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352">
                    <a:moveTo>
                      <a:pt x="175" y="176"/>
                    </a:moveTo>
                    <a:cubicBezTo>
                      <a:pt x="175" y="79"/>
                      <a:pt x="97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5" y="4"/>
                      <a:pt x="172" y="81"/>
                      <a:pt x="172" y="176"/>
                    </a:cubicBezTo>
                    <a:cubicBezTo>
                      <a:pt x="172" y="271"/>
                      <a:pt x="95" y="348"/>
                      <a:pt x="0" y="348"/>
                    </a:cubicBezTo>
                    <a:cubicBezTo>
                      <a:pt x="0" y="352"/>
                      <a:pt x="0" y="352"/>
                      <a:pt x="0" y="352"/>
                    </a:cubicBezTo>
                    <a:cubicBezTo>
                      <a:pt x="97" y="352"/>
                      <a:pt x="175" y="273"/>
                      <a:pt x="175" y="176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27"/>
              <p:cNvSpPr>
                <a:spLocks/>
              </p:cNvSpPr>
              <p:nvPr/>
            </p:nvSpPr>
            <p:spPr bwMode="auto">
              <a:xfrm>
                <a:off x="5180917" y="1511211"/>
                <a:ext cx="308797" cy="617593"/>
              </a:xfrm>
              <a:custGeom>
                <a:avLst/>
                <a:gdLst>
                  <a:gd name="T0" fmla="*/ 162 w 162"/>
                  <a:gd name="T1" fmla="*/ 162 h 324"/>
                  <a:gd name="T2" fmla="*/ 0 w 162"/>
                  <a:gd name="T3" fmla="*/ 0 h 324"/>
                  <a:gd name="T4" fmla="*/ 0 w 162"/>
                  <a:gd name="T5" fmla="*/ 7 h 324"/>
                  <a:gd name="T6" fmla="*/ 155 w 162"/>
                  <a:gd name="T7" fmla="*/ 162 h 324"/>
                  <a:gd name="T8" fmla="*/ 0 w 162"/>
                  <a:gd name="T9" fmla="*/ 317 h 324"/>
                  <a:gd name="T10" fmla="*/ 0 w 162"/>
                  <a:gd name="T11" fmla="*/ 324 h 324"/>
                  <a:gd name="T12" fmla="*/ 162 w 162"/>
                  <a:gd name="T13" fmla="*/ 16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324">
                    <a:moveTo>
                      <a:pt x="162" y="162"/>
                    </a:moveTo>
                    <a:cubicBezTo>
                      <a:pt x="162" y="73"/>
                      <a:pt x="89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5" y="7"/>
                      <a:pt x="155" y="77"/>
                      <a:pt x="155" y="162"/>
                    </a:cubicBezTo>
                    <a:cubicBezTo>
                      <a:pt x="155" y="248"/>
                      <a:pt x="85" y="317"/>
                      <a:pt x="0" y="317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89" y="324"/>
                      <a:pt x="162" y="252"/>
                      <a:pt x="162" y="162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28"/>
              <p:cNvSpPr>
                <a:spLocks/>
              </p:cNvSpPr>
              <p:nvPr/>
            </p:nvSpPr>
            <p:spPr bwMode="auto">
              <a:xfrm>
                <a:off x="4992253" y="1621669"/>
                <a:ext cx="188665" cy="358785"/>
              </a:xfrm>
              <a:custGeom>
                <a:avLst/>
                <a:gdLst>
                  <a:gd name="T0" fmla="*/ 177 w 234"/>
                  <a:gd name="T1" fmla="*/ 170 h 445"/>
                  <a:gd name="T2" fmla="*/ 0 w 234"/>
                  <a:gd name="T3" fmla="*/ 170 h 445"/>
                  <a:gd name="T4" fmla="*/ 144 w 234"/>
                  <a:gd name="T5" fmla="*/ 274 h 445"/>
                  <a:gd name="T6" fmla="*/ 90 w 234"/>
                  <a:gd name="T7" fmla="*/ 445 h 445"/>
                  <a:gd name="T8" fmla="*/ 234 w 234"/>
                  <a:gd name="T9" fmla="*/ 341 h 445"/>
                  <a:gd name="T10" fmla="*/ 234 w 234"/>
                  <a:gd name="T11" fmla="*/ 0 h 445"/>
                  <a:gd name="T12" fmla="*/ 177 w 234"/>
                  <a:gd name="T13" fmla="*/ 17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445">
                    <a:moveTo>
                      <a:pt x="177" y="170"/>
                    </a:moveTo>
                    <a:lnTo>
                      <a:pt x="0" y="170"/>
                    </a:lnTo>
                    <a:lnTo>
                      <a:pt x="144" y="274"/>
                    </a:lnTo>
                    <a:lnTo>
                      <a:pt x="90" y="445"/>
                    </a:lnTo>
                    <a:lnTo>
                      <a:pt x="234" y="341"/>
                    </a:lnTo>
                    <a:lnTo>
                      <a:pt x="234" y="0"/>
                    </a:lnTo>
                    <a:lnTo>
                      <a:pt x="177" y="170"/>
                    </a:lnTo>
                    <a:close/>
                  </a:path>
                </a:pathLst>
              </a:custGeom>
              <a:solidFill>
                <a:srgbClr val="E5B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29"/>
              <p:cNvSpPr>
                <a:spLocks/>
              </p:cNvSpPr>
              <p:nvPr/>
            </p:nvSpPr>
            <p:spPr bwMode="auto">
              <a:xfrm>
                <a:off x="5180917" y="1621669"/>
                <a:ext cx="188665" cy="358785"/>
              </a:xfrm>
              <a:custGeom>
                <a:avLst/>
                <a:gdLst>
                  <a:gd name="T0" fmla="*/ 87 w 234"/>
                  <a:gd name="T1" fmla="*/ 274 h 445"/>
                  <a:gd name="T2" fmla="*/ 234 w 234"/>
                  <a:gd name="T3" fmla="*/ 170 h 445"/>
                  <a:gd name="T4" fmla="*/ 54 w 234"/>
                  <a:gd name="T5" fmla="*/ 170 h 445"/>
                  <a:gd name="T6" fmla="*/ 0 w 234"/>
                  <a:gd name="T7" fmla="*/ 0 h 445"/>
                  <a:gd name="T8" fmla="*/ 0 w 234"/>
                  <a:gd name="T9" fmla="*/ 341 h 445"/>
                  <a:gd name="T10" fmla="*/ 144 w 234"/>
                  <a:gd name="T11" fmla="*/ 445 h 445"/>
                  <a:gd name="T12" fmla="*/ 87 w 234"/>
                  <a:gd name="T13" fmla="*/ 27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445">
                    <a:moveTo>
                      <a:pt x="87" y="274"/>
                    </a:moveTo>
                    <a:lnTo>
                      <a:pt x="234" y="170"/>
                    </a:lnTo>
                    <a:lnTo>
                      <a:pt x="54" y="170"/>
                    </a:lnTo>
                    <a:lnTo>
                      <a:pt x="0" y="0"/>
                    </a:lnTo>
                    <a:lnTo>
                      <a:pt x="0" y="341"/>
                    </a:lnTo>
                    <a:lnTo>
                      <a:pt x="144" y="445"/>
                    </a:lnTo>
                    <a:lnTo>
                      <a:pt x="87" y="274"/>
                    </a:lnTo>
                    <a:close/>
                  </a:path>
                </a:pathLst>
              </a:custGeom>
              <a:solidFill>
                <a:srgbClr val="C19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1" name="Freeform 8"/>
          <p:cNvSpPr>
            <a:spLocks noEditPoints="1"/>
          </p:cNvSpPr>
          <p:nvPr/>
        </p:nvSpPr>
        <p:spPr bwMode="auto">
          <a:xfrm>
            <a:off x="4737632" y="3156850"/>
            <a:ext cx="684406" cy="786500"/>
          </a:xfrm>
          <a:custGeom>
            <a:avLst/>
            <a:gdLst>
              <a:gd name="T0" fmla="*/ 815 w 905"/>
              <a:gd name="T1" fmla="*/ 135 h 1040"/>
              <a:gd name="T2" fmla="*/ 769 w 905"/>
              <a:gd name="T3" fmla="*/ 135 h 1040"/>
              <a:gd name="T4" fmla="*/ 769 w 905"/>
              <a:gd name="T5" fmla="*/ 905 h 1040"/>
              <a:gd name="T6" fmla="*/ 136 w 905"/>
              <a:gd name="T7" fmla="*/ 905 h 1040"/>
              <a:gd name="T8" fmla="*/ 136 w 905"/>
              <a:gd name="T9" fmla="*/ 950 h 1040"/>
              <a:gd name="T10" fmla="*/ 815 w 905"/>
              <a:gd name="T11" fmla="*/ 950 h 1040"/>
              <a:gd name="T12" fmla="*/ 815 w 905"/>
              <a:gd name="T13" fmla="*/ 135 h 1040"/>
              <a:gd name="T14" fmla="*/ 860 w 905"/>
              <a:gd name="T15" fmla="*/ 225 h 1040"/>
              <a:gd name="T16" fmla="*/ 860 w 905"/>
              <a:gd name="T17" fmla="*/ 995 h 1040"/>
              <a:gd name="T18" fmla="*/ 226 w 905"/>
              <a:gd name="T19" fmla="*/ 995 h 1040"/>
              <a:gd name="T20" fmla="*/ 226 w 905"/>
              <a:gd name="T21" fmla="*/ 1040 h 1040"/>
              <a:gd name="T22" fmla="*/ 905 w 905"/>
              <a:gd name="T23" fmla="*/ 1040 h 1040"/>
              <a:gd name="T24" fmla="*/ 905 w 905"/>
              <a:gd name="T25" fmla="*/ 225 h 1040"/>
              <a:gd name="T26" fmla="*/ 860 w 905"/>
              <a:gd name="T27" fmla="*/ 225 h 1040"/>
              <a:gd name="T28" fmla="*/ 724 w 905"/>
              <a:gd name="T29" fmla="*/ 689 h 1040"/>
              <a:gd name="T30" fmla="*/ 724 w 905"/>
              <a:gd name="T31" fmla="*/ 0 h 1040"/>
              <a:gd name="T32" fmla="*/ 0 w 905"/>
              <a:gd name="T33" fmla="*/ 0 h 1040"/>
              <a:gd name="T34" fmla="*/ 0 w 905"/>
              <a:gd name="T35" fmla="*/ 858 h 1040"/>
              <a:gd name="T36" fmla="*/ 555 w 905"/>
              <a:gd name="T37" fmla="*/ 858 h 1040"/>
              <a:gd name="T38" fmla="*/ 724 w 905"/>
              <a:gd name="T39" fmla="*/ 689 h 1040"/>
              <a:gd name="T40" fmla="*/ 520 w 905"/>
              <a:gd name="T41" fmla="*/ 813 h 1040"/>
              <a:gd name="T42" fmla="*/ 45 w 905"/>
              <a:gd name="T43" fmla="*/ 813 h 1040"/>
              <a:gd name="T44" fmla="*/ 45 w 905"/>
              <a:gd name="T45" fmla="*/ 45 h 1040"/>
              <a:gd name="T46" fmla="*/ 679 w 905"/>
              <a:gd name="T47" fmla="*/ 45 h 1040"/>
              <a:gd name="T48" fmla="*/ 679 w 905"/>
              <a:gd name="T49" fmla="*/ 633 h 1040"/>
              <a:gd name="T50" fmla="*/ 520 w 905"/>
              <a:gd name="T51" fmla="*/ 633 h 1040"/>
              <a:gd name="T52" fmla="*/ 520 w 905"/>
              <a:gd name="T53" fmla="*/ 813 h 1040"/>
              <a:gd name="T54" fmla="*/ 226 w 905"/>
              <a:gd name="T55" fmla="*/ 225 h 1040"/>
              <a:gd name="T56" fmla="*/ 588 w 905"/>
              <a:gd name="T57" fmla="*/ 225 h 1040"/>
              <a:gd name="T58" fmla="*/ 588 w 905"/>
              <a:gd name="T59" fmla="*/ 180 h 1040"/>
              <a:gd name="T60" fmla="*/ 226 w 905"/>
              <a:gd name="T61" fmla="*/ 180 h 1040"/>
              <a:gd name="T62" fmla="*/ 226 w 905"/>
              <a:gd name="T63" fmla="*/ 225 h 1040"/>
              <a:gd name="T64" fmla="*/ 136 w 905"/>
              <a:gd name="T65" fmla="*/ 316 h 1040"/>
              <a:gd name="T66" fmla="*/ 588 w 905"/>
              <a:gd name="T67" fmla="*/ 316 h 1040"/>
              <a:gd name="T68" fmla="*/ 588 w 905"/>
              <a:gd name="T69" fmla="*/ 270 h 1040"/>
              <a:gd name="T70" fmla="*/ 136 w 905"/>
              <a:gd name="T71" fmla="*/ 270 h 1040"/>
              <a:gd name="T72" fmla="*/ 136 w 905"/>
              <a:gd name="T73" fmla="*/ 316 h 1040"/>
              <a:gd name="T74" fmla="*/ 136 w 905"/>
              <a:gd name="T75" fmla="*/ 406 h 1040"/>
              <a:gd name="T76" fmla="*/ 588 w 905"/>
              <a:gd name="T77" fmla="*/ 406 h 1040"/>
              <a:gd name="T78" fmla="*/ 588 w 905"/>
              <a:gd name="T79" fmla="*/ 361 h 1040"/>
              <a:gd name="T80" fmla="*/ 136 w 905"/>
              <a:gd name="T81" fmla="*/ 361 h 1040"/>
              <a:gd name="T82" fmla="*/ 136 w 905"/>
              <a:gd name="T83" fmla="*/ 406 h 1040"/>
              <a:gd name="T84" fmla="*/ 136 w 905"/>
              <a:gd name="T85" fmla="*/ 497 h 1040"/>
              <a:gd name="T86" fmla="*/ 588 w 905"/>
              <a:gd name="T87" fmla="*/ 497 h 1040"/>
              <a:gd name="T88" fmla="*/ 588 w 905"/>
              <a:gd name="T89" fmla="*/ 452 h 1040"/>
              <a:gd name="T90" fmla="*/ 136 w 905"/>
              <a:gd name="T91" fmla="*/ 452 h 1040"/>
              <a:gd name="T92" fmla="*/ 136 w 905"/>
              <a:gd name="T93" fmla="*/ 497 h 1040"/>
              <a:gd name="T94" fmla="*/ 136 w 905"/>
              <a:gd name="T95" fmla="*/ 588 h 1040"/>
              <a:gd name="T96" fmla="*/ 588 w 905"/>
              <a:gd name="T97" fmla="*/ 588 h 1040"/>
              <a:gd name="T98" fmla="*/ 588 w 905"/>
              <a:gd name="T99" fmla="*/ 542 h 1040"/>
              <a:gd name="T100" fmla="*/ 136 w 905"/>
              <a:gd name="T101" fmla="*/ 542 h 1040"/>
              <a:gd name="T102" fmla="*/ 136 w 905"/>
              <a:gd name="T103" fmla="*/ 588 h 1040"/>
              <a:gd name="T104" fmla="*/ 136 w 905"/>
              <a:gd name="T105" fmla="*/ 678 h 1040"/>
              <a:gd name="T106" fmla="*/ 475 w 905"/>
              <a:gd name="T107" fmla="*/ 678 h 1040"/>
              <a:gd name="T108" fmla="*/ 475 w 905"/>
              <a:gd name="T109" fmla="*/ 633 h 1040"/>
              <a:gd name="T110" fmla="*/ 136 w 905"/>
              <a:gd name="T111" fmla="*/ 633 h 1040"/>
              <a:gd name="T112" fmla="*/ 136 w 905"/>
              <a:gd name="T113" fmla="*/ 678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5" h="1040">
                <a:moveTo>
                  <a:pt x="815" y="135"/>
                </a:moveTo>
                <a:lnTo>
                  <a:pt x="769" y="135"/>
                </a:lnTo>
                <a:lnTo>
                  <a:pt x="769" y="905"/>
                </a:lnTo>
                <a:lnTo>
                  <a:pt x="136" y="905"/>
                </a:lnTo>
                <a:lnTo>
                  <a:pt x="136" y="950"/>
                </a:lnTo>
                <a:lnTo>
                  <a:pt x="815" y="950"/>
                </a:lnTo>
                <a:lnTo>
                  <a:pt x="815" y="135"/>
                </a:lnTo>
                <a:close/>
                <a:moveTo>
                  <a:pt x="860" y="225"/>
                </a:moveTo>
                <a:lnTo>
                  <a:pt x="860" y="995"/>
                </a:lnTo>
                <a:lnTo>
                  <a:pt x="226" y="995"/>
                </a:lnTo>
                <a:lnTo>
                  <a:pt x="226" y="1040"/>
                </a:lnTo>
                <a:lnTo>
                  <a:pt x="905" y="1040"/>
                </a:lnTo>
                <a:lnTo>
                  <a:pt x="905" y="225"/>
                </a:lnTo>
                <a:lnTo>
                  <a:pt x="860" y="225"/>
                </a:lnTo>
                <a:close/>
                <a:moveTo>
                  <a:pt x="724" y="689"/>
                </a:moveTo>
                <a:lnTo>
                  <a:pt x="724" y="0"/>
                </a:lnTo>
                <a:lnTo>
                  <a:pt x="0" y="0"/>
                </a:lnTo>
                <a:lnTo>
                  <a:pt x="0" y="858"/>
                </a:lnTo>
                <a:lnTo>
                  <a:pt x="555" y="858"/>
                </a:lnTo>
                <a:lnTo>
                  <a:pt x="724" y="689"/>
                </a:lnTo>
                <a:close/>
                <a:moveTo>
                  <a:pt x="520" y="813"/>
                </a:moveTo>
                <a:lnTo>
                  <a:pt x="45" y="813"/>
                </a:lnTo>
                <a:lnTo>
                  <a:pt x="45" y="45"/>
                </a:lnTo>
                <a:lnTo>
                  <a:pt x="679" y="45"/>
                </a:lnTo>
                <a:lnTo>
                  <a:pt x="679" y="633"/>
                </a:lnTo>
                <a:lnTo>
                  <a:pt x="520" y="633"/>
                </a:lnTo>
                <a:lnTo>
                  <a:pt x="520" y="813"/>
                </a:lnTo>
                <a:close/>
                <a:moveTo>
                  <a:pt x="226" y="225"/>
                </a:moveTo>
                <a:lnTo>
                  <a:pt x="588" y="225"/>
                </a:lnTo>
                <a:lnTo>
                  <a:pt x="588" y="180"/>
                </a:lnTo>
                <a:lnTo>
                  <a:pt x="226" y="180"/>
                </a:lnTo>
                <a:lnTo>
                  <a:pt x="226" y="225"/>
                </a:lnTo>
                <a:close/>
                <a:moveTo>
                  <a:pt x="136" y="316"/>
                </a:moveTo>
                <a:lnTo>
                  <a:pt x="588" y="316"/>
                </a:lnTo>
                <a:lnTo>
                  <a:pt x="588" y="270"/>
                </a:lnTo>
                <a:lnTo>
                  <a:pt x="136" y="270"/>
                </a:lnTo>
                <a:lnTo>
                  <a:pt x="136" y="316"/>
                </a:lnTo>
                <a:close/>
                <a:moveTo>
                  <a:pt x="136" y="406"/>
                </a:moveTo>
                <a:lnTo>
                  <a:pt x="588" y="406"/>
                </a:lnTo>
                <a:lnTo>
                  <a:pt x="588" y="361"/>
                </a:lnTo>
                <a:lnTo>
                  <a:pt x="136" y="361"/>
                </a:lnTo>
                <a:lnTo>
                  <a:pt x="136" y="406"/>
                </a:lnTo>
                <a:close/>
                <a:moveTo>
                  <a:pt x="136" y="497"/>
                </a:moveTo>
                <a:lnTo>
                  <a:pt x="588" y="497"/>
                </a:lnTo>
                <a:lnTo>
                  <a:pt x="588" y="452"/>
                </a:lnTo>
                <a:lnTo>
                  <a:pt x="136" y="452"/>
                </a:lnTo>
                <a:lnTo>
                  <a:pt x="136" y="497"/>
                </a:lnTo>
                <a:close/>
                <a:moveTo>
                  <a:pt x="136" y="588"/>
                </a:moveTo>
                <a:lnTo>
                  <a:pt x="588" y="588"/>
                </a:lnTo>
                <a:lnTo>
                  <a:pt x="588" y="542"/>
                </a:lnTo>
                <a:lnTo>
                  <a:pt x="136" y="542"/>
                </a:lnTo>
                <a:lnTo>
                  <a:pt x="136" y="588"/>
                </a:lnTo>
                <a:close/>
                <a:moveTo>
                  <a:pt x="136" y="678"/>
                </a:moveTo>
                <a:lnTo>
                  <a:pt x="475" y="678"/>
                </a:lnTo>
                <a:lnTo>
                  <a:pt x="475" y="633"/>
                </a:lnTo>
                <a:lnTo>
                  <a:pt x="136" y="633"/>
                </a:lnTo>
                <a:lnTo>
                  <a:pt x="136" y="6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44" name="Group 143"/>
          <p:cNvGrpSpPr/>
          <p:nvPr/>
        </p:nvGrpSpPr>
        <p:grpSpPr>
          <a:xfrm>
            <a:off x="1752600" y="1983271"/>
            <a:ext cx="1502045" cy="1300933"/>
            <a:chOff x="499258" y="1136650"/>
            <a:chExt cx="1502045" cy="1300933"/>
          </a:xfrm>
        </p:grpSpPr>
        <p:grpSp>
          <p:nvGrpSpPr>
            <p:cNvPr id="140" name="Group 139"/>
            <p:cNvGrpSpPr/>
            <p:nvPr/>
          </p:nvGrpSpPr>
          <p:grpSpPr>
            <a:xfrm>
              <a:off x="499258" y="1136650"/>
              <a:ext cx="1502045" cy="1300933"/>
              <a:chOff x="1857485" y="-182578"/>
              <a:chExt cx="9461500" cy="8194675"/>
            </a:xfrm>
          </p:grpSpPr>
          <p:sp>
            <p:nvSpPr>
              <p:cNvPr id="141" name="AutoShape 5"/>
              <p:cNvSpPr>
                <a:spLocks/>
              </p:cNvSpPr>
              <p:nvPr/>
            </p:nvSpPr>
            <p:spPr bwMode="auto">
              <a:xfrm rot="16199985">
                <a:off x="2491691" y="-816784"/>
                <a:ext cx="8193087" cy="94615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600"/>
                    </a:lnTo>
                    <a:lnTo>
                      <a:pt x="0" y="16199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42" name="AutoShape 12"/>
              <p:cNvSpPr>
                <a:spLocks/>
              </p:cNvSpPr>
              <p:nvPr/>
            </p:nvSpPr>
            <p:spPr bwMode="auto">
              <a:xfrm>
                <a:off x="5207110" y="1390634"/>
                <a:ext cx="5786438" cy="6621463"/>
              </a:xfrm>
              <a:custGeom>
                <a:avLst/>
                <a:gdLst>
                  <a:gd name="T0" fmla="*/ 2893219 w 21600"/>
                  <a:gd name="T1" fmla="*/ 3310731 h 21600"/>
                  <a:gd name="T2" fmla="*/ 2893219 w 21600"/>
                  <a:gd name="T3" fmla="*/ 3310731 h 21600"/>
                  <a:gd name="T4" fmla="*/ 2893219 w 21600"/>
                  <a:gd name="T5" fmla="*/ 3310731 h 21600"/>
                  <a:gd name="T6" fmla="*/ 2893219 w 21600"/>
                  <a:gd name="T7" fmla="*/ 331073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039"/>
                    </a:moveTo>
                    <a:lnTo>
                      <a:pt x="13984" y="21600"/>
                    </a:lnTo>
                    <a:lnTo>
                      <a:pt x="3742" y="21600"/>
                    </a:lnTo>
                    <a:lnTo>
                      <a:pt x="0" y="17010"/>
                    </a:lnTo>
                    <a:lnTo>
                      <a:pt x="11883" y="0"/>
                    </a:lnTo>
                    <a:lnTo>
                      <a:pt x="21600" y="1003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 sz="1350"/>
              </a:p>
            </p:txBody>
          </p:sp>
          <p:sp>
            <p:nvSpPr>
              <p:cNvPr id="143" name="AutoShape 13"/>
              <p:cNvSpPr>
                <a:spLocks/>
              </p:cNvSpPr>
              <p:nvPr/>
            </p:nvSpPr>
            <p:spPr bwMode="auto">
              <a:xfrm rot="16199985">
                <a:off x="3769629" y="696103"/>
                <a:ext cx="5635625" cy="65071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21599" y="5400"/>
                    </a:lnTo>
                    <a:lnTo>
                      <a:pt x="21599" y="16200"/>
                    </a:lnTo>
                    <a:lnTo>
                      <a:pt x="10799" y="21600"/>
                    </a:lnTo>
                    <a:lnTo>
                      <a:pt x="0" y="16199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584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584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495" y="1570460"/>
              <a:ext cx="433060" cy="433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9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651511"/>
            <a:ext cx="7143770" cy="45719"/>
            <a:chOff x="914400" y="640081"/>
            <a:chExt cx="7143770" cy="45719"/>
          </a:xfrm>
        </p:grpSpPr>
        <p:grpSp>
          <p:nvGrpSpPr>
            <p:cNvPr id="3" name="Group 2"/>
            <p:cNvGrpSpPr/>
            <p:nvPr/>
          </p:nvGrpSpPr>
          <p:grpSpPr>
            <a:xfrm>
              <a:off x="4501544" y="640081"/>
              <a:ext cx="1771650" cy="45719"/>
              <a:chOff x="3686175" y="1091561"/>
              <a:chExt cx="1771650" cy="6858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286520" y="640081"/>
              <a:ext cx="1771650" cy="45719"/>
              <a:chOff x="3686175" y="1091561"/>
              <a:chExt cx="1771650" cy="685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14400" y="640081"/>
              <a:ext cx="1771650" cy="45719"/>
              <a:chOff x="3686175" y="1091561"/>
              <a:chExt cx="1771650" cy="685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699376" y="640081"/>
              <a:ext cx="1771650" cy="45719"/>
              <a:chOff x="3686175" y="1091561"/>
              <a:chExt cx="1771650" cy="6858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5" y="-19050"/>
            <a:ext cx="2200660" cy="67056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948790" y="4933950"/>
            <a:ext cx="7143770" cy="45719"/>
            <a:chOff x="914400" y="640081"/>
            <a:chExt cx="7143770" cy="45719"/>
          </a:xfrm>
        </p:grpSpPr>
        <p:grpSp>
          <p:nvGrpSpPr>
            <p:cNvPr id="29" name="Group 28"/>
            <p:cNvGrpSpPr/>
            <p:nvPr/>
          </p:nvGrpSpPr>
          <p:grpSpPr>
            <a:xfrm>
              <a:off x="4501544" y="640081"/>
              <a:ext cx="1771650" cy="45719"/>
              <a:chOff x="3686175" y="1091561"/>
              <a:chExt cx="1771650" cy="6858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86520" y="640081"/>
              <a:ext cx="1771650" cy="45719"/>
              <a:chOff x="3686175" y="1091561"/>
              <a:chExt cx="1771650" cy="6858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14400" y="640081"/>
              <a:ext cx="1771650" cy="45719"/>
              <a:chOff x="3686175" y="1091561"/>
              <a:chExt cx="1771650" cy="6858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699376" y="640081"/>
              <a:ext cx="1771650" cy="45719"/>
              <a:chOff x="3686175" y="1091561"/>
              <a:chExt cx="1771650" cy="6858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853138" y="209550"/>
            <a:ext cx="4074449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Web Based and Mobile Ready</a:t>
            </a:r>
            <a:endParaRPr lang="en-US" sz="2400" b="1" spc="-15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6" name="mockup_0018_iMac-_FRONT.png"/>
          <p:cNvPicPr/>
          <p:nvPr/>
        </p:nvPicPr>
        <p:blipFill>
          <a:blip r:embed="rId3">
            <a:extLst/>
          </a:blip>
          <a:srcRect b="8147"/>
          <a:stretch>
            <a:fillRect/>
          </a:stretch>
        </p:blipFill>
        <p:spPr>
          <a:xfrm>
            <a:off x="3016349" y="1526391"/>
            <a:ext cx="3014604" cy="255991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59" name="Group 58"/>
          <p:cNvGrpSpPr/>
          <p:nvPr/>
        </p:nvGrpSpPr>
        <p:grpSpPr>
          <a:xfrm>
            <a:off x="5202791" y="2441977"/>
            <a:ext cx="3037895" cy="1715682"/>
            <a:chOff x="1763687" y="1124744"/>
            <a:chExt cx="5652563" cy="3166094"/>
          </a:xfrm>
        </p:grpSpPr>
        <p:sp>
          <p:nvSpPr>
            <p:cNvPr id="61" name="Rectangle 60"/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3" descr="F:\Trabajos\Envato\Graphic River\Duckson\Elements\lapto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7" y="1124744"/>
              <a:ext cx="5652563" cy="3166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5" name="Mini-iPad-B&amp;W-Mockup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36032" y="2463973"/>
            <a:ext cx="1104826" cy="160418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2942744"/>
            <a:ext cx="597378" cy="1200835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3657600" y="1962150"/>
            <a:ext cx="1678665" cy="10464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Algerian" pitchFamily="82" charset="0"/>
              </a:defRPr>
            </a:lvl1pPr>
          </a:lstStyle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spc="-150" dirty="0" smtClean="0">
                <a:solidFill>
                  <a:srgbClr val="92D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Web Based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spc="-150" dirty="0" smtClean="0">
                <a:solidFill>
                  <a:srgbClr val="92D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&amp;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spc="-150" dirty="0" smtClean="0">
                <a:solidFill>
                  <a:srgbClr val="92D05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Mobile Ready</a:t>
            </a:r>
            <a:endParaRPr lang="en-US" sz="2000" b="1" spc="-150" dirty="0">
              <a:solidFill>
                <a:srgbClr val="92D05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77540" y="2590008"/>
            <a:ext cx="1021924" cy="13533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594122"/>
          </a:xfrm>
        </p:spPr>
        <p:txBody>
          <a:bodyPr/>
          <a:lstStyle/>
          <a:p>
            <a:r>
              <a:rPr lang="en-US" sz="1500" dirty="0"/>
              <a:t>The current U.S. reality: only 40% of 27-year olds have earned an A.A. degree or higher</a:t>
            </a:r>
          </a:p>
        </p:txBody>
      </p:sp>
      <p:pic>
        <p:nvPicPr>
          <p:cNvPr id="5" name="Picture 4" descr="figure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914401"/>
            <a:ext cx="5886450" cy="3388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900" y="4514851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solidFill>
                  <a:srgbClr val="191919"/>
                </a:solidFill>
              </a:rPr>
              <a:t>Note: Represents data collected in surveys between 2006-2008; GED is approximation based on data from GED Testing Program.</a:t>
            </a:r>
            <a:br>
              <a:rPr lang="en-US" sz="900" baseline="30000" dirty="0">
                <a:solidFill>
                  <a:srgbClr val="191919"/>
                </a:solidFill>
              </a:rPr>
            </a:br>
            <a:r>
              <a:rPr lang="en-US" sz="900" baseline="30000" dirty="0">
                <a:solidFill>
                  <a:srgbClr val="191919"/>
                </a:solidFill>
              </a:rPr>
              <a:t>Source: Current Population Survey Annual Social and Economic Supplement.</a:t>
            </a:r>
          </a:p>
        </p:txBody>
      </p:sp>
    </p:spTree>
    <p:extLst>
      <p:ext uri="{BB962C8B-B14F-4D97-AF65-F5344CB8AC3E}">
        <p14:creationId xmlns:p14="http://schemas.microsoft.com/office/powerpoint/2010/main" val="5990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651511"/>
            <a:ext cx="7143770" cy="45719"/>
            <a:chOff x="914400" y="640081"/>
            <a:chExt cx="7143770" cy="45719"/>
          </a:xfrm>
        </p:grpSpPr>
        <p:grpSp>
          <p:nvGrpSpPr>
            <p:cNvPr id="3" name="Group 2"/>
            <p:cNvGrpSpPr/>
            <p:nvPr/>
          </p:nvGrpSpPr>
          <p:grpSpPr>
            <a:xfrm>
              <a:off x="4501544" y="640081"/>
              <a:ext cx="1771650" cy="45719"/>
              <a:chOff x="3686175" y="1091561"/>
              <a:chExt cx="1771650" cy="6858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286520" y="640081"/>
              <a:ext cx="1771650" cy="45719"/>
              <a:chOff x="3686175" y="1091561"/>
              <a:chExt cx="1771650" cy="685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14400" y="640081"/>
              <a:ext cx="1771650" cy="45719"/>
              <a:chOff x="3686175" y="1091561"/>
              <a:chExt cx="1771650" cy="685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699376" y="640081"/>
              <a:ext cx="1771650" cy="45719"/>
              <a:chOff x="3686175" y="1091561"/>
              <a:chExt cx="1771650" cy="6858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5" y="-19050"/>
            <a:ext cx="2200660" cy="67056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948790" y="4933950"/>
            <a:ext cx="7143770" cy="45719"/>
            <a:chOff x="914400" y="640081"/>
            <a:chExt cx="7143770" cy="45719"/>
          </a:xfrm>
        </p:grpSpPr>
        <p:grpSp>
          <p:nvGrpSpPr>
            <p:cNvPr id="29" name="Group 28"/>
            <p:cNvGrpSpPr/>
            <p:nvPr/>
          </p:nvGrpSpPr>
          <p:grpSpPr>
            <a:xfrm>
              <a:off x="4501544" y="640081"/>
              <a:ext cx="1771650" cy="45719"/>
              <a:chOff x="3686175" y="1091561"/>
              <a:chExt cx="1771650" cy="6858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86520" y="640081"/>
              <a:ext cx="1771650" cy="45719"/>
              <a:chOff x="3686175" y="1091561"/>
              <a:chExt cx="1771650" cy="6858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14400" y="640081"/>
              <a:ext cx="1771650" cy="45719"/>
              <a:chOff x="3686175" y="1091561"/>
              <a:chExt cx="1771650" cy="6858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699376" y="640081"/>
              <a:ext cx="1771650" cy="45719"/>
              <a:chOff x="3686175" y="1091561"/>
              <a:chExt cx="1771650" cy="6858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grpSp>
        <p:nvGrpSpPr>
          <p:cNvPr id="239" name="Group 238"/>
          <p:cNvGrpSpPr/>
          <p:nvPr/>
        </p:nvGrpSpPr>
        <p:grpSpPr>
          <a:xfrm>
            <a:off x="1365241" y="1809750"/>
            <a:ext cx="1377959" cy="1447800"/>
            <a:chOff x="999581" y="3181350"/>
            <a:chExt cx="1377959" cy="1447800"/>
          </a:xfrm>
          <a:solidFill>
            <a:srgbClr val="92D050"/>
          </a:solidFill>
        </p:grpSpPr>
        <p:sp>
          <p:nvSpPr>
            <p:cNvPr id="124" name="Oval 123"/>
            <p:cNvSpPr/>
            <p:nvPr/>
          </p:nvSpPr>
          <p:spPr>
            <a:xfrm>
              <a:off x="999581" y="4224183"/>
              <a:ext cx="1377959" cy="404967"/>
            </a:xfrm>
            <a:prstGeom prst="ellipse">
              <a:avLst/>
            </a:prstGeom>
            <a:grpFill/>
            <a:ln w="34925">
              <a:noFill/>
            </a:ln>
            <a:effectLst/>
            <a:scene3d>
              <a:camera prst="perspectiveFront" fov="0">
                <a:rot lat="19086000" lon="0" rev="0"/>
              </a:camera>
              <a:lightRig rig="sunrise" dir="t"/>
            </a:scene3d>
            <a:sp3d extrusionH="2095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5" name="Oval 124"/>
            <p:cNvSpPr/>
            <p:nvPr/>
          </p:nvSpPr>
          <p:spPr>
            <a:xfrm>
              <a:off x="999581" y="4003854"/>
              <a:ext cx="1377959" cy="404967"/>
            </a:xfrm>
            <a:prstGeom prst="ellipse">
              <a:avLst/>
            </a:prstGeom>
            <a:grpFill/>
            <a:ln w="34925">
              <a:noFill/>
            </a:ln>
            <a:effectLst/>
            <a:scene3d>
              <a:camera prst="perspectiveFront" fov="0">
                <a:rot lat="19086000" lon="0" rev="0"/>
              </a:camera>
              <a:lightRig rig="sunrise" dir="t"/>
            </a:scene3d>
            <a:sp3d extrusionH="2095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6" name="Oval 125"/>
            <p:cNvSpPr/>
            <p:nvPr/>
          </p:nvSpPr>
          <p:spPr>
            <a:xfrm>
              <a:off x="999581" y="3781068"/>
              <a:ext cx="1377959" cy="404967"/>
            </a:xfrm>
            <a:prstGeom prst="ellipse">
              <a:avLst/>
            </a:prstGeom>
            <a:grpFill/>
            <a:ln w="34925">
              <a:noFill/>
            </a:ln>
            <a:effectLst/>
            <a:scene3d>
              <a:camera prst="perspectiveFront" fov="0">
                <a:rot lat="19086000" lon="0" rev="0"/>
              </a:camera>
              <a:lightRig rig="sunrise" dir="t"/>
            </a:scene3d>
            <a:sp3d extrusionH="2095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7" name="Oval 126"/>
            <p:cNvSpPr/>
            <p:nvPr/>
          </p:nvSpPr>
          <p:spPr>
            <a:xfrm>
              <a:off x="999581" y="3575891"/>
              <a:ext cx="1377959" cy="404967"/>
            </a:xfrm>
            <a:prstGeom prst="ellipse">
              <a:avLst/>
            </a:prstGeom>
            <a:grpFill/>
            <a:ln w="34925">
              <a:noFill/>
            </a:ln>
            <a:effectLst/>
            <a:scene3d>
              <a:camera prst="perspectiveFront" fov="0">
                <a:rot lat="19086000" lon="0" rev="0"/>
              </a:camera>
              <a:lightRig rig="sunrise" dir="t"/>
            </a:scene3d>
            <a:sp3d extrusionH="2095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8" name="Oval 127"/>
            <p:cNvSpPr/>
            <p:nvPr/>
          </p:nvSpPr>
          <p:spPr>
            <a:xfrm>
              <a:off x="999581" y="3373408"/>
              <a:ext cx="1377959" cy="404967"/>
            </a:xfrm>
            <a:prstGeom prst="ellipse">
              <a:avLst/>
            </a:prstGeom>
            <a:grpFill/>
            <a:ln w="34925">
              <a:noFill/>
            </a:ln>
            <a:effectLst/>
            <a:scene3d>
              <a:camera prst="perspectiveFront" fov="0">
                <a:rot lat="19086000" lon="0" rev="0"/>
              </a:camera>
              <a:lightRig rig="sunrise" dir="t"/>
            </a:scene3d>
            <a:sp3d extrusionH="2095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9" name="Oval 128"/>
            <p:cNvSpPr/>
            <p:nvPr/>
          </p:nvSpPr>
          <p:spPr>
            <a:xfrm>
              <a:off x="999581" y="3181350"/>
              <a:ext cx="1377959" cy="404967"/>
            </a:xfrm>
            <a:prstGeom prst="ellipse">
              <a:avLst/>
            </a:prstGeom>
            <a:grpFill/>
            <a:ln w="34925">
              <a:noFill/>
            </a:ln>
            <a:effectLst/>
            <a:scene3d>
              <a:camera prst="perspectiveFront" fov="0">
                <a:rot lat="19086000" lon="0" rev="0"/>
              </a:camera>
              <a:lightRig rig="sunrise" dir="t"/>
            </a:scene3d>
            <a:sp3d extrusionH="2095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135" name="Snip Diagonal Corner Rectangle 134"/>
          <p:cNvSpPr/>
          <p:nvPr/>
        </p:nvSpPr>
        <p:spPr>
          <a:xfrm>
            <a:off x="1128424" y="3459622"/>
            <a:ext cx="1843376" cy="483728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Develop Anchors </a:t>
            </a:r>
            <a:endParaRPr lang="en-US" sz="900" b="1" dirty="0" smtClean="0">
              <a:solidFill>
                <a:schemeClr val="bg1">
                  <a:lumMod val="9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around </a:t>
            </a:r>
            <a:r>
              <a:rPr lang="en-US" sz="900" b="1" dirty="0" err="1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Onet</a:t>
            </a: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Skills 1-5</a:t>
            </a:r>
            <a:endParaRPr lang="en-US" sz="900" b="1" dirty="0">
              <a:solidFill>
                <a:schemeClr val="bg1">
                  <a:lumMod val="9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6" name="Snip Diagonal Corner Rectangle 135"/>
          <p:cNvSpPr/>
          <p:nvPr/>
        </p:nvSpPr>
        <p:spPr>
          <a:xfrm>
            <a:off x="4385913" y="1459556"/>
            <a:ext cx="2613294" cy="483728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Develop Anchors </a:t>
            </a: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around </a:t>
            </a:r>
            <a:r>
              <a:rPr lang="en-US" sz="900" b="1" dirty="0" err="1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Onet</a:t>
            </a: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Skills 1-5</a:t>
            </a:r>
            <a:endParaRPr lang="en-US" sz="900" b="1" dirty="0">
              <a:solidFill>
                <a:schemeClr val="bg1">
                  <a:lumMod val="9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7" name="Snip Diagonal Corner Rectangle 136"/>
          <p:cNvSpPr/>
          <p:nvPr/>
        </p:nvSpPr>
        <p:spPr>
          <a:xfrm>
            <a:off x="4385913" y="3333750"/>
            <a:ext cx="2613294" cy="483728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Production Cycle</a:t>
            </a:r>
            <a:endParaRPr lang="en-US" sz="900" b="1" dirty="0">
              <a:solidFill>
                <a:schemeClr val="bg1">
                  <a:lumMod val="9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38" name="Elbow Connector 137"/>
          <p:cNvCxnSpPr>
            <a:endCxn id="136" idx="2"/>
          </p:cNvCxnSpPr>
          <p:nvPr/>
        </p:nvCxnSpPr>
        <p:spPr>
          <a:xfrm flipV="1">
            <a:off x="2743200" y="1701420"/>
            <a:ext cx="1642713" cy="9308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>
            <a:endCxn id="137" idx="2"/>
          </p:cNvCxnSpPr>
          <p:nvPr/>
        </p:nvCxnSpPr>
        <p:spPr>
          <a:xfrm>
            <a:off x="2743200" y="2632254"/>
            <a:ext cx="1642713" cy="9433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838200" y="267385"/>
            <a:ext cx="487563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Develop Anchors </a:t>
            </a:r>
            <a:r>
              <a:rPr lang="en-US" sz="22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around </a:t>
            </a:r>
            <a:r>
              <a:rPr lang="en-US" sz="2200" b="1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Onet</a:t>
            </a:r>
            <a:r>
              <a:rPr lang="en-US" sz="22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Skills </a:t>
            </a:r>
            <a:r>
              <a:rPr lang="en-US" sz="22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1-5</a:t>
            </a:r>
            <a:endParaRPr lang="en-US" sz="2200" b="1" spc="-15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651511"/>
            <a:ext cx="7143770" cy="45719"/>
            <a:chOff x="914400" y="640081"/>
            <a:chExt cx="7143770" cy="45719"/>
          </a:xfrm>
        </p:grpSpPr>
        <p:grpSp>
          <p:nvGrpSpPr>
            <p:cNvPr id="3" name="Group 2"/>
            <p:cNvGrpSpPr/>
            <p:nvPr/>
          </p:nvGrpSpPr>
          <p:grpSpPr>
            <a:xfrm>
              <a:off x="4501544" y="640081"/>
              <a:ext cx="1771650" cy="45719"/>
              <a:chOff x="3686175" y="1091561"/>
              <a:chExt cx="1771650" cy="6858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286520" y="640081"/>
              <a:ext cx="1771650" cy="45719"/>
              <a:chOff x="3686175" y="1091561"/>
              <a:chExt cx="1771650" cy="685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14400" y="640081"/>
              <a:ext cx="1771650" cy="45719"/>
              <a:chOff x="3686175" y="1091561"/>
              <a:chExt cx="1771650" cy="685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699376" y="640081"/>
              <a:ext cx="1771650" cy="45719"/>
              <a:chOff x="3686175" y="1091561"/>
              <a:chExt cx="1771650" cy="6858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5" y="-19050"/>
            <a:ext cx="2200660" cy="67056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948790" y="4933950"/>
            <a:ext cx="7143770" cy="45719"/>
            <a:chOff x="914400" y="640081"/>
            <a:chExt cx="7143770" cy="45719"/>
          </a:xfrm>
        </p:grpSpPr>
        <p:grpSp>
          <p:nvGrpSpPr>
            <p:cNvPr id="29" name="Group 28"/>
            <p:cNvGrpSpPr/>
            <p:nvPr/>
          </p:nvGrpSpPr>
          <p:grpSpPr>
            <a:xfrm>
              <a:off x="4501544" y="640081"/>
              <a:ext cx="1771650" cy="45719"/>
              <a:chOff x="3686175" y="1091561"/>
              <a:chExt cx="1771650" cy="6858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86520" y="640081"/>
              <a:ext cx="1771650" cy="45719"/>
              <a:chOff x="3686175" y="1091561"/>
              <a:chExt cx="1771650" cy="6858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914400" y="640081"/>
              <a:ext cx="1771650" cy="45719"/>
              <a:chOff x="3686175" y="1091561"/>
              <a:chExt cx="1771650" cy="6858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699376" y="640081"/>
              <a:ext cx="1771650" cy="45719"/>
              <a:chOff x="3686175" y="1091561"/>
              <a:chExt cx="1771650" cy="6858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686175" y="1091561"/>
                <a:ext cx="342900" cy="685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043363" y="1091561"/>
                <a:ext cx="342900" cy="685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400550" y="1091561"/>
                <a:ext cx="342900" cy="6858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757738" y="1091561"/>
                <a:ext cx="342900" cy="6858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14925" y="1091561"/>
                <a:ext cx="342900" cy="68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/>
              </a:p>
            </p:txBody>
          </p:sp>
        </p:grpSp>
      </p:grpSp>
      <p:grpSp>
        <p:nvGrpSpPr>
          <p:cNvPr id="239" name="Group 238"/>
          <p:cNvGrpSpPr/>
          <p:nvPr/>
        </p:nvGrpSpPr>
        <p:grpSpPr>
          <a:xfrm>
            <a:off x="770217" y="1809750"/>
            <a:ext cx="1377959" cy="1447800"/>
            <a:chOff x="999581" y="3181350"/>
            <a:chExt cx="1377959" cy="1447800"/>
          </a:xfrm>
          <a:solidFill>
            <a:srgbClr val="0070C0"/>
          </a:solidFill>
        </p:grpSpPr>
        <p:sp>
          <p:nvSpPr>
            <p:cNvPr id="124" name="Oval 123"/>
            <p:cNvSpPr/>
            <p:nvPr/>
          </p:nvSpPr>
          <p:spPr>
            <a:xfrm>
              <a:off x="999581" y="4224183"/>
              <a:ext cx="1377959" cy="404967"/>
            </a:xfrm>
            <a:prstGeom prst="ellipse">
              <a:avLst/>
            </a:prstGeom>
            <a:grpFill/>
            <a:ln w="34925">
              <a:noFill/>
            </a:ln>
            <a:effectLst/>
            <a:scene3d>
              <a:camera prst="perspectiveFront" fov="0">
                <a:rot lat="19086000" lon="0" rev="0"/>
              </a:camera>
              <a:lightRig rig="sunrise" dir="t"/>
            </a:scene3d>
            <a:sp3d extrusionH="2095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5" name="Oval 124"/>
            <p:cNvSpPr/>
            <p:nvPr/>
          </p:nvSpPr>
          <p:spPr>
            <a:xfrm>
              <a:off x="999581" y="4003854"/>
              <a:ext cx="1377959" cy="404967"/>
            </a:xfrm>
            <a:prstGeom prst="ellipse">
              <a:avLst/>
            </a:prstGeom>
            <a:grpFill/>
            <a:ln w="34925">
              <a:noFill/>
            </a:ln>
            <a:effectLst/>
            <a:scene3d>
              <a:camera prst="perspectiveFront" fov="0">
                <a:rot lat="19086000" lon="0" rev="0"/>
              </a:camera>
              <a:lightRig rig="sunrise" dir="t"/>
            </a:scene3d>
            <a:sp3d extrusionH="2095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6" name="Oval 125"/>
            <p:cNvSpPr/>
            <p:nvPr/>
          </p:nvSpPr>
          <p:spPr>
            <a:xfrm>
              <a:off x="999581" y="3781068"/>
              <a:ext cx="1377959" cy="404967"/>
            </a:xfrm>
            <a:prstGeom prst="ellipse">
              <a:avLst/>
            </a:prstGeom>
            <a:grpFill/>
            <a:ln w="34925">
              <a:noFill/>
            </a:ln>
            <a:effectLst/>
            <a:scene3d>
              <a:camera prst="perspectiveFront" fov="0">
                <a:rot lat="19086000" lon="0" rev="0"/>
              </a:camera>
              <a:lightRig rig="sunrise" dir="t"/>
            </a:scene3d>
            <a:sp3d extrusionH="2095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7" name="Oval 126"/>
            <p:cNvSpPr/>
            <p:nvPr/>
          </p:nvSpPr>
          <p:spPr>
            <a:xfrm>
              <a:off x="999581" y="3575891"/>
              <a:ext cx="1377959" cy="404967"/>
            </a:xfrm>
            <a:prstGeom prst="ellipse">
              <a:avLst/>
            </a:prstGeom>
            <a:grpFill/>
            <a:ln w="34925">
              <a:noFill/>
            </a:ln>
            <a:effectLst/>
            <a:scene3d>
              <a:camera prst="perspectiveFront" fov="0">
                <a:rot lat="19086000" lon="0" rev="0"/>
              </a:camera>
              <a:lightRig rig="sunrise" dir="t"/>
            </a:scene3d>
            <a:sp3d extrusionH="2095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8" name="Oval 127"/>
            <p:cNvSpPr/>
            <p:nvPr/>
          </p:nvSpPr>
          <p:spPr>
            <a:xfrm>
              <a:off x="999581" y="3373408"/>
              <a:ext cx="1377959" cy="404967"/>
            </a:xfrm>
            <a:prstGeom prst="ellipse">
              <a:avLst/>
            </a:prstGeom>
            <a:grpFill/>
            <a:ln w="34925">
              <a:noFill/>
            </a:ln>
            <a:effectLst/>
            <a:scene3d>
              <a:camera prst="perspectiveFront" fov="0">
                <a:rot lat="19086000" lon="0" rev="0"/>
              </a:camera>
              <a:lightRig rig="sunrise" dir="t"/>
            </a:scene3d>
            <a:sp3d extrusionH="2095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9" name="Oval 128"/>
            <p:cNvSpPr/>
            <p:nvPr/>
          </p:nvSpPr>
          <p:spPr>
            <a:xfrm>
              <a:off x="999581" y="3181350"/>
              <a:ext cx="1377959" cy="404967"/>
            </a:xfrm>
            <a:prstGeom prst="ellipse">
              <a:avLst/>
            </a:prstGeom>
            <a:grpFill/>
            <a:ln w="34925">
              <a:noFill/>
            </a:ln>
            <a:effectLst/>
            <a:scene3d>
              <a:camera prst="perspectiveFront" fov="0">
                <a:rot lat="19086000" lon="0" rev="0"/>
              </a:camera>
              <a:lightRig rig="sunrise" dir="t"/>
            </a:scene3d>
            <a:sp3d extrusionH="20955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135" name="Snip Diagonal Corner Rectangle 134"/>
          <p:cNvSpPr/>
          <p:nvPr/>
        </p:nvSpPr>
        <p:spPr>
          <a:xfrm>
            <a:off x="533400" y="3459622"/>
            <a:ext cx="1843376" cy="483728"/>
          </a:xfrm>
          <a:prstGeom prst="snip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Develop 16 Career Pathways</a:t>
            </a:r>
            <a:endParaRPr lang="en-US" sz="900" b="1" dirty="0">
              <a:solidFill>
                <a:schemeClr val="bg1">
                  <a:lumMod val="9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6" name="Text Box 7"/>
          <p:cNvSpPr txBox="1">
            <a:spLocks noChangeArrowheads="1"/>
          </p:cNvSpPr>
          <p:nvPr/>
        </p:nvSpPr>
        <p:spPr bwMode="auto">
          <a:xfrm>
            <a:off x="838200" y="267385"/>
            <a:ext cx="3932038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22860" rIns="45720" bIns="2286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Develop 16 Career Pathways</a:t>
            </a:r>
            <a:endParaRPr lang="en-US" sz="2400" b="1" spc="-150" dirty="0">
              <a:solidFill>
                <a:schemeClr val="tx1">
                  <a:lumMod val="50000"/>
                  <a:lumOff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525374" y="971550"/>
            <a:ext cx="3161426" cy="3505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Agriculture, Food &amp; Natural Resources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Architecture &amp; Construction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Arts, A/V technology &amp; Communications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Business Management &amp; Administration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Education &amp; Training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Finance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Government &amp; Public Administration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Health Science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Hospitality &amp; Tourism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Human Services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Information Technology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Law, Public Safety, Corrections &amp; Security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Manufacturing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Marketing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Science, Technology, Engineering &amp; Mathematics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Transportation, Distribution &amp; Logistics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2288071" y="2307145"/>
            <a:ext cx="1230744" cy="650218"/>
            <a:chOff x="4876104" y="1581159"/>
            <a:chExt cx="4186078" cy="2237967"/>
          </a:xfrm>
        </p:grpSpPr>
        <p:sp>
          <p:nvSpPr>
            <p:cNvPr id="71" name="Freeform 5"/>
            <p:cNvSpPr>
              <a:spLocks/>
            </p:cNvSpPr>
            <p:nvPr/>
          </p:nvSpPr>
          <p:spPr bwMode="auto">
            <a:xfrm>
              <a:off x="4876104" y="1581159"/>
              <a:ext cx="4186078" cy="2237967"/>
            </a:xfrm>
            <a:custGeom>
              <a:avLst/>
              <a:gdLst>
                <a:gd name="T0" fmla="*/ 2484 w 2484"/>
                <a:gd name="T1" fmla="*/ 660 h 1328"/>
                <a:gd name="T2" fmla="*/ 1826 w 2484"/>
                <a:gd name="T3" fmla="*/ 0 h 1328"/>
                <a:gd name="T4" fmla="*/ 1826 w 2484"/>
                <a:gd name="T5" fmla="*/ 243 h 1328"/>
                <a:gd name="T6" fmla="*/ 0 w 2484"/>
                <a:gd name="T7" fmla="*/ 243 h 1328"/>
                <a:gd name="T8" fmla="*/ 0 w 2484"/>
                <a:gd name="T9" fmla="*/ 1077 h 1328"/>
                <a:gd name="T10" fmla="*/ 1826 w 2484"/>
                <a:gd name="T11" fmla="*/ 1077 h 1328"/>
                <a:gd name="T12" fmla="*/ 1826 w 2484"/>
                <a:gd name="T13" fmla="*/ 1328 h 1328"/>
                <a:gd name="T14" fmla="*/ 2484 w 2484"/>
                <a:gd name="T15" fmla="*/ 66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4" h="1328">
                  <a:moveTo>
                    <a:pt x="2484" y="660"/>
                  </a:moveTo>
                  <a:lnTo>
                    <a:pt x="1826" y="0"/>
                  </a:lnTo>
                  <a:lnTo>
                    <a:pt x="1826" y="243"/>
                  </a:lnTo>
                  <a:lnTo>
                    <a:pt x="0" y="243"/>
                  </a:lnTo>
                  <a:lnTo>
                    <a:pt x="0" y="1077"/>
                  </a:lnTo>
                  <a:lnTo>
                    <a:pt x="1826" y="1077"/>
                  </a:lnTo>
                  <a:lnTo>
                    <a:pt x="1826" y="1328"/>
                  </a:lnTo>
                  <a:lnTo>
                    <a:pt x="2484" y="660"/>
                  </a:lnTo>
                  <a:close/>
                </a:path>
              </a:pathLst>
            </a:custGeom>
            <a:solidFill>
              <a:srgbClr val="F49D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7683275" y="2451822"/>
              <a:ext cx="467795" cy="425940"/>
              <a:chOff x="7502526" y="2405063"/>
              <a:chExt cx="301625" cy="274638"/>
            </a:xfrm>
            <a:solidFill>
              <a:srgbClr val="F49D15"/>
            </a:solidFill>
          </p:grpSpPr>
          <p:sp>
            <p:nvSpPr>
              <p:cNvPr id="74" name="Freeform 112"/>
              <p:cNvSpPr>
                <a:spLocks/>
              </p:cNvSpPr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6" name="Freeform 114"/>
              <p:cNvSpPr>
                <a:spLocks/>
              </p:cNvSpPr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7" name="Freeform 115"/>
              <p:cNvSpPr>
                <a:spLocks/>
              </p:cNvSpPr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8" name="Freeform 116"/>
              <p:cNvSpPr>
                <a:spLocks/>
              </p:cNvSpPr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79" name="Freeform 117"/>
              <p:cNvSpPr>
                <a:spLocks/>
              </p:cNvSpPr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80" name="Freeform 118"/>
              <p:cNvSpPr>
                <a:spLocks/>
              </p:cNvSpPr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3657600" y="1324428"/>
            <a:ext cx="1733550" cy="2789516"/>
            <a:chOff x="4513262" y="1136725"/>
            <a:chExt cx="3302001" cy="5313363"/>
          </a:xfrm>
        </p:grpSpPr>
        <p:grpSp>
          <p:nvGrpSpPr>
            <p:cNvPr id="83" name="组合 208"/>
            <p:cNvGrpSpPr/>
            <p:nvPr/>
          </p:nvGrpSpPr>
          <p:grpSpPr>
            <a:xfrm>
              <a:off x="6096000" y="4322838"/>
              <a:ext cx="184150" cy="644525"/>
              <a:chOff x="2752726" y="4344988"/>
              <a:chExt cx="184150" cy="64452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01" name="Freeform 101"/>
              <p:cNvSpPr>
                <a:spLocks/>
              </p:cNvSpPr>
              <p:nvPr/>
            </p:nvSpPr>
            <p:spPr bwMode="auto">
              <a:xfrm>
                <a:off x="2762251" y="4427538"/>
                <a:ext cx="174625" cy="519113"/>
              </a:xfrm>
              <a:custGeom>
                <a:avLst/>
                <a:gdLst>
                  <a:gd name="T0" fmla="*/ 34 w 110"/>
                  <a:gd name="T1" fmla="*/ 267 h 327"/>
                  <a:gd name="T2" fmla="*/ 67 w 110"/>
                  <a:gd name="T3" fmla="*/ 327 h 327"/>
                  <a:gd name="T4" fmla="*/ 95 w 110"/>
                  <a:gd name="T5" fmla="*/ 323 h 327"/>
                  <a:gd name="T6" fmla="*/ 110 w 110"/>
                  <a:gd name="T7" fmla="*/ 256 h 327"/>
                  <a:gd name="T8" fmla="*/ 76 w 110"/>
                  <a:gd name="T9" fmla="*/ 0 h 327"/>
                  <a:gd name="T10" fmla="*/ 0 w 110"/>
                  <a:gd name="T11" fmla="*/ 10 h 327"/>
                  <a:gd name="T12" fmla="*/ 34 w 110"/>
                  <a:gd name="T13" fmla="*/ 26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327">
                    <a:moveTo>
                      <a:pt x="34" y="267"/>
                    </a:moveTo>
                    <a:lnTo>
                      <a:pt x="67" y="327"/>
                    </a:lnTo>
                    <a:lnTo>
                      <a:pt x="95" y="323"/>
                    </a:lnTo>
                    <a:lnTo>
                      <a:pt x="110" y="256"/>
                    </a:lnTo>
                    <a:lnTo>
                      <a:pt x="76" y="0"/>
                    </a:lnTo>
                    <a:lnTo>
                      <a:pt x="0" y="10"/>
                    </a:lnTo>
                    <a:lnTo>
                      <a:pt x="34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02"/>
              <p:cNvSpPr>
                <a:spLocks/>
              </p:cNvSpPr>
              <p:nvPr/>
            </p:nvSpPr>
            <p:spPr bwMode="auto">
              <a:xfrm>
                <a:off x="2754313" y="4344988"/>
                <a:ext cx="128588" cy="146050"/>
              </a:xfrm>
              <a:custGeom>
                <a:avLst/>
                <a:gdLst>
                  <a:gd name="T0" fmla="*/ 5 w 81"/>
                  <a:gd name="T1" fmla="*/ 58 h 92"/>
                  <a:gd name="T2" fmla="*/ 5 w 81"/>
                  <a:gd name="T3" fmla="*/ 58 h 92"/>
                  <a:gd name="T4" fmla="*/ 7 w 81"/>
                  <a:gd name="T5" fmla="*/ 66 h 92"/>
                  <a:gd name="T6" fmla="*/ 10 w 81"/>
                  <a:gd name="T7" fmla="*/ 73 h 92"/>
                  <a:gd name="T8" fmla="*/ 15 w 81"/>
                  <a:gd name="T9" fmla="*/ 78 h 92"/>
                  <a:gd name="T10" fmla="*/ 20 w 81"/>
                  <a:gd name="T11" fmla="*/ 84 h 92"/>
                  <a:gd name="T12" fmla="*/ 26 w 81"/>
                  <a:gd name="T13" fmla="*/ 88 h 92"/>
                  <a:gd name="T14" fmla="*/ 33 w 81"/>
                  <a:gd name="T15" fmla="*/ 90 h 92"/>
                  <a:gd name="T16" fmla="*/ 39 w 81"/>
                  <a:gd name="T17" fmla="*/ 92 h 92"/>
                  <a:gd name="T18" fmla="*/ 47 w 81"/>
                  <a:gd name="T19" fmla="*/ 90 h 92"/>
                  <a:gd name="T20" fmla="*/ 49 w 81"/>
                  <a:gd name="T21" fmla="*/ 90 h 92"/>
                  <a:gd name="T22" fmla="*/ 49 w 81"/>
                  <a:gd name="T23" fmla="*/ 90 h 92"/>
                  <a:gd name="T24" fmla="*/ 56 w 81"/>
                  <a:gd name="T25" fmla="*/ 89 h 92"/>
                  <a:gd name="T26" fmla="*/ 62 w 81"/>
                  <a:gd name="T27" fmla="*/ 86 h 92"/>
                  <a:gd name="T28" fmla="*/ 69 w 81"/>
                  <a:gd name="T29" fmla="*/ 81 h 92"/>
                  <a:gd name="T30" fmla="*/ 73 w 81"/>
                  <a:gd name="T31" fmla="*/ 77 h 92"/>
                  <a:gd name="T32" fmla="*/ 77 w 81"/>
                  <a:gd name="T33" fmla="*/ 70 h 92"/>
                  <a:gd name="T34" fmla="*/ 80 w 81"/>
                  <a:gd name="T35" fmla="*/ 63 h 92"/>
                  <a:gd name="T36" fmla="*/ 81 w 81"/>
                  <a:gd name="T37" fmla="*/ 56 h 92"/>
                  <a:gd name="T38" fmla="*/ 81 w 81"/>
                  <a:gd name="T39" fmla="*/ 48 h 92"/>
                  <a:gd name="T40" fmla="*/ 76 w 81"/>
                  <a:gd name="T41" fmla="*/ 13 h 92"/>
                  <a:gd name="T42" fmla="*/ 76 w 81"/>
                  <a:gd name="T43" fmla="*/ 13 h 92"/>
                  <a:gd name="T44" fmla="*/ 75 w 81"/>
                  <a:gd name="T45" fmla="*/ 8 h 92"/>
                  <a:gd name="T46" fmla="*/ 72 w 81"/>
                  <a:gd name="T47" fmla="*/ 2 h 92"/>
                  <a:gd name="T48" fmla="*/ 68 w 81"/>
                  <a:gd name="T49" fmla="*/ 1 h 92"/>
                  <a:gd name="T50" fmla="*/ 64 w 81"/>
                  <a:gd name="T51" fmla="*/ 0 h 92"/>
                  <a:gd name="T52" fmla="*/ 51 w 81"/>
                  <a:gd name="T53" fmla="*/ 0 h 92"/>
                  <a:gd name="T54" fmla="*/ 37 w 81"/>
                  <a:gd name="T55" fmla="*/ 2 h 92"/>
                  <a:gd name="T56" fmla="*/ 35 w 81"/>
                  <a:gd name="T57" fmla="*/ 2 h 92"/>
                  <a:gd name="T58" fmla="*/ 35 w 81"/>
                  <a:gd name="T59" fmla="*/ 2 h 92"/>
                  <a:gd name="T60" fmla="*/ 22 w 81"/>
                  <a:gd name="T61" fmla="*/ 4 h 92"/>
                  <a:gd name="T62" fmla="*/ 10 w 81"/>
                  <a:gd name="T63" fmla="*/ 6 h 92"/>
                  <a:gd name="T64" fmla="*/ 5 w 81"/>
                  <a:gd name="T65" fmla="*/ 9 h 92"/>
                  <a:gd name="T66" fmla="*/ 3 w 81"/>
                  <a:gd name="T67" fmla="*/ 12 h 92"/>
                  <a:gd name="T68" fmla="*/ 0 w 81"/>
                  <a:gd name="T69" fmla="*/ 17 h 92"/>
                  <a:gd name="T70" fmla="*/ 0 w 81"/>
                  <a:gd name="T71" fmla="*/ 24 h 92"/>
                  <a:gd name="T72" fmla="*/ 5 w 81"/>
                  <a:gd name="T73" fmla="*/ 5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92">
                    <a:moveTo>
                      <a:pt x="5" y="58"/>
                    </a:moveTo>
                    <a:lnTo>
                      <a:pt x="5" y="58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5" y="78"/>
                    </a:lnTo>
                    <a:lnTo>
                      <a:pt x="20" y="84"/>
                    </a:lnTo>
                    <a:lnTo>
                      <a:pt x="26" y="88"/>
                    </a:lnTo>
                    <a:lnTo>
                      <a:pt x="33" y="90"/>
                    </a:lnTo>
                    <a:lnTo>
                      <a:pt x="39" y="92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6" y="89"/>
                    </a:lnTo>
                    <a:lnTo>
                      <a:pt x="62" y="86"/>
                    </a:lnTo>
                    <a:lnTo>
                      <a:pt x="69" y="81"/>
                    </a:lnTo>
                    <a:lnTo>
                      <a:pt x="73" y="77"/>
                    </a:lnTo>
                    <a:lnTo>
                      <a:pt x="77" y="70"/>
                    </a:lnTo>
                    <a:lnTo>
                      <a:pt x="80" y="63"/>
                    </a:lnTo>
                    <a:lnTo>
                      <a:pt x="81" y="56"/>
                    </a:lnTo>
                    <a:lnTo>
                      <a:pt x="81" y="48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5" y="8"/>
                    </a:lnTo>
                    <a:lnTo>
                      <a:pt x="72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03"/>
              <p:cNvSpPr>
                <a:spLocks/>
              </p:cNvSpPr>
              <p:nvPr/>
            </p:nvSpPr>
            <p:spPr bwMode="auto">
              <a:xfrm>
                <a:off x="2752726" y="4394200"/>
                <a:ext cx="149225" cy="142875"/>
              </a:xfrm>
              <a:custGeom>
                <a:avLst/>
                <a:gdLst>
                  <a:gd name="T0" fmla="*/ 11 w 94"/>
                  <a:gd name="T1" fmla="*/ 90 h 90"/>
                  <a:gd name="T2" fmla="*/ 94 w 94"/>
                  <a:gd name="T3" fmla="*/ 80 h 90"/>
                  <a:gd name="T4" fmla="*/ 84 w 94"/>
                  <a:gd name="T5" fmla="*/ 0 h 90"/>
                  <a:gd name="T6" fmla="*/ 0 w 94"/>
                  <a:gd name="T7" fmla="*/ 11 h 90"/>
                  <a:gd name="T8" fmla="*/ 11 w 94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0">
                    <a:moveTo>
                      <a:pt x="11" y="90"/>
                    </a:moveTo>
                    <a:lnTo>
                      <a:pt x="94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04"/>
              <p:cNvSpPr>
                <a:spLocks/>
              </p:cNvSpPr>
              <p:nvPr/>
            </p:nvSpPr>
            <p:spPr bwMode="auto">
              <a:xfrm>
                <a:off x="2868613" y="4933950"/>
                <a:ext cx="44450" cy="55563"/>
              </a:xfrm>
              <a:custGeom>
                <a:avLst/>
                <a:gdLst>
                  <a:gd name="T0" fmla="*/ 28 w 28"/>
                  <a:gd name="T1" fmla="*/ 2 h 35"/>
                  <a:gd name="T2" fmla="*/ 28 w 28"/>
                  <a:gd name="T3" fmla="*/ 2 h 35"/>
                  <a:gd name="T4" fmla="*/ 27 w 28"/>
                  <a:gd name="T5" fmla="*/ 14 h 35"/>
                  <a:gd name="T6" fmla="*/ 21 w 28"/>
                  <a:gd name="T7" fmla="*/ 31 h 35"/>
                  <a:gd name="T8" fmla="*/ 21 w 28"/>
                  <a:gd name="T9" fmla="*/ 31 h 35"/>
                  <a:gd name="T10" fmla="*/ 20 w 28"/>
                  <a:gd name="T11" fmla="*/ 35 h 35"/>
                  <a:gd name="T12" fmla="*/ 19 w 28"/>
                  <a:gd name="T13" fmla="*/ 35 h 35"/>
                  <a:gd name="T14" fmla="*/ 16 w 28"/>
                  <a:gd name="T15" fmla="*/ 35 h 35"/>
                  <a:gd name="T16" fmla="*/ 13 w 28"/>
                  <a:gd name="T17" fmla="*/ 32 h 35"/>
                  <a:gd name="T18" fmla="*/ 11 w 28"/>
                  <a:gd name="T19" fmla="*/ 27 h 35"/>
                  <a:gd name="T20" fmla="*/ 0 w 28"/>
                  <a:gd name="T21" fmla="*/ 8 h 35"/>
                  <a:gd name="T22" fmla="*/ 0 w 28"/>
                  <a:gd name="T23" fmla="*/ 8 h 35"/>
                  <a:gd name="T24" fmla="*/ 3 w 28"/>
                  <a:gd name="T25" fmla="*/ 5 h 35"/>
                  <a:gd name="T26" fmla="*/ 8 w 28"/>
                  <a:gd name="T27" fmla="*/ 2 h 35"/>
                  <a:gd name="T28" fmla="*/ 12 w 28"/>
                  <a:gd name="T29" fmla="*/ 1 h 35"/>
                  <a:gd name="T30" fmla="*/ 16 w 28"/>
                  <a:gd name="T31" fmla="*/ 0 h 35"/>
                  <a:gd name="T32" fmla="*/ 23 w 28"/>
                  <a:gd name="T33" fmla="*/ 0 h 35"/>
                  <a:gd name="T34" fmla="*/ 28 w 28"/>
                  <a:gd name="T35" fmla="*/ 2 h 35"/>
                  <a:gd name="T36" fmla="*/ 28 w 28"/>
                  <a:gd name="T3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5">
                    <a:moveTo>
                      <a:pt x="28" y="2"/>
                    </a:moveTo>
                    <a:lnTo>
                      <a:pt x="28" y="2"/>
                    </a:lnTo>
                    <a:lnTo>
                      <a:pt x="27" y="14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2"/>
                    </a:lnTo>
                    <a:lnTo>
                      <a:pt x="11" y="2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4" name="组合 215"/>
            <p:cNvGrpSpPr/>
            <p:nvPr/>
          </p:nvGrpSpPr>
          <p:grpSpPr>
            <a:xfrm>
              <a:off x="5486400" y="4908625"/>
              <a:ext cx="1414463" cy="1541463"/>
              <a:chOff x="2143126" y="4930775"/>
              <a:chExt cx="1414463" cy="1541463"/>
            </a:xfrm>
          </p:grpSpPr>
          <p:sp>
            <p:nvSpPr>
              <p:cNvPr id="202" name="Freeform 5"/>
              <p:cNvSpPr>
                <a:spLocks/>
              </p:cNvSpPr>
              <p:nvPr/>
            </p:nvSpPr>
            <p:spPr bwMode="auto">
              <a:xfrm>
                <a:off x="2143126" y="5083175"/>
                <a:ext cx="1414463" cy="1257300"/>
              </a:xfrm>
              <a:custGeom>
                <a:avLst/>
                <a:gdLst>
                  <a:gd name="T0" fmla="*/ 334 w 891"/>
                  <a:gd name="T1" fmla="*/ 790 h 792"/>
                  <a:gd name="T2" fmla="*/ 228 w 891"/>
                  <a:gd name="T3" fmla="*/ 775 h 792"/>
                  <a:gd name="T4" fmla="*/ 212 w 891"/>
                  <a:gd name="T5" fmla="*/ 764 h 792"/>
                  <a:gd name="T6" fmla="*/ 190 w 891"/>
                  <a:gd name="T7" fmla="*/ 734 h 792"/>
                  <a:gd name="T8" fmla="*/ 110 w 891"/>
                  <a:gd name="T9" fmla="*/ 683 h 792"/>
                  <a:gd name="T10" fmla="*/ 65 w 891"/>
                  <a:gd name="T11" fmla="*/ 631 h 792"/>
                  <a:gd name="T12" fmla="*/ 56 w 891"/>
                  <a:gd name="T13" fmla="*/ 597 h 792"/>
                  <a:gd name="T14" fmla="*/ 61 w 891"/>
                  <a:gd name="T15" fmla="*/ 560 h 792"/>
                  <a:gd name="T16" fmla="*/ 45 w 891"/>
                  <a:gd name="T17" fmla="*/ 545 h 792"/>
                  <a:gd name="T18" fmla="*/ 26 w 891"/>
                  <a:gd name="T19" fmla="*/ 528 h 792"/>
                  <a:gd name="T20" fmla="*/ 48 w 891"/>
                  <a:gd name="T21" fmla="*/ 513 h 792"/>
                  <a:gd name="T22" fmla="*/ 61 w 891"/>
                  <a:gd name="T23" fmla="*/ 501 h 792"/>
                  <a:gd name="T24" fmla="*/ 56 w 891"/>
                  <a:gd name="T25" fmla="*/ 465 h 792"/>
                  <a:gd name="T26" fmla="*/ 65 w 891"/>
                  <a:gd name="T27" fmla="*/ 442 h 792"/>
                  <a:gd name="T28" fmla="*/ 48 w 891"/>
                  <a:gd name="T29" fmla="*/ 435 h 792"/>
                  <a:gd name="T30" fmla="*/ 23 w 891"/>
                  <a:gd name="T31" fmla="*/ 425 h 792"/>
                  <a:gd name="T32" fmla="*/ 34 w 891"/>
                  <a:gd name="T33" fmla="*/ 405 h 792"/>
                  <a:gd name="T34" fmla="*/ 56 w 891"/>
                  <a:gd name="T35" fmla="*/ 393 h 792"/>
                  <a:gd name="T36" fmla="*/ 55 w 891"/>
                  <a:gd name="T37" fmla="*/ 365 h 792"/>
                  <a:gd name="T38" fmla="*/ 56 w 891"/>
                  <a:gd name="T39" fmla="*/ 343 h 792"/>
                  <a:gd name="T40" fmla="*/ 53 w 891"/>
                  <a:gd name="T41" fmla="*/ 320 h 792"/>
                  <a:gd name="T42" fmla="*/ 32 w 891"/>
                  <a:gd name="T43" fmla="*/ 310 h 792"/>
                  <a:gd name="T44" fmla="*/ 36 w 891"/>
                  <a:gd name="T45" fmla="*/ 291 h 792"/>
                  <a:gd name="T46" fmla="*/ 60 w 891"/>
                  <a:gd name="T47" fmla="*/ 281 h 792"/>
                  <a:gd name="T48" fmla="*/ 64 w 891"/>
                  <a:gd name="T49" fmla="*/ 262 h 792"/>
                  <a:gd name="T50" fmla="*/ 61 w 891"/>
                  <a:gd name="T51" fmla="*/ 245 h 792"/>
                  <a:gd name="T52" fmla="*/ 71 w 891"/>
                  <a:gd name="T53" fmla="*/ 218 h 792"/>
                  <a:gd name="T54" fmla="*/ 59 w 891"/>
                  <a:gd name="T55" fmla="*/ 214 h 792"/>
                  <a:gd name="T56" fmla="*/ 34 w 891"/>
                  <a:gd name="T57" fmla="*/ 203 h 792"/>
                  <a:gd name="T58" fmla="*/ 0 w 891"/>
                  <a:gd name="T59" fmla="*/ 0 h 792"/>
                  <a:gd name="T60" fmla="*/ 873 w 891"/>
                  <a:gd name="T61" fmla="*/ 147 h 792"/>
                  <a:gd name="T62" fmla="*/ 854 w 891"/>
                  <a:gd name="T63" fmla="*/ 164 h 792"/>
                  <a:gd name="T64" fmla="*/ 835 w 891"/>
                  <a:gd name="T65" fmla="*/ 168 h 792"/>
                  <a:gd name="T66" fmla="*/ 832 w 891"/>
                  <a:gd name="T67" fmla="*/ 180 h 792"/>
                  <a:gd name="T68" fmla="*/ 839 w 891"/>
                  <a:gd name="T69" fmla="*/ 205 h 792"/>
                  <a:gd name="T70" fmla="*/ 832 w 891"/>
                  <a:gd name="T71" fmla="*/ 228 h 792"/>
                  <a:gd name="T72" fmla="*/ 848 w 891"/>
                  <a:gd name="T73" fmla="*/ 237 h 792"/>
                  <a:gd name="T74" fmla="*/ 871 w 891"/>
                  <a:gd name="T75" fmla="*/ 254 h 792"/>
                  <a:gd name="T76" fmla="*/ 854 w 891"/>
                  <a:gd name="T77" fmla="*/ 271 h 792"/>
                  <a:gd name="T78" fmla="*/ 841 w 891"/>
                  <a:gd name="T79" fmla="*/ 281 h 792"/>
                  <a:gd name="T80" fmla="*/ 845 w 891"/>
                  <a:gd name="T81" fmla="*/ 310 h 792"/>
                  <a:gd name="T82" fmla="*/ 841 w 891"/>
                  <a:gd name="T83" fmla="*/ 336 h 792"/>
                  <a:gd name="T84" fmla="*/ 856 w 891"/>
                  <a:gd name="T85" fmla="*/ 355 h 792"/>
                  <a:gd name="T86" fmla="*/ 877 w 891"/>
                  <a:gd name="T87" fmla="*/ 369 h 792"/>
                  <a:gd name="T88" fmla="*/ 863 w 891"/>
                  <a:gd name="T89" fmla="*/ 386 h 792"/>
                  <a:gd name="T90" fmla="*/ 836 w 891"/>
                  <a:gd name="T91" fmla="*/ 390 h 792"/>
                  <a:gd name="T92" fmla="*/ 843 w 891"/>
                  <a:gd name="T93" fmla="*/ 411 h 792"/>
                  <a:gd name="T94" fmla="*/ 841 w 891"/>
                  <a:gd name="T95" fmla="*/ 435 h 792"/>
                  <a:gd name="T96" fmla="*/ 844 w 891"/>
                  <a:gd name="T97" fmla="*/ 463 h 792"/>
                  <a:gd name="T98" fmla="*/ 867 w 891"/>
                  <a:gd name="T99" fmla="*/ 474 h 792"/>
                  <a:gd name="T100" fmla="*/ 870 w 891"/>
                  <a:gd name="T101" fmla="*/ 490 h 792"/>
                  <a:gd name="T102" fmla="*/ 845 w 891"/>
                  <a:gd name="T103" fmla="*/ 503 h 792"/>
                  <a:gd name="T104" fmla="*/ 841 w 891"/>
                  <a:gd name="T105" fmla="*/ 535 h 792"/>
                  <a:gd name="T106" fmla="*/ 844 w 891"/>
                  <a:gd name="T107" fmla="*/ 554 h 792"/>
                  <a:gd name="T108" fmla="*/ 858 w 891"/>
                  <a:gd name="T109" fmla="*/ 572 h 792"/>
                  <a:gd name="T110" fmla="*/ 856 w 891"/>
                  <a:gd name="T111" fmla="*/ 595 h 792"/>
                  <a:gd name="T112" fmla="*/ 820 w 891"/>
                  <a:gd name="T113" fmla="*/ 653 h 792"/>
                  <a:gd name="T114" fmla="*/ 776 w 891"/>
                  <a:gd name="T115" fmla="*/ 695 h 792"/>
                  <a:gd name="T116" fmla="*/ 711 w 891"/>
                  <a:gd name="T117" fmla="*/ 742 h 792"/>
                  <a:gd name="T118" fmla="*/ 695 w 891"/>
                  <a:gd name="T119" fmla="*/ 764 h 792"/>
                  <a:gd name="T120" fmla="*/ 675 w 891"/>
                  <a:gd name="T121" fmla="*/ 775 h 792"/>
                  <a:gd name="T122" fmla="*/ 548 w 891"/>
                  <a:gd name="T123" fmla="*/ 79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91" h="792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lnTo>
                      <a:pt x="435" y="792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6"/>
              <p:cNvSpPr>
                <a:spLocks/>
              </p:cNvSpPr>
              <p:nvPr/>
            </p:nvSpPr>
            <p:spPr bwMode="auto">
              <a:xfrm>
                <a:off x="2446338" y="5083175"/>
                <a:ext cx="400050" cy="1257300"/>
              </a:xfrm>
              <a:custGeom>
                <a:avLst/>
                <a:gdLst>
                  <a:gd name="T0" fmla="*/ 92 w 252"/>
                  <a:gd name="T1" fmla="*/ 790 h 792"/>
                  <a:gd name="T2" fmla="*/ 59 w 252"/>
                  <a:gd name="T3" fmla="*/ 772 h 792"/>
                  <a:gd name="T4" fmla="*/ 55 w 252"/>
                  <a:gd name="T5" fmla="*/ 749 h 792"/>
                  <a:gd name="T6" fmla="*/ 33 w 252"/>
                  <a:gd name="T7" fmla="*/ 695 h 792"/>
                  <a:gd name="T8" fmla="*/ 14 w 252"/>
                  <a:gd name="T9" fmla="*/ 619 h 792"/>
                  <a:gd name="T10" fmla="*/ 14 w 252"/>
                  <a:gd name="T11" fmla="*/ 566 h 792"/>
                  <a:gd name="T12" fmla="*/ 10 w 252"/>
                  <a:gd name="T13" fmla="*/ 545 h 792"/>
                  <a:gd name="T14" fmla="*/ 10 w 252"/>
                  <a:gd name="T15" fmla="*/ 513 h 792"/>
                  <a:gd name="T16" fmla="*/ 14 w 252"/>
                  <a:gd name="T17" fmla="*/ 496 h 792"/>
                  <a:gd name="T18" fmla="*/ 14 w 252"/>
                  <a:gd name="T19" fmla="*/ 450 h 792"/>
                  <a:gd name="T20" fmla="*/ 13 w 252"/>
                  <a:gd name="T21" fmla="*/ 435 h 792"/>
                  <a:gd name="T22" fmla="*/ 4 w 252"/>
                  <a:gd name="T23" fmla="*/ 430 h 792"/>
                  <a:gd name="T24" fmla="*/ 6 w 252"/>
                  <a:gd name="T25" fmla="*/ 405 h 792"/>
                  <a:gd name="T26" fmla="*/ 13 w 252"/>
                  <a:gd name="T27" fmla="*/ 393 h 792"/>
                  <a:gd name="T28" fmla="*/ 13 w 252"/>
                  <a:gd name="T29" fmla="*/ 332 h 792"/>
                  <a:gd name="T30" fmla="*/ 10 w 252"/>
                  <a:gd name="T31" fmla="*/ 317 h 792"/>
                  <a:gd name="T32" fmla="*/ 6 w 252"/>
                  <a:gd name="T33" fmla="*/ 291 h 792"/>
                  <a:gd name="T34" fmla="*/ 14 w 252"/>
                  <a:gd name="T35" fmla="*/ 281 h 792"/>
                  <a:gd name="T36" fmla="*/ 14 w 252"/>
                  <a:gd name="T37" fmla="*/ 251 h 792"/>
                  <a:gd name="T38" fmla="*/ 17 w 252"/>
                  <a:gd name="T39" fmla="*/ 216 h 792"/>
                  <a:gd name="T40" fmla="*/ 7 w 252"/>
                  <a:gd name="T41" fmla="*/ 207 h 792"/>
                  <a:gd name="T42" fmla="*/ 4 w 252"/>
                  <a:gd name="T43" fmla="*/ 174 h 792"/>
                  <a:gd name="T44" fmla="*/ 7 w 252"/>
                  <a:gd name="T45" fmla="*/ 133 h 792"/>
                  <a:gd name="T46" fmla="*/ 7 w 252"/>
                  <a:gd name="T47" fmla="*/ 65 h 792"/>
                  <a:gd name="T48" fmla="*/ 252 w 252"/>
                  <a:gd name="T49" fmla="*/ 0 h 792"/>
                  <a:gd name="T50" fmla="*/ 250 w 252"/>
                  <a:gd name="T51" fmla="*/ 34 h 792"/>
                  <a:gd name="T52" fmla="*/ 244 w 252"/>
                  <a:gd name="T53" fmla="*/ 87 h 792"/>
                  <a:gd name="T54" fmla="*/ 247 w 252"/>
                  <a:gd name="T55" fmla="*/ 140 h 792"/>
                  <a:gd name="T56" fmla="*/ 240 w 252"/>
                  <a:gd name="T57" fmla="*/ 167 h 792"/>
                  <a:gd name="T58" fmla="*/ 235 w 252"/>
                  <a:gd name="T59" fmla="*/ 172 h 792"/>
                  <a:gd name="T60" fmla="*/ 237 w 252"/>
                  <a:gd name="T61" fmla="*/ 205 h 792"/>
                  <a:gd name="T62" fmla="*/ 240 w 252"/>
                  <a:gd name="T63" fmla="*/ 237 h 792"/>
                  <a:gd name="T64" fmla="*/ 247 w 252"/>
                  <a:gd name="T65" fmla="*/ 254 h 792"/>
                  <a:gd name="T66" fmla="*/ 241 w 252"/>
                  <a:gd name="T67" fmla="*/ 271 h 792"/>
                  <a:gd name="T68" fmla="*/ 239 w 252"/>
                  <a:gd name="T69" fmla="*/ 310 h 792"/>
                  <a:gd name="T70" fmla="*/ 240 w 252"/>
                  <a:gd name="T71" fmla="*/ 351 h 792"/>
                  <a:gd name="T72" fmla="*/ 247 w 252"/>
                  <a:gd name="T73" fmla="*/ 363 h 792"/>
                  <a:gd name="T74" fmla="*/ 244 w 252"/>
                  <a:gd name="T75" fmla="*/ 386 h 792"/>
                  <a:gd name="T76" fmla="*/ 236 w 252"/>
                  <a:gd name="T77" fmla="*/ 390 h 792"/>
                  <a:gd name="T78" fmla="*/ 239 w 252"/>
                  <a:gd name="T79" fmla="*/ 419 h 792"/>
                  <a:gd name="T80" fmla="*/ 237 w 252"/>
                  <a:gd name="T81" fmla="*/ 459 h 792"/>
                  <a:gd name="T82" fmla="*/ 245 w 252"/>
                  <a:gd name="T83" fmla="*/ 474 h 792"/>
                  <a:gd name="T84" fmla="*/ 241 w 252"/>
                  <a:gd name="T85" fmla="*/ 499 h 792"/>
                  <a:gd name="T86" fmla="*/ 237 w 252"/>
                  <a:gd name="T87" fmla="*/ 535 h 792"/>
                  <a:gd name="T88" fmla="*/ 241 w 252"/>
                  <a:gd name="T89" fmla="*/ 564 h 792"/>
                  <a:gd name="T90" fmla="*/ 240 w 252"/>
                  <a:gd name="T91" fmla="*/ 610 h 792"/>
                  <a:gd name="T92" fmla="*/ 220 w 252"/>
                  <a:gd name="T93" fmla="*/ 695 h 792"/>
                  <a:gd name="T94" fmla="*/ 197 w 252"/>
                  <a:gd name="T95" fmla="*/ 756 h 792"/>
                  <a:gd name="T96" fmla="*/ 193 w 252"/>
                  <a:gd name="T97" fmla="*/ 772 h 792"/>
                  <a:gd name="T98" fmla="*/ 166 w 252"/>
                  <a:gd name="T99" fmla="*/ 787 h 792"/>
                  <a:gd name="T100" fmla="*/ 121 w 252"/>
                  <a:gd name="T101" fmla="*/ 79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2" h="792">
                    <a:moveTo>
                      <a:pt x="121" y="792"/>
                    </a:moveTo>
                    <a:lnTo>
                      <a:pt x="121" y="792"/>
                    </a:lnTo>
                    <a:lnTo>
                      <a:pt x="103" y="791"/>
                    </a:lnTo>
                    <a:lnTo>
                      <a:pt x="92" y="790"/>
                    </a:lnTo>
                    <a:lnTo>
                      <a:pt x="82" y="787"/>
                    </a:lnTo>
                    <a:lnTo>
                      <a:pt x="72" y="783"/>
                    </a:lnTo>
                    <a:lnTo>
                      <a:pt x="64" y="778"/>
                    </a:lnTo>
                    <a:lnTo>
                      <a:pt x="59" y="772"/>
                    </a:lnTo>
                    <a:lnTo>
                      <a:pt x="57" y="768"/>
                    </a:lnTo>
                    <a:lnTo>
                      <a:pt x="57" y="764"/>
                    </a:lnTo>
                    <a:lnTo>
                      <a:pt x="57" y="764"/>
                    </a:lnTo>
                    <a:lnTo>
                      <a:pt x="55" y="749"/>
                    </a:lnTo>
                    <a:lnTo>
                      <a:pt x="50" y="734"/>
                    </a:lnTo>
                    <a:lnTo>
                      <a:pt x="44" y="717"/>
                    </a:lnTo>
                    <a:lnTo>
                      <a:pt x="33" y="695"/>
                    </a:lnTo>
                    <a:lnTo>
                      <a:pt x="33" y="695"/>
                    </a:lnTo>
                    <a:lnTo>
                      <a:pt x="27" y="683"/>
                    </a:lnTo>
                    <a:lnTo>
                      <a:pt x="23" y="669"/>
                    </a:lnTo>
                    <a:lnTo>
                      <a:pt x="17" y="643"/>
                    </a:lnTo>
                    <a:lnTo>
                      <a:pt x="14" y="619"/>
                    </a:lnTo>
                    <a:lnTo>
                      <a:pt x="13" y="597"/>
                    </a:lnTo>
                    <a:lnTo>
                      <a:pt x="13" y="597"/>
                    </a:lnTo>
                    <a:lnTo>
                      <a:pt x="13" y="581"/>
                    </a:lnTo>
                    <a:lnTo>
                      <a:pt x="14" y="566"/>
                    </a:lnTo>
                    <a:lnTo>
                      <a:pt x="13" y="554"/>
                    </a:lnTo>
                    <a:lnTo>
                      <a:pt x="11" y="549"/>
                    </a:lnTo>
                    <a:lnTo>
                      <a:pt x="10" y="545"/>
                    </a:lnTo>
                    <a:lnTo>
                      <a:pt x="10" y="545"/>
                    </a:lnTo>
                    <a:lnTo>
                      <a:pt x="4" y="537"/>
                    </a:lnTo>
                    <a:lnTo>
                      <a:pt x="4" y="528"/>
                    </a:lnTo>
                    <a:lnTo>
                      <a:pt x="6" y="522"/>
                    </a:lnTo>
                    <a:lnTo>
                      <a:pt x="10" y="513"/>
                    </a:lnTo>
                    <a:lnTo>
                      <a:pt x="10" y="513"/>
                    </a:lnTo>
                    <a:lnTo>
                      <a:pt x="13" y="511"/>
                    </a:lnTo>
                    <a:lnTo>
                      <a:pt x="13" y="505"/>
                    </a:lnTo>
                    <a:lnTo>
                      <a:pt x="14" y="496"/>
                    </a:lnTo>
                    <a:lnTo>
                      <a:pt x="13" y="482"/>
                    </a:lnTo>
                    <a:lnTo>
                      <a:pt x="13" y="465"/>
                    </a:lnTo>
                    <a:lnTo>
                      <a:pt x="13" y="465"/>
                    </a:lnTo>
                    <a:lnTo>
                      <a:pt x="14" y="450"/>
                    </a:lnTo>
                    <a:lnTo>
                      <a:pt x="15" y="442"/>
                    </a:lnTo>
                    <a:lnTo>
                      <a:pt x="15" y="439"/>
                    </a:lnTo>
                    <a:lnTo>
                      <a:pt x="14" y="436"/>
                    </a:lnTo>
                    <a:lnTo>
                      <a:pt x="13" y="435"/>
                    </a:lnTo>
                    <a:lnTo>
                      <a:pt x="10" y="435"/>
                    </a:lnTo>
                    <a:lnTo>
                      <a:pt x="10" y="435"/>
                    </a:lnTo>
                    <a:lnTo>
                      <a:pt x="7" y="432"/>
                    </a:lnTo>
                    <a:lnTo>
                      <a:pt x="4" y="430"/>
                    </a:lnTo>
                    <a:lnTo>
                      <a:pt x="3" y="425"/>
                    </a:lnTo>
                    <a:lnTo>
                      <a:pt x="3" y="420"/>
                    </a:lnTo>
                    <a:lnTo>
                      <a:pt x="4" y="409"/>
                    </a:lnTo>
                    <a:lnTo>
                      <a:pt x="6" y="405"/>
                    </a:lnTo>
                    <a:lnTo>
                      <a:pt x="9" y="401"/>
                    </a:lnTo>
                    <a:lnTo>
                      <a:pt x="9" y="401"/>
                    </a:lnTo>
                    <a:lnTo>
                      <a:pt x="11" y="397"/>
                    </a:lnTo>
                    <a:lnTo>
                      <a:pt x="13" y="393"/>
                    </a:lnTo>
                    <a:lnTo>
                      <a:pt x="13" y="384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3" y="332"/>
                    </a:lnTo>
                    <a:lnTo>
                      <a:pt x="13" y="324"/>
                    </a:lnTo>
                    <a:lnTo>
                      <a:pt x="11" y="320"/>
                    </a:lnTo>
                    <a:lnTo>
                      <a:pt x="10" y="317"/>
                    </a:lnTo>
                    <a:lnTo>
                      <a:pt x="10" y="317"/>
                    </a:lnTo>
                    <a:lnTo>
                      <a:pt x="7" y="314"/>
                    </a:lnTo>
                    <a:lnTo>
                      <a:pt x="6" y="310"/>
                    </a:lnTo>
                    <a:lnTo>
                      <a:pt x="4" y="301"/>
                    </a:lnTo>
                    <a:lnTo>
                      <a:pt x="6" y="291"/>
                    </a:lnTo>
                    <a:lnTo>
                      <a:pt x="9" y="287"/>
                    </a:lnTo>
                    <a:lnTo>
                      <a:pt x="11" y="283"/>
                    </a:lnTo>
                    <a:lnTo>
                      <a:pt x="11" y="283"/>
                    </a:lnTo>
                    <a:lnTo>
                      <a:pt x="14" y="281"/>
                    </a:lnTo>
                    <a:lnTo>
                      <a:pt x="15" y="278"/>
                    </a:lnTo>
                    <a:lnTo>
                      <a:pt x="15" y="271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4" y="239"/>
                    </a:lnTo>
                    <a:lnTo>
                      <a:pt x="15" y="228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1" y="213"/>
                    </a:lnTo>
                    <a:lnTo>
                      <a:pt x="7" y="207"/>
                    </a:lnTo>
                    <a:lnTo>
                      <a:pt x="4" y="198"/>
                    </a:lnTo>
                    <a:lnTo>
                      <a:pt x="3" y="187"/>
                    </a:lnTo>
                    <a:lnTo>
                      <a:pt x="3" y="187"/>
                    </a:lnTo>
                    <a:lnTo>
                      <a:pt x="4" y="174"/>
                    </a:lnTo>
                    <a:lnTo>
                      <a:pt x="6" y="163"/>
                    </a:lnTo>
                    <a:lnTo>
                      <a:pt x="7" y="149"/>
                    </a:lnTo>
                    <a:lnTo>
                      <a:pt x="7" y="133"/>
                    </a:lnTo>
                    <a:lnTo>
                      <a:pt x="7" y="133"/>
                    </a:lnTo>
                    <a:lnTo>
                      <a:pt x="9" y="96"/>
                    </a:lnTo>
                    <a:lnTo>
                      <a:pt x="7" y="80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52" y="21"/>
                    </a:lnTo>
                    <a:lnTo>
                      <a:pt x="251" y="27"/>
                    </a:lnTo>
                    <a:lnTo>
                      <a:pt x="250" y="34"/>
                    </a:lnTo>
                    <a:lnTo>
                      <a:pt x="250" y="34"/>
                    </a:lnTo>
                    <a:lnTo>
                      <a:pt x="245" y="46"/>
                    </a:lnTo>
                    <a:lnTo>
                      <a:pt x="244" y="59"/>
                    </a:lnTo>
                    <a:lnTo>
                      <a:pt x="244" y="87"/>
                    </a:lnTo>
                    <a:lnTo>
                      <a:pt x="244" y="87"/>
                    </a:lnTo>
                    <a:lnTo>
                      <a:pt x="244" y="103"/>
                    </a:lnTo>
                    <a:lnTo>
                      <a:pt x="245" y="115"/>
                    </a:lnTo>
                    <a:lnTo>
                      <a:pt x="247" y="128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7" y="152"/>
                    </a:lnTo>
                    <a:lnTo>
                      <a:pt x="243" y="161"/>
                    </a:lnTo>
                    <a:lnTo>
                      <a:pt x="240" y="167"/>
                    </a:lnTo>
                    <a:lnTo>
                      <a:pt x="236" y="168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5" y="172"/>
                    </a:lnTo>
                    <a:lnTo>
                      <a:pt x="235" y="180"/>
                    </a:lnTo>
                    <a:lnTo>
                      <a:pt x="236" y="193"/>
                    </a:lnTo>
                    <a:lnTo>
                      <a:pt x="237" y="205"/>
                    </a:lnTo>
                    <a:lnTo>
                      <a:pt x="237" y="205"/>
                    </a:lnTo>
                    <a:lnTo>
                      <a:pt x="235" y="224"/>
                    </a:lnTo>
                    <a:lnTo>
                      <a:pt x="236" y="232"/>
                    </a:lnTo>
                    <a:lnTo>
                      <a:pt x="237" y="235"/>
                    </a:lnTo>
                    <a:lnTo>
                      <a:pt x="240" y="237"/>
                    </a:lnTo>
                    <a:lnTo>
                      <a:pt x="240" y="237"/>
                    </a:lnTo>
                    <a:lnTo>
                      <a:pt x="243" y="240"/>
                    </a:lnTo>
                    <a:lnTo>
                      <a:pt x="244" y="244"/>
                    </a:lnTo>
                    <a:lnTo>
                      <a:pt x="247" y="254"/>
                    </a:lnTo>
                    <a:lnTo>
                      <a:pt x="245" y="263"/>
                    </a:lnTo>
                    <a:lnTo>
                      <a:pt x="244" y="267"/>
                    </a:lnTo>
                    <a:lnTo>
                      <a:pt x="241" y="271"/>
                    </a:lnTo>
                    <a:lnTo>
                      <a:pt x="241" y="271"/>
                    </a:lnTo>
                    <a:lnTo>
                      <a:pt x="240" y="274"/>
                    </a:lnTo>
                    <a:lnTo>
                      <a:pt x="239" y="277"/>
                    </a:lnTo>
                    <a:lnTo>
                      <a:pt x="237" y="286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7" y="336"/>
                    </a:lnTo>
                    <a:lnTo>
                      <a:pt x="239" y="347"/>
                    </a:lnTo>
                    <a:lnTo>
                      <a:pt x="240" y="351"/>
                    </a:lnTo>
                    <a:lnTo>
                      <a:pt x="243" y="355"/>
                    </a:lnTo>
                    <a:lnTo>
                      <a:pt x="243" y="355"/>
                    </a:lnTo>
                    <a:lnTo>
                      <a:pt x="245" y="359"/>
                    </a:lnTo>
                    <a:lnTo>
                      <a:pt x="247" y="363"/>
                    </a:lnTo>
                    <a:lnTo>
                      <a:pt x="248" y="374"/>
                    </a:lnTo>
                    <a:lnTo>
                      <a:pt x="248" y="378"/>
                    </a:lnTo>
                    <a:lnTo>
                      <a:pt x="247" y="384"/>
                    </a:lnTo>
                    <a:lnTo>
                      <a:pt x="244" y="386"/>
                    </a:lnTo>
                    <a:lnTo>
                      <a:pt x="241" y="388"/>
                    </a:lnTo>
                    <a:lnTo>
                      <a:pt x="241" y="388"/>
                    </a:lnTo>
                    <a:lnTo>
                      <a:pt x="237" y="389"/>
                    </a:lnTo>
                    <a:lnTo>
                      <a:pt x="236" y="390"/>
                    </a:lnTo>
                    <a:lnTo>
                      <a:pt x="236" y="392"/>
                    </a:lnTo>
                    <a:lnTo>
                      <a:pt x="236" y="396"/>
                    </a:lnTo>
                    <a:lnTo>
                      <a:pt x="237" y="404"/>
                    </a:lnTo>
                    <a:lnTo>
                      <a:pt x="239" y="419"/>
                    </a:lnTo>
                    <a:lnTo>
                      <a:pt x="239" y="419"/>
                    </a:lnTo>
                    <a:lnTo>
                      <a:pt x="237" y="435"/>
                    </a:lnTo>
                    <a:lnTo>
                      <a:pt x="237" y="449"/>
                    </a:lnTo>
                    <a:lnTo>
                      <a:pt x="237" y="459"/>
                    </a:lnTo>
                    <a:lnTo>
                      <a:pt x="239" y="463"/>
                    </a:lnTo>
                    <a:lnTo>
                      <a:pt x="241" y="467"/>
                    </a:lnTo>
                    <a:lnTo>
                      <a:pt x="241" y="467"/>
                    </a:lnTo>
                    <a:lnTo>
                      <a:pt x="245" y="474"/>
                    </a:lnTo>
                    <a:lnTo>
                      <a:pt x="247" y="482"/>
                    </a:lnTo>
                    <a:lnTo>
                      <a:pt x="245" y="490"/>
                    </a:lnTo>
                    <a:lnTo>
                      <a:pt x="241" y="499"/>
                    </a:lnTo>
                    <a:lnTo>
                      <a:pt x="241" y="499"/>
                    </a:lnTo>
                    <a:lnTo>
                      <a:pt x="239" y="503"/>
                    </a:lnTo>
                    <a:lnTo>
                      <a:pt x="237" y="508"/>
                    </a:lnTo>
                    <a:lnTo>
                      <a:pt x="237" y="520"/>
                    </a:lnTo>
                    <a:lnTo>
                      <a:pt x="237" y="535"/>
                    </a:lnTo>
                    <a:lnTo>
                      <a:pt x="239" y="551"/>
                    </a:lnTo>
                    <a:lnTo>
                      <a:pt x="239" y="551"/>
                    </a:lnTo>
                    <a:lnTo>
                      <a:pt x="239" y="557"/>
                    </a:lnTo>
                    <a:lnTo>
                      <a:pt x="241" y="564"/>
                    </a:lnTo>
                    <a:lnTo>
                      <a:pt x="243" y="572"/>
                    </a:lnTo>
                    <a:lnTo>
                      <a:pt x="243" y="581"/>
                    </a:lnTo>
                    <a:lnTo>
                      <a:pt x="243" y="581"/>
                    </a:lnTo>
                    <a:lnTo>
                      <a:pt x="240" y="610"/>
                    </a:lnTo>
                    <a:lnTo>
                      <a:pt x="235" y="638"/>
                    </a:lnTo>
                    <a:lnTo>
                      <a:pt x="228" y="668"/>
                    </a:lnTo>
                    <a:lnTo>
                      <a:pt x="220" y="695"/>
                    </a:lnTo>
                    <a:lnTo>
                      <a:pt x="220" y="695"/>
                    </a:lnTo>
                    <a:lnTo>
                      <a:pt x="210" y="718"/>
                    </a:lnTo>
                    <a:lnTo>
                      <a:pt x="204" y="734"/>
                    </a:lnTo>
                    <a:lnTo>
                      <a:pt x="198" y="749"/>
                    </a:lnTo>
                    <a:lnTo>
                      <a:pt x="197" y="756"/>
                    </a:lnTo>
                    <a:lnTo>
                      <a:pt x="195" y="764"/>
                    </a:lnTo>
                    <a:lnTo>
                      <a:pt x="195" y="764"/>
                    </a:lnTo>
                    <a:lnTo>
                      <a:pt x="195" y="768"/>
                    </a:lnTo>
                    <a:lnTo>
                      <a:pt x="193" y="772"/>
                    </a:lnTo>
                    <a:lnTo>
                      <a:pt x="190" y="775"/>
                    </a:lnTo>
                    <a:lnTo>
                      <a:pt x="186" y="778"/>
                    </a:lnTo>
                    <a:lnTo>
                      <a:pt x="176" y="783"/>
                    </a:lnTo>
                    <a:lnTo>
                      <a:pt x="166" y="787"/>
                    </a:lnTo>
                    <a:lnTo>
                      <a:pt x="153" y="790"/>
                    </a:lnTo>
                    <a:lnTo>
                      <a:pt x="141" y="791"/>
                    </a:lnTo>
                    <a:lnTo>
                      <a:pt x="121" y="792"/>
                    </a:lnTo>
                    <a:lnTo>
                      <a:pt x="121" y="792"/>
                    </a:lnTo>
                    <a:close/>
                  </a:path>
                </a:pathLst>
              </a:custGeom>
              <a:solidFill>
                <a:srgbClr val="B1B1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7"/>
              <p:cNvSpPr>
                <a:spLocks/>
              </p:cNvSpPr>
              <p:nvPr/>
            </p:nvSpPr>
            <p:spPr bwMode="auto">
              <a:xfrm>
                <a:off x="2700338" y="6330950"/>
                <a:ext cx="322263" cy="141288"/>
              </a:xfrm>
              <a:custGeom>
                <a:avLst/>
                <a:gdLst>
                  <a:gd name="T0" fmla="*/ 102 w 203"/>
                  <a:gd name="T1" fmla="*/ 0 h 89"/>
                  <a:gd name="T2" fmla="*/ 102 w 203"/>
                  <a:gd name="T3" fmla="*/ 0 h 89"/>
                  <a:gd name="T4" fmla="*/ 122 w 203"/>
                  <a:gd name="T5" fmla="*/ 1 h 89"/>
                  <a:gd name="T6" fmla="*/ 141 w 203"/>
                  <a:gd name="T7" fmla="*/ 4 h 89"/>
                  <a:gd name="T8" fmla="*/ 159 w 203"/>
                  <a:gd name="T9" fmla="*/ 8 h 89"/>
                  <a:gd name="T10" fmla="*/ 174 w 203"/>
                  <a:gd name="T11" fmla="*/ 13 h 89"/>
                  <a:gd name="T12" fmla="*/ 186 w 203"/>
                  <a:gd name="T13" fmla="*/ 20 h 89"/>
                  <a:gd name="T14" fmla="*/ 195 w 203"/>
                  <a:gd name="T15" fmla="*/ 27 h 89"/>
                  <a:gd name="T16" fmla="*/ 199 w 203"/>
                  <a:gd name="T17" fmla="*/ 31 h 89"/>
                  <a:gd name="T18" fmla="*/ 202 w 203"/>
                  <a:gd name="T19" fmla="*/ 36 h 89"/>
                  <a:gd name="T20" fmla="*/ 203 w 203"/>
                  <a:gd name="T21" fmla="*/ 40 h 89"/>
                  <a:gd name="T22" fmla="*/ 203 w 203"/>
                  <a:gd name="T23" fmla="*/ 44 h 89"/>
                  <a:gd name="T24" fmla="*/ 203 w 203"/>
                  <a:gd name="T25" fmla="*/ 44 h 89"/>
                  <a:gd name="T26" fmla="*/ 203 w 203"/>
                  <a:gd name="T27" fmla="*/ 50 h 89"/>
                  <a:gd name="T28" fmla="*/ 202 w 203"/>
                  <a:gd name="T29" fmla="*/ 54 h 89"/>
                  <a:gd name="T30" fmla="*/ 199 w 203"/>
                  <a:gd name="T31" fmla="*/ 58 h 89"/>
                  <a:gd name="T32" fmla="*/ 195 w 203"/>
                  <a:gd name="T33" fmla="*/ 62 h 89"/>
                  <a:gd name="T34" fmla="*/ 186 w 203"/>
                  <a:gd name="T35" fmla="*/ 70 h 89"/>
                  <a:gd name="T36" fmla="*/ 174 w 203"/>
                  <a:gd name="T37" fmla="*/ 77 h 89"/>
                  <a:gd name="T38" fmla="*/ 159 w 203"/>
                  <a:gd name="T39" fmla="*/ 82 h 89"/>
                  <a:gd name="T40" fmla="*/ 141 w 203"/>
                  <a:gd name="T41" fmla="*/ 86 h 89"/>
                  <a:gd name="T42" fmla="*/ 122 w 203"/>
                  <a:gd name="T43" fmla="*/ 89 h 89"/>
                  <a:gd name="T44" fmla="*/ 102 w 203"/>
                  <a:gd name="T45" fmla="*/ 89 h 89"/>
                  <a:gd name="T46" fmla="*/ 102 w 203"/>
                  <a:gd name="T47" fmla="*/ 89 h 89"/>
                  <a:gd name="T48" fmla="*/ 81 w 203"/>
                  <a:gd name="T49" fmla="*/ 89 h 89"/>
                  <a:gd name="T50" fmla="*/ 62 w 203"/>
                  <a:gd name="T51" fmla="*/ 86 h 89"/>
                  <a:gd name="T52" fmla="*/ 45 w 203"/>
                  <a:gd name="T53" fmla="*/ 82 h 89"/>
                  <a:gd name="T54" fmla="*/ 30 w 203"/>
                  <a:gd name="T55" fmla="*/ 77 h 89"/>
                  <a:gd name="T56" fmla="*/ 18 w 203"/>
                  <a:gd name="T57" fmla="*/ 70 h 89"/>
                  <a:gd name="T58" fmla="*/ 8 w 203"/>
                  <a:gd name="T59" fmla="*/ 62 h 89"/>
                  <a:gd name="T60" fmla="*/ 4 w 203"/>
                  <a:gd name="T61" fmla="*/ 58 h 89"/>
                  <a:gd name="T62" fmla="*/ 2 w 203"/>
                  <a:gd name="T63" fmla="*/ 54 h 89"/>
                  <a:gd name="T64" fmla="*/ 0 w 203"/>
                  <a:gd name="T65" fmla="*/ 50 h 89"/>
                  <a:gd name="T66" fmla="*/ 0 w 203"/>
                  <a:gd name="T67" fmla="*/ 44 h 89"/>
                  <a:gd name="T68" fmla="*/ 0 w 203"/>
                  <a:gd name="T69" fmla="*/ 44 h 89"/>
                  <a:gd name="T70" fmla="*/ 0 w 203"/>
                  <a:gd name="T71" fmla="*/ 40 h 89"/>
                  <a:gd name="T72" fmla="*/ 2 w 203"/>
                  <a:gd name="T73" fmla="*/ 36 h 89"/>
                  <a:gd name="T74" fmla="*/ 4 w 203"/>
                  <a:gd name="T75" fmla="*/ 31 h 89"/>
                  <a:gd name="T76" fmla="*/ 8 w 203"/>
                  <a:gd name="T77" fmla="*/ 27 h 89"/>
                  <a:gd name="T78" fmla="*/ 18 w 203"/>
                  <a:gd name="T79" fmla="*/ 20 h 89"/>
                  <a:gd name="T80" fmla="*/ 30 w 203"/>
                  <a:gd name="T81" fmla="*/ 13 h 89"/>
                  <a:gd name="T82" fmla="*/ 45 w 203"/>
                  <a:gd name="T83" fmla="*/ 8 h 89"/>
                  <a:gd name="T84" fmla="*/ 62 w 203"/>
                  <a:gd name="T85" fmla="*/ 4 h 89"/>
                  <a:gd name="T86" fmla="*/ 81 w 203"/>
                  <a:gd name="T87" fmla="*/ 1 h 89"/>
                  <a:gd name="T88" fmla="*/ 102 w 203"/>
                  <a:gd name="T89" fmla="*/ 0 h 89"/>
                  <a:gd name="T90" fmla="*/ 102 w 203"/>
                  <a:gd name="T91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3" h="89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8"/>
              <p:cNvSpPr>
                <a:spLocks/>
              </p:cNvSpPr>
              <p:nvPr/>
            </p:nvSpPr>
            <p:spPr bwMode="auto">
              <a:xfrm>
                <a:off x="2579688" y="6265863"/>
                <a:ext cx="563563" cy="157163"/>
              </a:xfrm>
              <a:custGeom>
                <a:avLst/>
                <a:gdLst>
                  <a:gd name="T0" fmla="*/ 178 w 355"/>
                  <a:gd name="T1" fmla="*/ 0 h 99"/>
                  <a:gd name="T2" fmla="*/ 178 w 355"/>
                  <a:gd name="T3" fmla="*/ 0 h 99"/>
                  <a:gd name="T4" fmla="*/ 213 w 355"/>
                  <a:gd name="T5" fmla="*/ 1 h 99"/>
                  <a:gd name="T6" fmla="*/ 247 w 355"/>
                  <a:gd name="T7" fmla="*/ 4 h 99"/>
                  <a:gd name="T8" fmla="*/ 277 w 355"/>
                  <a:gd name="T9" fmla="*/ 8 h 99"/>
                  <a:gd name="T10" fmla="*/ 302 w 355"/>
                  <a:gd name="T11" fmla="*/ 15 h 99"/>
                  <a:gd name="T12" fmla="*/ 324 w 355"/>
                  <a:gd name="T13" fmla="*/ 22 h 99"/>
                  <a:gd name="T14" fmla="*/ 333 w 355"/>
                  <a:gd name="T15" fmla="*/ 26 h 99"/>
                  <a:gd name="T16" fmla="*/ 340 w 355"/>
                  <a:gd name="T17" fmla="*/ 30 h 99"/>
                  <a:gd name="T18" fmla="*/ 347 w 355"/>
                  <a:gd name="T19" fmla="*/ 34 h 99"/>
                  <a:gd name="T20" fmla="*/ 351 w 355"/>
                  <a:gd name="T21" fmla="*/ 39 h 99"/>
                  <a:gd name="T22" fmla="*/ 354 w 355"/>
                  <a:gd name="T23" fmla="*/ 45 h 99"/>
                  <a:gd name="T24" fmla="*/ 355 w 355"/>
                  <a:gd name="T25" fmla="*/ 49 h 99"/>
                  <a:gd name="T26" fmla="*/ 355 w 355"/>
                  <a:gd name="T27" fmla="*/ 49 h 99"/>
                  <a:gd name="T28" fmla="*/ 354 w 355"/>
                  <a:gd name="T29" fmla="*/ 54 h 99"/>
                  <a:gd name="T30" fmla="*/ 351 w 355"/>
                  <a:gd name="T31" fmla="*/ 60 h 99"/>
                  <a:gd name="T32" fmla="*/ 347 w 355"/>
                  <a:gd name="T33" fmla="*/ 64 h 99"/>
                  <a:gd name="T34" fmla="*/ 340 w 355"/>
                  <a:gd name="T35" fmla="*/ 68 h 99"/>
                  <a:gd name="T36" fmla="*/ 333 w 355"/>
                  <a:gd name="T37" fmla="*/ 73 h 99"/>
                  <a:gd name="T38" fmla="*/ 324 w 355"/>
                  <a:gd name="T39" fmla="*/ 77 h 99"/>
                  <a:gd name="T40" fmla="*/ 302 w 355"/>
                  <a:gd name="T41" fmla="*/ 84 h 99"/>
                  <a:gd name="T42" fmla="*/ 277 w 355"/>
                  <a:gd name="T43" fmla="*/ 89 h 99"/>
                  <a:gd name="T44" fmla="*/ 247 w 355"/>
                  <a:gd name="T45" fmla="*/ 95 h 99"/>
                  <a:gd name="T46" fmla="*/ 213 w 355"/>
                  <a:gd name="T47" fmla="*/ 98 h 99"/>
                  <a:gd name="T48" fmla="*/ 178 w 355"/>
                  <a:gd name="T49" fmla="*/ 99 h 99"/>
                  <a:gd name="T50" fmla="*/ 178 w 355"/>
                  <a:gd name="T51" fmla="*/ 99 h 99"/>
                  <a:gd name="T52" fmla="*/ 143 w 355"/>
                  <a:gd name="T53" fmla="*/ 98 h 99"/>
                  <a:gd name="T54" fmla="*/ 109 w 355"/>
                  <a:gd name="T55" fmla="*/ 95 h 99"/>
                  <a:gd name="T56" fmla="*/ 79 w 355"/>
                  <a:gd name="T57" fmla="*/ 89 h 99"/>
                  <a:gd name="T58" fmla="*/ 53 w 355"/>
                  <a:gd name="T59" fmla="*/ 84 h 99"/>
                  <a:gd name="T60" fmla="*/ 31 w 355"/>
                  <a:gd name="T61" fmla="*/ 77 h 99"/>
                  <a:gd name="T62" fmla="*/ 22 w 355"/>
                  <a:gd name="T63" fmla="*/ 73 h 99"/>
                  <a:gd name="T64" fmla="*/ 15 w 355"/>
                  <a:gd name="T65" fmla="*/ 68 h 99"/>
                  <a:gd name="T66" fmla="*/ 8 w 355"/>
                  <a:gd name="T67" fmla="*/ 64 h 99"/>
                  <a:gd name="T68" fmla="*/ 4 w 355"/>
                  <a:gd name="T69" fmla="*/ 60 h 99"/>
                  <a:gd name="T70" fmla="*/ 2 w 355"/>
                  <a:gd name="T71" fmla="*/ 54 h 99"/>
                  <a:gd name="T72" fmla="*/ 0 w 355"/>
                  <a:gd name="T73" fmla="*/ 49 h 99"/>
                  <a:gd name="T74" fmla="*/ 0 w 355"/>
                  <a:gd name="T75" fmla="*/ 49 h 99"/>
                  <a:gd name="T76" fmla="*/ 2 w 355"/>
                  <a:gd name="T77" fmla="*/ 45 h 99"/>
                  <a:gd name="T78" fmla="*/ 4 w 355"/>
                  <a:gd name="T79" fmla="*/ 39 h 99"/>
                  <a:gd name="T80" fmla="*/ 8 w 355"/>
                  <a:gd name="T81" fmla="*/ 34 h 99"/>
                  <a:gd name="T82" fmla="*/ 15 w 355"/>
                  <a:gd name="T83" fmla="*/ 30 h 99"/>
                  <a:gd name="T84" fmla="*/ 22 w 355"/>
                  <a:gd name="T85" fmla="*/ 26 h 99"/>
                  <a:gd name="T86" fmla="*/ 31 w 355"/>
                  <a:gd name="T87" fmla="*/ 22 h 99"/>
                  <a:gd name="T88" fmla="*/ 53 w 355"/>
                  <a:gd name="T89" fmla="*/ 15 h 99"/>
                  <a:gd name="T90" fmla="*/ 79 w 355"/>
                  <a:gd name="T91" fmla="*/ 8 h 99"/>
                  <a:gd name="T92" fmla="*/ 109 w 355"/>
                  <a:gd name="T93" fmla="*/ 4 h 99"/>
                  <a:gd name="T94" fmla="*/ 143 w 355"/>
                  <a:gd name="T95" fmla="*/ 1 h 99"/>
                  <a:gd name="T96" fmla="*/ 178 w 355"/>
                  <a:gd name="T97" fmla="*/ 0 h 99"/>
                  <a:gd name="T98" fmla="*/ 178 w 355"/>
                  <a:gd name="T9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5" h="99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575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"/>
              <p:cNvSpPr>
                <a:spLocks/>
              </p:cNvSpPr>
              <p:nvPr/>
            </p:nvSpPr>
            <p:spPr bwMode="auto">
              <a:xfrm>
                <a:off x="2505076" y="6310313"/>
                <a:ext cx="714375" cy="58738"/>
              </a:xfrm>
              <a:custGeom>
                <a:avLst/>
                <a:gdLst>
                  <a:gd name="T0" fmla="*/ 207 w 450"/>
                  <a:gd name="T1" fmla="*/ 37 h 37"/>
                  <a:gd name="T2" fmla="*/ 207 w 450"/>
                  <a:gd name="T3" fmla="*/ 37 h 37"/>
                  <a:gd name="T4" fmla="*/ 149 w 450"/>
                  <a:gd name="T5" fmla="*/ 37 h 37"/>
                  <a:gd name="T6" fmla="*/ 115 w 450"/>
                  <a:gd name="T7" fmla="*/ 34 h 37"/>
                  <a:gd name="T8" fmla="*/ 83 w 450"/>
                  <a:gd name="T9" fmla="*/ 32 h 37"/>
                  <a:gd name="T10" fmla="*/ 53 w 450"/>
                  <a:gd name="T11" fmla="*/ 29 h 37"/>
                  <a:gd name="T12" fmla="*/ 27 w 450"/>
                  <a:gd name="T13" fmla="*/ 23 h 37"/>
                  <a:gd name="T14" fmla="*/ 18 w 450"/>
                  <a:gd name="T15" fmla="*/ 21 h 37"/>
                  <a:gd name="T16" fmla="*/ 9 w 450"/>
                  <a:gd name="T17" fmla="*/ 18 h 37"/>
                  <a:gd name="T18" fmla="*/ 5 w 450"/>
                  <a:gd name="T19" fmla="*/ 15 h 37"/>
                  <a:gd name="T20" fmla="*/ 3 w 450"/>
                  <a:gd name="T21" fmla="*/ 11 h 37"/>
                  <a:gd name="T22" fmla="*/ 3 w 450"/>
                  <a:gd name="T23" fmla="*/ 11 h 37"/>
                  <a:gd name="T24" fmla="*/ 0 w 450"/>
                  <a:gd name="T25" fmla="*/ 2 h 37"/>
                  <a:gd name="T26" fmla="*/ 0 w 450"/>
                  <a:gd name="T27" fmla="*/ 2 h 37"/>
                  <a:gd name="T28" fmla="*/ 19 w 450"/>
                  <a:gd name="T29" fmla="*/ 7 h 37"/>
                  <a:gd name="T30" fmla="*/ 42 w 450"/>
                  <a:gd name="T31" fmla="*/ 10 h 37"/>
                  <a:gd name="T32" fmla="*/ 69 w 450"/>
                  <a:gd name="T33" fmla="*/ 14 h 37"/>
                  <a:gd name="T34" fmla="*/ 97 w 450"/>
                  <a:gd name="T35" fmla="*/ 15 h 37"/>
                  <a:gd name="T36" fmla="*/ 156 w 450"/>
                  <a:gd name="T37" fmla="*/ 19 h 37"/>
                  <a:gd name="T38" fmla="*/ 206 w 450"/>
                  <a:gd name="T39" fmla="*/ 19 h 37"/>
                  <a:gd name="T40" fmla="*/ 206 w 450"/>
                  <a:gd name="T41" fmla="*/ 19 h 37"/>
                  <a:gd name="T42" fmla="*/ 263 w 450"/>
                  <a:gd name="T43" fmla="*/ 18 h 37"/>
                  <a:gd name="T44" fmla="*/ 332 w 450"/>
                  <a:gd name="T45" fmla="*/ 15 h 37"/>
                  <a:gd name="T46" fmla="*/ 367 w 450"/>
                  <a:gd name="T47" fmla="*/ 13 h 37"/>
                  <a:gd name="T48" fmla="*/ 399 w 450"/>
                  <a:gd name="T49" fmla="*/ 10 h 37"/>
                  <a:gd name="T50" fmla="*/ 428 w 450"/>
                  <a:gd name="T51" fmla="*/ 6 h 37"/>
                  <a:gd name="T52" fmla="*/ 450 w 450"/>
                  <a:gd name="T53" fmla="*/ 0 h 37"/>
                  <a:gd name="T54" fmla="*/ 450 w 450"/>
                  <a:gd name="T55" fmla="*/ 0 h 37"/>
                  <a:gd name="T56" fmla="*/ 447 w 450"/>
                  <a:gd name="T57" fmla="*/ 11 h 37"/>
                  <a:gd name="T58" fmla="*/ 447 w 450"/>
                  <a:gd name="T59" fmla="*/ 11 h 37"/>
                  <a:gd name="T60" fmla="*/ 444 w 450"/>
                  <a:gd name="T61" fmla="*/ 15 h 37"/>
                  <a:gd name="T62" fmla="*/ 437 w 450"/>
                  <a:gd name="T63" fmla="*/ 18 h 37"/>
                  <a:gd name="T64" fmla="*/ 429 w 450"/>
                  <a:gd name="T65" fmla="*/ 21 h 37"/>
                  <a:gd name="T66" fmla="*/ 417 w 450"/>
                  <a:gd name="T67" fmla="*/ 23 h 37"/>
                  <a:gd name="T68" fmla="*/ 386 w 450"/>
                  <a:gd name="T69" fmla="*/ 29 h 37"/>
                  <a:gd name="T70" fmla="*/ 351 w 450"/>
                  <a:gd name="T71" fmla="*/ 32 h 37"/>
                  <a:gd name="T72" fmla="*/ 311 w 450"/>
                  <a:gd name="T73" fmla="*/ 34 h 37"/>
                  <a:gd name="T74" fmla="*/ 272 w 450"/>
                  <a:gd name="T75" fmla="*/ 37 h 37"/>
                  <a:gd name="T76" fmla="*/ 207 w 450"/>
                  <a:gd name="T77" fmla="*/ 37 h 37"/>
                  <a:gd name="T78" fmla="*/ 207 w 450"/>
                  <a:gd name="T7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0" h="37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lnTo>
                      <a:pt x="207" y="37"/>
                    </a:lnTo>
                    <a:close/>
                  </a:path>
                </a:pathLst>
              </a:custGeom>
              <a:solidFill>
                <a:srgbClr val="4B4B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0"/>
              <p:cNvSpPr>
                <a:spLocks/>
              </p:cNvSpPr>
              <p:nvPr/>
            </p:nvSpPr>
            <p:spPr bwMode="auto">
              <a:xfrm>
                <a:off x="2212976" y="5440363"/>
                <a:ext cx="1306513" cy="96838"/>
              </a:xfrm>
              <a:custGeom>
                <a:avLst/>
                <a:gdLst>
                  <a:gd name="T0" fmla="*/ 20 w 823"/>
                  <a:gd name="T1" fmla="*/ 37 h 61"/>
                  <a:gd name="T2" fmla="*/ 788 w 823"/>
                  <a:gd name="T3" fmla="*/ 0 h 61"/>
                  <a:gd name="T4" fmla="*/ 788 w 823"/>
                  <a:gd name="T5" fmla="*/ 0 h 61"/>
                  <a:gd name="T6" fmla="*/ 788 w 823"/>
                  <a:gd name="T7" fmla="*/ 4 h 61"/>
                  <a:gd name="T8" fmla="*/ 791 w 823"/>
                  <a:gd name="T9" fmla="*/ 7 h 61"/>
                  <a:gd name="T10" fmla="*/ 795 w 823"/>
                  <a:gd name="T11" fmla="*/ 10 h 61"/>
                  <a:gd name="T12" fmla="*/ 804 w 823"/>
                  <a:gd name="T13" fmla="*/ 12 h 61"/>
                  <a:gd name="T14" fmla="*/ 804 w 823"/>
                  <a:gd name="T15" fmla="*/ 12 h 61"/>
                  <a:gd name="T16" fmla="*/ 810 w 823"/>
                  <a:gd name="T17" fmla="*/ 15 h 61"/>
                  <a:gd name="T18" fmla="*/ 816 w 823"/>
                  <a:gd name="T19" fmla="*/ 16 h 61"/>
                  <a:gd name="T20" fmla="*/ 820 w 823"/>
                  <a:gd name="T21" fmla="*/ 19 h 61"/>
                  <a:gd name="T22" fmla="*/ 823 w 823"/>
                  <a:gd name="T23" fmla="*/ 23 h 61"/>
                  <a:gd name="T24" fmla="*/ 0 w 823"/>
                  <a:gd name="T25" fmla="*/ 61 h 61"/>
                  <a:gd name="T26" fmla="*/ 0 w 823"/>
                  <a:gd name="T27" fmla="*/ 61 h 61"/>
                  <a:gd name="T28" fmla="*/ 8 w 823"/>
                  <a:gd name="T29" fmla="*/ 58 h 61"/>
                  <a:gd name="T30" fmla="*/ 8 w 823"/>
                  <a:gd name="T31" fmla="*/ 58 h 61"/>
                  <a:gd name="T32" fmla="*/ 15 w 823"/>
                  <a:gd name="T33" fmla="*/ 57 h 61"/>
                  <a:gd name="T34" fmla="*/ 20 w 823"/>
                  <a:gd name="T35" fmla="*/ 54 h 61"/>
                  <a:gd name="T36" fmla="*/ 23 w 823"/>
                  <a:gd name="T37" fmla="*/ 52 h 61"/>
                  <a:gd name="T38" fmla="*/ 24 w 823"/>
                  <a:gd name="T39" fmla="*/ 49 h 61"/>
                  <a:gd name="T40" fmla="*/ 24 w 823"/>
                  <a:gd name="T41" fmla="*/ 46 h 61"/>
                  <a:gd name="T42" fmla="*/ 23 w 823"/>
                  <a:gd name="T43" fmla="*/ 43 h 61"/>
                  <a:gd name="T44" fmla="*/ 20 w 823"/>
                  <a:gd name="T45" fmla="*/ 37 h 61"/>
                  <a:gd name="T46" fmla="*/ 20 w 823"/>
                  <a:gd name="T47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3" h="61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1"/>
              <p:cNvSpPr>
                <a:spLocks/>
              </p:cNvSpPr>
              <p:nvPr/>
            </p:nvSpPr>
            <p:spPr bwMode="auto">
              <a:xfrm>
                <a:off x="2189163" y="5332413"/>
                <a:ext cx="1325563" cy="100013"/>
              </a:xfrm>
              <a:custGeom>
                <a:avLst/>
                <a:gdLst>
                  <a:gd name="T0" fmla="*/ 0 w 835"/>
                  <a:gd name="T1" fmla="*/ 40 h 63"/>
                  <a:gd name="T2" fmla="*/ 835 w 835"/>
                  <a:gd name="T3" fmla="*/ 0 h 63"/>
                  <a:gd name="T4" fmla="*/ 835 w 835"/>
                  <a:gd name="T5" fmla="*/ 0 h 63"/>
                  <a:gd name="T6" fmla="*/ 829 w 835"/>
                  <a:gd name="T7" fmla="*/ 6 h 63"/>
                  <a:gd name="T8" fmla="*/ 821 w 835"/>
                  <a:gd name="T9" fmla="*/ 9 h 63"/>
                  <a:gd name="T10" fmla="*/ 812 w 835"/>
                  <a:gd name="T11" fmla="*/ 11 h 63"/>
                  <a:gd name="T12" fmla="*/ 806 w 835"/>
                  <a:gd name="T13" fmla="*/ 11 h 63"/>
                  <a:gd name="T14" fmla="*/ 806 w 835"/>
                  <a:gd name="T15" fmla="*/ 11 h 63"/>
                  <a:gd name="T16" fmla="*/ 800 w 835"/>
                  <a:gd name="T17" fmla="*/ 13 h 63"/>
                  <a:gd name="T18" fmla="*/ 800 w 835"/>
                  <a:gd name="T19" fmla="*/ 14 h 63"/>
                  <a:gd name="T20" fmla="*/ 800 w 835"/>
                  <a:gd name="T21" fmla="*/ 17 h 63"/>
                  <a:gd name="T22" fmla="*/ 802 w 835"/>
                  <a:gd name="T23" fmla="*/ 21 h 63"/>
                  <a:gd name="T24" fmla="*/ 804 w 835"/>
                  <a:gd name="T25" fmla="*/ 26 h 63"/>
                  <a:gd name="T26" fmla="*/ 42 w 835"/>
                  <a:gd name="T27" fmla="*/ 63 h 63"/>
                  <a:gd name="T28" fmla="*/ 42 w 835"/>
                  <a:gd name="T29" fmla="*/ 63 h 63"/>
                  <a:gd name="T30" fmla="*/ 42 w 835"/>
                  <a:gd name="T31" fmla="*/ 60 h 63"/>
                  <a:gd name="T32" fmla="*/ 41 w 835"/>
                  <a:gd name="T33" fmla="*/ 60 h 63"/>
                  <a:gd name="T34" fmla="*/ 36 w 835"/>
                  <a:gd name="T35" fmla="*/ 59 h 63"/>
                  <a:gd name="T36" fmla="*/ 36 w 835"/>
                  <a:gd name="T37" fmla="*/ 59 h 63"/>
                  <a:gd name="T38" fmla="*/ 27 w 835"/>
                  <a:gd name="T39" fmla="*/ 57 h 63"/>
                  <a:gd name="T40" fmla="*/ 16 w 835"/>
                  <a:gd name="T41" fmla="*/ 53 h 63"/>
                  <a:gd name="T42" fmla="*/ 7 w 835"/>
                  <a:gd name="T43" fmla="*/ 48 h 63"/>
                  <a:gd name="T44" fmla="*/ 3 w 835"/>
                  <a:gd name="T45" fmla="*/ 44 h 63"/>
                  <a:gd name="T46" fmla="*/ 0 w 835"/>
                  <a:gd name="T47" fmla="*/ 40 h 63"/>
                  <a:gd name="T48" fmla="*/ 0 w 835"/>
                  <a:gd name="T49" fmla="*/ 4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5" h="63">
                    <a:moveTo>
                      <a:pt x="0" y="40"/>
                    </a:moveTo>
                    <a:lnTo>
                      <a:pt x="835" y="0"/>
                    </a:ln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2"/>
              <p:cNvSpPr>
                <a:spLocks/>
              </p:cNvSpPr>
              <p:nvPr/>
            </p:nvSpPr>
            <p:spPr bwMode="auto">
              <a:xfrm>
                <a:off x="2216151" y="5529263"/>
                <a:ext cx="1268413" cy="96838"/>
              </a:xfrm>
              <a:custGeom>
                <a:avLst/>
                <a:gdLst>
                  <a:gd name="T0" fmla="*/ 0 w 799"/>
                  <a:gd name="T1" fmla="*/ 36 h 61"/>
                  <a:gd name="T2" fmla="*/ 795 w 799"/>
                  <a:gd name="T3" fmla="*/ 0 h 61"/>
                  <a:gd name="T4" fmla="*/ 795 w 799"/>
                  <a:gd name="T5" fmla="*/ 0 h 61"/>
                  <a:gd name="T6" fmla="*/ 794 w 799"/>
                  <a:gd name="T7" fmla="*/ 4 h 61"/>
                  <a:gd name="T8" fmla="*/ 795 w 799"/>
                  <a:gd name="T9" fmla="*/ 10 h 61"/>
                  <a:gd name="T10" fmla="*/ 799 w 799"/>
                  <a:gd name="T11" fmla="*/ 23 h 61"/>
                  <a:gd name="T12" fmla="*/ 11 w 799"/>
                  <a:gd name="T13" fmla="*/ 61 h 61"/>
                  <a:gd name="T14" fmla="*/ 11 w 799"/>
                  <a:gd name="T15" fmla="*/ 61 h 61"/>
                  <a:gd name="T16" fmla="*/ 13 w 799"/>
                  <a:gd name="T17" fmla="*/ 52 h 61"/>
                  <a:gd name="T18" fmla="*/ 13 w 799"/>
                  <a:gd name="T19" fmla="*/ 46 h 61"/>
                  <a:gd name="T20" fmla="*/ 11 w 799"/>
                  <a:gd name="T21" fmla="*/ 43 h 61"/>
                  <a:gd name="T22" fmla="*/ 10 w 799"/>
                  <a:gd name="T23" fmla="*/ 40 h 61"/>
                  <a:gd name="T24" fmla="*/ 6 w 799"/>
                  <a:gd name="T25" fmla="*/ 39 h 61"/>
                  <a:gd name="T26" fmla="*/ 0 w 799"/>
                  <a:gd name="T27" fmla="*/ 36 h 61"/>
                  <a:gd name="T28" fmla="*/ 0 w 799"/>
                  <a:gd name="T29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9" h="61">
                    <a:moveTo>
                      <a:pt x="0" y="36"/>
                    </a:moveTo>
                    <a:lnTo>
                      <a:pt x="795" y="0"/>
                    </a:ln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3"/>
              <p:cNvSpPr>
                <a:spLocks/>
              </p:cNvSpPr>
              <p:nvPr/>
            </p:nvSpPr>
            <p:spPr bwMode="auto">
              <a:xfrm>
                <a:off x="2227263" y="5614988"/>
                <a:ext cx="1285875" cy="96838"/>
              </a:xfrm>
              <a:custGeom>
                <a:avLst/>
                <a:gdLst>
                  <a:gd name="T0" fmla="*/ 3 w 810"/>
                  <a:gd name="T1" fmla="*/ 36 h 61"/>
                  <a:gd name="T2" fmla="*/ 788 w 810"/>
                  <a:gd name="T3" fmla="*/ 0 h 61"/>
                  <a:gd name="T4" fmla="*/ 788 w 810"/>
                  <a:gd name="T5" fmla="*/ 0 h 61"/>
                  <a:gd name="T6" fmla="*/ 788 w 810"/>
                  <a:gd name="T7" fmla="*/ 5 h 61"/>
                  <a:gd name="T8" fmla="*/ 790 w 810"/>
                  <a:gd name="T9" fmla="*/ 11 h 61"/>
                  <a:gd name="T10" fmla="*/ 795 w 810"/>
                  <a:gd name="T11" fmla="*/ 16 h 61"/>
                  <a:gd name="T12" fmla="*/ 803 w 810"/>
                  <a:gd name="T13" fmla="*/ 20 h 61"/>
                  <a:gd name="T14" fmla="*/ 803 w 810"/>
                  <a:gd name="T15" fmla="*/ 20 h 61"/>
                  <a:gd name="T16" fmla="*/ 810 w 810"/>
                  <a:gd name="T17" fmla="*/ 23 h 61"/>
                  <a:gd name="T18" fmla="*/ 0 w 810"/>
                  <a:gd name="T19" fmla="*/ 61 h 61"/>
                  <a:gd name="T20" fmla="*/ 0 w 810"/>
                  <a:gd name="T21" fmla="*/ 61 h 61"/>
                  <a:gd name="T22" fmla="*/ 4 w 810"/>
                  <a:gd name="T23" fmla="*/ 55 h 61"/>
                  <a:gd name="T24" fmla="*/ 6 w 810"/>
                  <a:gd name="T25" fmla="*/ 50 h 61"/>
                  <a:gd name="T26" fmla="*/ 4 w 810"/>
                  <a:gd name="T27" fmla="*/ 43 h 61"/>
                  <a:gd name="T28" fmla="*/ 3 w 810"/>
                  <a:gd name="T29" fmla="*/ 36 h 61"/>
                  <a:gd name="T30" fmla="*/ 3 w 810"/>
                  <a:gd name="T31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0" h="61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14"/>
              <p:cNvSpPr>
                <a:spLocks/>
              </p:cNvSpPr>
              <p:nvPr/>
            </p:nvSpPr>
            <p:spPr bwMode="auto">
              <a:xfrm>
                <a:off x="2219326" y="5713413"/>
                <a:ext cx="1262063" cy="96838"/>
              </a:xfrm>
              <a:custGeom>
                <a:avLst/>
                <a:gdLst>
                  <a:gd name="T0" fmla="*/ 0 w 795"/>
                  <a:gd name="T1" fmla="*/ 38 h 61"/>
                  <a:gd name="T2" fmla="*/ 788 w 795"/>
                  <a:gd name="T3" fmla="*/ 0 h 61"/>
                  <a:gd name="T4" fmla="*/ 788 w 795"/>
                  <a:gd name="T5" fmla="*/ 0 h 61"/>
                  <a:gd name="T6" fmla="*/ 792 w 795"/>
                  <a:gd name="T7" fmla="*/ 8 h 61"/>
                  <a:gd name="T8" fmla="*/ 795 w 795"/>
                  <a:gd name="T9" fmla="*/ 15 h 61"/>
                  <a:gd name="T10" fmla="*/ 795 w 795"/>
                  <a:gd name="T11" fmla="*/ 22 h 61"/>
                  <a:gd name="T12" fmla="*/ 795 w 795"/>
                  <a:gd name="T13" fmla="*/ 22 h 61"/>
                  <a:gd name="T14" fmla="*/ 795 w 795"/>
                  <a:gd name="T15" fmla="*/ 24 h 61"/>
                  <a:gd name="T16" fmla="*/ 9 w 795"/>
                  <a:gd name="T17" fmla="*/ 61 h 61"/>
                  <a:gd name="T18" fmla="*/ 9 w 795"/>
                  <a:gd name="T19" fmla="*/ 61 h 61"/>
                  <a:gd name="T20" fmla="*/ 11 w 795"/>
                  <a:gd name="T21" fmla="*/ 56 h 61"/>
                  <a:gd name="T22" fmla="*/ 13 w 795"/>
                  <a:gd name="T23" fmla="*/ 50 h 61"/>
                  <a:gd name="T24" fmla="*/ 17 w 795"/>
                  <a:gd name="T25" fmla="*/ 43 h 61"/>
                  <a:gd name="T26" fmla="*/ 17 w 795"/>
                  <a:gd name="T27" fmla="*/ 41 h 61"/>
                  <a:gd name="T28" fmla="*/ 15 w 795"/>
                  <a:gd name="T29" fmla="*/ 39 h 61"/>
                  <a:gd name="T30" fmla="*/ 9 w 795"/>
                  <a:gd name="T31" fmla="*/ 38 h 61"/>
                  <a:gd name="T32" fmla="*/ 0 w 795"/>
                  <a:gd name="T33" fmla="*/ 38 h 61"/>
                  <a:gd name="T34" fmla="*/ 0 w 795"/>
                  <a:gd name="T35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5" h="61">
                    <a:moveTo>
                      <a:pt x="0" y="38"/>
                    </a:moveTo>
                    <a:lnTo>
                      <a:pt x="788" y="0"/>
                    </a:ln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15"/>
              <p:cNvSpPr>
                <a:spLocks/>
              </p:cNvSpPr>
              <p:nvPr/>
            </p:nvSpPr>
            <p:spPr bwMode="auto">
              <a:xfrm>
                <a:off x="2214563" y="5803900"/>
                <a:ext cx="1306513" cy="96838"/>
              </a:xfrm>
              <a:custGeom>
                <a:avLst/>
                <a:gdLst>
                  <a:gd name="T0" fmla="*/ 15 w 823"/>
                  <a:gd name="T1" fmla="*/ 36 h 61"/>
                  <a:gd name="T2" fmla="*/ 794 w 823"/>
                  <a:gd name="T3" fmla="*/ 0 h 61"/>
                  <a:gd name="T4" fmla="*/ 794 w 823"/>
                  <a:gd name="T5" fmla="*/ 0 h 61"/>
                  <a:gd name="T6" fmla="*/ 794 w 823"/>
                  <a:gd name="T7" fmla="*/ 4 h 61"/>
                  <a:gd name="T8" fmla="*/ 796 w 823"/>
                  <a:gd name="T9" fmla="*/ 7 h 61"/>
                  <a:gd name="T10" fmla="*/ 800 w 823"/>
                  <a:gd name="T11" fmla="*/ 11 h 61"/>
                  <a:gd name="T12" fmla="*/ 807 w 823"/>
                  <a:gd name="T13" fmla="*/ 13 h 61"/>
                  <a:gd name="T14" fmla="*/ 807 w 823"/>
                  <a:gd name="T15" fmla="*/ 13 h 61"/>
                  <a:gd name="T16" fmla="*/ 817 w 823"/>
                  <a:gd name="T17" fmla="*/ 18 h 61"/>
                  <a:gd name="T18" fmla="*/ 823 w 823"/>
                  <a:gd name="T19" fmla="*/ 22 h 61"/>
                  <a:gd name="T20" fmla="*/ 0 w 823"/>
                  <a:gd name="T21" fmla="*/ 61 h 61"/>
                  <a:gd name="T22" fmla="*/ 0 w 823"/>
                  <a:gd name="T23" fmla="*/ 61 h 61"/>
                  <a:gd name="T24" fmla="*/ 3 w 823"/>
                  <a:gd name="T25" fmla="*/ 59 h 61"/>
                  <a:gd name="T26" fmla="*/ 3 w 823"/>
                  <a:gd name="T27" fmla="*/ 59 h 61"/>
                  <a:gd name="T28" fmla="*/ 11 w 823"/>
                  <a:gd name="T29" fmla="*/ 55 h 61"/>
                  <a:gd name="T30" fmla="*/ 14 w 823"/>
                  <a:gd name="T31" fmla="*/ 53 h 61"/>
                  <a:gd name="T32" fmla="*/ 15 w 823"/>
                  <a:gd name="T33" fmla="*/ 50 h 61"/>
                  <a:gd name="T34" fmla="*/ 16 w 823"/>
                  <a:gd name="T35" fmla="*/ 43 h 61"/>
                  <a:gd name="T36" fmla="*/ 15 w 823"/>
                  <a:gd name="T37" fmla="*/ 36 h 61"/>
                  <a:gd name="T38" fmla="*/ 15 w 823"/>
                  <a:gd name="T39" fmla="*/ 3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3" h="61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16"/>
              <p:cNvSpPr>
                <a:spLocks/>
              </p:cNvSpPr>
              <p:nvPr/>
            </p:nvSpPr>
            <p:spPr bwMode="auto">
              <a:xfrm>
                <a:off x="2227263" y="5895975"/>
                <a:ext cx="1250950" cy="96838"/>
              </a:xfrm>
              <a:custGeom>
                <a:avLst/>
                <a:gdLst>
                  <a:gd name="T0" fmla="*/ 0 w 788"/>
                  <a:gd name="T1" fmla="*/ 37 h 61"/>
                  <a:gd name="T2" fmla="*/ 786 w 788"/>
                  <a:gd name="T3" fmla="*/ 0 h 61"/>
                  <a:gd name="T4" fmla="*/ 786 w 788"/>
                  <a:gd name="T5" fmla="*/ 0 h 61"/>
                  <a:gd name="T6" fmla="*/ 784 w 788"/>
                  <a:gd name="T7" fmla="*/ 6 h 61"/>
                  <a:gd name="T8" fmla="*/ 786 w 788"/>
                  <a:gd name="T9" fmla="*/ 11 h 61"/>
                  <a:gd name="T10" fmla="*/ 788 w 788"/>
                  <a:gd name="T11" fmla="*/ 25 h 61"/>
                  <a:gd name="T12" fmla="*/ 7 w 788"/>
                  <a:gd name="T13" fmla="*/ 61 h 61"/>
                  <a:gd name="T14" fmla="*/ 7 w 788"/>
                  <a:gd name="T15" fmla="*/ 61 h 61"/>
                  <a:gd name="T16" fmla="*/ 8 w 788"/>
                  <a:gd name="T17" fmla="*/ 54 h 61"/>
                  <a:gd name="T18" fmla="*/ 8 w 788"/>
                  <a:gd name="T19" fmla="*/ 48 h 61"/>
                  <a:gd name="T20" fmla="*/ 6 w 788"/>
                  <a:gd name="T21" fmla="*/ 42 h 61"/>
                  <a:gd name="T22" fmla="*/ 0 w 788"/>
                  <a:gd name="T23" fmla="*/ 37 h 61"/>
                  <a:gd name="T24" fmla="*/ 0 w 788"/>
                  <a:gd name="T25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61">
                    <a:moveTo>
                      <a:pt x="0" y="37"/>
                    </a:moveTo>
                    <a:lnTo>
                      <a:pt x="786" y="0"/>
                    </a:ln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17"/>
              <p:cNvSpPr>
                <a:spLocks/>
              </p:cNvSpPr>
              <p:nvPr/>
            </p:nvSpPr>
            <p:spPr bwMode="auto">
              <a:xfrm>
                <a:off x="2246313" y="6029325"/>
                <a:ext cx="1254125" cy="311150"/>
              </a:xfrm>
              <a:custGeom>
                <a:avLst/>
                <a:gdLst>
                  <a:gd name="T0" fmla="*/ 370 w 790"/>
                  <a:gd name="T1" fmla="*/ 196 h 196"/>
                  <a:gd name="T2" fmla="*/ 370 w 790"/>
                  <a:gd name="T3" fmla="*/ 196 h 196"/>
                  <a:gd name="T4" fmla="*/ 305 w 790"/>
                  <a:gd name="T5" fmla="*/ 195 h 196"/>
                  <a:gd name="T6" fmla="*/ 269 w 790"/>
                  <a:gd name="T7" fmla="*/ 194 h 196"/>
                  <a:gd name="T8" fmla="*/ 233 w 790"/>
                  <a:gd name="T9" fmla="*/ 191 h 196"/>
                  <a:gd name="T10" fmla="*/ 201 w 790"/>
                  <a:gd name="T11" fmla="*/ 187 h 196"/>
                  <a:gd name="T12" fmla="*/ 172 w 790"/>
                  <a:gd name="T13" fmla="*/ 182 h 196"/>
                  <a:gd name="T14" fmla="*/ 163 w 790"/>
                  <a:gd name="T15" fmla="*/ 179 h 196"/>
                  <a:gd name="T16" fmla="*/ 155 w 790"/>
                  <a:gd name="T17" fmla="*/ 176 h 196"/>
                  <a:gd name="T18" fmla="*/ 148 w 790"/>
                  <a:gd name="T19" fmla="*/ 172 h 196"/>
                  <a:gd name="T20" fmla="*/ 147 w 790"/>
                  <a:gd name="T21" fmla="*/ 168 h 196"/>
                  <a:gd name="T22" fmla="*/ 147 w 790"/>
                  <a:gd name="T23" fmla="*/ 168 h 196"/>
                  <a:gd name="T24" fmla="*/ 144 w 790"/>
                  <a:gd name="T25" fmla="*/ 160 h 196"/>
                  <a:gd name="T26" fmla="*/ 140 w 790"/>
                  <a:gd name="T27" fmla="*/ 153 h 196"/>
                  <a:gd name="T28" fmla="*/ 133 w 790"/>
                  <a:gd name="T29" fmla="*/ 145 h 196"/>
                  <a:gd name="T30" fmla="*/ 125 w 790"/>
                  <a:gd name="T31" fmla="*/ 138 h 196"/>
                  <a:gd name="T32" fmla="*/ 99 w 790"/>
                  <a:gd name="T33" fmla="*/ 121 h 196"/>
                  <a:gd name="T34" fmla="*/ 64 w 790"/>
                  <a:gd name="T35" fmla="*/ 99 h 196"/>
                  <a:gd name="T36" fmla="*/ 64 w 790"/>
                  <a:gd name="T37" fmla="*/ 99 h 196"/>
                  <a:gd name="T38" fmla="*/ 52 w 790"/>
                  <a:gd name="T39" fmla="*/ 92 h 196"/>
                  <a:gd name="T40" fmla="*/ 42 w 790"/>
                  <a:gd name="T41" fmla="*/ 84 h 196"/>
                  <a:gd name="T42" fmla="*/ 33 w 790"/>
                  <a:gd name="T43" fmla="*/ 76 h 196"/>
                  <a:gd name="T44" fmla="*/ 23 w 790"/>
                  <a:gd name="T45" fmla="*/ 68 h 196"/>
                  <a:gd name="T46" fmla="*/ 11 w 790"/>
                  <a:gd name="T47" fmla="*/ 53 h 196"/>
                  <a:gd name="T48" fmla="*/ 0 w 790"/>
                  <a:gd name="T49" fmla="*/ 37 h 196"/>
                  <a:gd name="T50" fmla="*/ 790 w 790"/>
                  <a:gd name="T51" fmla="*/ 0 h 196"/>
                  <a:gd name="T52" fmla="*/ 790 w 790"/>
                  <a:gd name="T53" fmla="*/ 0 h 196"/>
                  <a:gd name="T54" fmla="*/ 786 w 790"/>
                  <a:gd name="T55" fmla="*/ 12 h 196"/>
                  <a:gd name="T56" fmla="*/ 778 w 790"/>
                  <a:gd name="T57" fmla="*/ 24 h 196"/>
                  <a:gd name="T58" fmla="*/ 770 w 790"/>
                  <a:gd name="T59" fmla="*/ 38 h 196"/>
                  <a:gd name="T60" fmla="*/ 760 w 790"/>
                  <a:gd name="T61" fmla="*/ 50 h 196"/>
                  <a:gd name="T62" fmla="*/ 749 w 790"/>
                  <a:gd name="T63" fmla="*/ 62 h 196"/>
                  <a:gd name="T64" fmla="*/ 738 w 790"/>
                  <a:gd name="T65" fmla="*/ 76 h 196"/>
                  <a:gd name="T66" fmla="*/ 711 w 790"/>
                  <a:gd name="T67" fmla="*/ 99 h 196"/>
                  <a:gd name="T68" fmla="*/ 711 w 790"/>
                  <a:gd name="T69" fmla="*/ 99 h 196"/>
                  <a:gd name="T70" fmla="*/ 696 w 790"/>
                  <a:gd name="T71" fmla="*/ 111 h 196"/>
                  <a:gd name="T72" fmla="*/ 682 w 790"/>
                  <a:gd name="T73" fmla="*/ 122 h 196"/>
                  <a:gd name="T74" fmla="*/ 657 w 790"/>
                  <a:gd name="T75" fmla="*/ 138 h 196"/>
                  <a:gd name="T76" fmla="*/ 646 w 790"/>
                  <a:gd name="T77" fmla="*/ 146 h 196"/>
                  <a:gd name="T78" fmla="*/ 638 w 790"/>
                  <a:gd name="T79" fmla="*/ 153 h 196"/>
                  <a:gd name="T80" fmla="*/ 633 w 790"/>
                  <a:gd name="T81" fmla="*/ 160 h 196"/>
                  <a:gd name="T82" fmla="*/ 630 w 790"/>
                  <a:gd name="T83" fmla="*/ 168 h 196"/>
                  <a:gd name="T84" fmla="*/ 630 w 790"/>
                  <a:gd name="T85" fmla="*/ 168 h 196"/>
                  <a:gd name="T86" fmla="*/ 629 w 790"/>
                  <a:gd name="T87" fmla="*/ 169 h 196"/>
                  <a:gd name="T88" fmla="*/ 627 w 790"/>
                  <a:gd name="T89" fmla="*/ 172 h 196"/>
                  <a:gd name="T90" fmla="*/ 621 w 790"/>
                  <a:gd name="T91" fmla="*/ 176 h 196"/>
                  <a:gd name="T92" fmla="*/ 610 w 790"/>
                  <a:gd name="T93" fmla="*/ 179 h 196"/>
                  <a:gd name="T94" fmla="*/ 598 w 790"/>
                  <a:gd name="T95" fmla="*/ 182 h 196"/>
                  <a:gd name="T96" fmla="*/ 564 w 790"/>
                  <a:gd name="T97" fmla="*/ 187 h 196"/>
                  <a:gd name="T98" fmla="*/ 525 w 790"/>
                  <a:gd name="T99" fmla="*/ 191 h 196"/>
                  <a:gd name="T100" fmla="*/ 483 w 790"/>
                  <a:gd name="T101" fmla="*/ 194 h 196"/>
                  <a:gd name="T102" fmla="*/ 439 w 790"/>
                  <a:gd name="T103" fmla="*/ 195 h 196"/>
                  <a:gd name="T104" fmla="*/ 370 w 790"/>
                  <a:gd name="T105" fmla="*/ 196 h 196"/>
                  <a:gd name="T106" fmla="*/ 370 w 790"/>
                  <a:gd name="T10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0" h="196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lnTo>
                      <a:pt x="370" y="19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8"/>
              <p:cNvSpPr>
                <a:spLocks/>
              </p:cNvSpPr>
              <p:nvPr/>
            </p:nvSpPr>
            <p:spPr bwMode="auto">
              <a:xfrm>
                <a:off x="2470151" y="6061075"/>
                <a:ext cx="361950" cy="279400"/>
              </a:xfrm>
              <a:custGeom>
                <a:avLst/>
                <a:gdLst>
                  <a:gd name="T0" fmla="*/ 82 w 228"/>
                  <a:gd name="T1" fmla="*/ 170 h 176"/>
                  <a:gd name="T2" fmla="*/ 82 w 228"/>
                  <a:gd name="T3" fmla="*/ 170 h 176"/>
                  <a:gd name="T4" fmla="*/ 73 w 228"/>
                  <a:gd name="T5" fmla="*/ 149 h 176"/>
                  <a:gd name="T6" fmla="*/ 65 w 228"/>
                  <a:gd name="T7" fmla="*/ 130 h 176"/>
                  <a:gd name="T8" fmla="*/ 52 w 228"/>
                  <a:gd name="T9" fmla="*/ 109 h 176"/>
                  <a:gd name="T10" fmla="*/ 34 w 228"/>
                  <a:gd name="T11" fmla="*/ 80 h 176"/>
                  <a:gd name="T12" fmla="*/ 34 w 228"/>
                  <a:gd name="T13" fmla="*/ 80 h 176"/>
                  <a:gd name="T14" fmla="*/ 25 w 228"/>
                  <a:gd name="T15" fmla="*/ 64 h 176"/>
                  <a:gd name="T16" fmla="*/ 15 w 228"/>
                  <a:gd name="T17" fmla="*/ 46 h 176"/>
                  <a:gd name="T18" fmla="*/ 0 w 228"/>
                  <a:gd name="T19" fmla="*/ 10 h 176"/>
                  <a:gd name="T20" fmla="*/ 225 w 228"/>
                  <a:gd name="T21" fmla="*/ 0 h 176"/>
                  <a:gd name="T22" fmla="*/ 225 w 228"/>
                  <a:gd name="T23" fmla="*/ 0 h 176"/>
                  <a:gd name="T24" fmla="*/ 228 w 228"/>
                  <a:gd name="T25" fmla="*/ 41 h 176"/>
                  <a:gd name="T26" fmla="*/ 228 w 228"/>
                  <a:gd name="T27" fmla="*/ 80 h 176"/>
                  <a:gd name="T28" fmla="*/ 228 w 228"/>
                  <a:gd name="T29" fmla="*/ 80 h 176"/>
                  <a:gd name="T30" fmla="*/ 226 w 228"/>
                  <a:gd name="T31" fmla="*/ 110 h 176"/>
                  <a:gd name="T32" fmla="*/ 224 w 228"/>
                  <a:gd name="T33" fmla="*/ 133 h 176"/>
                  <a:gd name="T34" fmla="*/ 224 w 228"/>
                  <a:gd name="T35" fmla="*/ 152 h 176"/>
                  <a:gd name="T36" fmla="*/ 224 w 228"/>
                  <a:gd name="T37" fmla="*/ 162 h 176"/>
                  <a:gd name="T38" fmla="*/ 226 w 228"/>
                  <a:gd name="T39" fmla="*/ 172 h 176"/>
                  <a:gd name="T40" fmla="*/ 226 w 228"/>
                  <a:gd name="T41" fmla="*/ 172 h 176"/>
                  <a:gd name="T42" fmla="*/ 226 w 228"/>
                  <a:gd name="T43" fmla="*/ 176 h 176"/>
                  <a:gd name="T44" fmla="*/ 226 w 228"/>
                  <a:gd name="T45" fmla="*/ 176 h 176"/>
                  <a:gd name="T46" fmla="*/ 157 w 228"/>
                  <a:gd name="T47" fmla="*/ 175 h 176"/>
                  <a:gd name="T48" fmla="*/ 118 w 228"/>
                  <a:gd name="T49" fmla="*/ 172 h 176"/>
                  <a:gd name="T50" fmla="*/ 82 w 228"/>
                  <a:gd name="T51" fmla="*/ 170 h 176"/>
                  <a:gd name="T52" fmla="*/ 82 w 228"/>
                  <a:gd name="T53" fmla="*/ 17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8" h="176">
                    <a:moveTo>
                      <a:pt x="82" y="170"/>
                    </a:moveTo>
                    <a:lnTo>
                      <a:pt x="82" y="170"/>
                    </a:lnTo>
                    <a:lnTo>
                      <a:pt x="73" y="149"/>
                    </a:lnTo>
                    <a:lnTo>
                      <a:pt x="65" y="130"/>
                    </a:lnTo>
                    <a:lnTo>
                      <a:pt x="52" y="109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25" y="64"/>
                    </a:lnTo>
                    <a:lnTo>
                      <a:pt x="15" y="46"/>
                    </a:lnTo>
                    <a:lnTo>
                      <a:pt x="0" y="1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8" y="41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226" y="110"/>
                    </a:lnTo>
                    <a:lnTo>
                      <a:pt x="224" y="133"/>
                    </a:lnTo>
                    <a:lnTo>
                      <a:pt x="224" y="152"/>
                    </a:lnTo>
                    <a:lnTo>
                      <a:pt x="224" y="162"/>
                    </a:lnTo>
                    <a:lnTo>
                      <a:pt x="226" y="17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226" y="176"/>
                    </a:lnTo>
                    <a:lnTo>
                      <a:pt x="157" y="175"/>
                    </a:lnTo>
                    <a:lnTo>
                      <a:pt x="118" y="172"/>
                    </a:lnTo>
                    <a:lnTo>
                      <a:pt x="82" y="170"/>
                    </a:lnTo>
                    <a:lnTo>
                      <a:pt x="82" y="170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9"/>
              <p:cNvSpPr>
                <a:spLocks/>
              </p:cNvSpPr>
              <p:nvPr/>
            </p:nvSpPr>
            <p:spPr bwMode="auto">
              <a:xfrm>
                <a:off x="3044826" y="5083175"/>
                <a:ext cx="512763" cy="271463"/>
              </a:xfrm>
              <a:custGeom>
                <a:avLst/>
                <a:gdLst>
                  <a:gd name="T0" fmla="*/ 0 w 323"/>
                  <a:gd name="T1" fmla="*/ 0 h 171"/>
                  <a:gd name="T2" fmla="*/ 323 w 323"/>
                  <a:gd name="T3" fmla="*/ 0 h 171"/>
                  <a:gd name="T4" fmla="*/ 306 w 323"/>
                  <a:gd name="T5" fmla="*/ 140 h 171"/>
                  <a:gd name="T6" fmla="*/ 306 w 323"/>
                  <a:gd name="T7" fmla="*/ 140 h 171"/>
                  <a:gd name="T8" fmla="*/ 305 w 323"/>
                  <a:gd name="T9" fmla="*/ 147 h 171"/>
                  <a:gd name="T10" fmla="*/ 302 w 323"/>
                  <a:gd name="T11" fmla="*/ 152 h 171"/>
                  <a:gd name="T12" fmla="*/ 296 w 323"/>
                  <a:gd name="T13" fmla="*/ 157 h 171"/>
                  <a:gd name="T14" fmla="*/ 291 w 323"/>
                  <a:gd name="T15" fmla="*/ 161 h 171"/>
                  <a:gd name="T16" fmla="*/ 286 w 323"/>
                  <a:gd name="T17" fmla="*/ 164 h 171"/>
                  <a:gd name="T18" fmla="*/ 279 w 323"/>
                  <a:gd name="T19" fmla="*/ 167 h 171"/>
                  <a:gd name="T20" fmla="*/ 272 w 323"/>
                  <a:gd name="T21" fmla="*/ 168 h 171"/>
                  <a:gd name="T22" fmla="*/ 267 w 323"/>
                  <a:gd name="T23" fmla="*/ 168 h 171"/>
                  <a:gd name="T24" fmla="*/ 0 w 323"/>
                  <a:gd name="T25" fmla="*/ 171 h 171"/>
                  <a:gd name="T26" fmla="*/ 0 w 323"/>
                  <a:gd name="T2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" h="171">
                    <a:moveTo>
                      <a:pt x="0" y="0"/>
                    </a:moveTo>
                    <a:lnTo>
                      <a:pt x="323" y="0"/>
                    </a:lnTo>
                    <a:lnTo>
                      <a:pt x="306" y="140"/>
                    </a:lnTo>
                    <a:lnTo>
                      <a:pt x="306" y="140"/>
                    </a:lnTo>
                    <a:lnTo>
                      <a:pt x="305" y="147"/>
                    </a:lnTo>
                    <a:lnTo>
                      <a:pt x="302" y="152"/>
                    </a:lnTo>
                    <a:lnTo>
                      <a:pt x="296" y="157"/>
                    </a:lnTo>
                    <a:lnTo>
                      <a:pt x="291" y="161"/>
                    </a:lnTo>
                    <a:lnTo>
                      <a:pt x="286" y="164"/>
                    </a:lnTo>
                    <a:lnTo>
                      <a:pt x="279" y="167"/>
                    </a:lnTo>
                    <a:lnTo>
                      <a:pt x="272" y="168"/>
                    </a:lnTo>
                    <a:lnTo>
                      <a:pt x="267" y="168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20"/>
              <p:cNvSpPr>
                <a:spLocks/>
              </p:cNvSpPr>
              <p:nvPr/>
            </p:nvSpPr>
            <p:spPr bwMode="auto">
              <a:xfrm>
                <a:off x="3049588" y="5083175"/>
                <a:ext cx="508000" cy="269875"/>
              </a:xfrm>
              <a:custGeom>
                <a:avLst/>
                <a:gdLst>
                  <a:gd name="T0" fmla="*/ 0 w 320"/>
                  <a:gd name="T1" fmla="*/ 0 h 170"/>
                  <a:gd name="T2" fmla="*/ 0 w 320"/>
                  <a:gd name="T3" fmla="*/ 0 h 170"/>
                  <a:gd name="T4" fmla="*/ 320 w 320"/>
                  <a:gd name="T5" fmla="*/ 0 h 170"/>
                  <a:gd name="T6" fmla="*/ 320 w 320"/>
                  <a:gd name="T7" fmla="*/ 0 h 170"/>
                  <a:gd name="T8" fmla="*/ 303 w 320"/>
                  <a:gd name="T9" fmla="*/ 140 h 170"/>
                  <a:gd name="T10" fmla="*/ 303 w 320"/>
                  <a:gd name="T11" fmla="*/ 140 h 170"/>
                  <a:gd name="T12" fmla="*/ 302 w 320"/>
                  <a:gd name="T13" fmla="*/ 147 h 170"/>
                  <a:gd name="T14" fmla="*/ 299 w 320"/>
                  <a:gd name="T15" fmla="*/ 152 h 170"/>
                  <a:gd name="T16" fmla="*/ 293 w 320"/>
                  <a:gd name="T17" fmla="*/ 157 h 170"/>
                  <a:gd name="T18" fmla="*/ 288 w 320"/>
                  <a:gd name="T19" fmla="*/ 161 h 170"/>
                  <a:gd name="T20" fmla="*/ 283 w 320"/>
                  <a:gd name="T21" fmla="*/ 164 h 170"/>
                  <a:gd name="T22" fmla="*/ 276 w 320"/>
                  <a:gd name="T23" fmla="*/ 167 h 170"/>
                  <a:gd name="T24" fmla="*/ 269 w 320"/>
                  <a:gd name="T25" fmla="*/ 168 h 170"/>
                  <a:gd name="T26" fmla="*/ 264 w 320"/>
                  <a:gd name="T27" fmla="*/ 168 h 170"/>
                  <a:gd name="T28" fmla="*/ 264 w 320"/>
                  <a:gd name="T29" fmla="*/ 168 h 170"/>
                  <a:gd name="T30" fmla="*/ 1 w 320"/>
                  <a:gd name="T31" fmla="*/ 170 h 170"/>
                  <a:gd name="T32" fmla="*/ 1 w 320"/>
                  <a:gd name="T33" fmla="*/ 170 h 170"/>
                  <a:gd name="T34" fmla="*/ 0 w 320"/>
                  <a:gd name="T35" fmla="*/ 0 h 170"/>
                  <a:gd name="T36" fmla="*/ 0 w 320"/>
                  <a:gd name="T3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0" h="170">
                    <a:moveTo>
                      <a:pt x="0" y="0"/>
                    </a:moveTo>
                    <a:lnTo>
                      <a:pt x="0" y="0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03" y="140"/>
                    </a:lnTo>
                    <a:lnTo>
                      <a:pt x="303" y="140"/>
                    </a:lnTo>
                    <a:lnTo>
                      <a:pt x="302" y="147"/>
                    </a:lnTo>
                    <a:lnTo>
                      <a:pt x="299" y="152"/>
                    </a:lnTo>
                    <a:lnTo>
                      <a:pt x="293" y="157"/>
                    </a:lnTo>
                    <a:lnTo>
                      <a:pt x="288" y="161"/>
                    </a:lnTo>
                    <a:lnTo>
                      <a:pt x="283" y="164"/>
                    </a:lnTo>
                    <a:lnTo>
                      <a:pt x="276" y="167"/>
                    </a:lnTo>
                    <a:lnTo>
                      <a:pt x="269" y="168"/>
                    </a:lnTo>
                    <a:lnTo>
                      <a:pt x="264" y="168"/>
                    </a:lnTo>
                    <a:lnTo>
                      <a:pt x="264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21"/>
              <p:cNvSpPr>
                <a:spLocks/>
              </p:cNvSpPr>
              <p:nvPr/>
            </p:nvSpPr>
            <p:spPr bwMode="auto">
              <a:xfrm>
                <a:off x="3055938" y="5083175"/>
                <a:ext cx="501650" cy="269875"/>
              </a:xfrm>
              <a:custGeom>
                <a:avLst/>
                <a:gdLst>
                  <a:gd name="T0" fmla="*/ 0 w 316"/>
                  <a:gd name="T1" fmla="*/ 0 h 170"/>
                  <a:gd name="T2" fmla="*/ 0 w 316"/>
                  <a:gd name="T3" fmla="*/ 0 h 170"/>
                  <a:gd name="T4" fmla="*/ 316 w 316"/>
                  <a:gd name="T5" fmla="*/ 0 h 170"/>
                  <a:gd name="T6" fmla="*/ 316 w 316"/>
                  <a:gd name="T7" fmla="*/ 0 h 170"/>
                  <a:gd name="T8" fmla="*/ 299 w 316"/>
                  <a:gd name="T9" fmla="*/ 140 h 170"/>
                  <a:gd name="T10" fmla="*/ 299 w 316"/>
                  <a:gd name="T11" fmla="*/ 140 h 170"/>
                  <a:gd name="T12" fmla="*/ 298 w 316"/>
                  <a:gd name="T13" fmla="*/ 147 h 170"/>
                  <a:gd name="T14" fmla="*/ 295 w 316"/>
                  <a:gd name="T15" fmla="*/ 152 h 170"/>
                  <a:gd name="T16" fmla="*/ 289 w 316"/>
                  <a:gd name="T17" fmla="*/ 156 h 170"/>
                  <a:gd name="T18" fmla="*/ 284 w 316"/>
                  <a:gd name="T19" fmla="*/ 160 h 170"/>
                  <a:gd name="T20" fmla="*/ 279 w 316"/>
                  <a:gd name="T21" fmla="*/ 164 h 170"/>
                  <a:gd name="T22" fmla="*/ 272 w 316"/>
                  <a:gd name="T23" fmla="*/ 167 h 170"/>
                  <a:gd name="T24" fmla="*/ 266 w 316"/>
                  <a:gd name="T25" fmla="*/ 168 h 170"/>
                  <a:gd name="T26" fmla="*/ 260 w 316"/>
                  <a:gd name="T27" fmla="*/ 168 h 170"/>
                  <a:gd name="T28" fmla="*/ 260 w 316"/>
                  <a:gd name="T29" fmla="*/ 168 h 170"/>
                  <a:gd name="T30" fmla="*/ 1 w 316"/>
                  <a:gd name="T31" fmla="*/ 170 h 170"/>
                  <a:gd name="T32" fmla="*/ 1 w 316"/>
                  <a:gd name="T33" fmla="*/ 170 h 170"/>
                  <a:gd name="T34" fmla="*/ 0 w 316"/>
                  <a:gd name="T35" fmla="*/ 0 h 170"/>
                  <a:gd name="T36" fmla="*/ 0 w 316"/>
                  <a:gd name="T3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6" h="170">
                    <a:moveTo>
                      <a:pt x="0" y="0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299" y="140"/>
                    </a:lnTo>
                    <a:lnTo>
                      <a:pt x="299" y="140"/>
                    </a:lnTo>
                    <a:lnTo>
                      <a:pt x="298" y="147"/>
                    </a:lnTo>
                    <a:lnTo>
                      <a:pt x="295" y="152"/>
                    </a:lnTo>
                    <a:lnTo>
                      <a:pt x="289" y="156"/>
                    </a:lnTo>
                    <a:lnTo>
                      <a:pt x="284" y="160"/>
                    </a:lnTo>
                    <a:lnTo>
                      <a:pt x="279" y="164"/>
                    </a:lnTo>
                    <a:lnTo>
                      <a:pt x="272" y="167"/>
                    </a:lnTo>
                    <a:lnTo>
                      <a:pt x="266" y="168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1" y="170"/>
                    </a:lnTo>
                    <a:lnTo>
                      <a:pt x="1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22"/>
              <p:cNvSpPr>
                <a:spLocks/>
              </p:cNvSpPr>
              <p:nvPr/>
            </p:nvSpPr>
            <p:spPr bwMode="auto">
              <a:xfrm>
                <a:off x="3062288" y="5083175"/>
                <a:ext cx="495300" cy="266700"/>
              </a:xfrm>
              <a:custGeom>
                <a:avLst/>
                <a:gdLst>
                  <a:gd name="T0" fmla="*/ 0 w 312"/>
                  <a:gd name="T1" fmla="*/ 0 h 168"/>
                  <a:gd name="T2" fmla="*/ 0 w 312"/>
                  <a:gd name="T3" fmla="*/ 0 h 168"/>
                  <a:gd name="T4" fmla="*/ 312 w 312"/>
                  <a:gd name="T5" fmla="*/ 0 h 168"/>
                  <a:gd name="T6" fmla="*/ 312 w 312"/>
                  <a:gd name="T7" fmla="*/ 0 h 168"/>
                  <a:gd name="T8" fmla="*/ 295 w 312"/>
                  <a:gd name="T9" fmla="*/ 140 h 168"/>
                  <a:gd name="T10" fmla="*/ 295 w 312"/>
                  <a:gd name="T11" fmla="*/ 140 h 168"/>
                  <a:gd name="T12" fmla="*/ 294 w 312"/>
                  <a:gd name="T13" fmla="*/ 147 h 168"/>
                  <a:gd name="T14" fmla="*/ 291 w 312"/>
                  <a:gd name="T15" fmla="*/ 152 h 168"/>
                  <a:gd name="T16" fmla="*/ 285 w 312"/>
                  <a:gd name="T17" fmla="*/ 156 h 168"/>
                  <a:gd name="T18" fmla="*/ 280 w 312"/>
                  <a:gd name="T19" fmla="*/ 160 h 168"/>
                  <a:gd name="T20" fmla="*/ 275 w 312"/>
                  <a:gd name="T21" fmla="*/ 164 h 168"/>
                  <a:gd name="T22" fmla="*/ 269 w 312"/>
                  <a:gd name="T23" fmla="*/ 167 h 168"/>
                  <a:gd name="T24" fmla="*/ 262 w 312"/>
                  <a:gd name="T25" fmla="*/ 168 h 168"/>
                  <a:gd name="T26" fmla="*/ 257 w 312"/>
                  <a:gd name="T27" fmla="*/ 168 h 168"/>
                  <a:gd name="T28" fmla="*/ 257 w 312"/>
                  <a:gd name="T29" fmla="*/ 168 h 168"/>
                  <a:gd name="T30" fmla="*/ 0 w 312"/>
                  <a:gd name="T31" fmla="*/ 168 h 168"/>
                  <a:gd name="T32" fmla="*/ 0 w 312"/>
                  <a:gd name="T33" fmla="*/ 168 h 168"/>
                  <a:gd name="T34" fmla="*/ 0 w 312"/>
                  <a:gd name="T35" fmla="*/ 0 h 168"/>
                  <a:gd name="T36" fmla="*/ 0 w 312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2" h="168">
                    <a:moveTo>
                      <a:pt x="0" y="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295" y="140"/>
                    </a:lnTo>
                    <a:lnTo>
                      <a:pt x="295" y="140"/>
                    </a:lnTo>
                    <a:lnTo>
                      <a:pt x="294" y="147"/>
                    </a:lnTo>
                    <a:lnTo>
                      <a:pt x="291" y="152"/>
                    </a:lnTo>
                    <a:lnTo>
                      <a:pt x="285" y="156"/>
                    </a:lnTo>
                    <a:lnTo>
                      <a:pt x="280" y="160"/>
                    </a:lnTo>
                    <a:lnTo>
                      <a:pt x="275" y="164"/>
                    </a:lnTo>
                    <a:lnTo>
                      <a:pt x="269" y="167"/>
                    </a:lnTo>
                    <a:lnTo>
                      <a:pt x="262" y="168"/>
                    </a:lnTo>
                    <a:lnTo>
                      <a:pt x="257" y="168"/>
                    </a:lnTo>
                    <a:lnTo>
                      <a:pt x="257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23"/>
              <p:cNvSpPr>
                <a:spLocks/>
              </p:cNvSpPr>
              <p:nvPr/>
            </p:nvSpPr>
            <p:spPr bwMode="auto">
              <a:xfrm>
                <a:off x="3068638" y="5083175"/>
                <a:ext cx="488950" cy="266700"/>
              </a:xfrm>
              <a:custGeom>
                <a:avLst/>
                <a:gdLst>
                  <a:gd name="T0" fmla="*/ 0 w 308"/>
                  <a:gd name="T1" fmla="*/ 0 h 168"/>
                  <a:gd name="T2" fmla="*/ 0 w 308"/>
                  <a:gd name="T3" fmla="*/ 0 h 168"/>
                  <a:gd name="T4" fmla="*/ 308 w 308"/>
                  <a:gd name="T5" fmla="*/ 0 h 168"/>
                  <a:gd name="T6" fmla="*/ 308 w 308"/>
                  <a:gd name="T7" fmla="*/ 0 h 168"/>
                  <a:gd name="T8" fmla="*/ 291 w 308"/>
                  <a:gd name="T9" fmla="*/ 140 h 168"/>
                  <a:gd name="T10" fmla="*/ 291 w 308"/>
                  <a:gd name="T11" fmla="*/ 140 h 168"/>
                  <a:gd name="T12" fmla="*/ 290 w 308"/>
                  <a:gd name="T13" fmla="*/ 147 h 168"/>
                  <a:gd name="T14" fmla="*/ 287 w 308"/>
                  <a:gd name="T15" fmla="*/ 152 h 168"/>
                  <a:gd name="T16" fmla="*/ 281 w 308"/>
                  <a:gd name="T17" fmla="*/ 156 h 168"/>
                  <a:gd name="T18" fmla="*/ 277 w 308"/>
                  <a:gd name="T19" fmla="*/ 160 h 168"/>
                  <a:gd name="T20" fmla="*/ 271 w 308"/>
                  <a:gd name="T21" fmla="*/ 164 h 168"/>
                  <a:gd name="T22" fmla="*/ 265 w 308"/>
                  <a:gd name="T23" fmla="*/ 166 h 168"/>
                  <a:gd name="T24" fmla="*/ 258 w 308"/>
                  <a:gd name="T25" fmla="*/ 168 h 168"/>
                  <a:gd name="T26" fmla="*/ 253 w 308"/>
                  <a:gd name="T27" fmla="*/ 168 h 168"/>
                  <a:gd name="T28" fmla="*/ 253 w 308"/>
                  <a:gd name="T29" fmla="*/ 168 h 168"/>
                  <a:gd name="T30" fmla="*/ 0 w 308"/>
                  <a:gd name="T31" fmla="*/ 167 h 168"/>
                  <a:gd name="T32" fmla="*/ 0 w 308"/>
                  <a:gd name="T33" fmla="*/ 167 h 168"/>
                  <a:gd name="T34" fmla="*/ 0 w 308"/>
                  <a:gd name="T35" fmla="*/ 0 h 168"/>
                  <a:gd name="T36" fmla="*/ 0 w 308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8" h="168">
                    <a:moveTo>
                      <a:pt x="0" y="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91" y="140"/>
                    </a:lnTo>
                    <a:lnTo>
                      <a:pt x="291" y="140"/>
                    </a:lnTo>
                    <a:lnTo>
                      <a:pt x="290" y="147"/>
                    </a:lnTo>
                    <a:lnTo>
                      <a:pt x="287" y="152"/>
                    </a:lnTo>
                    <a:lnTo>
                      <a:pt x="281" y="156"/>
                    </a:lnTo>
                    <a:lnTo>
                      <a:pt x="277" y="160"/>
                    </a:lnTo>
                    <a:lnTo>
                      <a:pt x="271" y="164"/>
                    </a:lnTo>
                    <a:lnTo>
                      <a:pt x="265" y="166"/>
                    </a:lnTo>
                    <a:lnTo>
                      <a:pt x="258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0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24"/>
              <p:cNvSpPr>
                <a:spLocks/>
              </p:cNvSpPr>
              <p:nvPr/>
            </p:nvSpPr>
            <p:spPr bwMode="auto">
              <a:xfrm>
                <a:off x="3074988" y="5083175"/>
                <a:ext cx="482600" cy="266700"/>
              </a:xfrm>
              <a:custGeom>
                <a:avLst/>
                <a:gdLst>
                  <a:gd name="T0" fmla="*/ 0 w 304"/>
                  <a:gd name="T1" fmla="*/ 0 h 168"/>
                  <a:gd name="T2" fmla="*/ 0 w 304"/>
                  <a:gd name="T3" fmla="*/ 0 h 168"/>
                  <a:gd name="T4" fmla="*/ 304 w 304"/>
                  <a:gd name="T5" fmla="*/ 0 h 168"/>
                  <a:gd name="T6" fmla="*/ 304 w 304"/>
                  <a:gd name="T7" fmla="*/ 0 h 168"/>
                  <a:gd name="T8" fmla="*/ 287 w 304"/>
                  <a:gd name="T9" fmla="*/ 140 h 168"/>
                  <a:gd name="T10" fmla="*/ 287 w 304"/>
                  <a:gd name="T11" fmla="*/ 140 h 168"/>
                  <a:gd name="T12" fmla="*/ 286 w 304"/>
                  <a:gd name="T13" fmla="*/ 147 h 168"/>
                  <a:gd name="T14" fmla="*/ 283 w 304"/>
                  <a:gd name="T15" fmla="*/ 152 h 168"/>
                  <a:gd name="T16" fmla="*/ 279 w 304"/>
                  <a:gd name="T17" fmla="*/ 156 h 168"/>
                  <a:gd name="T18" fmla="*/ 273 w 304"/>
                  <a:gd name="T19" fmla="*/ 160 h 168"/>
                  <a:gd name="T20" fmla="*/ 267 w 304"/>
                  <a:gd name="T21" fmla="*/ 164 h 168"/>
                  <a:gd name="T22" fmla="*/ 261 w 304"/>
                  <a:gd name="T23" fmla="*/ 166 h 168"/>
                  <a:gd name="T24" fmla="*/ 254 w 304"/>
                  <a:gd name="T25" fmla="*/ 167 h 168"/>
                  <a:gd name="T26" fmla="*/ 249 w 304"/>
                  <a:gd name="T27" fmla="*/ 168 h 168"/>
                  <a:gd name="T28" fmla="*/ 249 w 304"/>
                  <a:gd name="T29" fmla="*/ 168 h 168"/>
                  <a:gd name="T30" fmla="*/ 0 w 304"/>
                  <a:gd name="T31" fmla="*/ 166 h 168"/>
                  <a:gd name="T32" fmla="*/ 0 w 304"/>
                  <a:gd name="T33" fmla="*/ 166 h 168"/>
                  <a:gd name="T34" fmla="*/ 0 w 304"/>
                  <a:gd name="T35" fmla="*/ 0 h 168"/>
                  <a:gd name="T36" fmla="*/ 0 w 304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4" h="168">
                    <a:moveTo>
                      <a:pt x="0" y="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287" y="140"/>
                    </a:lnTo>
                    <a:lnTo>
                      <a:pt x="287" y="140"/>
                    </a:lnTo>
                    <a:lnTo>
                      <a:pt x="286" y="147"/>
                    </a:lnTo>
                    <a:lnTo>
                      <a:pt x="283" y="152"/>
                    </a:lnTo>
                    <a:lnTo>
                      <a:pt x="279" y="156"/>
                    </a:lnTo>
                    <a:lnTo>
                      <a:pt x="273" y="160"/>
                    </a:lnTo>
                    <a:lnTo>
                      <a:pt x="267" y="164"/>
                    </a:lnTo>
                    <a:lnTo>
                      <a:pt x="261" y="166"/>
                    </a:lnTo>
                    <a:lnTo>
                      <a:pt x="254" y="167"/>
                    </a:lnTo>
                    <a:lnTo>
                      <a:pt x="249" y="168"/>
                    </a:lnTo>
                    <a:lnTo>
                      <a:pt x="249" y="168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25"/>
              <p:cNvSpPr>
                <a:spLocks/>
              </p:cNvSpPr>
              <p:nvPr/>
            </p:nvSpPr>
            <p:spPr bwMode="auto">
              <a:xfrm>
                <a:off x="3081338" y="5083175"/>
                <a:ext cx="476250" cy="266700"/>
              </a:xfrm>
              <a:custGeom>
                <a:avLst/>
                <a:gdLst>
                  <a:gd name="T0" fmla="*/ 0 w 300"/>
                  <a:gd name="T1" fmla="*/ 0 h 168"/>
                  <a:gd name="T2" fmla="*/ 0 w 300"/>
                  <a:gd name="T3" fmla="*/ 0 h 168"/>
                  <a:gd name="T4" fmla="*/ 300 w 300"/>
                  <a:gd name="T5" fmla="*/ 0 h 168"/>
                  <a:gd name="T6" fmla="*/ 300 w 300"/>
                  <a:gd name="T7" fmla="*/ 0 h 168"/>
                  <a:gd name="T8" fmla="*/ 283 w 300"/>
                  <a:gd name="T9" fmla="*/ 140 h 168"/>
                  <a:gd name="T10" fmla="*/ 283 w 300"/>
                  <a:gd name="T11" fmla="*/ 140 h 168"/>
                  <a:gd name="T12" fmla="*/ 282 w 300"/>
                  <a:gd name="T13" fmla="*/ 147 h 168"/>
                  <a:gd name="T14" fmla="*/ 279 w 300"/>
                  <a:gd name="T15" fmla="*/ 152 h 168"/>
                  <a:gd name="T16" fmla="*/ 275 w 300"/>
                  <a:gd name="T17" fmla="*/ 156 h 168"/>
                  <a:gd name="T18" fmla="*/ 269 w 300"/>
                  <a:gd name="T19" fmla="*/ 160 h 168"/>
                  <a:gd name="T20" fmla="*/ 264 w 300"/>
                  <a:gd name="T21" fmla="*/ 163 h 168"/>
                  <a:gd name="T22" fmla="*/ 257 w 300"/>
                  <a:gd name="T23" fmla="*/ 166 h 168"/>
                  <a:gd name="T24" fmla="*/ 252 w 300"/>
                  <a:gd name="T25" fmla="*/ 167 h 168"/>
                  <a:gd name="T26" fmla="*/ 245 w 300"/>
                  <a:gd name="T27" fmla="*/ 168 h 168"/>
                  <a:gd name="T28" fmla="*/ 245 w 300"/>
                  <a:gd name="T29" fmla="*/ 168 h 168"/>
                  <a:gd name="T30" fmla="*/ 0 w 300"/>
                  <a:gd name="T31" fmla="*/ 164 h 168"/>
                  <a:gd name="T32" fmla="*/ 0 w 300"/>
                  <a:gd name="T33" fmla="*/ 164 h 168"/>
                  <a:gd name="T34" fmla="*/ 0 w 300"/>
                  <a:gd name="T35" fmla="*/ 0 h 168"/>
                  <a:gd name="T36" fmla="*/ 0 w 300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0" h="168">
                    <a:moveTo>
                      <a:pt x="0" y="0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83" y="140"/>
                    </a:lnTo>
                    <a:lnTo>
                      <a:pt x="283" y="140"/>
                    </a:lnTo>
                    <a:lnTo>
                      <a:pt x="282" y="147"/>
                    </a:lnTo>
                    <a:lnTo>
                      <a:pt x="279" y="152"/>
                    </a:lnTo>
                    <a:lnTo>
                      <a:pt x="275" y="156"/>
                    </a:lnTo>
                    <a:lnTo>
                      <a:pt x="269" y="160"/>
                    </a:lnTo>
                    <a:lnTo>
                      <a:pt x="264" y="163"/>
                    </a:lnTo>
                    <a:lnTo>
                      <a:pt x="257" y="166"/>
                    </a:lnTo>
                    <a:lnTo>
                      <a:pt x="252" y="167"/>
                    </a:lnTo>
                    <a:lnTo>
                      <a:pt x="245" y="168"/>
                    </a:lnTo>
                    <a:lnTo>
                      <a:pt x="245" y="168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26"/>
              <p:cNvSpPr>
                <a:spLocks/>
              </p:cNvSpPr>
              <p:nvPr/>
            </p:nvSpPr>
            <p:spPr bwMode="auto">
              <a:xfrm>
                <a:off x="3086101" y="5083175"/>
                <a:ext cx="471488" cy="266700"/>
              </a:xfrm>
              <a:custGeom>
                <a:avLst/>
                <a:gdLst>
                  <a:gd name="T0" fmla="*/ 0 w 297"/>
                  <a:gd name="T1" fmla="*/ 0 h 168"/>
                  <a:gd name="T2" fmla="*/ 0 w 297"/>
                  <a:gd name="T3" fmla="*/ 0 h 168"/>
                  <a:gd name="T4" fmla="*/ 297 w 297"/>
                  <a:gd name="T5" fmla="*/ 0 h 168"/>
                  <a:gd name="T6" fmla="*/ 297 w 297"/>
                  <a:gd name="T7" fmla="*/ 0 h 168"/>
                  <a:gd name="T8" fmla="*/ 280 w 297"/>
                  <a:gd name="T9" fmla="*/ 140 h 168"/>
                  <a:gd name="T10" fmla="*/ 280 w 297"/>
                  <a:gd name="T11" fmla="*/ 140 h 168"/>
                  <a:gd name="T12" fmla="*/ 279 w 297"/>
                  <a:gd name="T13" fmla="*/ 147 h 168"/>
                  <a:gd name="T14" fmla="*/ 276 w 297"/>
                  <a:gd name="T15" fmla="*/ 152 h 168"/>
                  <a:gd name="T16" fmla="*/ 272 w 297"/>
                  <a:gd name="T17" fmla="*/ 156 h 168"/>
                  <a:gd name="T18" fmla="*/ 266 w 297"/>
                  <a:gd name="T19" fmla="*/ 160 h 168"/>
                  <a:gd name="T20" fmla="*/ 261 w 297"/>
                  <a:gd name="T21" fmla="*/ 163 h 168"/>
                  <a:gd name="T22" fmla="*/ 254 w 297"/>
                  <a:gd name="T23" fmla="*/ 166 h 168"/>
                  <a:gd name="T24" fmla="*/ 249 w 297"/>
                  <a:gd name="T25" fmla="*/ 167 h 168"/>
                  <a:gd name="T26" fmla="*/ 243 w 297"/>
                  <a:gd name="T27" fmla="*/ 168 h 168"/>
                  <a:gd name="T28" fmla="*/ 243 w 297"/>
                  <a:gd name="T29" fmla="*/ 168 h 168"/>
                  <a:gd name="T30" fmla="*/ 1 w 297"/>
                  <a:gd name="T31" fmla="*/ 163 h 168"/>
                  <a:gd name="T32" fmla="*/ 1 w 297"/>
                  <a:gd name="T33" fmla="*/ 163 h 168"/>
                  <a:gd name="T34" fmla="*/ 0 w 297"/>
                  <a:gd name="T35" fmla="*/ 0 h 168"/>
                  <a:gd name="T36" fmla="*/ 0 w 297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7" h="168">
                    <a:moveTo>
                      <a:pt x="0" y="0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297" y="0"/>
                    </a:lnTo>
                    <a:lnTo>
                      <a:pt x="280" y="140"/>
                    </a:lnTo>
                    <a:lnTo>
                      <a:pt x="280" y="140"/>
                    </a:lnTo>
                    <a:lnTo>
                      <a:pt x="279" y="147"/>
                    </a:lnTo>
                    <a:lnTo>
                      <a:pt x="276" y="152"/>
                    </a:lnTo>
                    <a:lnTo>
                      <a:pt x="272" y="156"/>
                    </a:lnTo>
                    <a:lnTo>
                      <a:pt x="266" y="160"/>
                    </a:lnTo>
                    <a:lnTo>
                      <a:pt x="261" y="163"/>
                    </a:lnTo>
                    <a:lnTo>
                      <a:pt x="254" y="166"/>
                    </a:lnTo>
                    <a:lnTo>
                      <a:pt x="249" y="167"/>
                    </a:lnTo>
                    <a:lnTo>
                      <a:pt x="243" y="168"/>
                    </a:lnTo>
                    <a:lnTo>
                      <a:pt x="243" y="168"/>
                    </a:lnTo>
                    <a:lnTo>
                      <a:pt x="1" y="163"/>
                    </a:lnTo>
                    <a:lnTo>
                      <a:pt x="1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27"/>
              <p:cNvSpPr>
                <a:spLocks/>
              </p:cNvSpPr>
              <p:nvPr/>
            </p:nvSpPr>
            <p:spPr bwMode="auto">
              <a:xfrm>
                <a:off x="3092451" y="5083175"/>
                <a:ext cx="465138" cy="266700"/>
              </a:xfrm>
              <a:custGeom>
                <a:avLst/>
                <a:gdLst>
                  <a:gd name="T0" fmla="*/ 0 w 293"/>
                  <a:gd name="T1" fmla="*/ 0 h 168"/>
                  <a:gd name="T2" fmla="*/ 0 w 293"/>
                  <a:gd name="T3" fmla="*/ 0 h 168"/>
                  <a:gd name="T4" fmla="*/ 293 w 293"/>
                  <a:gd name="T5" fmla="*/ 0 h 168"/>
                  <a:gd name="T6" fmla="*/ 293 w 293"/>
                  <a:gd name="T7" fmla="*/ 0 h 168"/>
                  <a:gd name="T8" fmla="*/ 276 w 293"/>
                  <a:gd name="T9" fmla="*/ 140 h 168"/>
                  <a:gd name="T10" fmla="*/ 276 w 293"/>
                  <a:gd name="T11" fmla="*/ 140 h 168"/>
                  <a:gd name="T12" fmla="*/ 275 w 293"/>
                  <a:gd name="T13" fmla="*/ 147 h 168"/>
                  <a:gd name="T14" fmla="*/ 272 w 293"/>
                  <a:gd name="T15" fmla="*/ 152 h 168"/>
                  <a:gd name="T16" fmla="*/ 268 w 293"/>
                  <a:gd name="T17" fmla="*/ 156 h 168"/>
                  <a:gd name="T18" fmla="*/ 262 w 293"/>
                  <a:gd name="T19" fmla="*/ 160 h 168"/>
                  <a:gd name="T20" fmla="*/ 257 w 293"/>
                  <a:gd name="T21" fmla="*/ 163 h 168"/>
                  <a:gd name="T22" fmla="*/ 250 w 293"/>
                  <a:gd name="T23" fmla="*/ 166 h 168"/>
                  <a:gd name="T24" fmla="*/ 245 w 293"/>
                  <a:gd name="T25" fmla="*/ 167 h 168"/>
                  <a:gd name="T26" fmla="*/ 239 w 293"/>
                  <a:gd name="T27" fmla="*/ 168 h 168"/>
                  <a:gd name="T28" fmla="*/ 239 w 293"/>
                  <a:gd name="T29" fmla="*/ 168 h 168"/>
                  <a:gd name="T30" fmla="*/ 0 w 293"/>
                  <a:gd name="T31" fmla="*/ 163 h 168"/>
                  <a:gd name="T32" fmla="*/ 0 w 293"/>
                  <a:gd name="T33" fmla="*/ 163 h 168"/>
                  <a:gd name="T34" fmla="*/ 0 w 293"/>
                  <a:gd name="T35" fmla="*/ 0 h 168"/>
                  <a:gd name="T36" fmla="*/ 0 w 293"/>
                  <a:gd name="T3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3" h="168">
                    <a:moveTo>
                      <a:pt x="0" y="0"/>
                    </a:moveTo>
                    <a:lnTo>
                      <a:pt x="0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76" y="140"/>
                    </a:lnTo>
                    <a:lnTo>
                      <a:pt x="276" y="140"/>
                    </a:lnTo>
                    <a:lnTo>
                      <a:pt x="275" y="147"/>
                    </a:lnTo>
                    <a:lnTo>
                      <a:pt x="272" y="152"/>
                    </a:lnTo>
                    <a:lnTo>
                      <a:pt x="268" y="156"/>
                    </a:lnTo>
                    <a:lnTo>
                      <a:pt x="262" y="160"/>
                    </a:lnTo>
                    <a:lnTo>
                      <a:pt x="257" y="163"/>
                    </a:lnTo>
                    <a:lnTo>
                      <a:pt x="250" y="166"/>
                    </a:lnTo>
                    <a:lnTo>
                      <a:pt x="245" y="167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28"/>
              <p:cNvSpPr>
                <a:spLocks/>
              </p:cNvSpPr>
              <p:nvPr/>
            </p:nvSpPr>
            <p:spPr bwMode="auto">
              <a:xfrm>
                <a:off x="3098801" y="5083175"/>
                <a:ext cx="458788" cy="266700"/>
              </a:xfrm>
              <a:custGeom>
                <a:avLst/>
                <a:gdLst>
                  <a:gd name="T0" fmla="*/ 0 w 289"/>
                  <a:gd name="T1" fmla="*/ 0 h 168"/>
                  <a:gd name="T2" fmla="*/ 0 w 289"/>
                  <a:gd name="T3" fmla="*/ 0 h 168"/>
                  <a:gd name="T4" fmla="*/ 289 w 289"/>
                  <a:gd name="T5" fmla="*/ 0 h 168"/>
                  <a:gd name="T6" fmla="*/ 289 w 289"/>
                  <a:gd name="T7" fmla="*/ 0 h 168"/>
                  <a:gd name="T8" fmla="*/ 272 w 289"/>
                  <a:gd name="T9" fmla="*/ 140 h 168"/>
                  <a:gd name="T10" fmla="*/ 272 w 289"/>
                  <a:gd name="T11" fmla="*/ 140 h 168"/>
                  <a:gd name="T12" fmla="*/ 271 w 289"/>
                  <a:gd name="T13" fmla="*/ 147 h 168"/>
                  <a:gd name="T14" fmla="*/ 268 w 289"/>
                  <a:gd name="T15" fmla="*/ 151 h 168"/>
                  <a:gd name="T16" fmla="*/ 264 w 289"/>
                  <a:gd name="T17" fmla="*/ 156 h 168"/>
                  <a:gd name="T18" fmla="*/ 258 w 289"/>
                  <a:gd name="T19" fmla="*/ 160 h 168"/>
                  <a:gd name="T20" fmla="*/ 253 w 289"/>
                  <a:gd name="T21" fmla="*/ 163 h 168"/>
                  <a:gd name="T22" fmla="*/ 248 w 289"/>
                  <a:gd name="T23" fmla="*/ 166 h 168"/>
                  <a:gd name="T24" fmla="*/ 235 w 289"/>
                  <a:gd name="T25" fmla="*/ 168 h 168"/>
                  <a:gd name="T26" fmla="*/ 235 w 289"/>
                  <a:gd name="T27" fmla="*/ 168 h 168"/>
                  <a:gd name="T28" fmla="*/ 0 w 289"/>
                  <a:gd name="T29" fmla="*/ 161 h 168"/>
                  <a:gd name="T30" fmla="*/ 0 w 289"/>
                  <a:gd name="T31" fmla="*/ 161 h 168"/>
                  <a:gd name="T32" fmla="*/ 0 w 289"/>
                  <a:gd name="T33" fmla="*/ 0 h 168"/>
                  <a:gd name="T34" fmla="*/ 0 w 289"/>
                  <a:gd name="T3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9" h="168">
                    <a:moveTo>
                      <a:pt x="0" y="0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89" y="0"/>
                    </a:lnTo>
                    <a:lnTo>
                      <a:pt x="272" y="140"/>
                    </a:lnTo>
                    <a:lnTo>
                      <a:pt x="272" y="140"/>
                    </a:lnTo>
                    <a:lnTo>
                      <a:pt x="271" y="147"/>
                    </a:lnTo>
                    <a:lnTo>
                      <a:pt x="268" y="151"/>
                    </a:lnTo>
                    <a:lnTo>
                      <a:pt x="264" y="156"/>
                    </a:lnTo>
                    <a:lnTo>
                      <a:pt x="258" y="160"/>
                    </a:lnTo>
                    <a:lnTo>
                      <a:pt x="253" y="163"/>
                    </a:lnTo>
                    <a:lnTo>
                      <a:pt x="248" y="166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29"/>
              <p:cNvSpPr>
                <a:spLocks/>
              </p:cNvSpPr>
              <p:nvPr/>
            </p:nvSpPr>
            <p:spPr bwMode="auto">
              <a:xfrm>
                <a:off x="3105151" y="5083175"/>
                <a:ext cx="452438" cy="265113"/>
              </a:xfrm>
              <a:custGeom>
                <a:avLst/>
                <a:gdLst>
                  <a:gd name="T0" fmla="*/ 0 w 285"/>
                  <a:gd name="T1" fmla="*/ 0 h 167"/>
                  <a:gd name="T2" fmla="*/ 0 w 285"/>
                  <a:gd name="T3" fmla="*/ 0 h 167"/>
                  <a:gd name="T4" fmla="*/ 285 w 285"/>
                  <a:gd name="T5" fmla="*/ 0 h 167"/>
                  <a:gd name="T6" fmla="*/ 285 w 285"/>
                  <a:gd name="T7" fmla="*/ 0 h 167"/>
                  <a:gd name="T8" fmla="*/ 268 w 285"/>
                  <a:gd name="T9" fmla="*/ 140 h 167"/>
                  <a:gd name="T10" fmla="*/ 268 w 285"/>
                  <a:gd name="T11" fmla="*/ 140 h 167"/>
                  <a:gd name="T12" fmla="*/ 267 w 285"/>
                  <a:gd name="T13" fmla="*/ 147 h 167"/>
                  <a:gd name="T14" fmla="*/ 264 w 285"/>
                  <a:gd name="T15" fmla="*/ 151 h 167"/>
                  <a:gd name="T16" fmla="*/ 260 w 285"/>
                  <a:gd name="T17" fmla="*/ 156 h 167"/>
                  <a:gd name="T18" fmla="*/ 254 w 285"/>
                  <a:gd name="T19" fmla="*/ 160 h 167"/>
                  <a:gd name="T20" fmla="*/ 249 w 285"/>
                  <a:gd name="T21" fmla="*/ 163 h 167"/>
                  <a:gd name="T22" fmla="*/ 244 w 285"/>
                  <a:gd name="T23" fmla="*/ 166 h 167"/>
                  <a:gd name="T24" fmla="*/ 231 w 285"/>
                  <a:gd name="T25" fmla="*/ 167 h 167"/>
                  <a:gd name="T26" fmla="*/ 231 w 285"/>
                  <a:gd name="T27" fmla="*/ 167 h 167"/>
                  <a:gd name="T28" fmla="*/ 0 w 285"/>
                  <a:gd name="T29" fmla="*/ 160 h 167"/>
                  <a:gd name="T30" fmla="*/ 0 w 285"/>
                  <a:gd name="T31" fmla="*/ 160 h 167"/>
                  <a:gd name="T32" fmla="*/ 0 w 285"/>
                  <a:gd name="T33" fmla="*/ 0 h 167"/>
                  <a:gd name="T34" fmla="*/ 0 w 285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5" h="167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85" y="0"/>
                    </a:lnTo>
                    <a:lnTo>
                      <a:pt x="268" y="140"/>
                    </a:lnTo>
                    <a:lnTo>
                      <a:pt x="268" y="140"/>
                    </a:lnTo>
                    <a:lnTo>
                      <a:pt x="267" y="147"/>
                    </a:lnTo>
                    <a:lnTo>
                      <a:pt x="264" y="151"/>
                    </a:lnTo>
                    <a:lnTo>
                      <a:pt x="260" y="156"/>
                    </a:lnTo>
                    <a:lnTo>
                      <a:pt x="254" y="160"/>
                    </a:lnTo>
                    <a:lnTo>
                      <a:pt x="249" y="163"/>
                    </a:lnTo>
                    <a:lnTo>
                      <a:pt x="244" y="166"/>
                    </a:lnTo>
                    <a:lnTo>
                      <a:pt x="231" y="167"/>
                    </a:lnTo>
                    <a:lnTo>
                      <a:pt x="231" y="16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30"/>
              <p:cNvSpPr>
                <a:spLocks/>
              </p:cNvSpPr>
              <p:nvPr/>
            </p:nvSpPr>
            <p:spPr bwMode="auto">
              <a:xfrm>
                <a:off x="3111501" y="5083175"/>
                <a:ext cx="446088" cy="265113"/>
              </a:xfrm>
              <a:custGeom>
                <a:avLst/>
                <a:gdLst>
                  <a:gd name="T0" fmla="*/ 0 w 281"/>
                  <a:gd name="T1" fmla="*/ 0 h 167"/>
                  <a:gd name="T2" fmla="*/ 0 w 281"/>
                  <a:gd name="T3" fmla="*/ 0 h 167"/>
                  <a:gd name="T4" fmla="*/ 281 w 281"/>
                  <a:gd name="T5" fmla="*/ 0 h 167"/>
                  <a:gd name="T6" fmla="*/ 281 w 281"/>
                  <a:gd name="T7" fmla="*/ 0 h 167"/>
                  <a:gd name="T8" fmla="*/ 264 w 281"/>
                  <a:gd name="T9" fmla="*/ 140 h 167"/>
                  <a:gd name="T10" fmla="*/ 264 w 281"/>
                  <a:gd name="T11" fmla="*/ 140 h 167"/>
                  <a:gd name="T12" fmla="*/ 263 w 281"/>
                  <a:gd name="T13" fmla="*/ 145 h 167"/>
                  <a:gd name="T14" fmla="*/ 260 w 281"/>
                  <a:gd name="T15" fmla="*/ 151 h 167"/>
                  <a:gd name="T16" fmla="*/ 256 w 281"/>
                  <a:gd name="T17" fmla="*/ 156 h 167"/>
                  <a:gd name="T18" fmla="*/ 250 w 281"/>
                  <a:gd name="T19" fmla="*/ 160 h 167"/>
                  <a:gd name="T20" fmla="*/ 245 w 281"/>
                  <a:gd name="T21" fmla="*/ 163 h 167"/>
                  <a:gd name="T22" fmla="*/ 240 w 281"/>
                  <a:gd name="T23" fmla="*/ 166 h 167"/>
                  <a:gd name="T24" fmla="*/ 229 w 281"/>
                  <a:gd name="T25" fmla="*/ 167 h 167"/>
                  <a:gd name="T26" fmla="*/ 229 w 281"/>
                  <a:gd name="T27" fmla="*/ 167 h 167"/>
                  <a:gd name="T28" fmla="*/ 0 w 281"/>
                  <a:gd name="T29" fmla="*/ 159 h 167"/>
                  <a:gd name="T30" fmla="*/ 0 w 281"/>
                  <a:gd name="T31" fmla="*/ 159 h 167"/>
                  <a:gd name="T32" fmla="*/ 0 w 281"/>
                  <a:gd name="T33" fmla="*/ 0 h 167"/>
                  <a:gd name="T34" fmla="*/ 0 w 281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1" h="167">
                    <a:moveTo>
                      <a:pt x="0" y="0"/>
                    </a:moveTo>
                    <a:lnTo>
                      <a:pt x="0" y="0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64" y="140"/>
                    </a:lnTo>
                    <a:lnTo>
                      <a:pt x="264" y="140"/>
                    </a:lnTo>
                    <a:lnTo>
                      <a:pt x="263" y="145"/>
                    </a:lnTo>
                    <a:lnTo>
                      <a:pt x="260" y="151"/>
                    </a:lnTo>
                    <a:lnTo>
                      <a:pt x="256" y="156"/>
                    </a:lnTo>
                    <a:lnTo>
                      <a:pt x="250" y="160"/>
                    </a:lnTo>
                    <a:lnTo>
                      <a:pt x="245" y="163"/>
                    </a:lnTo>
                    <a:lnTo>
                      <a:pt x="240" y="166"/>
                    </a:lnTo>
                    <a:lnTo>
                      <a:pt x="229" y="167"/>
                    </a:lnTo>
                    <a:lnTo>
                      <a:pt x="229" y="167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31"/>
              <p:cNvSpPr>
                <a:spLocks/>
              </p:cNvSpPr>
              <p:nvPr/>
            </p:nvSpPr>
            <p:spPr bwMode="auto">
              <a:xfrm>
                <a:off x="3116263" y="5083175"/>
                <a:ext cx="441325" cy="265113"/>
              </a:xfrm>
              <a:custGeom>
                <a:avLst/>
                <a:gdLst>
                  <a:gd name="T0" fmla="*/ 1 w 278"/>
                  <a:gd name="T1" fmla="*/ 0 h 167"/>
                  <a:gd name="T2" fmla="*/ 1 w 278"/>
                  <a:gd name="T3" fmla="*/ 0 h 167"/>
                  <a:gd name="T4" fmla="*/ 278 w 278"/>
                  <a:gd name="T5" fmla="*/ 0 h 167"/>
                  <a:gd name="T6" fmla="*/ 278 w 278"/>
                  <a:gd name="T7" fmla="*/ 0 h 167"/>
                  <a:gd name="T8" fmla="*/ 261 w 278"/>
                  <a:gd name="T9" fmla="*/ 140 h 167"/>
                  <a:gd name="T10" fmla="*/ 261 w 278"/>
                  <a:gd name="T11" fmla="*/ 140 h 167"/>
                  <a:gd name="T12" fmla="*/ 260 w 278"/>
                  <a:gd name="T13" fmla="*/ 145 h 167"/>
                  <a:gd name="T14" fmla="*/ 257 w 278"/>
                  <a:gd name="T15" fmla="*/ 151 h 167"/>
                  <a:gd name="T16" fmla="*/ 253 w 278"/>
                  <a:gd name="T17" fmla="*/ 156 h 167"/>
                  <a:gd name="T18" fmla="*/ 247 w 278"/>
                  <a:gd name="T19" fmla="*/ 159 h 167"/>
                  <a:gd name="T20" fmla="*/ 242 w 278"/>
                  <a:gd name="T21" fmla="*/ 163 h 167"/>
                  <a:gd name="T22" fmla="*/ 237 w 278"/>
                  <a:gd name="T23" fmla="*/ 166 h 167"/>
                  <a:gd name="T24" fmla="*/ 226 w 278"/>
                  <a:gd name="T25" fmla="*/ 167 h 167"/>
                  <a:gd name="T26" fmla="*/ 226 w 278"/>
                  <a:gd name="T27" fmla="*/ 167 h 167"/>
                  <a:gd name="T28" fmla="*/ 0 w 278"/>
                  <a:gd name="T29" fmla="*/ 157 h 167"/>
                  <a:gd name="T30" fmla="*/ 0 w 278"/>
                  <a:gd name="T31" fmla="*/ 157 h 167"/>
                  <a:gd name="T32" fmla="*/ 1 w 278"/>
                  <a:gd name="T33" fmla="*/ 0 h 167"/>
                  <a:gd name="T34" fmla="*/ 1 w 278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8" h="167">
                    <a:moveTo>
                      <a:pt x="1" y="0"/>
                    </a:moveTo>
                    <a:lnTo>
                      <a:pt x="1" y="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61" y="140"/>
                    </a:lnTo>
                    <a:lnTo>
                      <a:pt x="261" y="140"/>
                    </a:lnTo>
                    <a:lnTo>
                      <a:pt x="260" y="145"/>
                    </a:lnTo>
                    <a:lnTo>
                      <a:pt x="257" y="151"/>
                    </a:lnTo>
                    <a:lnTo>
                      <a:pt x="253" y="156"/>
                    </a:lnTo>
                    <a:lnTo>
                      <a:pt x="247" y="159"/>
                    </a:lnTo>
                    <a:lnTo>
                      <a:pt x="242" y="163"/>
                    </a:lnTo>
                    <a:lnTo>
                      <a:pt x="237" y="166"/>
                    </a:lnTo>
                    <a:lnTo>
                      <a:pt x="226" y="167"/>
                    </a:lnTo>
                    <a:lnTo>
                      <a:pt x="226" y="16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A9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32"/>
              <p:cNvSpPr>
                <a:spLocks/>
              </p:cNvSpPr>
              <p:nvPr/>
            </p:nvSpPr>
            <p:spPr bwMode="auto">
              <a:xfrm>
                <a:off x="3122613" y="5083175"/>
                <a:ext cx="434975" cy="265113"/>
              </a:xfrm>
              <a:custGeom>
                <a:avLst/>
                <a:gdLst>
                  <a:gd name="T0" fmla="*/ 1 w 274"/>
                  <a:gd name="T1" fmla="*/ 0 h 167"/>
                  <a:gd name="T2" fmla="*/ 1 w 274"/>
                  <a:gd name="T3" fmla="*/ 0 h 167"/>
                  <a:gd name="T4" fmla="*/ 274 w 274"/>
                  <a:gd name="T5" fmla="*/ 0 h 167"/>
                  <a:gd name="T6" fmla="*/ 274 w 274"/>
                  <a:gd name="T7" fmla="*/ 0 h 167"/>
                  <a:gd name="T8" fmla="*/ 257 w 274"/>
                  <a:gd name="T9" fmla="*/ 140 h 167"/>
                  <a:gd name="T10" fmla="*/ 257 w 274"/>
                  <a:gd name="T11" fmla="*/ 140 h 167"/>
                  <a:gd name="T12" fmla="*/ 256 w 274"/>
                  <a:gd name="T13" fmla="*/ 145 h 167"/>
                  <a:gd name="T14" fmla="*/ 253 w 274"/>
                  <a:gd name="T15" fmla="*/ 151 h 167"/>
                  <a:gd name="T16" fmla="*/ 249 w 274"/>
                  <a:gd name="T17" fmla="*/ 156 h 167"/>
                  <a:gd name="T18" fmla="*/ 245 w 274"/>
                  <a:gd name="T19" fmla="*/ 159 h 167"/>
                  <a:gd name="T20" fmla="*/ 239 w 274"/>
                  <a:gd name="T21" fmla="*/ 163 h 167"/>
                  <a:gd name="T22" fmla="*/ 233 w 274"/>
                  <a:gd name="T23" fmla="*/ 164 h 167"/>
                  <a:gd name="T24" fmla="*/ 222 w 274"/>
                  <a:gd name="T25" fmla="*/ 167 h 167"/>
                  <a:gd name="T26" fmla="*/ 222 w 274"/>
                  <a:gd name="T27" fmla="*/ 167 h 167"/>
                  <a:gd name="T28" fmla="*/ 0 w 274"/>
                  <a:gd name="T29" fmla="*/ 156 h 167"/>
                  <a:gd name="T30" fmla="*/ 0 w 274"/>
                  <a:gd name="T31" fmla="*/ 156 h 167"/>
                  <a:gd name="T32" fmla="*/ 1 w 274"/>
                  <a:gd name="T33" fmla="*/ 0 h 167"/>
                  <a:gd name="T34" fmla="*/ 1 w 274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" h="167">
                    <a:moveTo>
                      <a:pt x="1" y="0"/>
                    </a:moveTo>
                    <a:lnTo>
                      <a:pt x="1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57" y="140"/>
                    </a:lnTo>
                    <a:lnTo>
                      <a:pt x="257" y="140"/>
                    </a:lnTo>
                    <a:lnTo>
                      <a:pt x="256" y="145"/>
                    </a:lnTo>
                    <a:lnTo>
                      <a:pt x="253" y="151"/>
                    </a:lnTo>
                    <a:lnTo>
                      <a:pt x="249" y="156"/>
                    </a:lnTo>
                    <a:lnTo>
                      <a:pt x="245" y="159"/>
                    </a:lnTo>
                    <a:lnTo>
                      <a:pt x="239" y="163"/>
                    </a:lnTo>
                    <a:lnTo>
                      <a:pt x="233" y="164"/>
                    </a:lnTo>
                    <a:lnTo>
                      <a:pt x="222" y="167"/>
                    </a:lnTo>
                    <a:lnTo>
                      <a:pt x="222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B9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33"/>
              <p:cNvSpPr>
                <a:spLocks/>
              </p:cNvSpPr>
              <p:nvPr/>
            </p:nvSpPr>
            <p:spPr bwMode="auto">
              <a:xfrm>
                <a:off x="3128963" y="5083175"/>
                <a:ext cx="428625" cy="265113"/>
              </a:xfrm>
              <a:custGeom>
                <a:avLst/>
                <a:gdLst>
                  <a:gd name="T0" fmla="*/ 0 w 270"/>
                  <a:gd name="T1" fmla="*/ 0 h 167"/>
                  <a:gd name="T2" fmla="*/ 0 w 270"/>
                  <a:gd name="T3" fmla="*/ 0 h 167"/>
                  <a:gd name="T4" fmla="*/ 270 w 270"/>
                  <a:gd name="T5" fmla="*/ 0 h 167"/>
                  <a:gd name="T6" fmla="*/ 270 w 270"/>
                  <a:gd name="T7" fmla="*/ 0 h 167"/>
                  <a:gd name="T8" fmla="*/ 253 w 270"/>
                  <a:gd name="T9" fmla="*/ 140 h 167"/>
                  <a:gd name="T10" fmla="*/ 253 w 270"/>
                  <a:gd name="T11" fmla="*/ 140 h 167"/>
                  <a:gd name="T12" fmla="*/ 252 w 270"/>
                  <a:gd name="T13" fmla="*/ 145 h 167"/>
                  <a:gd name="T14" fmla="*/ 249 w 270"/>
                  <a:gd name="T15" fmla="*/ 151 h 167"/>
                  <a:gd name="T16" fmla="*/ 245 w 270"/>
                  <a:gd name="T17" fmla="*/ 155 h 167"/>
                  <a:gd name="T18" fmla="*/ 241 w 270"/>
                  <a:gd name="T19" fmla="*/ 159 h 167"/>
                  <a:gd name="T20" fmla="*/ 235 w 270"/>
                  <a:gd name="T21" fmla="*/ 163 h 167"/>
                  <a:gd name="T22" fmla="*/ 230 w 270"/>
                  <a:gd name="T23" fmla="*/ 164 h 167"/>
                  <a:gd name="T24" fmla="*/ 219 w 270"/>
                  <a:gd name="T25" fmla="*/ 167 h 167"/>
                  <a:gd name="T26" fmla="*/ 219 w 270"/>
                  <a:gd name="T27" fmla="*/ 167 h 167"/>
                  <a:gd name="T28" fmla="*/ 0 w 270"/>
                  <a:gd name="T29" fmla="*/ 156 h 167"/>
                  <a:gd name="T30" fmla="*/ 0 w 270"/>
                  <a:gd name="T31" fmla="*/ 156 h 167"/>
                  <a:gd name="T32" fmla="*/ 0 w 270"/>
                  <a:gd name="T33" fmla="*/ 0 h 167"/>
                  <a:gd name="T34" fmla="*/ 0 w 270"/>
                  <a:gd name="T3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0" h="167">
                    <a:moveTo>
                      <a:pt x="0" y="0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53" y="140"/>
                    </a:lnTo>
                    <a:lnTo>
                      <a:pt x="253" y="140"/>
                    </a:lnTo>
                    <a:lnTo>
                      <a:pt x="252" y="145"/>
                    </a:lnTo>
                    <a:lnTo>
                      <a:pt x="249" y="151"/>
                    </a:lnTo>
                    <a:lnTo>
                      <a:pt x="245" y="155"/>
                    </a:lnTo>
                    <a:lnTo>
                      <a:pt x="241" y="159"/>
                    </a:lnTo>
                    <a:lnTo>
                      <a:pt x="235" y="163"/>
                    </a:lnTo>
                    <a:lnTo>
                      <a:pt x="230" y="164"/>
                    </a:lnTo>
                    <a:lnTo>
                      <a:pt x="219" y="167"/>
                    </a:lnTo>
                    <a:lnTo>
                      <a:pt x="219" y="1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34"/>
              <p:cNvSpPr>
                <a:spLocks/>
              </p:cNvSpPr>
              <p:nvPr/>
            </p:nvSpPr>
            <p:spPr bwMode="auto">
              <a:xfrm>
                <a:off x="3135313" y="5083175"/>
                <a:ext cx="422275" cy="265113"/>
              </a:xfrm>
              <a:custGeom>
                <a:avLst/>
                <a:gdLst>
                  <a:gd name="T0" fmla="*/ 0 w 266"/>
                  <a:gd name="T1" fmla="*/ 0 h 167"/>
                  <a:gd name="T2" fmla="*/ 0 w 266"/>
                  <a:gd name="T3" fmla="*/ 0 h 167"/>
                  <a:gd name="T4" fmla="*/ 266 w 266"/>
                  <a:gd name="T5" fmla="*/ 0 h 167"/>
                  <a:gd name="T6" fmla="*/ 266 w 266"/>
                  <a:gd name="T7" fmla="*/ 0 h 167"/>
                  <a:gd name="T8" fmla="*/ 249 w 266"/>
                  <a:gd name="T9" fmla="*/ 140 h 167"/>
                  <a:gd name="T10" fmla="*/ 249 w 266"/>
                  <a:gd name="T11" fmla="*/ 140 h 167"/>
                  <a:gd name="T12" fmla="*/ 248 w 266"/>
                  <a:gd name="T13" fmla="*/ 145 h 167"/>
                  <a:gd name="T14" fmla="*/ 245 w 266"/>
                  <a:gd name="T15" fmla="*/ 151 h 167"/>
                  <a:gd name="T16" fmla="*/ 241 w 266"/>
                  <a:gd name="T17" fmla="*/ 155 h 167"/>
                  <a:gd name="T18" fmla="*/ 237 w 266"/>
                  <a:gd name="T19" fmla="*/ 159 h 167"/>
                  <a:gd name="T20" fmla="*/ 226 w 266"/>
                  <a:gd name="T21" fmla="*/ 164 h 167"/>
                  <a:gd name="T22" fmla="*/ 215 w 266"/>
                  <a:gd name="T23" fmla="*/ 167 h 167"/>
                  <a:gd name="T24" fmla="*/ 215 w 266"/>
                  <a:gd name="T25" fmla="*/ 167 h 167"/>
                  <a:gd name="T26" fmla="*/ 0 w 266"/>
                  <a:gd name="T27" fmla="*/ 155 h 167"/>
                  <a:gd name="T28" fmla="*/ 0 w 266"/>
                  <a:gd name="T29" fmla="*/ 155 h 167"/>
                  <a:gd name="T30" fmla="*/ 0 w 266"/>
                  <a:gd name="T31" fmla="*/ 0 h 167"/>
                  <a:gd name="T32" fmla="*/ 0 w 266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167">
                    <a:moveTo>
                      <a:pt x="0" y="0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266" y="0"/>
                    </a:lnTo>
                    <a:lnTo>
                      <a:pt x="249" y="140"/>
                    </a:lnTo>
                    <a:lnTo>
                      <a:pt x="249" y="140"/>
                    </a:lnTo>
                    <a:lnTo>
                      <a:pt x="248" y="145"/>
                    </a:lnTo>
                    <a:lnTo>
                      <a:pt x="245" y="151"/>
                    </a:lnTo>
                    <a:lnTo>
                      <a:pt x="241" y="155"/>
                    </a:lnTo>
                    <a:lnTo>
                      <a:pt x="237" y="159"/>
                    </a:lnTo>
                    <a:lnTo>
                      <a:pt x="226" y="164"/>
                    </a:lnTo>
                    <a:lnTo>
                      <a:pt x="215" y="167"/>
                    </a:lnTo>
                    <a:lnTo>
                      <a:pt x="215" y="167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35"/>
              <p:cNvSpPr>
                <a:spLocks/>
              </p:cNvSpPr>
              <p:nvPr/>
            </p:nvSpPr>
            <p:spPr bwMode="auto">
              <a:xfrm>
                <a:off x="3138488" y="5083175"/>
                <a:ext cx="419100" cy="265113"/>
              </a:xfrm>
              <a:custGeom>
                <a:avLst/>
                <a:gdLst>
                  <a:gd name="T0" fmla="*/ 2 w 264"/>
                  <a:gd name="T1" fmla="*/ 0 h 167"/>
                  <a:gd name="T2" fmla="*/ 2 w 264"/>
                  <a:gd name="T3" fmla="*/ 0 h 167"/>
                  <a:gd name="T4" fmla="*/ 264 w 264"/>
                  <a:gd name="T5" fmla="*/ 0 h 167"/>
                  <a:gd name="T6" fmla="*/ 264 w 264"/>
                  <a:gd name="T7" fmla="*/ 0 h 167"/>
                  <a:gd name="T8" fmla="*/ 247 w 264"/>
                  <a:gd name="T9" fmla="*/ 140 h 167"/>
                  <a:gd name="T10" fmla="*/ 247 w 264"/>
                  <a:gd name="T11" fmla="*/ 140 h 167"/>
                  <a:gd name="T12" fmla="*/ 246 w 264"/>
                  <a:gd name="T13" fmla="*/ 145 h 167"/>
                  <a:gd name="T14" fmla="*/ 243 w 264"/>
                  <a:gd name="T15" fmla="*/ 151 h 167"/>
                  <a:gd name="T16" fmla="*/ 239 w 264"/>
                  <a:gd name="T17" fmla="*/ 155 h 167"/>
                  <a:gd name="T18" fmla="*/ 235 w 264"/>
                  <a:gd name="T19" fmla="*/ 159 h 167"/>
                  <a:gd name="T20" fmla="*/ 224 w 264"/>
                  <a:gd name="T21" fmla="*/ 164 h 167"/>
                  <a:gd name="T22" fmla="*/ 213 w 264"/>
                  <a:gd name="T23" fmla="*/ 167 h 167"/>
                  <a:gd name="T24" fmla="*/ 213 w 264"/>
                  <a:gd name="T25" fmla="*/ 167 h 167"/>
                  <a:gd name="T26" fmla="*/ 0 w 264"/>
                  <a:gd name="T27" fmla="*/ 153 h 167"/>
                  <a:gd name="T28" fmla="*/ 0 w 264"/>
                  <a:gd name="T29" fmla="*/ 153 h 167"/>
                  <a:gd name="T30" fmla="*/ 2 w 264"/>
                  <a:gd name="T31" fmla="*/ 0 h 167"/>
                  <a:gd name="T32" fmla="*/ 2 w 264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167">
                    <a:moveTo>
                      <a:pt x="2" y="0"/>
                    </a:moveTo>
                    <a:lnTo>
                      <a:pt x="2" y="0"/>
                    </a:lnTo>
                    <a:lnTo>
                      <a:pt x="264" y="0"/>
                    </a:lnTo>
                    <a:lnTo>
                      <a:pt x="264" y="0"/>
                    </a:lnTo>
                    <a:lnTo>
                      <a:pt x="247" y="140"/>
                    </a:lnTo>
                    <a:lnTo>
                      <a:pt x="247" y="140"/>
                    </a:lnTo>
                    <a:lnTo>
                      <a:pt x="246" y="145"/>
                    </a:lnTo>
                    <a:lnTo>
                      <a:pt x="243" y="151"/>
                    </a:lnTo>
                    <a:lnTo>
                      <a:pt x="239" y="155"/>
                    </a:lnTo>
                    <a:lnTo>
                      <a:pt x="235" y="159"/>
                    </a:lnTo>
                    <a:lnTo>
                      <a:pt x="224" y="164"/>
                    </a:lnTo>
                    <a:lnTo>
                      <a:pt x="213" y="167"/>
                    </a:lnTo>
                    <a:lnTo>
                      <a:pt x="213" y="167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36"/>
              <p:cNvSpPr>
                <a:spLocks/>
              </p:cNvSpPr>
              <p:nvPr/>
            </p:nvSpPr>
            <p:spPr bwMode="auto">
              <a:xfrm>
                <a:off x="3144838" y="5083175"/>
                <a:ext cx="412750" cy="265113"/>
              </a:xfrm>
              <a:custGeom>
                <a:avLst/>
                <a:gdLst>
                  <a:gd name="T0" fmla="*/ 2 w 260"/>
                  <a:gd name="T1" fmla="*/ 0 h 167"/>
                  <a:gd name="T2" fmla="*/ 2 w 260"/>
                  <a:gd name="T3" fmla="*/ 0 h 167"/>
                  <a:gd name="T4" fmla="*/ 260 w 260"/>
                  <a:gd name="T5" fmla="*/ 0 h 167"/>
                  <a:gd name="T6" fmla="*/ 260 w 260"/>
                  <a:gd name="T7" fmla="*/ 0 h 167"/>
                  <a:gd name="T8" fmla="*/ 243 w 260"/>
                  <a:gd name="T9" fmla="*/ 140 h 167"/>
                  <a:gd name="T10" fmla="*/ 243 w 260"/>
                  <a:gd name="T11" fmla="*/ 140 h 167"/>
                  <a:gd name="T12" fmla="*/ 242 w 260"/>
                  <a:gd name="T13" fmla="*/ 145 h 167"/>
                  <a:gd name="T14" fmla="*/ 239 w 260"/>
                  <a:gd name="T15" fmla="*/ 151 h 167"/>
                  <a:gd name="T16" fmla="*/ 235 w 260"/>
                  <a:gd name="T17" fmla="*/ 155 h 167"/>
                  <a:gd name="T18" fmla="*/ 231 w 260"/>
                  <a:gd name="T19" fmla="*/ 159 h 167"/>
                  <a:gd name="T20" fmla="*/ 220 w 260"/>
                  <a:gd name="T21" fmla="*/ 164 h 167"/>
                  <a:gd name="T22" fmla="*/ 209 w 260"/>
                  <a:gd name="T23" fmla="*/ 167 h 167"/>
                  <a:gd name="T24" fmla="*/ 209 w 260"/>
                  <a:gd name="T25" fmla="*/ 167 h 167"/>
                  <a:gd name="T26" fmla="*/ 0 w 260"/>
                  <a:gd name="T27" fmla="*/ 152 h 167"/>
                  <a:gd name="T28" fmla="*/ 0 w 260"/>
                  <a:gd name="T29" fmla="*/ 152 h 167"/>
                  <a:gd name="T30" fmla="*/ 2 w 260"/>
                  <a:gd name="T31" fmla="*/ 0 h 167"/>
                  <a:gd name="T32" fmla="*/ 2 w 260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0" h="167">
                    <a:moveTo>
                      <a:pt x="2" y="0"/>
                    </a:moveTo>
                    <a:lnTo>
                      <a:pt x="2" y="0"/>
                    </a:lnTo>
                    <a:lnTo>
                      <a:pt x="260" y="0"/>
                    </a:lnTo>
                    <a:lnTo>
                      <a:pt x="260" y="0"/>
                    </a:lnTo>
                    <a:lnTo>
                      <a:pt x="243" y="140"/>
                    </a:lnTo>
                    <a:lnTo>
                      <a:pt x="243" y="140"/>
                    </a:lnTo>
                    <a:lnTo>
                      <a:pt x="242" y="145"/>
                    </a:lnTo>
                    <a:lnTo>
                      <a:pt x="239" y="151"/>
                    </a:lnTo>
                    <a:lnTo>
                      <a:pt x="235" y="155"/>
                    </a:lnTo>
                    <a:lnTo>
                      <a:pt x="231" y="159"/>
                    </a:lnTo>
                    <a:lnTo>
                      <a:pt x="220" y="164"/>
                    </a:lnTo>
                    <a:lnTo>
                      <a:pt x="209" y="167"/>
                    </a:lnTo>
                    <a:lnTo>
                      <a:pt x="209" y="167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37"/>
              <p:cNvSpPr>
                <a:spLocks/>
              </p:cNvSpPr>
              <p:nvPr/>
            </p:nvSpPr>
            <p:spPr bwMode="auto">
              <a:xfrm>
                <a:off x="3152776" y="5083175"/>
                <a:ext cx="404813" cy="265113"/>
              </a:xfrm>
              <a:custGeom>
                <a:avLst/>
                <a:gdLst>
                  <a:gd name="T0" fmla="*/ 1 w 255"/>
                  <a:gd name="T1" fmla="*/ 0 h 167"/>
                  <a:gd name="T2" fmla="*/ 1 w 255"/>
                  <a:gd name="T3" fmla="*/ 0 h 167"/>
                  <a:gd name="T4" fmla="*/ 255 w 255"/>
                  <a:gd name="T5" fmla="*/ 0 h 167"/>
                  <a:gd name="T6" fmla="*/ 255 w 255"/>
                  <a:gd name="T7" fmla="*/ 0 h 167"/>
                  <a:gd name="T8" fmla="*/ 238 w 255"/>
                  <a:gd name="T9" fmla="*/ 140 h 167"/>
                  <a:gd name="T10" fmla="*/ 238 w 255"/>
                  <a:gd name="T11" fmla="*/ 140 h 167"/>
                  <a:gd name="T12" fmla="*/ 237 w 255"/>
                  <a:gd name="T13" fmla="*/ 145 h 167"/>
                  <a:gd name="T14" fmla="*/ 234 w 255"/>
                  <a:gd name="T15" fmla="*/ 151 h 167"/>
                  <a:gd name="T16" fmla="*/ 230 w 255"/>
                  <a:gd name="T17" fmla="*/ 155 h 167"/>
                  <a:gd name="T18" fmla="*/ 226 w 255"/>
                  <a:gd name="T19" fmla="*/ 159 h 167"/>
                  <a:gd name="T20" fmla="*/ 215 w 255"/>
                  <a:gd name="T21" fmla="*/ 164 h 167"/>
                  <a:gd name="T22" fmla="*/ 205 w 255"/>
                  <a:gd name="T23" fmla="*/ 167 h 167"/>
                  <a:gd name="T24" fmla="*/ 205 w 255"/>
                  <a:gd name="T25" fmla="*/ 167 h 167"/>
                  <a:gd name="T26" fmla="*/ 0 w 255"/>
                  <a:gd name="T27" fmla="*/ 151 h 167"/>
                  <a:gd name="T28" fmla="*/ 0 w 255"/>
                  <a:gd name="T29" fmla="*/ 151 h 167"/>
                  <a:gd name="T30" fmla="*/ 1 w 255"/>
                  <a:gd name="T31" fmla="*/ 0 h 167"/>
                  <a:gd name="T32" fmla="*/ 1 w 255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5" h="167">
                    <a:moveTo>
                      <a:pt x="1" y="0"/>
                    </a:moveTo>
                    <a:lnTo>
                      <a:pt x="1" y="0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38" y="140"/>
                    </a:lnTo>
                    <a:lnTo>
                      <a:pt x="238" y="140"/>
                    </a:lnTo>
                    <a:lnTo>
                      <a:pt x="237" y="145"/>
                    </a:lnTo>
                    <a:lnTo>
                      <a:pt x="234" y="151"/>
                    </a:lnTo>
                    <a:lnTo>
                      <a:pt x="230" y="155"/>
                    </a:lnTo>
                    <a:lnTo>
                      <a:pt x="226" y="159"/>
                    </a:lnTo>
                    <a:lnTo>
                      <a:pt x="215" y="164"/>
                    </a:lnTo>
                    <a:lnTo>
                      <a:pt x="205" y="167"/>
                    </a:lnTo>
                    <a:lnTo>
                      <a:pt x="205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9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38"/>
              <p:cNvSpPr>
                <a:spLocks/>
              </p:cNvSpPr>
              <p:nvPr/>
            </p:nvSpPr>
            <p:spPr bwMode="auto">
              <a:xfrm>
                <a:off x="3159126" y="5083175"/>
                <a:ext cx="398463" cy="265113"/>
              </a:xfrm>
              <a:custGeom>
                <a:avLst/>
                <a:gdLst>
                  <a:gd name="T0" fmla="*/ 1 w 251"/>
                  <a:gd name="T1" fmla="*/ 0 h 167"/>
                  <a:gd name="T2" fmla="*/ 1 w 251"/>
                  <a:gd name="T3" fmla="*/ 0 h 167"/>
                  <a:gd name="T4" fmla="*/ 251 w 251"/>
                  <a:gd name="T5" fmla="*/ 0 h 167"/>
                  <a:gd name="T6" fmla="*/ 251 w 251"/>
                  <a:gd name="T7" fmla="*/ 0 h 167"/>
                  <a:gd name="T8" fmla="*/ 234 w 251"/>
                  <a:gd name="T9" fmla="*/ 140 h 167"/>
                  <a:gd name="T10" fmla="*/ 234 w 251"/>
                  <a:gd name="T11" fmla="*/ 140 h 167"/>
                  <a:gd name="T12" fmla="*/ 233 w 251"/>
                  <a:gd name="T13" fmla="*/ 145 h 167"/>
                  <a:gd name="T14" fmla="*/ 230 w 251"/>
                  <a:gd name="T15" fmla="*/ 151 h 167"/>
                  <a:gd name="T16" fmla="*/ 226 w 251"/>
                  <a:gd name="T17" fmla="*/ 155 h 167"/>
                  <a:gd name="T18" fmla="*/ 222 w 251"/>
                  <a:gd name="T19" fmla="*/ 159 h 167"/>
                  <a:gd name="T20" fmla="*/ 212 w 251"/>
                  <a:gd name="T21" fmla="*/ 164 h 167"/>
                  <a:gd name="T22" fmla="*/ 201 w 251"/>
                  <a:gd name="T23" fmla="*/ 167 h 167"/>
                  <a:gd name="T24" fmla="*/ 201 w 251"/>
                  <a:gd name="T25" fmla="*/ 167 h 167"/>
                  <a:gd name="T26" fmla="*/ 0 w 251"/>
                  <a:gd name="T27" fmla="*/ 149 h 167"/>
                  <a:gd name="T28" fmla="*/ 0 w 251"/>
                  <a:gd name="T29" fmla="*/ 149 h 167"/>
                  <a:gd name="T30" fmla="*/ 1 w 251"/>
                  <a:gd name="T31" fmla="*/ 0 h 167"/>
                  <a:gd name="T32" fmla="*/ 1 w 251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1" h="167">
                    <a:moveTo>
                      <a:pt x="1" y="0"/>
                    </a:moveTo>
                    <a:lnTo>
                      <a:pt x="1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34" y="140"/>
                    </a:lnTo>
                    <a:lnTo>
                      <a:pt x="234" y="140"/>
                    </a:lnTo>
                    <a:lnTo>
                      <a:pt x="233" y="145"/>
                    </a:lnTo>
                    <a:lnTo>
                      <a:pt x="230" y="151"/>
                    </a:lnTo>
                    <a:lnTo>
                      <a:pt x="226" y="155"/>
                    </a:lnTo>
                    <a:lnTo>
                      <a:pt x="222" y="159"/>
                    </a:lnTo>
                    <a:lnTo>
                      <a:pt x="212" y="164"/>
                    </a:lnTo>
                    <a:lnTo>
                      <a:pt x="201" y="167"/>
                    </a:lnTo>
                    <a:lnTo>
                      <a:pt x="201" y="167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F9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39"/>
              <p:cNvSpPr>
                <a:spLocks/>
              </p:cNvSpPr>
              <p:nvPr/>
            </p:nvSpPr>
            <p:spPr bwMode="auto">
              <a:xfrm>
                <a:off x="3162301" y="5083175"/>
                <a:ext cx="395288" cy="263525"/>
              </a:xfrm>
              <a:custGeom>
                <a:avLst/>
                <a:gdLst>
                  <a:gd name="T0" fmla="*/ 2 w 249"/>
                  <a:gd name="T1" fmla="*/ 0 h 166"/>
                  <a:gd name="T2" fmla="*/ 2 w 249"/>
                  <a:gd name="T3" fmla="*/ 0 h 166"/>
                  <a:gd name="T4" fmla="*/ 249 w 249"/>
                  <a:gd name="T5" fmla="*/ 0 h 166"/>
                  <a:gd name="T6" fmla="*/ 249 w 249"/>
                  <a:gd name="T7" fmla="*/ 0 h 166"/>
                  <a:gd name="T8" fmla="*/ 232 w 249"/>
                  <a:gd name="T9" fmla="*/ 140 h 166"/>
                  <a:gd name="T10" fmla="*/ 232 w 249"/>
                  <a:gd name="T11" fmla="*/ 140 h 166"/>
                  <a:gd name="T12" fmla="*/ 231 w 249"/>
                  <a:gd name="T13" fmla="*/ 145 h 166"/>
                  <a:gd name="T14" fmla="*/ 228 w 249"/>
                  <a:gd name="T15" fmla="*/ 151 h 166"/>
                  <a:gd name="T16" fmla="*/ 225 w 249"/>
                  <a:gd name="T17" fmla="*/ 155 h 166"/>
                  <a:gd name="T18" fmla="*/ 220 w 249"/>
                  <a:gd name="T19" fmla="*/ 159 h 166"/>
                  <a:gd name="T20" fmla="*/ 210 w 249"/>
                  <a:gd name="T21" fmla="*/ 164 h 166"/>
                  <a:gd name="T22" fmla="*/ 199 w 249"/>
                  <a:gd name="T23" fmla="*/ 166 h 166"/>
                  <a:gd name="T24" fmla="*/ 199 w 249"/>
                  <a:gd name="T25" fmla="*/ 166 h 166"/>
                  <a:gd name="T26" fmla="*/ 0 w 249"/>
                  <a:gd name="T27" fmla="*/ 148 h 166"/>
                  <a:gd name="T28" fmla="*/ 0 w 249"/>
                  <a:gd name="T29" fmla="*/ 148 h 166"/>
                  <a:gd name="T30" fmla="*/ 2 w 249"/>
                  <a:gd name="T31" fmla="*/ 0 h 166"/>
                  <a:gd name="T32" fmla="*/ 2 w 249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9" h="166">
                    <a:moveTo>
                      <a:pt x="2" y="0"/>
                    </a:moveTo>
                    <a:lnTo>
                      <a:pt x="2" y="0"/>
                    </a:lnTo>
                    <a:lnTo>
                      <a:pt x="249" y="0"/>
                    </a:lnTo>
                    <a:lnTo>
                      <a:pt x="249" y="0"/>
                    </a:lnTo>
                    <a:lnTo>
                      <a:pt x="232" y="140"/>
                    </a:lnTo>
                    <a:lnTo>
                      <a:pt x="232" y="140"/>
                    </a:lnTo>
                    <a:lnTo>
                      <a:pt x="231" y="145"/>
                    </a:lnTo>
                    <a:lnTo>
                      <a:pt x="228" y="151"/>
                    </a:lnTo>
                    <a:lnTo>
                      <a:pt x="225" y="155"/>
                    </a:lnTo>
                    <a:lnTo>
                      <a:pt x="220" y="159"/>
                    </a:lnTo>
                    <a:lnTo>
                      <a:pt x="210" y="164"/>
                    </a:lnTo>
                    <a:lnTo>
                      <a:pt x="199" y="166"/>
                    </a:lnTo>
                    <a:lnTo>
                      <a:pt x="199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F9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40"/>
              <p:cNvSpPr>
                <a:spLocks/>
              </p:cNvSpPr>
              <p:nvPr/>
            </p:nvSpPr>
            <p:spPr bwMode="auto">
              <a:xfrm>
                <a:off x="3168651" y="5083175"/>
                <a:ext cx="388938" cy="263525"/>
              </a:xfrm>
              <a:custGeom>
                <a:avLst/>
                <a:gdLst>
                  <a:gd name="T0" fmla="*/ 2 w 245"/>
                  <a:gd name="T1" fmla="*/ 0 h 166"/>
                  <a:gd name="T2" fmla="*/ 2 w 245"/>
                  <a:gd name="T3" fmla="*/ 0 h 166"/>
                  <a:gd name="T4" fmla="*/ 245 w 245"/>
                  <a:gd name="T5" fmla="*/ 0 h 166"/>
                  <a:gd name="T6" fmla="*/ 245 w 245"/>
                  <a:gd name="T7" fmla="*/ 0 h 166"/>
                  <a:gd name="T8" fmla="*/ 228 w 245"/>
                  <a:gd name="T9" fmla="*/ 140 h 166"/>
                  <a:gd name="T10" fmla="*/ 228 w 245"/>
                  <a:gd name="T11" fmla="*/ 140 h 166"/>
                  <a:gd name="T12" fmla="*/ 227 w 245"/>
                  <a:gd name="T13" fmla="*/ 145 h 166"/>
                  <a:gd name="T14" fmla="*/ 224 w 245"/>
                  <a:gd name="T15" fmla="*/ 151 h 166"/>
                  <a:gd name="T16" fmla="*/ 221 w 245"/>
                  <a:gd name="T17" fmla="*/ 155 h 166"/>
                  <a:gd name="T18" fmla="*/ 216 w 245"/>
                  <a:gd name="T19" fmla="*/ 159 h 166"/>
                  <a:gd name="T20" fmla="*/ 206 w 245"/>
                  <a:gd name="T21" fmla="*/ 163 h 166"/>
                  <a:gd name="T22" fmla="*/ 195 w 245"/>
                  <a:gd name="T23" fmla="*/ 166 h 166"/>
                  <a:gd name="T24" fmla="*/ 195 w 245"/>
                  <a:gd name="T25" fmla="*/ 166 h 166"/>
                  <a:gd name="T26" fmla="*/ 0 w 245"/>
                  <a:gd name="T27" fmla="*/ 148 h 166"/>
                  <a:gd name="T28" fmla="*/ 0 w 245"/>
                  <a:gd name="T29" fmla="*/ 148 h 166"/>
                  <a:gd name="T30" fmla="*/ 2 w 245"/>
                  <a:gd name="T31" fmla="*/ 0 h 166"/>
                  <a:gd name="T32" fmla="*/ 2 w 245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5" h="166">
                    <a:moveTo>
                      <a:pt x="2" y="0"/>
                    </a:moveTo>
                    <a:lnTo>
                      <a:pt x="2" y="0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28" y="140"/>
                    </a:lnTo>
                    <a:lnTo>
                      <a:pt x="228" y="140"/>
                    </a:lnTo>
                    <a:lnTo>
                      <a:pt x="227" y="145"/>
                    </a:lnTo>
                    <a:lnTo>
                      <a:pt x="224" y="151"/>
                    </a:lnTo>
                    <a:lnTo>
                      <a:pt x="221" y="155"/>
                    </a:lnTo>
                    <a:lnTo>
                      <a:pt x="216" y="159"/>
                    </a:lnTo>
                    <a:lnTo>
                      <a:pt x="206" y="163"/>
                    </a:lnTo>
                    <a:lnTo>
                      <a:pt x="195" y="166"/>
                    </a:lnTo>
                    <a:lnTo>
                      <a:pt x="195" y="166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41"/>
              <p:cNvSpPr>
                <a:spLocks/>
              </p:cNvSpPr>
              <p:nvPr/>
            </p:nvSpPr>
            <p:spPr bwMode="auto">
              <a:xfrm>
                <a:off x="3175001" y="5083175"/>
                <a:ext cx="382588" cy="263525"/>
              </a:xfrm>
              <a:custGeom>
                <a:avLst/>
                <a:gdLst>
                  <a:gd name="T0" fmla="*/ 2 w 241"/>
                  <a:gd name="T1" fmla="*/ 0 h 166"/>
                  <a:gd name="T2" fmla="*/ 2 w 241"/>
                  <a:gd name="T3" fmla="*/ 0 h 166"/>
                  <a:gd name="T4" fmla="*/ 241 w 241"/>
                  <a:gd name="T5" fmla="*/ 0 h 166"/>
                  <a:gd name="T6" fmla="*/ 241 w 241"/>
                  <a:gd name="T7" fmla="*/ 0 h 166"/>
                  <a:gd name="T8" fmla="*/ 224 w 241"/>
                  <a:gd name="T9" fmla="*/ 140 h 166"/>
                  <a:gd name="T10" fmla="*/ 224 w 241"/>
                  <a:gd name="T11" fmla="*/ 140 h 166"/>
                  <a:gd name="T12" fmla="*/ 223 w 241"/>
                  <a:gd name="T13" fmla="*/ 145 h 166"/>
                  <a:gd name="T14" fmla="*/ 220 w 241"/>
                  <a:gd name="T15" fmla="*/ 151 h 166"/>
                  <a:gd name="T16" fmla="*/ 217 w 241"/>
                  <a:gd name="T17" fmla="*/ 155 h 166"/>
                  <a:gd name="T18" fmla="*/ 212 w 241"/>
                  <a:gd name="T19" fmla="*/ 157 h 166"/>
                  <a:gd name="T20" fmla="*/ 202 w 241"/>
                  <a:gd name="T21" fmla="*/ 163 h 166"/>
                  <a:gd name="T22" fmla="*/ 193 w 241"/>
                  <a:gd name="T23" fmla="*/ 166 h 166"/>
                  <a:gd name="T24" fmla="*/ 193 w 241"/>
                  <a:gd name="T25" fmla="*/ 166 h 166"/>
                  <a:gd name="T26" fmla="*/ 0 w 241"/>
                  <a:gd name="T27" fmla="*/ 147 h 166"/>
                  <a:gd name="T28" fmla="*/ 0 w 241"/>
                  <a:gd name="T29" fmla="*/ 147 h 166"/>
                  <a:gd name="T30" fmla="*/ 2 w 241"/>
                  <a:gd name="T31" fmla="*/ 0 h 166"/>
                  <a:gd name="T32" fmla="*/ 2 w 241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1" h="166">
                    <a:moveTo>
                      <a:pt x="2" y="0"/>
                    </a:moveTo>
                    <a:lnTo>
                      <a:pt x="2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4" y="140"/>
                    </a:lnTo>
                    <a:lnTo>
                      <a:pt x="224" y="140"/>
                    </a:lnTo>
                    <a:lnTo>
                      <a:pt x="223" y="145"/>
                    </a:lnTo>
                    <a:lnTo>
                      <a:pt x="220" y="151"/>
                    </a:lnTo>
                    <a:lnTo>
                      <a:pt x="217" y="155"/>
                    </a:lnTo>
                    <a:lnTo>
                      <a:pt x="212" y="157"/>
                    </a:lnTo>
                    <a:lnTo>
                      <a:pt x="202" y="163"/>
                    </a:lnTo>
                    <a:lnTo>
                      <a:pt x="193" y="166"/>
                    </a:lnTo>
                    <a:lnTo>
                      <a:pt x="193" y="16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A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42"/>
              <p:cNvSpPr>
                <a:spLocks/>
              </p:cNvSpPr>
              <p:nvPr/>
            </p:nvSpPr>
            <p:spPr bwMode="auto">
              <a:xfrm>
                <a:off x="3182938" y="5083175"/>
                <a:ext cx="374650" cy="263525"/>
              </a:xfrm>
              <a:custGeom>
                <a:avLst/>
                <a:gdLst>
                  <a:gd name="T0" fmla="*/ 1 w 236"/>
                  <a:gd name="T1" fmla="*/ 0 h 166"/>
                  <a:gd name="T2" fmla="*/ 1 w 236"/>
                  <a:gd name="T3" fmla="*/ 0 h 166"/>
                  <a:gd name="T4" fmla="*/ 236 w 236"/>
                  <a:gd name="T5" fmla="*/ 0 h 166"/>
                  <a:gd name="T6" fmla="*/ 236 w 236"/>
                  <a:gd name="T7" fmla="*/ 0 h 166"/>
                  <a:gd name="T8" fmla="*/ 219 w 236"/>
                  <a:gd name="T9" fmla="*/ 140 h 166"/>
                  <a:gd name="T10" fmla="*/ 219 w 236"/>
                  <a:gd name="T11" fmla="*/ 140 h 166"/>
                  <a:gd name="T12" fmla="*/ 218 w 236"/>
                  <a:gd name="T13" fmla="*/ 145 h 166"/>
                  <a:gd name="T14" fmla="*/ 215 w 236"/>
                  <a:gd name="T15" fmla="*/ 151 h 166"/>
                  <a:gd name="T16" fmla="*/ 212 w 236"/>
                  <a:gd name="T17" fmla="*/ 155 h 166"/>
                  <a:gd name="T18" fmla="*/ 208 w 236"/>
                  <a:gd name="T19" fmla="*/ 157 h 166"/>
                  <a:gd name="T20" fmla="*/ 197 w 236"/>
                  <a:gd name="T21" fmla="*/ 163 h 166"/>
                  <a:gd name="T22" fmla="*/ 188 w 236"/>
                  <a:gd name="T23" fmla="*/ 166 h 166"/>
                  <a:gd name="T24" fmla="*/ 188 w 236"/>
                  <a:gd name="T25" fmla="*/ 166 h 166"/>
                  <a:gd name="T26" fmla="*/ 0 w 236"/>
                  <a:gd name="T27" fmla="*/ 145 h 166"/>
                  <a:gd name="T28" fmla="*/ 0 w 236"/>
                  <a:gd name="T29" fmla="*/ 145 h 166"/>
                  <a:gd name="T30" fmla="*/ 1 w 236"/>
                  <a:gd name="T31" fmla="*/ 0 h 166"/>
                  <a:gd name="T32" fmla="*/ 1 w 236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6" h="166">
                    <a:moveTo>
                      <a:pt x="1" y="0"/>
                    </a:moveTo>
                    <a:lnTo>
                      <a:pt x="1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19" y="140"/>
                    </a:lnTo>
                    <a:lnTo>
                      <a:pt x="219" y="140"/>
                    </a:lnTo>
                    <a:lnTo>
                      <a:pt x="218" y="145"/>
                    </a:lnTo>
                    <a:lnTo>
                      <a:pt x="215" y="151"/>
                    </a:lnTo>
                    <a:lnTo>
                      <a:pt x="212" y="155"/>
                    </a:lnTo>
                    <a:lnTo>
                      <a:pt x="208" y="157"/>
                    </a:lnTo>
                    <a:lnTo>
                      <a:pt x="197" y="163"/>
                    </a:lnTo>
                    <a:lnTo>
                      <a:pt x="188" y="166"/>
                    </a:lnTo>
                    <a:lnTo>
                      <a:pt x="188" y="166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A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43"/>
              <p:cNvSpPr>
                <a:spLocks/>
              </p:cNvSpPr>
              <p:nvPr/>
            </p:nvSpPr>
            <p:spPr bwMode="auto">
              <a:xfrm>
                <a:off x="3189288" y="5083175"/>
                <a:ext cx="368300" cy="263525"/>
              </a:xfrm>
              <a:custGeom>
                <a:avLst/>
                <a:gdLst>
                  <a:gd name="T0" fmla="*/ 1 w 232"/>
                  <a:gd name="T1" fmla="*/ 0 h 166"/>
                  <a:gd name="T2" fmla="*/ 1 w 232"/>
                  <a:gd name="T3" fmla="*/ 0 h 166"/>
                  <a:gd name="T4" fmla="*/ 232 w 232"/>
                  <a:gd name="T5" fmla="*/ 0 h 166"/>
                  <a:gd name="T6" fmla="*/ 232 w 232"/>
                  <a:gd name="T7" fmla="*/ 0 h 166"/>
                  <a:gd name="T8" fmla="*/ 215 w 232"/>
                  <a:gd name="T9" fmla="*/ 140 h 166"/>
                  <a:gd name="T10" fmla="*/ 215 w 232"/>
                  <a:gd name="T11" fmla="*/ 140 h 166"/>
                  <a:gd name="T12" fmla="*/ 214 w 232"/>
                  <a:gd name="T13" fmla="*/ 145 h 166"/>
                  <a:gd name="T14" fmla="*/ 211 w 232"/>
                  <a:gd name="T15" fmla="*/ 151 h 166"/>
                  <a:gd name="T16" fmla="*/ 208 w 232"/>
                  <a:gd name="T17" fmla="*/ 155 h 166"/>
                  <a:gd name="T18" fmla="*/ 204 w 232"/>
                  <a:gd name="T19" fmla="*/ 157 h 166"/>
                  <a:gd name="T20" fmla="*/ 195 w 232"/>
                  <a:gd name="T21" fmla="*/ 163 h 166"/>
                  <a:gd name="T22" fmla="*/ 184 w 232"/>
                  <a:gd name="T23" fmla="*/ 166 h 166"/>
                  <a:gd name="T24" fmla="*/ 184 w 232"/>
                  <a:gd name="T25" fmla="*/ 166 h 166"/>
                  <a:gd name="T26" fmla="*/ 0 w 232"/>
                  <a:gd name="T27" fmla="*/ 144 h 166"/>
                  <a:gd name="T28" fmla="*/ 0 w 232"/>
                  <a:gd name="T29" fmla="*/ 144 h 166"/>
                  <a:gd name="T30" fmla="*/ 1 w 232"/>
                  <a:gd name="T31" fmla="*/ 0 h 166"/>
                  <a:gd name="T32" fmla="*/ 1 w 232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2" h="166">
                    <a:moveTo>
                      <a:pt x="1" y="0"/>
                    </a:moveTo>
                    <a:lnTo>
                      <a:pt x="1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4" y="145"/>
                    </a:lnTo>
                    <a:lnTo>
                      <a:pt x="211" y="151"/>
                    </a:lnTo>
                    <a:lnTo>
                      <a:pt x="208" y="155"/>
                    </a:lnTo>
                    <a:lnTo>
                      <a:pt x="204" y="157"/>
                    </a:lnTo>
                    <a:lnTo>
                      <a:pt x="195" y="163"/>
                    </a:lnTo>
                    <a:lnTo>
                      <a:pt x="184" y="166"/>
                    </a:lnTo>
                    <a:lnTo>
                      <a:pt x="184" y="16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A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44"/>
              <p:cNvSpPr>
                <a:spLocks/>
              </p:cNvSpPr>
              <p:nvPr/>
            </p:nvSpPr>
            <p:spPr bwMode="auto">
              <a:xfrm>
                <a:off x="3192463" y="5083175"/>
                <a:ext cx="365125" cy="263525"/>
              </a:xfrm>
              <a:custGeom>
                <a:avLst/>
                <a:gdLst>
                  <a:gd name="T0" fmla="*/ 3 w 230"/>
                  <a:gd name="T1" fmla="*/ 0 h 166"/>
                  <a:gd name="T2" fmla="*/ 3 w 230"/>
                  <a:gd name="T3" fmla="*/ 0 h 166"/>
                  <a:gd name="T4" fmla="*/ 230 w 230"/>
                  <a:gd name="T5" fmla="*/ 0 h 166"/>
                  <a:gd name="T6" fmla="*/ 230 w 230"/>
                  <a:gd name="T7" fmla="*/ 0 h 166"/>
                  <a:gd name="T8" fmla="*/ 213 w 230"/>
                  <a:gd name="T9" fmla="*/ 140 h 166"/>
                  <a:gd name="T10" fmla="*/ 213 w 230"/>
                  <a:gd name="T11" fmla="*/ 140 h 166"/>
                  <a:gd name="T12" fmla="*/ 212 w 230"/>
                  <a:gd name="T13" fmla="*/ 145 h 166"/>
                  <a:gd name="T14" fmla="*/ 209 w 230"/>
                  <a:gd name="T15" fmla="*/ 149 h 166"/>
                  <a:gd name="T16" fmla="*/ 206 w 230"/>
                  <a:gd name="T17" fmla="*/ 153 h 166"/>
                  <a:gd name="T18" fmla="*/ 202 w 230"/>
                  <a:gd name="T19" fmla="*/ 157 h 166"/>
                  <a:gd name="T20" fmla="*/ 193 w 230"/>
                  <a:gd name="T21" fmla="*/ 163 h 166"/>
                  <a:gd name="T22" fmla="*/ 183 w 230"/>
                  <a:gd name="T23" fmla="*/ 166 h 166"/>
                  <a:gd name="T24" fmla="*/ 183 w 230"/>
                  <a:gd name="T25" fmla="*/ 166 h 166"/>
                  <a:gd name="T26" fmla="*/ 0 w 230"/>
                  <a:gd name="T27" fmla="*/ 143 h 166"/>
                  <a:gd name="T28" fmla="*/ 0 w 230"/>
                  <a:gd name="T29" fmla="*/ 143 h 166"/>
                  <a:gd name="T30" fmla="*/ 3 w 230"/>
                  <a:gd name="T31" fmla="*/ 0 h 166"/>
                  <a:gd name="T32" fmla="*/ 3 w 230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0" h="166">
                    <a:moveTo>
                      <a:pt x="3" y="0"/>
                    </a:moveTo>
                    <a:lnTo>
                      <a:pt x="3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09" y="149"/>
                    </a:lnTo>
                    <a:lnTo>
                      <a:pt x="206" y="153"/>
                    </a:lnTo>
                    <a:lnTo>
                      <a:pt x="202" y="157"/>
                    </a:lnTo>
                    <a:lnTo>
                      <a:pt x="193" y="163"/>
                    </a:lnTo>
                    <a:lnTo>
                      <a:pt x="183" y="166"/>
                    </a:lnTo>
                    <a:lnTo>
                      <a:pt x="183" y="166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2A2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45"/>
              <p:cNvSpPr>
                <a:spLocks/>
              </p:cNvSpPr>
              <p:nvPr/>
            </p:nvSpPr>
            <p:spPr bwMode="auto">
              <a:xfrm>
                <a:off x="3198813" y="5083175"/>
                <a:ext cx="358775" cy="263525"/>
              </a:xfrm>
              <a:custGeom>
                <a:avLst/>
                <a:gdLst>
                  <a:gd name="T0" fmla="*/ 3 w 226"/>
                  <a:gd name="T1" fmla="*/ 0 h 166"/>
                  <a:gd name="T2" fmla="*/ 3 w 226"/>
                  <a:gd name="T3" fmla="*/ 0 h 166"/>
                  <a:gd name="T4" fmla="*/ 226 w 226"/>
                  <a:gd name="T5" fmla="*/ 0 h 166"/>
                  <a:gd name="T6" fmla="*/ 226 w 226"/>
                  <a:gd name="T7" fmla="*/ 0 h 166"/>
                  <a:gd name="T8" fmla="*/ 209 w 226"/>
                  <a:gd name="T9" fmla="*/ 140 h 166"/>
                  <a:gd name="T10" fmla="*/ 209 w 226"/>
                  <a:gd name="T11" fmla="*/ 140 h 166"/>
                  <a:gd name="T12" fmla="*/ 208 w 226"/>
                  <a:gd name="T13" fmla="*/ 145 h 166"/>
                  <a:gd name="T14" fmla="*/ 205 w 226"/>
                  <a:gd name="T15" fmla="*/ 149 h 166"/>
                  <a:gd name="T16" fmla="*/ 202 w 226"/>
                  <a:gd name="T17" fmla="*/ 153 h 166"/>
                  <a:gd name="T18" fmla="*/ 198 w 226"/>
                  <a:gd name="T19" fmla="*/ 157 h 166"/>
                  <a:gd name="T20" fmla="*/ 189 w 226"/>
                  <a:gd name="T21" fmla="*/ 163 h 166"/>
                  <a:gd name="T22" fmla="*/ 179 w 226"/>
                  <a:gd name="T23" fmla="*/ 166 h 166"/>
                  <a:gd name="T24" fmla="*/ 179 w 226"/>
                  <a:gd name="T25" fmla="*/ 166 h 166"/>
                  <a:gd name="T26" fmla="*/ 0 w 226"/>
                  <a:gd name="T27" fmla="*/ 141 h 166"/>
                  <a:gd name="T28" fmla="*/ 0 w 226"/>
                  <a:gd name="T29" fmla="*/ 141 h 166"/>
                  <a:gd name="T30" fmla="*/ 3 w 226"/>
                  <a:gd name="T31" fmla="*/ 0 h 166"/>
                  <a:gd name="T32" fmla="*/ 3 w 226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6" h="166">
                    <a:moveTo>
                      <a:pt x="3" y="0"/>
                    </a:moveTo>
                    <a:lnTo>
                      <a:pt x="3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09" y="140"/>
                    </a:lnTo>
                    <a:lnTo>
                      <a:pt x="209" y="140"/>
                    </a:lnTo>
                    <a:lnTo>
                      <a:pt x="208" y="145"/>
                    </a:lnTo>
                    <a:lnTo>
                      <a:pt x="205" y="149"/>
                    </a:lnTo>
                    <a:lnTo>
                      <a:pt x="202" y="153"/>
                    </a:lnTo>
                    <a:lnTo>
                      <a:pt x="198" y="157"/>
                    </a:lnTo>
                    <a:lnTo>
                      <a:pt x="189" y="163"/>
                    </a:lnTo>
                    <a:lnTo>
                      <a:pt x="179" y="166"/>
                    </a:lnTo>
                    <a:lnTo>
                      <a:pt x="179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A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46"/>
              <p:cNvSpPr>
                <a:spLocks/>
              </p:cNvSpPr>
              <p:nvPr/>
            </p:nvSpPr>
            <p:spPr bwMode="auto">
              <a:xfrm>
                <a:off x="3205163" y="5083175"/>
                <a:ext cx="352425" cy="263525"/>
              </a:xfrm>
              <a:custGeom>
                <a:avLst/>
                <a:gdLst>
                  <a:gd name="T0" fmla="*/ 2 w 222"/>
                  <a:gd name="T1" fmla="*/ 0 h 166"/>
                  <a:gd name="T2" fmla="*/ 2 w 222"/>
                  <a:gd name="T3" fmla="*/ 0 h 166"/>
                  <a:gd name="T4" fmla="*/ 222 w 222"/>
                  <a:gd name="T5" fmla="*/ 0 h 166"/>
                  <a:gd name="T6" fmla="*/ 222 w 222"/>
                  <a:gd name="T7" fmla="*/ 0 h 166"/>
                  <a:gd name="T8" fmla="*/ 205 w 222"/>
                  <a:gd name="T9" fmla="*/ 140 h 166"/>
                  <a:gd name="T10" fmla="*/ 205 w 222"/>
                  <a:gd name="T11" fmla="*/ 140 h 166"/>
                  <a:gd name="T12" fmla="*/ 204 w 222"/>
                  <a:gd name="T13" fmla="*/ 145 h 166"/>
                  <a:gd name="T14" fmla="*/ 201 w 222"/>
                  <a:gd name="T15" fmla="*/ 149 h 166"/>
                  <a:gd name="T16" fmla="*/ 198 w 222"/>
                  <a:gd name="T17" fmla="*/ 153 h 166"/>
                  <a:gd name="T18" fmla="*/ 194 w 222"/>
                  <a:gd name="T19" fmla="*/ 157 h 166"/>
                  <a:gd name="T20" fmla="*/ 185 w 222"/>
                  <a:gd name="T21" fmla="*/ 163 h 166"/>
                  <a:gd name="T22" fmla="*/ 175 w 222"/>
                  <a:gd name="T23" fmla="*/ 166 h 166"/>
                  <a:gd name="T24" fmla="*/ 175 w 222"/>
                  <a:gd name="T25" fmla="*/ 166 h 166"/>
                  <a:gd name="T26" fmla="*/ 0 w 222"/>
                  <a:gd name="T27" fmla="*/ 141 h 166"/>
                  <a:gd name="T28" fmla="*/ 0 w 222"/>
                  <a:gd name="T29" fmla="*/ 141 h 166"/>
                  <a:gd name="T30" fmla="*/ 2 w 222"/>
                  <a:gd name="T31" fmla="*/ 0 h 166"/>
                  <a:gd name="T32" fmla="*/ 2 w 222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2" h="166">
                    <a:moveTo>
                      <a:pt x="2" y="0"/>
                    </a:moveTo>
                    <a:lnTo>
                      <a:pt x="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05" y="140"/>
                    </a:lnTo>
                    <a:lnTo>
                      <a:pt x="205" y="140"/>
                    </a:lnTo>
                    <a:lnTo>
                      <a:pt x="204" y="145"/>
                    </a:lnTo>
                    <a:lnTo>
                      <a:pt x="201" y="149"/>
                    </a:lnTo>
                    <a:lnTo>
                      <a:pt x="198" y="153"/>
                    </a:lnTo>
                    <a:lnTo>
                      <a:pt x="194" y="157"/>
                    </a:lnTo>
                    <a:lnTo>
                      <a:pt x="185" y="163"/>
                    </a:lnTo>
                    <a:lnTo>
                      <a:pt x="175" y="166"/>
                    </a:lnTo>
                    <a:lnTo>
                      <a:pt x="175" y="16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47"/>
              <p:cNvSpPr>
                <a:spLocks/>
              </p:cNvSpPr>
              <p:nvPr/>
            </p:nvSpPr>
            <p:spPr bwMode="auto">
              <a:xfrm>
                <a:off x="3211513" y="5083175"/>
                <a:ext cx="346075" cy="263525"/>
              </a:xfrm>
              <a:custGeom>
                <a:avLst/>
                <a:gdLst>
                  <a:gd name="T0" fmla="*/ 2 w 218"/>
                  <a:gd name="T1" fmla="*/ 0 h 166"/>
                  <a:gd name="T2" fmla="*/ 2 w 218"/>
                  <a:gd name="T3" fmla="*/ 0 h 166"/>
                  <a:gd name="T4" fmla="*/ 218 w 218"/>
                  <a:gd name="T5" fmla="*/ 0 h 166"/>
                  <a:gd name="T6" fmla="*/ 218 w 218"/>
                  <a:gd name="T7" fmla="*/ 0 h 166"/>
                  <a:gd name="T8" fmla="*/ 201 w 218"/>
                  <a:gd name="T9" fmla="*/ 140 h 166"/>
                  <a:gd name="T10" fmla="*/ 201 w 218"/>
                  <a:gd name="T11" fmla="*/ 140 h 166"/>
                  <a:gd name="T12" fmla="*/ 200 w 218"/>
                  <a:gd name="T13" fmla="*/ 145 h 166"/>
                  <a:gd name="T14" fmla="*/ 197 w 218"/>
                  <a:gd name="T15" fmla="*/ 149 h 166"/>
                  <a:gd name="T16" fmla="*/ 194 w 218"/>
                  <a:gd name="T17" fmla="*/ 153 h 166"/>
                  <a:gd name="T18" fmla="*/ 190 w 218"/>
                  <a:gd name="T19" fmla="*/ 157 h 166"/>
                  <a:gd name="T20" fmla="*/ 181 w 218"/>
                  <a:gd name="T21" fmla="*/ 163 h 166"/>
                  <a:gd name="T22" fmla="*/ 171 w 218"/>
                  <a:gd name="T23" fmla="*/ 166 h 166"/>
                  <a:gd name="T24" fmla="*/ 171 w 218"/>
                  <a:gd name="T25" fmla="*/ 166 h 166"/>
                  <a:gd name="T26" fmla="*/ 0 w 218"/>
                  <a:gd name="T27" fmla="*/ 140 h 166"/>
                  <a:gd name="T28" fmla="*/ 0 w 218"/>
                  <a:gd name="T29" fmla="*/ 140 h 166"/>
                  <a:gd name="T30" fmla="*/ 2 w 218"/>
                  <a:gd name="T31" fmla="*/ 0 h 166"/>
                  <a:gd name="T32" fmla="*/ 2 w 218"/>
                  <a:gd name="T3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8" h="166">
                    <a:moveTo>
                      <a:pt x="2" y="0"/>
                    </a:moveTo>
                    <a:lnTo>
                      <a:pt x="2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0" y="145"/>
                    </a:lnTo>
                    <a:lnTo>
                      <a:pt x="197" y="149"/>
                    </a:lnTo>
                    <a:lnTo>
                      <a:pt x="194" y="153"/>
                    </a:lnTo>
                    <a:lnTo>
                      <a:pt x="190" y="157"/>
                    </a:lnTo>
                    <a:lnTo>
                      <a:pt x="181" y="163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48"/>
              <p:cNvSpPr>
                <a:spLocks/>
              </p:cNvSpPr>
              <p:nvPr/>
            </p:nvSpPr>
            <p:spPr bwMode="auto">
              <a:xfrm>
                <a:off x="3216276" y="5083175"/>
                <a:ext cx="341313" cy="260350"/>
              </a:xfrm>
              <a:custGeom>
                <a:avLst/>
                <a:gdLst>
                  <a:gd name="T0" fmla="*/ 3 w 215"/>
                  <a:gd name="T1" fmla="*/ 0 h 164"/>
                  <a:gd name="T2" fmla="*/ 3 w 215"/>
                  <a:gd name="T3" fmla="*/ 0 h 164"/>
                  <a:gd name="T4" fmla="*/ 215 w 215"/>
                  <a:gd name="T5" fmla="*/ 0 h 164"/>
                  <a:gd name="T6" fmla="*/ 215 w 215"/>
                  <a:gd name="T7" fmla="*/ 0 h 164"/>
                  <a:gd name="T8" fmla="*/ 198 w 215"/>
                  <a:gd name="T9" fmla="*/ 140 h 164"/>
                  <a:gd name="T10" fmla="*/ 198 w 215"/>
                  <a:gd name="T11" fmla="*/ 140 h 164"/>
                  <a:gd name="T12" fmla="*/ 197 w 215"/>
                  <a:gd name="T13" fmla="*/ 145 h 164"/>
                  <a:gd name="T14" fmla="*/ 195 w 215"/>
                  <a:gd name="T15" fmla="*/ 149 h 164"/>
                  <a:gd name="T16" fmla="*/ 191 w 215"/>
                  <a:gd name="T17" fmla="*/ 153 h 164"/>
                  <a:gd name="T18" fmla="*/ 187 w 215"/>
                  <a:gd name="T19" fmla="*/ 157 h 164"/>
                  <a:gd name="T20" fmla="*/ 178 w 215"/>
                  <a:gd name="T21" fmla="*/ 163 h 164"/>
                  <a:gd name="T22" fmla="*/ 169 w 215"/>
                  <a:gd name="T23" fmla="*/ 164 h 164"/>
                  <a:gd name="T24" fmla="*/ 169 w 215"/>
                  <a:gd name="T25" fmla="*/ 164 h 164"/>
                  <a:gd name="T26" fmla="*/ 0 w 215"/>
                  <a:gd name="T27" fmla="*/ 138 h 164"/>
                  <a:gd name="T28" fmla="*/ 0 w 215"/>
                  <a:gd name="T29" fmla="*/ 138 h 164"/>
                  <a:gd name="T30" fmla="*/ 3 w 215"/>
                  <a:gd name="T31" fmla="*/ 0 h 164"/>
                  <a:gd name="T32" fmla="*/ 3 w 215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5" h="164">
                    <a:moveTo>
                      <a:pt x="3" y="0"/>
                    </a:moveTo>
                    <a:lnTo>
                      <a:pt x="3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7" y="145"/>
                    </a:lnTo>
                    <a:lnTo>
                      <a:pt x="195" y="149"/>
                    </a:lnTo>
                    <a:lnTo>
                      <a:pt x="191" y="153"/>
                    </a:lnTo>
                    <a:lnTo>
                      <a:pt x="187" y="157"/>
                    </a:lnTo>
                    <a:lnTo>
                      <a:pt x="178" y="163"/>
                    </a:lnTo>
                    <a:lnTo>
                      <a:pt x="169" y="164"/>
                    </a:lnTo>
                    <a:lnTo>
                      <a:pt x="169" y="16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A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49"/>
              <p:cNvSpPr>
                <a:spLocks/>
              </p:cNvSpPr>
              <p:nvPr/>
            </p:nvSpPr>
            <p:spPr bwMode="auto">
              <a:xfrm>
                <a:off x="3222626" y="5083175"/>
                <a:ext cx="334963" cy="260350"/>
              </a:xfrm>
              <a:custGeom>
                <a:avLst/>
                <a:gdLst>
                  <a:gd name="T0" fmla="*/ 3 w 211"/>
                  <a:gd name="T1" fmla="*/ 0 h 164"/>
                  <a:gd name="T2" fmla="*/ 3 w 211"/>
                  <a:gd name="T3" fmla="*/ 0 h 164"/>
                  <a:gd name="T4" fmla="*/ 211 w 211"/>
                  <a:gd name="T5" fmla="*/ 0 h 164"/>
                  <a:gd name="T6" fmla="*/ 211 w 211"/>
                  <a:gd name="T7" fmla="*/ 0 h 164"/>
                  <a:gd name="T8" fmla="*/ 194 w 211"/>
                  <a:gd name="T9" fmla="*/ 140 h 164"/>
                  <a:gd name="T10" fmla="*/ 194 w 211"/>
                  <a:gd name="T11" fmla="*/ 140 h 164"/>
                  <a:gd name="T12" fmla="*/ 193 w 211"/>
                  <a:gd name="T13" fmla="*/ 145 h 164"/>
                  <a:gd name="T14" fmla="*/ 191 w 211"/>
                  <a:gd name="T15" fmla="*/ 149 h 164"/>
                  <a:gd name="T16" fmla="*/ 187 w 211"/>
                  <a:gd name="T17" fmla="*/ 153 h 164"/>
                  <a:gd name="T18" fmla="*/ 183 w 211"/>
                  <a:gd name="T19" fmla="*/ 157 h 164"/>
                  <a:gd name="T20" fmla="*/ 175 w 211"/>
                  <a:gd name="T21" fmla="*/ 161 h 164"/>
                  <a:gd name="T22" fmla="*/ 165 w 211"/>
                  <a:gd name="T23" fmla="*/ 164 h 164"/>
                  <a:gd name="T24" fmla="*/ 165 w 211"/>
                  <a:gd name="T25" fmla="*/ 164 h 164"/>
                  <a:gd name="T26" fmla="*/ 0 w 211"/>
                  <a:gd name="T27" fmla="*/ 137 h 164"/>
                  <a:gd name="T28" fmla="*/ 0 w 211"/>
                  <a:gd name="T29" fmla="*/ 137 h 164"/>
                  <a:gd name="T30" fmla="*/ 3 w 211"/>
                  <a:gd name="T31" fmla="*/ 0 h 164"/>
                  <a:gd name="T32" fmla="*/ 3 w 21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164">
                    <a:moveTo>
                      <a:pt x="3" y="0"/>
                    </a:moveTo>
                    <a:lnTo>
                      <a:pt x="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94" y="140"/>
                    </a:lnTo>
                    <a:lnTo>
                      <a:pt x="194" y="140"/>
                    </a:lnTo>
                    <a:lnTo>
                      <a:pt x="193" y="145"/>
                    </a:lnTo>
                    <a:lnTo>
                      <a:pt x="191" y="149"/>
                    </a:lnTo>
                    <a:lnTo>
                      <a:pt x="187" y="153"/>
                    </a:lnTo>
                    <a:lnTo>
                      <a:pt x="183" y="157"/>
                    </a:lnTo>
                    <a:lnTo>
                      <a:pt x="175" y="161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50"/>
              <p:cNvSpPr>
                <a:spLocks/>
              </p:cNvSpPr>
              <p:nvPr/>
            </p:nvSpPr>
            <p:spPr bwMode="auto">
              <a:xfrm>
                <a:off x="3228976" y="5083175"/>
                <a:ext cx="328613" cy="260350"/>
              </a:xfrm>
              <a:custGeom>
                <a:avLst/>
                <a:gdLst>
                  <a:gd name="T0" fmla="*/ 3 w 207"/>
                  <a:gd name="T1" fmla="*/ 0 h 164"/>
                  <a:gd name="T2" fmla="*/ 3 w 207"/>
                  <a:gd name="T3" fmla="*/ 0 h 164"/>
                  <a:gd name="T4" fmla="*/ 207 w 207"/>
                  <a:gd name="T5" fmla="*/ 0 h 164"/>
                  <a:gd name="T6" fmla="*/ 207 w 207"/>
                  <a:gd name="T7" fmla="*/ 0 h 164"/>
                  <a:gd name="T8" fmla="*/ 190 w 207"/>
                  <a:gd name="T9" fmla="*/ 140 h 164"/>
                  <a:gd name="T10" fmla="*/ 190 w 207"/>
                  <a:gd name="T11" fmla="*/ 140 h 164"/>
                  <a:gd name="T12" fmla="*/ 189 w 207"/>
                  <a:gd name="T13" fmla="*/ 145 h 164"/>
                  <a:gd name="T14" fmla="*/ 187 w 207"/>
                  <a:gd name="T15" fmla="*/ 149 h 164"/>
                  <a:gd name="T16" fmla="*/ 183 w 207"/>
                  <a:gd name="T17" fmla="*/ 153 h 164"/>
                  <a:gd name="T18" fmla="*/ 179 w 207"/>
                  <a:gd name="T19" fmla="*/ 156 h 164"/>
                  <a:gd name="T20" fmla="*/ 171 w 207"/>
                  <a:gd name="T21" fmla="*/ 161 h 164"/>
                  <a:gd name="T22" fmla="*/ 161 w 207"/>
                  <a:gd name="T23" fmla="*/ 164 h 164"/>
                  <a:gd name="T24" fmla="*/ 161 w 207"/>
                  <a:gd name="T25" fmla="*/ 164 h 164"/>
                  <a:gd name="T26" fmla="*/ 0 w 207"/>
                  <a:gd name="T27" fmla="*/ 136 h 164"/>
                  <a:gd name="T28" fmla="*/ 0 w 207"/>
                  <a:gd name="T29" fmla="*/ 136 h 164"/>
                  <a:gd name="T30" fmla="*/ 3 w 207"/>
                  <a:gd name="T31" fmla="*/ 0 h 164"/>
                  <a:gd name="T32" fmla="*/ 3 w 207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7" h="164">
                    <a:moveTo>
                      <a:pt x="3" y="0"/>
                    </a:moveTo>
                    <a:lnTo>
                      <a:pt x="3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190" y="140"/>
                    </a:lnTo>
                    <a:lnTo>
                      <a:pt x="190" y="140"/>
                    </a:lnTo>
                    <a:lnTo>
                      <a:pt x="189" y="145"/>
                    </a:lnTo>
                    <a:lnTo>
                      <a:pt x="187" y="149"/>
                    </a:lnTo>
                    <a:lnTo>
                      <a:pt x="183" y="153"/>
                    </a:lnTo>
                    <a:lnTo>
                      <a:pt x="179" y="156"/>
                    </a:lnTo>
                    <a:lnTo>
                      <a:pt x="171" y="161"/>
                    </a:lnTo>
                    <a:lnTo>
                      <a:pt x="161" y="164"/>
                    </a:lnTo>
                    <a:lnTo>
                      <a:pt x="161" y="164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51"/>
              <p:cNvSpPr>
                <a:spLocks/>
              </p:cNvSpPr>
              <p:nvPr/>
            </p:nvSpPr>
            <p:spPr bwMode="auto">
              <a:xfrm>
                <a:off x="3235326" y="5083175"/>
                <a:ext cx="322263" cy="260350"/>
              </a:xfrm>
              <a:custGeom>
                <a:avLst/>
                <a:gdLst>
                  <a:gd name="T0" fmla="*/ 3 w 203"/>
                  <a:gd name="T1" fmla="*/ 0 h 164"/>
                  <a:gd name="T2" fmla="*/ 3 w 203"/>
                  <a:gd name="T3" fmla="*/ 0 h 164"/>
                  <a:gd name="T4" fmla="*/ 203 w 203"/>
                  <a:gd name="T5" fmla="*/ 0 h 164"/>
                  <a:gd name="T6" fmla="*/ 203 w 203"/>
                  <a:gd name="T7" fmla="*/ 0 h 164"/>
                  <a:gd name="T8" fmla="*/ 186 w 203"/>
                  <a:gd name="T9" fmla="*/ 140 h 164"/>
                  <a:gd name="T10" fmla="*/ 186 w 203"/>
                  <a:gd name="T11" fmla="*/ 140 h 164"/>
                  <a:gd name="T12" fmla="*/ 185 w 203"/>
                  <a:gd name="T13" fmla="*/ 145 h 164"/>
                  <a:gd name="T14" fmla="*/ 183 w 203"/>
                  <a:gd name="T15" fmla="*/ 149 h 164"/>
                  <a:gd name="T16" fmla="*/ 179 w 203"/>
                  <a:gd name="T17" fmla="*/ 153 h 164"/>
                  <a:gd name="T18" fmla="*/ 176 w 203"/>
                  <a:gd name="T19" fmla="*/ 156 h 164"/>
                  <a:gd name="T20" fmla="*/ 167 w 203"/>
                  <a:gd name="T21" fmla="*/ 161 h 164"/>
                  <a:gd name="T22" fmla="*/ 157 w 203"/>
                  <a:gd name="T23" fmla="*/ 164 h 164"/>
                  <a:gd name="T24" fmla="*/ 157 w 203"/>
                  <a:gd name="T25" fmla="*/ 164 h 164"/>
                  <a:gd name="T26" fmla="*/ 0 w 203"/>
                  <a:gd name="T27" fmla="*/ 134 h 164"/>
                  <a:gd name="T28" fmla="*/ 0 w 203"/>
                  <a:gd name="T29" fmla="*/ 134 h 164"/>
                  <a:gd name="T30" fmla="*/ 3 w 203"/>
                  <a:gd name="T31" fmla="*/ 0 h 164"/>
                  <a:gd name="T32" fmla="*/ 3 w 203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3" h="164">
                    <a:moveTo>
                      <a:pt x="3" y="0"/>
                    </a:moveTo>
                    <a:lnTo>
                      <a:pt x="3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86" y="140"/>
                    </a:lnTo>
                    <a:lnTo>
                      <a:pt x="186" y="140"/>
                    </a:lnTo>
                    <a:lnTo>
                      <a:pt x="185" y="145"/>
                    </a:lnTo>
                    <a:lnTo>
                      <a:pt x="183" y="149"/>
                    </a:lnTo>
                    <a:lnTo>
                      <a:pt x="179" y="153"/>
                    </a:lnTo>
                    <a:lnTo>
                      <a:pt x="176" y="156"/>
                    </a:lnTo>
                    <a:lnTo>
                      <a:pt x="167" y="161"/>
                    </a:lnTo>
                    <a:lnTo>
                      <a:pt x="157" y="164"/>
                    </a:lnTo>
                    <a:lnTo>
                      <a:pt x="157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52"/>
              <p:cNvSpPr>
                <a:spLocks/>
              </p:cNvSpPr>
              <p:nvPr/>
            </p:nvSpPr>
            <p:spPr bwMode="auto">
              <a:xfrm>
                <a:off x="3240088" y="5083175"/>
                <a:ext cx="317500" cy="260350"/>
              </a:xfrm>
              <a:custGeom>
                <a:avLst/>
                <a:gdLst>
                  <a:gd name="T0" fmla="*/ 3 w 200"/>
                  <a:gd name="T1" fmla="*/ 0 h 164"/>
                  <a:gd name="T2" fmla="*/ 3 w 200"/>
                  <a:gd name="T3" fmla="*/ 0 h 164"/>
                  <a:gd name="T4" fmla="*/ 200 w 200"/>
                  <a:gd name="T5" fmla="*/ 0 h 164"/>
                  <a:gd name="T6" fmla="*/ 200 w 200"/>
                  <a:gd name="T7" fmla="*/ 0 h 164"/>
                  <a:gd name="T8" fmla="*/ 183 w 200"/>
                  <a:gd name="T9" fmla="*/ 140 h 164"/>
                  <a:gd name="T10" fmla="*/ 183 w 200"/>
                  <a:gd name="T11" fmla="*/ 140 h 164"/>
                  <a:gd name="T12" fmla="*/ 182 w 200"/>
                  <a:gd name="T13" fmla="*/ 145 h 164"/>
                  <a:gd name="T14" fmla="*/ 180 w 200"/>
                  <a:gd name="T15" fmla="*/ 149 h 164"/>
                  <a:gd name="T16" fmla="*/ 176 w 200"/>
                  <a:gd name="T17" fmla="*/ 153 h 164"/>
                  <a:gd name="T18" fmla="*/ 173 w 200"/>
                  <a:gd name="T19" fmla="*/ 156 h 164"/>
                  <a:gd name="T20" fmla="*/ 164 w 200"/>
                  <a:gd name="T21" fmla="*/ 161 h 164"/>
                  <a:gd name="T22" fmla="*/ 156 w 200"/>
                  <a:gd name="T23" fmla="*/ 164 h 164"/>
                  <a:gd name="T24" fmla="*/ 156 w 200"/>
                  <a:gd name="T25" fmla="*/ 164 h 164"/>
                  <a:gd name="T26" fmla="*/ 0 w 200"/>
                  <a:gd name="T27" fmla="*/ 134 h 164"/>
                  <a:gd name="T28" fmla="*/ 0 w 200"/>
                  <a:gd name="T29" fmla="*/ 134 h 164"/>
                  <a:gd name="T30" fmla="*/ 3 w 200"/>
                  <a:gd name="T31" fmla="*/ 0 h 164"/>
                  <a:gd name="T32" fmla="*/ 3 w 200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" h="164">
                    <a:moveTo>
                      <a:pt x="3" y="0"/>
                    </a:moveTo>
                    <a:lnTo>
                      <a:pt x="3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3" y="140"/>
                    </a:lnTo>
                    <a:lnTo>
                      <a:pt x="183" y="140"/>
                    </a:lnTo>
                    <a:lnTo>
                      <a:pt x="182" y="145"/>
                    </a:lnTo>
                    <a:lnTo>
                      <a:pt x="180" y="149"/>
                    </a:lnTo>
                    <a:lnTo>
                      <a:pt x="176" y="153"/>
                    </a:lnTo>
                    <a:lnTo>
                      <a:pt x="173" y="156"/>
                    </a:lnTo>
                    <a:lnTo>
                      <a:pt x="164" y="161"/>
                    </a:lnTo>
                    <a:lnTo>
                      <a:pt x="156" y="164"/>
                    </a:lnTo>
                    <a:lnTo>
                      <a:pt x="156" y="164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53"/>
              <p:cNvSpPr>
                <a:spLocks/>
              </p:cNvSpPr>
              <p:nvPr/>
            </p:nvSpPr>
            <p:spPr bwMode="auto">
              <a:xfrm>
                <a:off x="3246438" y="5083175"/>
                <a:ext cx="311150" cy="260350"/>
              </a:xfrm>
              <a:custGeom>
                <a:avLst/>
                <a:gdLst>
                  <a:gd name="T0" fmla="*/ 3 w 196"/>
                  <a:gd name="T1" fmla="*/ 0 h 164"/>
                  <a:gd name="T2" fmla="*/ 3 w 196"/>
                  <a:gd name="T3" fmla="*/ 0 h 164"/>
                  <a:gd name="T4" fmla="*/ 196 w 196"/>
                  <a:gd name="T5" fmla="*/ 0 h 164"/>
                  <a:gd name="T6" fmla="*/ 196 w 196"/>
                  <a:gd name="T7" fmla="*/ 0 h 164"/>
                  <a:gd name="T8" fmla="*/ 179 w 196"/>
                  <a:gd name="T9" fmla="*/ 140 h 164"/>
                  <a:gd name="T10" fmla="*/ 179 w 196"/>
                  <a:gd name="T11" fmla="*/ 140 h 164"/>
                  <a:gd name="T12" fmla="*/ 178 w 196"/>
                  <a:gd name="T13" fmla="*/ 145 h 164"/>
                  <a:gd name="T14" fmla="*/ 176 w 196"/>
                  <a:gd name="T15" fmla="*/ 149 h 164"/>
                  <a:gd name="T16" fmla="*/ 172 w 196"/>
                  <a:gd name="T17" fmla="*/ 153 h 164"/>
                  <a:gd name="T18" fmla="*/ 169 w 196"/>
                  <a:gd name="T19" fmla="*/ 156 h 164"/>
                  <a:gd name="T20" fmla="*/ 160 w 196"/>
                  <a:gd name="T21" fmla="*/ 161 h 164"/>
                  <a:gd name="T22" fmla="*/ 152 w 196"/>
                  <a:gd name="T23" fmla="*/ 164 h 164"/>
                  <a:gd name="T24" fmla="*/ 152 w 196"/>
                  <a:gd name="T25" fmla="*/ 164 h 164"/>
                  <a:gd name="T26" fmla="*/ 0 w 196"/>
                  <a:gd name="T27" fmla="*/ 133 h 164"/>
                  <a:gd name="T28" fmla="*/ 0 w 196"/>
                  <a:gd name="T29" fmla="*/ 133 h 164"/>
                  <a:gd name="T30" fmla="*/ 3 w 196"/>
                  <a:gd name="T31" fmla="*/ 0 h 164"/>
                  <a:gd name="T32" fmla="*/ 3 w 196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6" h="164">
                    <a:moveTo>
                      <a:pt x="3" y="0"/>
                    </a:moveTo>
                    <a:lnTo>
                      <a:pt x="3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45"/>
                    </a:lnTo>
                    <a:lnTo>
                      <a:pt x="176" y="149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0" y="161"/>
                    </a:lnTo>
                    <a:lnTo>
                      <a:pt x="152" y="164"/>
                    </a:lnTo>
                    <a:lnTo>
                      <a:pt x="152" y="164"/>
                    </a:lnTo>
                    <a:lnTo>
                      <a:pt x="0" y="133"/>
                    </a:lnTo>
                    <a:lnTo>
                      <a:pt x="0" y="13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8A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54"/>
              <p:cNvSpPr>
                <a:spLocks/>
              </p:cNvSpPr>
              <p:nvPr/>
            </p:nvSpPr>
            <p:spPr bwMode="auto">
              <a:xfrm>
                <a:off x="3252788" y="5083175"/>
                <a:ext cx="304800" cy="260350"/>
              </a:xfrm>
              <a:custGeom>
                <a:avLst/>
                <a:gdLst>
                  <a:gd name="T0" fmla="*/ 3 w 192"/>
                  <a:gd name="T1" fmla="*/ 0 h 164"/>
                  <a:gd name="T2" fmla="*/ 3 w 192"/>
                  <a:gd name="T3" fmla="*/ 0 h 164"/>
                  <a:gd name="T4" fmla="*/ 192 w 192"/>
                  <a:gd name="T5" fmla="*/ 0 h 164"/>
                  <a:gd name="T6" fmla="*/ 192 w 192"/>
                  <a:gd name="T7" fmla="*/ 0 h 164"/>
                  <a:gd name="T8" fmla="*/ 175 w 192"/>
                  <a:gd name="T9" fmla="*/ 140 h 164"/>
                  <a:gd name="T10" fmla="*/ 175 w 192"/>
                  <a:gd name="T11" fmla="*/ 140 h 164"/>
                  <a:gd name="T12" fmla="*/ 174 w 192"/>
                  <a:gd name="T13" fmla="*/ 145 h 164"/>
                  <a:gd name="T14" fmla="*/ 172 w 192"/>
                  <a:gd name="T15" fmla="*/ 149 h 164"/>
                  <a:gd name="T16" fmla="*/ 169 w 192"/>
                  <a:gd name="T17" fmla="*/ 153 h 164"/>
                  <a:gd name="T18" fmla="*/ 165 w 192"/>
                  <a:gd name="T19" fmla="*/ 156 h 164"/>
                  <a:gd name="T20" fmla="*/ 157 w 192"/>
                  <a:gd name="T21" fmla="*/ 161 h 164"/>
                  <a:gd name="T22" fmla="*/ 148 w 192"/>
                  <a:gd name="T23" fmla="*/ 164 h 164"/>
                  <a:gd name="T24" fmla="*/ 148 w 192"/>
                  <a:gd name="T25" fmla="*/ 164 h 164"/>
                  <a:gd name="T26" fmla="*/ 0 w 192"/>
                  <a:gd name="T27" fmla="*/ 132 h 164"/>
                  <a:gd name="T28" fmla="*/ 0 w 192"/>
                  <a:gd name="T29" fmla="*/ 132 h 164"/>
                  <a:gd name="T30" fmla="*/ 3 w 192"/>
                  <a:gd name="T31" fmla="*/ 0 h 164"/>
                  <a:gd name="T32" fmla="*/ 3 w 192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" h="164">
                    <a:moveTo>
                      <a:pt x="3" y="0"/>
                    </a:moveTo>
                    <a:lnTo>
                      <a:pt x="3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4" y="145"/>
                    </a:lnTo>
                    <a:lnTo>
                      <a:pt x="172" y="149"/>
                    </a:lnTo>
                    <a:lnTo>
                      <a:pt x="169" y="153"/>
                    </a:lnTo>
                    <a:lnTo>
                      <a:pt x="165" y="156"/>
                    </a:lnTo>
                    <a:lnTo>
                      <a:pt x="157" y="161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55"/>
              <p:cNvSpPr>
                <a:spLocks/>
              </p:cNvSpPr>
              <p:nvPr/>
            </p:nvSpPr>
            <p:spPr bwMode="auto">
              <a:xfrm>
                <a:off x="3259138" y="5083175"/>
                <a:ext cx="298450" cy="260350"/>
              </a:xfrm>
              <a:custGeom>
                <a:avLst/>
                <a:gdLst>
                  <a:gd name="T0" fmla="*/ 3 w 188"/>
                  <a:gd name="T1" fmla="*/ 0 h 164"/>
                  <a:gd name="T2" fmla="*/ 3 w 188"/>
                  <a:gd name="T3" fmla="*/ 0 h 164"/>
                  <a:gd name="T4" fmla="*/ 188 w 188"/>
                  <a:gd name="T5" fmla="*/ 0 h 164"/>
                  <a:gd name="T6" fmla="*/ 188 w 188"/>
                  <a:gd name="T7" fmla="*/ 0 h 164"/>
                  <a:gd name="T8" fmla="*/ 171 w 188"/>
                  <a:gd name="T9" fmla="*/ 140 h 164"/>
                  <a:gd name="T10" fmla="*/ 171 w 188"/>
                  <a:gd name="T11" fmla="*/ 140 h 164"/>
                  <a:gd name="T12" fmla="*/ 170 w 188"/>
                  <a:gd name="T13" fmla="*/ 145 h 164"/>
                  <a:gd name="T14" fmla="*/ 168 w 188"/>
                  <a:gd name="T15" fmla="*/ 149 h 164"/>
                  <a:gd name="T16" fmla="*/ 165 w 188"/>
                  <a:gd name="T17" fmla="*/ 153 h 164"/>
                  <a:gd name="T18" fmla="*/ 161 w 188"/>
                  <a:gd name="T19" fmla="*/ 156 h 164"/>
                  <a:gd name="T20" fmla="*/ 153 w 188"/>
                  <a:gd name="T21" fmla="*/ 161 h 164"/>
                  <a:gd name="T22" fmla="*/ 144 w 188"/>
                  <a:gd name="T23" fmla="*/ 164 h 164"/>
                  <a:gd name="T24" fmla="*/ 144 w 188"/>
                  <a:gd name="T25" fmla="*/ 164 h 164"/>
                  <a:gd name="T26" fmla="*/ 0 w 188"/>
                  <a:gd name="T27" fmla="*/ 130 h 164"/>
                  <a:gd name="T28" fmla="*/ 0 w 188"/>
                  <a:gd name="T29" fmla="*/ 130 h 164"/>
                  <a:gd name="T30" fmla="*/ 3 w 188"/>
                  <a:gd name="T31" fmla="*/ 0 h 164"/>
                  <a:gd name="T32" fmla="*/ 3 w 188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8" h="164">
                    <a:moveTo>
                      <a:pt x="3" y="0"/>
                    </a:moveTo>
                    <a:lnTo>
                      <a:pt x="3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71" y="140"/>
                    </a:lnTo>
                    <a:lnTo>
                      <a:pt x="171" y="140"/>
                    </a:lnTo>
                    <a:lnTo>
                      <a:pt x="170" y="145"/>
                    </a:lnTo>
                    <a:lnTo>
                      <a:pt x="168" y="149"/>
                    </a:lnTo>
                    <a:lnTo>
                      <a:pt x="165" y="153"/>
                    </a:lnTo>
                    <a:lnTo>
                      <a:pt x="161" y="156"/>
                    </a:lnTo>
                    <a:lnTo>
                      <a:pt x="153" y="161"/>
                    </a:lnTo>
                    <a:lnTo>
                      <a:pt x="144" y="164"/>
                    </a:lnTo>
                    <a:lnTo>
                      <a:pt x="144" y="16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56"/>
              <p:cNvSpPr>
                <a:spLocks/>
              </p:cNvSpPr>
              <p:nvPr/>
            </p:nvSpPr>
            <p:spPr bwMode="auto">
              <a:xfrm>
                <a:off x="3265488" y="5083175"/>
                <a:ext cx="292100" cy="260350"/>
              </a:xfrm>
              <a:custGeom>
                <a:avLst/>
                <a:gdLst>
                  <a:gd name="T0" fmla="*/ 3 w 184"/>
                  <a:gd name="T1" fmla="*/ 0 h 164"/>
                  <a:gd name="T2" fmla="*/ 3 w 184"/>
                  <a:gd name="T3" fmla="*/ 0 h 164"/>
                  <a:gd name="T4" fmla="*/ 184 w 184"/>
                  <a:gd name="T5" fmla="*/ 0 h 164"/>
                  <a:gd name="T6" fmla="*/ 184 w 184"/>
                  <a:gd name="T7" fmla="*/ 0 h 164"/>
                  <a:gd name="T8" fmla="*/ 167 w 184"/>
                  <a:gd name="T9" fmla="*/ 140 h 164"/>
                  <a:gd name="T10" fmla="*/ 167 w 184"/>
                  <a:gd name="T11" fmla="*/ 140 h 164"/>
                  <a:gd name="T12" fmla="*/ 166 w 184"/>
                  <a:gd name="T13" fmla="*/ 145 h 164"/>
                  <a:gd name="T14" fmla="*/ 164 w 184"/>
                  <a:gd name="T15" fmla="*/ 149 h 164"/>
                  <a:gd name="T16" fmla="*/ 157 w 184"/>
                  <a:gd name="T17" fmla="*/ 156 h 164"/>
                  <a:gd name="T18" fmla="*/ 149 w 184"/>
                  <a:gd name="T19" fmla="*/ 161 h 164"/>
                  <a:gd name="T20" fmla="*/ 141 w 184"/>
                  <a:gd name="T21" fmla="*/ 164 h 164"/>
                  <a:gd name="T22" fmla="*/ 141 w 184"/>
                  <a:gd name="T23" fmla="*/ 164 h 164"/>
                  <a:gd name="T24" fmla="*/ 0 w 184"/>
                  <a:gd name="T25" fmla="*/ 129 h 164"/>
                  <a:gd name="T26" fmla="*/ 0 w 184"/>
                  <a:gd name="T27" fmla="*/ 129 h 164"/>
                  <a:gd name="T28" fmla="*/ 3 w 184"/>
                  <a:gd name="T29" fmla="*/ 0 h 164"/>
                  <a:gd name="T30" fmla="*/ 3 w 184"/>
                  <a:gd name="T3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4" h="164">
                    <a:moveTo>
                      <a:pt x="3" y="0"/>
                    </a:moveTo>
                    <a:lnTo>
                      <a:pt x="3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7" y="140"/>
                    </a:lnTo>
                    <a:lnTo>
                      <a:pt x="167" y="140"/>
                    </a:lnTo>
                    <a:lnTo>
                      <a:pt x="166" y="145"/>
                    </a:lnTo>
                    <a:lnTo>
                      <a:pt x="164" y="149"/>
                    </a:lnTo>
                    <a:lnTo>
                      <a:pt x="157" y="156"/>
                    </a:lnTo>
                    <a:lnTo>
                      <a:pt x="149" y="161"/>
                    </a:lnTo>
                    <a:lnTo>
                      <a:pt x="141" y="164"/>
                    </a:lnTo>
                    <a:lnTo>
                      <a:pt x="141" y="16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A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57"/>
              <p:cNvSpPr>
                <a:spLocks/>
              </p:cNvSpPr>
              <p:nvPr/>
            </p:nvSpPr>
            <p:spPr bwMode="auto">
              <a:xfrm>
                <a:off x="3270251" y="5083175"/>
                <a:ext cx="287338" cy="260350"/>
              </a:xfrm>
              <a:custGeom>
                <a:avLst/>
                <a:gdLst>
                  <a:gd name="T0" fmla="*/ 4 w 181"/>
                  <a:gd name="T1" fmla="*/ 0 h 164"/>
                  <a:gd name="T2" fmla="*/ 4 w 181"/>
                  <a:gd name="T3" fmla="*/ 0 h 164"/>
                  <a:gd name="T4" fmla="*/ 181 w 181"/>
                  <a:gd name="T5" fmla="*/ 0 h 164"/>
                  <a:gd name="T6" fmla="*/ 181 w 181"/>
                  <a:gd name="T7" fmla="*/ 0 h 164"/>
                  <a:gd name="T8" fmla="*/ 164 w 181"/>
                  <a:gd name="T9" fmla="*/ 140 h 164"/>
                  <a:gd name="T10" fmla="*/ 164 w 181"/>
                  <a:gd name="T11" fmla="*/ 140 h 164"/>
                  <a:gd name="T12" fmla="*/ 163 w 181"/>
                  <a:gd name="T13" fmla="*/ 145 h 164"/>
                  <a:gd name="T14" fmla="*/ 161 w 181"/>
                  <a:gd name="T15" fmla="*/ 149 h 164"/>
                  <a:gd name="T16" fmla="*/ 154 w 181"/>
                  <a:gd name="T17" fmla="*/ 156 h 164"/>
                  <a:gd name="T18" fmla="*/ 146 w 181"/>
                  <a:gd name="T19" fmla="*/ 160 h 164"/>
                  <a:gd name="T20" fmla="*/ 138 w 181"/>
                  <a:gd name="T21" fmla="*/ 164 h 164"/>
                  <a:gd name="T22" fmla="*/ 138 w 181"/>
                  <a:gd name="T23" fmla="*/ 164 h 164"/>
                  <a:gd name="T24" fmla="*/ 0 w 181"/>
                  <a:gd name="T25" fmla="*/ 128 h 164"/>
                  <a:gd name="T26" fmla="*/ 0 w 181"/>
                  <a:gd name="T27" fmla="*/ 128 h 164"/>
                  <a:gd name="T28" fmla="*/ 4 w 181"/>
                  <a:gd name="T29" fmla="*/ 0 h 164"/>
                  <a:gd name="T30" fmla="*/ 4 w 181"/>
                  <a:gd name="T3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1" h="164">
                    <a:moveTo>
                      <a:pt x="4" y="0"/>
                    </a:moveTo>
                    <a:lnTo>
                      <a:pt x="4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64" y="140"/>
                    </a:lnTo>
                    <a:lnTo>
                      <a:pt x="164" y="140"/>
                    </a:lnTo>
                    <a:lnTo>
                      <a:pt x="163" y="145"/>
                    </a:lnTo>
                    <a:lnTo>
                      <a:pt x="161" y="149"/>
                    </a:lnTo>
                    <a:lnTo>
                      <a:pt x="154" y="156"/>
                    </a:lnTo>
                    <a:lnTo>
                      <a:pt x="146" y="160"/>
                    </a:lnTo>
                    <a:lnTo>
                      <a:pt x="138" y="164"/>
                    </a:lnTo>
                    <a:lnTo>
                      <a:pt x="138" y="164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58"/>
              <p:cNvSpPr>
                <a:spLocks/>
              </p:cNvSpPr>
              <p:nvPr/>
            </p:nvSpPr>
            <p:spPr bwMode="auto">
              <a:xfrm>
                <a:off x="3276601" y="5083175"/>
                <a:ext cx="280988" cy="258763"/>
              </a:xfrm>
              <a:custGeom>
                <a:avLst/>
                <a:gdLst>
                  <a:gd name="T0" fmla="*/ 4 w 177"/>
                  <a:gd name="T1" fmla="*/ 0 h 163"/>
                  <a:gd name="T2" fmla="*/ 4 w 177"/>
                  <a:gd name="T3" fmla="*/ 0 h 163"/>
                  <a:gd name="T4" fmla="*/ 177 w 177"/>
                  <a:gd name="T5" fmla="*/ 0 h 163"/>
                  <a:gd name="T6" fmla="*/ 177 w 177"/>
                  <a:gd name="T7" fmla="*/ 0 h 163"/>
                  <a:gd name="T8" fmla="*/ 160 w 177"/>
                  <a:gd name="T9" fmla="*/ 140 h 163"/>
                  <a:gd name="T10" fmla="*/ 160 w 177"/>
                  <a:gd name="T11" fmla="*/ 140 h 163"/>
                  <a:gd name="T12" fmla="*/ 159 w 177"/>
                  <a:gd name="T13" fmla="*/ 145 h 163"/>
                  <a:gd name="T14" fmla="*/ 157 w 177"/>
                  <a:gd name="T15" fmla="*/ 149 h 163"/>
                  <a:gd name="T16" fmla="*/ 150 w 177"/>
                  <a:gd name="T17" fmla="*/ 156 h 163"/>
                  <a:gd name="T18" fmla="*/ 142 w 177"/>
                  <a:gd name="T19" fmla="*/ 160 h 163"/>
                  <a:gd name="T20" fmla="*/ 134 w 177"/>
                  <a:gd name="T21" fmla="*/ 163 h 163"/>
                  <a:gd name="T22" fmla="*/ 134 w 177"/>
                  <a:gd name="T23" fmla="*/ 163 h 163"/>
                  <a:gd name="T24" fmla="*/ 0 w 177"/>
                  <a:gd name="T25" fmla="*/ 128 h 163"/>
                  <a:gd name="T26" fmla="*/ 0 w 177"/>
                  <a:gd name="T27" fmla="*/ 128 h 163"/>
                  <a:gd name="T28" fmla="*/ 4 w 177"/>
                  <a:gd name="T29" fmla="*/ 0 h 163"/>
                  <a:gd name="T30" fmla="*/ 4 w 177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7" h="163">
                    <a:moveTo>
                      <a:pt x="4" y="0"/>
                    </a:moveTo>
                    <a:lnTo>
                      <a:pt x="4" y="0"/>
                    </a:lnTo>
                    <a:lnTo>
                      <a:pt x="177" y="0"/>
                    </a:lnTo>
                    <a:lnTo>
                      <a:pt x="177" y="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59" y="145"/>
                    </a:lnTo>
                    <a:lnTo>
                      <a:pt x="157" y="149"/>
                    </a:lnTo>
                    <a:lnTo>
                      <a:pt x="150" y="156"/>
                    </a:lnTo>
                    <a:lnTo>
                      <a:pt x="142" y="160"/>
                    </a:lnTo>
                    <a:lnTo>
                      <a:pt x="134" y="163"/>
                    </a:lnTo>
                    <a:lnTo>
                      <a:pt x="134" y="163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A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59"/>
              <p:cNvSpPr>
                <a:spLocks/>
              </p:cNvSpPr>
              <p:nvPr/>
            </p:nvSpPr>
            <p:spPr bwMode="auto">
              <a:xfrm>
                <a:off x="3282951" y="5083175"/>
                <a:ext cx="274638" cy="258763"/>
              </a:xfrm>
              <a:custGeom>
                <a:avLst/>
                <a:gdLst>
                  <a:gd name="T0" fmla="*/ 3 w 173"/>
                  <a:gd name="T1" fmla="*/ 0 h 163"/>
                  <a:gd name="T2" fmla="*/ 3 w 173"/>
                  <a:gd name="T3" fmla="*/ 0 h 163"/>
                  <a:gd name="T4" fmla="*/ 173 w 173"/>
                  <a:gd name="T5" fmla="*/ 0 h 163"/>
                  <a:gd name="T6" fmla="*/ 173 w 173"/>
                  <a:gd name="T7" fmla="*/ 0 h 163"/>
                  <a:gd name="T8" fmla="*/ 156 w 173"/>
                  <a:gd name="T9" fmla="*/ 140 h 163"/>
                  <a:gd name="T10" fmla="*/ 156 w 173"/>
                  <a:gd name="T11" fmla="*/ 140 h 163"/>
                  <a:gd name="T12" fmla="*/ 155 w 173"/>
                  <a:gd name="T13" fmla="*/ 145 h 163"/>
                  <a:gd name="T14" fmla="*/ 153 w 173"/>
                  <a:gd name="T15" fmla="*/ 149 h 163"/>
                  <a:gd name="T16" fmla="*/ 146 w 173"/>
                  <a:gd name="T17" fmla="*/ 156 h 163"/>
                  <a:gd name="T18" fmla="*/ 140 w 173"/>
                  <a:gd name="T19" fmla="*/ 160 h 163"/>
                  <a:gd name="T20" fmla="*/ 132 w 173"/>
                  <a:gd name="T21" fmla="*/ 163 h 163"/>
                  <a:gd name="T22" fmla="*/ 132 w 173"/>
                  <a:gd name="T23" fmla="*/ 163 h 163"/>
                  <a:gd name="T24" fmla="*/ 0 w 173"/>
                  <a:gd name="T25" fmla="*/ 126 h 163"/>
                  <a:gd name="T26" fmla="*/ 0 w 173"/>
                  <a:gd name="T27" fmla="*/ 126 h 163"/>
                  <a:gd name="T28" fmla="*/ 3 w 173"/>
                  <a:gd name="T29" fmla="*/ 0 h 163"/>
                  <a:gd name="T30" fmla="*/ 3 w 173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163">
                    <a:moveTo>
                      <a:pt x="3" y="0"/>
                    </a:moveTo>
                    <a:lnTo>
                      <a:pt x="3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5" y="145"/>
                    </a:lnTo>
                    <a:lnTo>
                      <a:pt x="153" y="149"/>
                    </a:lnTo>
                    <a:lnTo>
                      <a:pt x="146" y="156"/>
                    </a:lnTo>
                    <a:lnTo>
                      <a:pt x="140" y="160"/>
                    </a:lnTo>
                    <a:lnTo>
                      <a:pt x="132" y="163"/>
                    </a:lnTo>
                    <a:lnTo>
                      <a:pt x="132" y="163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60"/>
              <p:cNvSpPr>
                <a:spLocks/>
              </p:cNvSpPr>
              <p:nvPr/>
            </p:nvSpPr>
            <p:spPr bwMode="auto">
              <a:xfrm>
                <a:off x="3289301" y="5083175"/>
                <a:ext cx="268288" cy="258763"/>
              </a:xfrm>
              <a:custGeom>
                <a:avLst/>
                <a:gdLst>
                  <a:gd name="T0" fmla="*/ 3 w 169"/>
                  <a:gd name="T1" fmla="*/ 0 h 163"/>
                  <a:gd name="T2" fmla="*/ 3 w 169"/>
                  <a:gd name="T3" fmla="*/ 0 h 163"/>
                  <a:gd name="T4" fmla="*/ 169 w 169"/>
                  <a:gd name="T5" fmla="*/ 0 h 163"/>
                  <a:gd name="T6" fmla="*/ 169 w 169"/>
                  <a:gd name="T7" fmla="*/ 0 h 163"/>
                  <a:gd name="T8" fmla="*/ 152 w 169"/>
                  <a:gd name="T9" fmla="*/ 140 h 163"/>
                  <a:gd name="T10" fmla="*/ 152 w 169"/>
                  <a:gd name="T11" fmla="*/ 140 h 163"/>
                  <a:gd name="T12" fmla="*/ 151 w 169"/>
                  <a:gd name="T13" fmla="*/ 144 h 163"/>
                  <a:gd name="T14" fmla="*/ 149 w 169"/>
                  <a:gd name="T15" fmla="*/ 148 h 163"/>
                  <a:gd name="T16" fmla="*/ 142 w 169"/>
                  <a:gd name="T17" fmla="*/ 155 h 163"/>
                  <a:gd name="T18" fmla="*/ 136 w 169"/>
                  <a:gd name="T19" fmla="*/ 160 h 163"/>
                  <a:gd name="T20" fmla="*/ 128 w 169"/>
                  <a:gd name="T21" fmla="*/ 163 h 163"/>
                  <a:gd name="T22" fmla="*/ 128 w 169"/>
                  <a:gd name="T23" fmla="*/ 163 h 163"/>
                  <a:gd name="T24" fmla="*/ 0 w 169"/>
                  <a:gd name="T25" fmla="*/ 125 h 163"/>
                  <a:gd name="T26" fmla="*/ 0 w 169"/>
                  <a:gd name="T27" fmla="*/ 125 h 163"/>
                  <a:gd name="T28" fmla="*/ 3 w 169"/>
                  <a:gd name="T29" fmla="*/ 0 h 163"/>
                  <a:gd name="T30" fmla="*/ 3 w 169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9" h="163">
                    <a:moveTo>
                      <a:pt x="3" y="0"/>
                    </a:moveTo>
                    <a:lnTo>
                      <a:pt x="3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2" y="140"/>
                    </a:lnTo>
                    <a:lnTo>
                      <a:pt x="152" y="140"/>
                    </a:lnTo>
                    <a:lnTo>
                      <a:pt x="151" y="144"/>
                    </a:lnTo>
                    <a:lnTo>
                      <a:pt x="149" y="148"/>
                    </a:lnTo>
                    <a:lnTo>
                      <a:pt x="142" y="155"/>
                    </a:lnTo>
                    <a:lnTo>
                      <a:pt x="136" y="160"/>
                    </a:lnTo>
                    <a:lnTo>
                      <a:pt x="128" y="163"/>
                    </a:lnTo>
                    <a:lnTo>
                      <a:pt x="128" y="163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61"/>
              <p:cNvSpPr>
                <a:spLocks/>
              </p:cNvSpPr>
              <p:nvPr/>
            </p:nvSpPr>
            <p:spPr bwMode="auto">
              <a:xfrm>
                <a:off x="3294063" y="5083175"/>
                <a:ext cx="263525" cy="258763"/>
              </a:xfrm>
              <a:custGeom>
                <a:avLst/>
                <a:gdLst>
                  <a:gd name="T0" fmla="*/ 4 w 166"/>
                  <a:gd name="T1" fmla="*/ 0 h 163"/>
                  <a:gd name="T2" fmla="*/ 4 w 166"/>
                  <a:gd name="T3" fmla="*/ 0 h 163"/>
                  <a:gd name="T4" fmla="*/ 166 w 166"/>
                  <a:gd name="T5" fmla="*/ 0 h 163"/>
                  <a:gd name="T6" fmla="*/ 166 w 166"/>
                  <a:gd name="T7" fmla="*/ 0 h 163"/>
                  <a:gd name="T8" fmla="*/ 149 w 166"/>
                  <a:gd name="T9" fmla="*/ 140 h 163"/>
                  <a:gd name="T10" fmla="*/ 149 w 166"/>
                  <a:gd name="T11" fmla="*/ 140 h 163"/>
                  <a:gd name="T12" fmla="*/ 148 w 166"/>
                  <a:gd name="T13" fmla="*/ 144 h 163"/>
                  <a:gd name="T14" fmla="*/ 146 w 166"/>
                  <a:gd name="T15" fmla="*/ 148 h 163"/>
                  <a:gd name="T16" fmla="*/ 141 w 166"/>
                  <a:gd name="T17" fmla="*/ 155 h 163"/>
                  <a:gd name="T18" fmla="*/ 133 w 166"/>
                  <a:gd name="T19" fmla="*/ 160 h 163"/>
                  <a:gd name="T20" fmla="*/ 125 w 166"/>
                  <a:gd name="T21" fmla="*/ 163 h 163"/>
                  <a:gd name="T22" fmla="*/ 125 w 166"/>
                  <a:gd name="T23" fmla="*/ 163 h 163"/>
                  <a:gd name="T24" fmla="*/ 0 w 166"/>
                  <a:gd name="T25" fmla="*/ 124 h 163"/>
                  <a:gd name="T26" fmla="*/ 0 w 166"/>
                  <a:gd name="T27" fmla="*/ 124 h 163"/>
                  <a:gd name="T28" fmla="*/ 4 w 166"/>
                  <a:gd name="T29" fmla="*/ 0 h 163"/>
                  <a:gd name="T30" fmla="*/ 4 w 166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6" h="163">
                    <a:moveTo>
                      <a:pt x="4" y="0"/>
                    </a:moveTo>
                    <a:lnTo>
                      <a:pt x="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8" y="144"/>
                    </a:lnTo>
                    <a:lnTo>
                      <a:pt x="146" y="148"/>
                    </a:lnTo>
                    <a:lnTo>
                      <a:pt x="141" y="155"/>
                    </a:lnTo>
                    <a:lnTo>
                      <a:pt x="133" y="160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DA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62"/>
              <p:cNvSpPr>
                <a:spLocks/>
              </p:cNvSpPr>
              <p:nvPr/>
            </p:nvSpPr>
            <p:spPr bwMode="auto">
              <a:xfrm>
                <a:off x="3300413" y="5083175"/>
                <a:ext cx="257175" cy="258763"/>
              </a:xfrm>
              <a:custGeom>
                <a:avLst/>
                <a:gdLst>
                  <a:gd name="T0" fmla="*/ 4 w 162"/>
                  <a:gd name="T1" fmla="*/ 0 h 163"/>
                  <a:gd name="T2" fmla="*/ 4 w 162"/>
                  <a:gd name="T3" fmla="*/ 0 h 163"/>
                  <a:gd name="T4" fmla="*/ 162 w 162"/>
                  <a:gd name="T5" fmla="*/ 0 h 163"/>
                  <a:gd name="T6" fmla="*/ 162 w 162"/>
                  <a:gd name="T7" fmla="*/ 0 h 163"/>
                  <a:gd name="T8" fmla="*/ 145 w 162"/>
                  <a:gd name="T9" fmla="*/ 140 h 163"/>
                  <a:gd name="T10" fmla="*/ 145 w 162"/>
                  <a:gd name="T11" fmla="*/ 140 h 163"/>
                  <a:gd name="T12" fmla="*/ 144 w 162"/>
                  <a:gd name="T13" fmla="*/ 144 h 163"/>
                  <a:gd name="T14" fmla="*/ 142 w 162"/>
                  <a:gd name="T15" fmla="*/ 148 h 163"/>
                  <a:gd name="T16" fmla="*/ 137 w 162"/>
                  <a:gd name="T17" fmla="*/ 155 h 163"/>
                  <a:gd name="T18" fmla="*/ 129 w 162"/>
                  <a:gd name="T19" fmla="*/ 160 h 163"/>
                  <a:gd name="T20" fmla="*/ 121 w 162"/>
                  <a:gd name="T21" fmla="*/ 163 h 163"/>
                  <a:gd name="T22" fmla="*/ 121 w 162"/>
                  <a:gd name="T23" fmla="*/ 163 h 163"/>
                  <a:gd name="T24" fmla="*/ 0 w 162"/>
                  <a:gd name="T25" fmla="*/ 122 h 163"/>
                  <a:gd name="T26" fmla="*/ 0 w 162"/>
                  <a:gd name="T27" fmla="*/ 122 h 163"/>
                  <a:gd name="T28" fmla="*/ 4 w 162"/>
                  <a:gd name="T29" fmla="*/ 0 h 163"/>
                  <a:gd name="T30" fmla="*/ 4 w 162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2" h="163">
                    <a:moveTo>
                      <a:pt x="4" y="0"/>
                    </a:moveTo>
                    <a:lnTo>
                      <a:pt x="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5" y="140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2" y="148"/>
                    </a:lnTo>
                    <a:lnTo>
                      <a:pt x="137" y="155"/>
                    </a:lnTo>
                    <a:lnTo>
                      <a:pt x="129" y="160"/>
                    </a:lnTo>
                    <a:lnTo>
                      <a:pt x="121" y="163"/>
                    </a:lnTo>
                    <a:lnTo>
                      <a:pt x="121" y="163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63"/>
              <p:cNvSpPr>
                <a:spLocks/>
              </p:cNvSpPr>
              <p:nvPr/>
            </p:nvSpPr>
            <p:spPr bwMode="auto">
              <a:xfrm>
                <a:off x="3306763" y="5083175"/>
                <a:ext cx="250825" cy="258763"/>
              </a:xfrm>
              <a:custGeom>
                <a:avLst/>
                <a:gdLst>
                  <a:gd name="T0" fmla="*/ 4 w 158"/>
                  <a:gd name="T1" fmla="*/ 0 h 163"/>
                  <a:gd name="T2" fmla="*/ 4 w 158"/>
                  <a:gd name="T3" fmla="*/ 0 h 163"/>
                  <a:gd name="T4" fmla="*/ 158 w 158"/>
                  <a:gd name="T5" fmla="*/ 0 h 163"/>
                  <a:gd name="T6" fmla="*/ 158 w 158"/>
                  <a:gd name="T7" fmla="*/ 0 h 163"/>
                  <a:gd name="T8" fmla="*/ 141 w 158"/>
                  <a:gd name="T9" fmla="*/ 140 h 163"/>
                  <a:gd name="T10" fmla="*/ 141 w 158"/>
                  <a:gd name="T11" fmla="*/ 140 h 163"/>
                  <a:gd name="T12" fmla="*/ 140 w 158"/>
                  <a:gd name="T13" fmla="*/ 144 h 163"/>
                  <a:gd name="T14" fmla="*/ 138 w 158"/>
                  <a:gd name="T15" fmla="*/ 148 h 163"/>
                  <a:gd name="T16" fmla="*/ 133 w 158"/>
                  <a:gd name="T17" fmla="*/ 155 h 163"/>
                  <a:gd name="T18" fmla="*/ 125 w 158"/>
                  <a:gd name="T19" fmla="*/ 160 h 163"/>
                  <a:gd name="T20" fmla="*/ 118 w 158"/>
                  <a:gd name="T21" fmla="*/ 163 h 163"/>
                  <a:gd name="T22" fmla="*/ 118 w 158"/>
                  <a:gd name="T23" fmla="*/ 163 h 163"/>
                  <a:gd name="T24" fmla="*/ 0 w 158"/>
                  <a:gd name="T25" fmla="*/ 121 h 163"/>
                  <a:gd name="T26" fmla="*/ 0 w 158"/>
                  <a:gd name="T27" fmla="*/ 121 h 163"/>
                  <a:gd name="T28" fmla="*/ 4 w 158"/>
                  <a:gd name="T29" fmla="*/ 0 h 163"/>
                  <a:gd name="T30" fmla="*/ 4 w 158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" h="163">
                    <a:moveTo>
                      <a:pt x="4" y="0"/>
                    </a:moveTo>
                    <a:lnTo>
                      <a:pt x="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1" y="140"/>
                    </a:lnTo>
                    <a:lnTo>
                      <a:pt x="141" y="140"/>
                    </a:lnTo>
                    <a:lnTo>
                      <a:pt x="140" y="144"/>
                    </a:lnTo>
                    <a:lnTo>
                      <a:pt x="138" y="148"/>
                    </a:lnTo>
                    <a:lnTo>
                      <a:pt x="133" y="155"/>
                    </a:lnTo>
                    <a:lnTo>
                      <a:pt x="125" y="160"/>
                    </a:lnTo>
                    <a:lnTo>
                      <a:pt x="118" y="163"/>
                    </a:lnTo>
                    <a:lnTo>
                      <a:pt x="118" y="163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64"/>
              <p:cNvSpPr>
                <a:spLocks/>
              </p:cNvSpPr>
              <p:nvPr/>
            </p:nvSpPr>
            <p:spPr bwMode="auto">
              <a:xfrm>
                <a:off x="3313113" y="5083175"/>
                <a:ext cx="244475" cy="258763"/>
              </a:xfrm>
              <a:custGeom>
                <a:avLst/>
                <a:gdLst>
                  <a:gd name="T0" fmla="*/ 4 w 154"/>
                  <a:gd name="T1" fmla="*/ 0 h 163"/>
                  <a:gd name="T2" fmla="*/ 4 w 154"/>
                  <a:gd name="T3" fmla="*/ 0 h 163"/>
                  <a:gd name="T4" fmla="*/ 154 w 154"/>
                  <a:gd name="T5" fmla="*/ 0 h 163"/>
                  <a:gd name="T6" fmla="*/ 154 w 154"/>
                  <a:gd name="T7" fmla="*/ 0 h 163"/>
                  <a:gd name="T8" fmla="*/ 137 w 154"/>
                  <a:gd name="T9" fmla="*/ 140 h 163"/>
                  <a:gd name="T10" fmla="*/ 137 w 154"/>
                  <a:gd name="T11" fmla="*/ 140 h 163"/>
                  <a:gd name="T12" fmla="*/ 136 w 154"/>
                  <a:gd name="T13" fmla="*/ 144 h 163"/>
                  <a:gd name="T14" fmla="*/ 134 w 154"/>
                  <a:gd name="T15" fmla="*/ 148 h 163"/>
                  <a:gd name="T16" fmla="*/ 129 w 154"/>
                  <a:gd name="T17" fmla="*/ 155 h 163"/>
                  <a:gd name="T18" fmla="*/ 122 w 154"/>
                  <a:gd name="T19" fmla="*/ 160 h 163"/>
                  <a:gd name="T20" fmla="*/ 114 w 154"/>
                  <a:gd name="T21" fmla="*/ 163 h 163"/>
                  <a:gd name="T22" fmla="*/ 114 w 154"/>
                  <a:gd name="T23" fmla="*/ 163 h 163"/>
                  <a:gd name="T24" fmla="*/ 0 w 154"/>
                  <a:gd name="T25" fmla="*/ 119 h 163"/>
                  <a:gd name="T26" fmla="*/ 0 w 154"/>
                  <a:gd name="T27" fmla="*/ 119 h 163"/>
                  <a:gd name="T28" fmla="*/ 4 w 154"/>
                  <a:gd name="T29" fmla="*/ 0 h 163"/>
                  <a:gd name="T30" fmla="*/ 4 w 154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4" h="163">
                    <a:moveTo>
                      <a:pt x="4" y="0"/>
                    </a:moveTo>
                    <a:lnTo>
                      <a:pt x="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6" y="144"/>
                    </a:lnTo>
                    <a:lnTo>
                      <a:pt x="134" y="148"/>
                    </a:lnTo>
                    <a:lnTo>
                      <a:pt x="129" y="155"/>
                    </a:lnTo>
                    <a:lnTo>
                      <a:pt x="122" y="160"/>
                    </a:lnTo>
                    <a:lnTo>
                      <a:pt x="114" y="163"/>
                    </a:lnTo>
                    <a:lnTo>
                      <a:pt x="114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65"/>
              <p:cNvSpPr>
                <a:spLocks/>
              </p:cNvSpPr>
              <p:nvPr/>
            </p:nvSpPr>
            <p:spPr bwMode="auto">
              <a:xfrm>
                <a:off x="3317876" y="5083175"/>
                <a:ext cx="239713" cy="258763"/>
              </a:xfrm>
              <a:custGeom>
                <a:avLst/>
                <a:gdLst>
                  <a:gd name="T0" fmla="*/ 4 w 151"/>
                  <a:gd name="T1" fmla="*/ 0 h 163"/>
                  <a:gd name="T2" fmla="*/ 4 w 151"/>
                  <a:gd name="T3" fmla="*/ 0 h 163"/>
                  <a:gd name="T4" fmla="*/ 151 w 151"/>
                  <a:gd name="T5" fmla="*/ 0 h 163"/>
                  <a:gd name="T6" fmla="*/ 151 w 151"/>
                  <a:gd name="T7" fmla="*/ 0 h 163"/>
                  <a:gd name="T8" fmla="*/ 134 w 151"/>
                  <a:gd name="T9" fmla="*/ 140 h 163"/>
                  <a:gd name="T10" fmla="*/ 134 w 151"/>
                  <a:gd name="T11" fmla="*/ 140 h 163"/>
                  <a:gd name="T12" fmla="*/ 133 w 151"/>
                  <a:gd name="T13" fmla="*/ 144 h 163"/>
                  <a:gd name="T14" fmla="*/ 131 w 151"/>
                  <a:gd name="T15" fmla="*/ 148 h 163"/>
                  <a:gd name="T16" fmla="*/ 126 w 151"/>
                  <a:gd name="T17" fmla="*/ 155 h 163"/>
                  <a:gd name="T18" fmla="*/ 119 w 151"/>
                  <a:gd name="T19" fmla="*/ 160 h 163"/>
                  <a:gd name="T20" fmla="*/ 111 w 151"/>
                  <a:gd name="T21" fmla="*/ 163 h 163"/>
                  <a:gd name="T22" fmla="*/ 111 w 151"/>
                  <a:gd name="T23" fmla="*/ 163 h 163"/>
                  <a:gd name="T24" fmla="*/ 0 w 151"/>
                  <a:gd name="T25" fmla="*/ 119 h 163"/>
                  <a:gd name="T26" fmla="*/ 0 w 151"/>
                  <a:gd name="T27" fmla="*/ 119 h 163"/>
                  <a:gd name="T28" fmla="*/ 4 w 151"/>
                  <a:gd name="T29" fmla="*/ 0 h 163"/>
                  <a:gd name="T30" fmla="*/ 4 w 151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63">
                    <a:moveTo>
                      <a:pt x="4" y="0"/>
                    </a:moveTo>
                    <a:lnTo>
                      <a:pt x="4" y="0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44"/>
                    </a:lnTo>
                    <a:lnTo>
                      <a:pt x="131" y="148"/>
                    </a:lnTo>
                    <a:lnTo>
                      <a:pt x="126" y="155"/>
                    </a:lnTo>
                    <a:lnTo>
                      <a:pt x="119" y="160"/>
                    </a:lnTo>
                    <a:lnTo>
                      <a:pt x="111" y="163"/>
                    </a:lnTo>
                    <a:lnTo>
                      <a:pt x="111" y="16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66"/>
              <p:cNvSpPr>
                <a:spLocks/>
              </p:cNvSpPr>
              <p:nvPr/>
            </p:nvSpPr>
            <p:spPr bwMode="auto">
              <a:xfrm>
                <a:off x="3324226" y="5083175"/>
                <a:ext cx="233363" cy="258763"/>
              </a:xfrm>
              <a:custGeom>
                <a:avLst/>
                <a:gdLst>
                  <a:gd name="T0" fmla="*/ 4 w 147"/>
                  <a:gd name="T1" fmla="*/ 0 h 163"/>
                  <a:gd name="T2" fmla="*/ 4 w 147"/>
                  <a:gd name="T3" fmla="*/ 0 h 163"/>
                  <a:gd name="T4" fmla="*/ 147 w 147"/>
                  <a:gd name="T5" fmla="*/ 0 h 163"/>
                  <a:gd name="T6" fmla="*/ 147 w 147"/>
                  <a:gd name="T7" fmla="*/ 0 h 163"/>
                  <a:gd name="T8" fmla="*/ 130 w 147"/>
                  <a:gd name="T9" fmla="*/ 140 h 163"/>
                  <a:gd name="T10" fmla="*/ 130 w 147"/>
                  <a:gd name="T11" fmla="*/ 140 h 163"/>
                  <a:gd name="T12" fmla="*/ 129 w 147"/>
                  <a:gd name="T13" fmla="*/ 144 h 163"/>
                  <a:gd name="T14" fmla="*/ 127 w 147"/>
                  <a:gd name="T15" fmla="*/ 148 h 163"/>
                  <a:gd name="T16" fmla="*/ 122 w 147"/>
                  <a:gd name="T17" fmla="*/ 155 h 163"/>
                  <a:gd name="T18" fmla="*/ 115 w 147"/>
                  <a:gd name="T19" fmla="*/ 159 h 163"/>
                  <a:gd name="T20" fmla="*/ 107 w 147"/>
                  <a:gd name="T21" fmla="*/ 163 h 163"/>
                  <a:gd name="T22" fmla="*/ 107 w 147"/>
                  <a:gd name="T23" fmla="*/ 163 h 163"/>
                  <a:gd name="T24" fmla="*/ 0 w 147"/>
                  <a:gd name="T25" fmla="*/ 118 h 163"/>
                  <a:gd name="T26" fmla="*/ 0 w 147"/>
                  <a:gd name="T27" fmla="*/ 118 h 163"/>
                  <a:gd name="T28" fmla="*/ 4 w 147"/>
                  <a:gd name="T29" fmla="*/ 0 h 163"/>
                  <a:gd name="T30" fmla="*/ 4 w 147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7" h="163">
                    <a:moveTo>
                      <a:pt x="4" y="0"/>
                    </a:moveTo>
                    <a:lnTo>
                      <a:pt x="4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30" y="140"/>
                    </a:lnTo>
                    <a:lnTo>
                      <a:pt x="130" y="140"/>
                    </a:lnTo>
                    <a:lnTo>
                      <a:pt x="129" y="144"/>
                    </a:lnTo>
                    <a:lnTo>
                      <a:pt x="127" y="148"/>
                    </a:lnTo>
                    <a:lnTo>
                      <a:pt x="122" y="155"/>
                    </a:lnTo>
                    <a:lnTo>
                      <a:pt x="115" y="159"/>
                    </a:lnTo>
                    <a:lnTo>
                      <a:pt x="107" y="163"/>
                    </a:lnTo>
                    <a:lnTo>
                      <a:pt x="107" y="163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B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67"/>
              <p:cNvSpPr>
                <a:spLocks/>
              </p:cNvSpPr>
              <p:nvPr/>
            </p:nvSpPr>
            <p:spPr bwMode="auto">
              <a:xfrm>
                <a:off x="3330576" y="5083175"/>
                <a:ext cx="227013" cy="258763"/>
              </a:xfrm>
              <a:custGeom>
                <a:avLst/>
                <a:gdLst>
                  <a:gd name="T0" fmla="*/ 4 w 143"/>
                  <a:gd name="T1" fmla="*/ 0 h 163"/>
                  <a:gd name="T2" fmla="*/ 4 w 143"/>
                  <a:gd name="T3" fmla="*/ 0 h 163"/>
                  <a:gd name="T4" fmla="*/ 143 w 143"/>
                  <a:gd name="T5" fmla="*/ 0 h 163"/>
                  <a:gd name="T6" fmla="*/ 143 w 143"/>
                  <a:gd name="T7" fmla="*/ 0 h 163"/>
                  <a:gd name="T8" fmla="*/ 126 w 143"/>
                  <a:gd name="T9" fmla="*/ 140 h 163"/>
                  <a:gd name="T10" fmla="*/ 126 w 143"/>
                  <a:gd name="T11" fmla="*/ 140 h 163"/>
                  <a:gd name="T12" fmla="*/ 125 w 143"/>
                  <a:gd name="T13" fmla="*/ 144 h 163"/>
                  <a:gd name="T14" fmla="*/ 123 w 143"/>
                  <a:gd name="T15" fmla="*/ 148 h 163"/>
                  <a:gd name="T16" fmla="*/ 118 w 143"/>
                  <a:gd name="T17" fmla="*/ 155 h 163"/>
                  <a:gd name="T18" fmla="*/ 111 w 143"/>
                  <a:gd name="T19" fmla="*/ 159 h 163"/>
                  <a:gd name="T20" fmla="*/ 104 w 143"/>
                  <a:gd name="T21" fmla="*/ 163 h 163"/>
                  <a:gd name="T22" fmla="*/ 104 w 143"/>
                  <a:gd name="T23" fmla="*/ 163 h 163"/>
                  <a:gd name="T24" fmla="*/ 0 w 143"/>
                  <a:gd name="T25" fmla="*/ 117 h 163"/>
                  <a:gd name="T26" fmla="*/ 0 w 143"/>
                  <a:gd name="T27" fmla="*/ 117 h 163"/>
                  <a:gd name="T28" fmla="*/ 4 w 143"/>
                  <a:gd name="T29" fmla="*/ 0 h 163"/>
                  <a:gd name="T30" fmla="*/ 4 w 143"/>
                  <a:gd name="T3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163">
                    <a:moveTo>
                      <a:pt x="4" y="0"/>
                    </a:moveTo>
                    <a:lnTo>
                      <a:pt x="4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5" y="144"/>
                    </a:lnTo>
                    <a:lnTo>
                      <a:pt x="123" y="148"/>
                    </a:lnTo>
                    <a:lnTo>
                      <a:pt x="118" y="155"/>
                    </a:lnTo>
                    <a:lnTo>
                      <a:pt x="111" y="159"/>
                    </a:lnTo>
                    <a:lnTo>
                      <a:pt x="104" y="163"/>
                    </a:lnTo>
                    <a:lnTo>
                      <a:pt x="104" y="163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68"/>
              <p:cNvSpPr>
                <a:spLocks/>
              </p:cNvSpPr>
              <p:nvPr/>
            </p:nvSpPr>
            <p:spPr bwMode="auto">
              <a:xfrm>
                <a:off x="3336926" y="5083175"/>
                <a:ext cx="220663" cy="255588"/>
              </a:xfrm>
              <a:custGeom>
                <a:avLst/>
                <a:gdLst>
                  <a:gd name="T0" fmla="*/ 4 w 139"/>
                  <a:gd name="T1" fmla="*/ 0 h 161"/>
                  <a:gd name="T2" fmla="*/ 4 w 139"/>
                  <a:gd name="T3" fmla="*/ 0 h 161"/>
                  <a:gd name="T4" fmla="*/ 139 w 139"/>
                  <a:gd name="T5" fmla="*/ 0 h 161"/>
                  <a:gd name="T6" fmla="*/ 139 w 139"/>
                  <a:gd name="T7" fmla="*/ 0 h 161"/>
                  <a:gd name="T8" fmla="*/ 122 w 139"/>
                  <a:gd name="T9" fmla="*/ 140 h 161"/>
                  <a:gd name="T10" fmla="*/ 122 w 139"/>
                  <a:gd name="T11" fmla="*/ 140 h 161"/>
                  <a:gd name="T12" fmla="*/ 121 w 139"/>
                  <a:gd name="T13" fmla="*/ 144 h 161"/>
                  <a:gd name="T14" fmla="*/ 119 w 139"/>
                  <a:gd name="T15" fmla="*/ 148 h 161"/>
                  <a:gd name="T16" fmla="*/ 114 w 139"/>
                  <a:gd name="T17" fmla="*/ 155 h 161"/>
                  <a:gd name="T18" fmla="*/ 107 w 139"/>
                  <a:gd name="T19" fmla="*/ 159 h 161"/>
                  <a:gd name="T20" fmla="*/ 100 w 139"/>
                  <a:gd name="T21" fmla="*/ 161 h 161"/>
                  <a:gd name="T22" fmla="*/ 100 w 139"/>
                  <a:gd name="T23" fmla="*/ 161 h 161"/>
                  <a:gd name="T24" fmla="*/ 0 w 139"/>
                  <a:gd name="T25" fmla="*/ 115 h 161"/>
                  <a:gd name="T26" fmla="*/ 0 w 139"/>
                  <a:gd name="T27" fmla="*/ 115 h 161"/>
                  <a:gd name="T28" fmla="*/ 4 w 139"/>
                  <a:gd name="T29" fmla="*/ 0 h 161"/>
                  <a:gd name="T30" fmla="*/ 4 w 139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9" h="161">
                    <a:moveTo>
                      <a:pt x="4" y="0"/>
                    </a:moveTo>
                    <a:lnTo>
                      <a:pt x="4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1" y="144"/>
                    </a:lnTo>
                    <a:lnTo>
                      <a:pt x="119" y="148"/>
                    </a:lnTo>
                    <a:lnTo>
                      <a:pt x="114" y="155"/>
                    </a:lnTo>
                    <a:lnTo>
                      <a:pt x="107" y="159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69"/>
              <p:cNvSpPr>
                <a:spLocks/>
              </p:cNvSpPr>
              <p:nvPr/>
            </p:nvSpPr>
            <p:spPr bwMode="auto">
              <a:xfrm>
                <a:off x="3343276" y="5083175"/>
                <a:ext cx="214313" cy="255588"/>
              </a:xfrm>
              <a:custGeom>
                <a:avLst/>
                <a:gdLst>
                  <a:gd name="T0" fmla="*/ 4 w 135"/>
                  <a:gd name="T1" fmla="*/ 0 h 161"/>
                  <a:gd name="T2" fmla="*/ 4 w 135"/>
                  <a:gd name="T3" fmla="*/ 0 h 161"/>
                  <a:gd name="T4" fmla="*/ 135 w 135"/>
                  <a:gd name="T5" fmla="*/ 0 h 161"/>
                  <a:gd name="T6" fmla="*/ 135 w 135"/>
                  <a:gd name="T7" fmla="*/ 0 h 161"/>
                  <a:gd name="T8" fmla="*/ 118 w 135"/>
                  <a:gd name="T9" fmla="*/ 140 h 161"/>
                  <a:gd name="T10" fmla="*/ 118 w 135"/>
                  <a:gd name="T11" fmla="*/ 140 h 161"/>
                  <a:gd name="T12" fmla="*/ 117 w 135"/>
                  <a:gd name="T13" fmla="*/ 144 h 161"/>
                  <a:gd name="T14" fmla="*/ 115 w 135"/>
                  <a:gd name="T15" fmla="*/ 148 h 161"/>
                  <a:gd name="T16" fmla="*/ 110 w 135"/>
                  <a:gd name="T17" fmla="*/ 155 h 161"/>
                  <a:gd name="T18" fmla="*/ 103 w 135"/>
                  <a:gd name="T19" fmla="*/ 159 h 161"/>
                  <a:gd name="T20" fmla="*/ 96 w 135"/>
                  <a:gd name="T21" fmla="*/ 161 h 161"/>
                  <a:gd name="T22" fmla="*/ 96 w 135"/>
                  <a:gd name="T23" fmla="*/ 161 h 161"/>
                  <a:gd name="T24" fmla="*/ 0 w 135"/>
                  <a:gd name="T25" fmla="*/ 114 h 161"/>
                  <a:gd name="T26" fmla="*/ 0 w 135"/>
                  <a:gd name="T27" fmla="*/ 114 h 161"/>
                  <a:gd name="T28" fmla="*/ 4 w 135"/>
                  <a:gd name="T29" fmla="*/ 0 h 161"/>
                  <a:gd name="T30" fmla="*/ 4 w 135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5" h="161">
                    <a:moveTo>
                      <a:pt x="4" y="0"/>
                    </a:moveTo>
                    <a:lnTo>
                      <a:pt x="4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18" y="140"/>
                    </a:lnTo>
                    <a:lnTo>
                      <a:pt x="118" y="140"/>
                    </a:lnTo>
                    <a:lnTo>
                      <a:pt x="117" y="144"/>
                    </a:lnTo>
                    <a:lnTo>
                      <a:pt x="115" y="148"/>
                    </a:lnTo>
                    <a:lnTo>
                      <a:pt x="110" y="155"/>
                    </a:lnTo>
                    <a:lnTo>
                      <a:pt x="103" y="159"/>
                    </a:lnTo>
                    <a:lnTo>
                      <a:pt x="96" y="161"/>
                    </a:lnTo>
                    <a:lnTo>
                      <a:pt x="96" y="16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70"/>
              <p:cNvSpPr>
                <a:spLocks/>
              </p:cNvSpPr>
              <p:nvPr/>
            </p:nvSpPr>
            <p:spPr bwMode="auto">
              <a:xfrm>
                <a:off x="3348038" y="5083175"/>
                <a:ext cx="209550" cy="255588"/>
              </a:xfrm>
              <a:custGeom>
                <a:avLst/>
                <a:gdLst>
                  <a:gd name="T0" fmla="*/ 5 w 132"/>
                  <a:gd name="T1" fmla="*/ 0 h 161"/>
                  <a:gd name="T2" fmla="*/ 5 w 132"/>
                  <a:gd name="T3" fmla="*/ 0 h 161"/>
                  <a:gd name="T4" fmla="*/ 132 w 132"/>
                  <a:gd name="T5" fmla="*/ 0 h 161"/>
                  <a:gd name="T6" fmla="*/ 132 w 132"/>
                  <a:gd name="T7" fmla="*/ 0 h 161"/>
                  <a:gd name="T8" fmla="*/ 115 w 132"/>
                  <a:gd name="T9" fmla="*/ 140 h 161"/>
                  <a:gd name="T10" fmla="*/ 115 w 132"/>
                  <a:gd name="T11" fmla="*/ 140 h 161"/>
                  <a:gd name="T12" fmla="*/ 114 w 132"/>
                  <a:gd name="T13" fmla="*/ 144 h 161"/>
                  <a:gd name="T14" fmla="*/ 112 w 132"/>
                  <a:gd name="T15" fmla="*/ 148 h 161"/>
                  <a:gd name="T16" fmla="*/ 108 w 132"/>
                  <a:gd name="T17" fmla="*/ 153 h 161"/>
                  <a:gd name="T18" fmla="*/ 101 w 132"/>
                  <a:gd name="T19" fmla="*/ 159 h 161"/>
                  <a:gd name="T20" fmla="*/ 95 w 132"/>
                  <a:gd name="T21" fmla="*/ 161 h 161"/>
                  <a:gd name="T22" fmla="*/ 95 w 132"/>
                  <a:gd name="T23" fmla="*/ 161 h 161"/>
                  <a:gd name="T24" fmla="*/ 0 w 132"/>
                  <a:gd name="T25" fmla="*/ 113 h 161"/>
                  <a:gd name="T26" fmla="*/ 0 w 132"/>
                  <a:gd name="T27" fmla="*/ 113 h 161"/>
                  <a:gd name="T28" fmla="*/ 5 w 132"/>
                  <a:gd name="T29" fmla="*/ 0 h 161"/>
                  <a:gd name="T30" fmla="*/ 5 w 132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2" h="161">
                    <a:moveTo>
                      <a:pt x="5" y="0"/>
                    </a:moveTo>
                    <a:lnTo>
                      <a:pt x="5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15" y="140"/>
                    </a:lnTo>
                    <a:lnTo>
                      <a:pt x="115" y="140"/>
                    </a:lnTo>
                    <a:lnTo>
                      <a:pt x="114" y="144"/>
                    </a:lnTo>
                    <a:lnTo>
                      <a:pt x="112" y="148"/>
                    </a:lnTo>
                    <a:lnTo>
                      <a:pt x="108" y="153"/>
                    </a:lnTo>
                    <a:lnTo>
                      <a:pt x="101" y="159"/>
                    </a:lnTo>
                    <a:lnTo>
                      <a:pt x="95" y="161"/>
                    </a:lnTo>
                    <a:lnTo>
                      <a:pt x="95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B2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71"/>
              <p:cNvSpPr>
                <a:spLocks/>
              </p:cNvSpPr>
              <p:nvPr/>
            </p:nvSpPr>
            <p:spPr bwMode="auto">
              <a:xfrm>
                <a:off x="3354388" y="5083175"/>
                <a:ext cx="203200" cy="255588"/>
              </a:xfrm>
              <a:custGeom>
                <a:avLst/>
                <a:gdLst>
                  <a:gd name="T0" fmla="*/ 4 w 128"/>
                  <a:gd name="T1" fmla="*/ 0 h 161"/>
                  <a:gd name="T2" fmla="*/ 4 w 128"/>
                  <a:gd name="T3" fmla="*/ 0 h 161"/>
                  <a:gd name="T4" fmla="*/ 128 w 128"/>
                  <a:gd name="T5" fmla="*/ 0 h 161"/>
                  <a:gd name="T6" fmla="*/ 128 w 128"/>
                  <a:gd name="T7" fmla="*/ 0 h 161"/>
                  <a:gd name="T8" fmla="*/ 111 w 128"/>
                  <a:gd name="T9" fmla="*/ 140 h 161"/>
                  <a:gd name="T10" fmla="*/ 111 w 128"/>
                  <a:gd name="T11" fmla="*/ 140 h 161"/>
                  <a:gd name="T12" fmla="*/ 111 w 128"/>
                  <a:gd name="T13" fmla="*/ 144 h 161"/>
                  <a:gd name="T14" fmla="*/ 108 w 128"/>
                  <a:gd name="T15" fmla="*/ 148 h 161"/>
                  <a:gd name="T16" fmla="*/ 104 w 128"/>
                  <a:gd name="T17" fmla="*/ 153 h 161"/>
                  <a:gd name="T18" fmla="*/ 97 w 128"/>
                  <a:gd name="T19" fmla="*/ 159 h 161"/>
                  <a:gd name="T20" fmla="*/ 91 w 128"/>
                  <a:gd name="T21" fmla="*/ 161 h 161"/>
                  <a:gd name="T22" fmla="*/ 91 w 128"/>
                  <a:gd name="T23" fmla="*/ 161 h 161"/>
                  <a:gd name="T24" fmla="*/ 0 w 128"/>
                  <a:gd name="T25" fmla="*/ 113 h 161"/>
                  <a:gd name="T26" fmla="*/ 0 w 128"/>
                  <a:gd name="T27" fmla="*/ 113 h 161"/>
                  <a:gd name="T28" fmla="*/ 4 w 128"/>
                  <a:gd name="T29" fmla="*/ 0 h 161"/>
                  <a:gd name="T30" fmla="*/ 4 w 128"/>
                  <a:gd name="T31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161">
                    <a:moveTo>
                      <a:pt x="4" y="0"/>
                    </a:moveTo>
                    <a:lnTo>
                      <a:pt x="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4"/>
                    </a:lnTo>
                    <a:lnTo>
                      <a:pt x="108" y="148"/>
                    </a:lnTo>
                    <a:lnTo>
                      <a:pt x="104" y="153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91" y="161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72"/>
              <p:cNvSpPr>
                <a:spLocks/>
              </p:cNvSpPr>
              <p:nvPr/>
            </p:nvSpPr>
            <p:spPr bwMode="auto">
              <a:xfrm>
                <a:off x="3360738" y="5083175"/>
                <a:ext cx="196850" cy="255588"/>
              </a:xfrm>
              <a:custGeom>
                <a:avLst/>
                <a:gdLst>
                  <a:gd name="T0" fmla="*/ 4 w 124"/>
                  <a:gd name="T1" fmla="*/ 0 h 161"/>
                  <a:gd name="T2" fmla="*/ 4 w 124"/>
                  <a:gd name="T3" fmla="*/ 0 h 161"/>
                  <a:gd name="T4" fmla="*/ 124 w 124"/>
                  <a:gd name="T5" fmla="*/ 0 h 161"/>
                  <a:gd name="T6" fmla="*/ 124 w 124"/>
                  <a:gd name="T7" fmla="*/ 0 h 161"/>
                  <a:gd name="T8" fmla="*/ 107 w 124"/>
                  <a:gd name="T9" fmla="*/ 140 h 161"/>
                  <a:gd name="T10" fmla="*/ 107 w 124"/>
                  <a:gd name="T11" fmla="*/ 140 h 161"/>
                  <a:gd name="T12" fmla="*/ 104 w 124"/>
                  <a:gd name="T13" fmla="*/ 148 h 161"/>
                  <a:gd name="T14" fmla="*/ 100 w 124"/>
                  <a:gd name="T15" fmla="*/ 153 h 161"/>
                  <a:gd name="T16" fmla="*/ 93 w 124"/>
                  <a:gd name="T17" fmla="*/ 159 h 161"/>
                  <a:gd name="T18" fmla="*/ 87 w 124"/>
                  <a:gd name="T19" fmla="*/ 161 h 161"/>
                  <a:gd name="T20" fmla="*/ 87 w 124"/>
                  <a:gd name="T21" fmla="*/ 161 h 161"/>
                  <a:gd name="T22" fmla="*/ 0 w 124"/>
                  <a:gd name="T23" fmla="*/ 111 h 161"/>
                  <a:gd name="T24" fmla="*/ 0 w 124"/>
                  <a:gd name="T25" fmla="*/ 111 h 161"/>
                  <a:gd name="T26" fmla="*/ 4 w 124"/>
                  <a:gd name="T27" fmla="*/ 0 h 161"/>
                  <a:gd name="T28" fmla="*/ 4 w 124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4" h="161">
                    <a:moveTo>
                      <a:pt x="4" y="0"/>
                    </a:moveTo>
                    <a:lnTo>
                      <a:pt x="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07" y="140"/>
                    </a:lnTo>
                    <a:lnTo>
                      <a:pt x="107" y="140"/>
                    </a:lnTo>
                    <a:lnTo>
                      <a:pt x="104" y="148"/>
                    </a:lnTo>
                    <a:lnTo>
                      <a:pt x="100" y="153"/>
                    </a:lnTo>
                    <a:lnTo>
                      <a:pt x="93" y="159"/>
                    </a:lnTo>
                    <a:lnTo>
                      <a:pt x="87" y="161"/>
                    </a:lnTo>
                    <a:lnTo>
                      <a:pt x="87" y="16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73"/>
              <p:cNvSpPr>
                <a:spLocks/>
              </p:cNvSpPr>
              <p:nvPr/>
            </p:nvSpPr>
            <p:spPr bwMode="auto">
              <a:xfrm>
                <a:off x="3367088" y="5083175"/>
                <a:ext cx="190500" cy="255588"/>
              </a:xfrm>
              <a:custGeom>
                <a:avLst/>
                <a:gdLst>
                  <a:gd name="T0" fmla="*/ 4 w 120"/>
                  <a:gd name="T1" fmla="*/ 0 h 161"/>
                  <a:gd name="T2" fmla="*/ 4 w 120"/>
                  <a:gd name="T3" fmla="*/ 0 h 161"/>
                  <a:gd name="T4" fmla="*/ 120 w 120"/>
                  <a:gd name="T5" fmla="*/ 0 h 161"/>
                  <a:gd name="T6" fmla="*/ 120 w 120"/>
                  <a:gd name="T7" fmla="*/ 0 h 161"/>
                  <a:gd name="T8" fmla="*/ 103 w 120"/>
                  <a:gd name="T9" fmla="*/ 140 h 161"/>
                  <a:gd name="T10" fmla="*/ 103 w 120"/>
                  <a:gd name="T11" fmla="*/ 140 h 161"/>
                  <a:gd name="T12" fmla="*/ 100 w 120"/>
                  <a:gd name="T13" fmla="*/ 148 h 161"/>
                  <a:gd name="T14" fmla="*/ 96 w 120"/>
                  <a:gd name="T15" fmla="*/ 153 h 161"/>
                  <a:gd name="T16" fmla="*/ 89 w 120"/>
                  <a:gd name="T17" fmla="*/ 159 h 161"/>
                  <a:gd name="T18" fmla="*/ 83 w 120"/>
                  <a:gd name="T19" fmla="*/ 161 h 161"/>
                  <a:gd name="T20" fmla="*/ 83 w 120"/>
                  <a:gd name="T21" fmla="*/ 161 h 161"/>
                  <a:gd name="T22" fmla="*/ 0 w 120"/>
                  <a:gd name="T23" fmla="*/ 110 h 161"/>
                  <a:gd name="T24" fmla="*/ 0 w 120"/>
                  <a:gd name="T25" fmla="*/ 110 h 161"/>
                  <a:gd name="T26" fmla="*/ 4 w 120"/>
                  <a:gd name="T27" fmla="*/ 0 h 161"/>
                  <a:gd name="T28" fmla="*/ 4 w 120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161">
                    <a:moveTo>
                      <a:pt x="4" y="0"/>
                    </a:moveTo>
                    <a:lnTo>
                      <a:pt x="4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3" y="140"/>
                    </a:lnTo>
                    <a:lnTo>
                      <a:pt x="103" y="140"/>
                    </a:lnTo>
                    <a:lnTo>
                      <a:pt x="100" y="148"/>
                    </a:lnTo>
                    <a:lnTo>
                      <a:pt x="96" y="153"/>
                    </a:lnTo>
                    <a:lnTo>
                      <a:pt x="89" y="159"/>
                    </a:lnTo>
                    <a:lnTo>
                      <a:pt x="83" y="161"/>
                    </a:lnTo>
                    <a:lnTo>
                      <a:pt x="83" y="161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74"/>
              <p:cNvSpPr>
                <a:spLocks/>
              </p:cNvSpPr>
              <p:nvPr/>
            </p:nvSpPr>
            <p:spPr bwMode="auto">
              <a:xfrm>
                <a:off x="3371851" y="5083175"/>
                <a:ext cx="185738" cy="255588"/>
              </a:xfrm>
              <a:custGeom>
                <a:avLst/>
                <a:gdLst>
                  <a:gd name="T0" fmla="*/ 5 w 117"/>
                  <a:gd name="T1" fmla="*/ 0 h 161"/>
                  <a:gd name="T2" fmla="*/ 5 w 117"/>
                  <a:gd name="T3" fmla="*/ 0 h 161"/>
                  <a:gd name="T4" fmla="*/ 117 w 117"/>
                  <a:gd name="T5" fmla="*/ 0 h 161"/>
                  <a:gd name="T6" fmla="*/ 117 w 117"/>
                  <a:gd name="T7" fmla="*/ 0 h 161"/>
                  <a:gd name="T8" fmla="*/ 100 w 117"/>
                  <a:gd name="T9" fmla="*/ 140 h 161"/>
                  <a:gd name="T10" fmla="*/ 100 w 117"/>
                  <a:gd name="T11" fmla="*/ 140 h 161"/>
                  <a:gd name="T12" fmla="*/ 97 w 117"/>
                  <a:gd name="T13" fmla="*/ 148 h 161"/>
                  <a:gd name="T14" fmla="*/ 93 w 117"/>
                  <a:gd name="T15" fmla="*/ 153 h 161"/>
                  <a:gd name="T16" fmla="*/ 86 w 117"/>
                  <a:gd name="T17" fmla="*/ 157 h 161"/>
                  <a:gd name="T18" fmla="*/ 81 w 117"/>
                  <a:gd name="T19" fmla="*/ 161 h 161"/>
                  <a:gd name="T20" fmla="*/ 81 w 117"/>
                  <a:gd name="T21" fmla="*/ 161 h 161"/>
                  <a:gd name="T22" fmla="*/ 0 w 117"/>
                  <a:gd name="T23" fmla="*/ 109 h 161"/>
                  <a:gd name="T24" fmla="*/ 0 w 117"/>
                  <a:gd name="T25" fmla="*/ 109 h 161"/>
                  <a:gd name="T26" fmla="*/ 5 w 117"/>
                  <a:gd name="T27" fmla="*/ 0 h 161"/>
                  <a:gd name="T28" fmla="*/ 5 w 117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61">
                    <a:moveTo>
                      <a:pt x="5" y="0"/>
                    </a:moveTo>
                    <a:lnTo>
                      <a:pt x="5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00" y="140"/>
                    </a:lnTo>
                    <a:lnTo>
                      <a:pt x="100" y="140"/>
                    </a:lnTo>
                    <a:lnTo>
                      <a:pt x="97" y="148"/>
                    </a:lnTo>
                    <a:lnTo>
                      <a:pt x="93" y="153"/>
                    </a:lnTo>
                    <a:lnTo>
                      <a:pt x="86" y="157"/>
                    </a:lnTo>
                    <a:lnTo>
                      <a:pt x="81" y="161"/>
                    </a:lnTo>
                    <a:lnTo>
                      <a:pt x="81" y="161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5B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75"/>
              <p:cNvSpPr>
                <a:spLocks/>
              </p:cNvSpPr>
              <p:nvPr/>
            </p:nvSpPr>
            <p:spPr bwMode="auto">
              <a:xfrm>
                <a:off x="3378201" y="5083175"/>
                <a:ext cx="179388" cy="255588"/>
              </a:xfrm>
              <a:custGeom>
                <a:avLst/>
                <a:gdLst>
                  <a:gd name="T0" fmla="*/ 5 w 113"/>
                  <a:gd name="T1" fmla="*/ 0 h 161"/>
                  <a:gd name="T2" fmla="*/ 5 w 113"/>
                  <a:gd name="T3" fmla="*/ 0 h 161"/>
                  <a:gd name="T4" fmla="*/ 113 w 113"/>
                  <a:gd name="T5" fmla="*/ 0 h 161"/>
                  <a:gd name="T6" fmla="*/ 113 w 113"/>
                  <a:gd name="T7" fmla="*/ 0 h 161"/>
                  <a:gd name="T8" fmla="*/ 96 w 113"/>
                  <a:gd name="T9" fmla="*/ 140 h 161"/>
                  <a:gd name="T10" fmla="*/ 96 w 113"/>
                  <a:gd name="T11" fmla="*/ 140 h 161"/>
                  <a:gd name="T12" fmla="*/ 93 w 113"/>
                  <a:gd name="T13" fmla="*/ 147 h 161"/>
                  <a:gd name="T14" fmla="*/ 89 w 113"/>
                  <a:gd name="T15" fmla="*/ 153 h 161"/>
                  <a:gd name="T16" fmla="*/ 84 w 113"/>
                  <a:gd name="T17" fmla="*/ 157 h 161"/>
                  <a:gd name="T18" fmla="*/ 77 w 113"/>
                  <a:gd name="T19" fmla="*/ 161 h 161"/>
                  <a:gd name="T20" fmla="*/ 77 w 113"/>
                  <a:gd name="T21" fmla="*/ 161 h 161"/>
                  <a:gd name="T22" fmla="*/ 0 w 113"/>
                  <a:gd name="T23" fmla="*/ 107 h 161"/>
                  <a:gd name="T24" fmla="*/ 0 w 113"/>
                  <a:gd name="T25" fmla="*/ 107 h 161"/>
                  <a:gd name="T26" fmla="*/ 5 w 113"/>
                  <a:gd name="T27" fmla="*/ 0 h 161"/>
                  <a:gd name="T28" fmla="*/ 5 w 113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61">
                    <a:moveTo>
                      <a:pt x="5" y="0"/>
                    </a:moveTo>
                    <a:lnTo>
                      <a:pt x="5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3" y="147"/>
                    </a:lnTo>
                    <a:lnTo>
                      <a:pt x="89" y="153"/>
                    </a:lnTo>
                    <a:lnTo>
                      <a:pt x="84" y="157"/>
                    </a:lnTo>
                    <a:lnTo>
                      <a:pt x="77" y="161"/>
                    </a:lnTo>
                    <a:lnTo>
                      <a:pt x="77" y="16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76"/>
              <p:cNvSpPr>
                <a:spLocks/>
              </p:cNvSpPr>
              <p:nvPr/>
            </p:nvSpPr>
            <p:spPr bwMode="auto">
              <a:xfrm>
                <a:off x="3384551" y="5083175"/>
                <a:ext cx="173038" cy="255588"/>
              </a:xfrm>
              <a:custGeom>
                <a:avLst/>
                <a:gdLst>
                  <a:gd name="T0" fmla="*/ 5 w 109"/>
                  <a:gd name="T1" fmla="*/ 0 h 161"/>
                  <a:gd name="T2" fmla="*/ 5 w 109"/>
                  <a:gd name="T3" fmla="*/ 0 h 161"/>
                  <a:gd name="T4" fmla="*/ 109 w 109"/>
                  <a:gd name="T5" fmla="*/ 0 h 161"/>
                  <a:gd name="T6" fmla="*/ 109 w 109"/>
                  <a:gd name="T7" fmla="*/ 0 h 161"/>
                  <a:gd name="T8" fmla="*/ 92 w 109"/>
                  <a:gd name="T9" fmla="*/ 140 h 161"/>
                  <a:gd name="T10" fmla="*/ 92 w 109"/>
                  <a:gd name="T11" fmla="*/ 140 h 161"/>
                  <a:gd name="T12" fmla="*/ 89 w 109"/>
                  <a:gd name="T13" fmla="*/ 147 h 161"/>
                  <a:gd name="T14" fmla="*/ 85 w 109"/>
                  <a:gd name="T15" fmla="*/ 153 h 161"/>
                  <a:gd name="T16" fmla="*/ 80 w 109"/>
                  <a:gd name="T17" fmla="*/ 157 h 161"/>
                  <a:gd name="T18" fmla="*/ 73 w 109"/>
                  <a:gd name="T19" fmla="*/ 161 h 161"/>
                  <a:gd name="T20" fmla="*/ 73 w 109"/>
                  <a:gd name="T21" fmla="*/ 161 h 161"/>
                  <a:gd name="T22" fmla="*/ 0 w 109"/>
                  <a:gd name="T23" fmla="*/ 106 h 161"/>
                  <a:gd name="T24" fmla="*/ 0 w 109"/>
                  <a:gd name="T25" fmla="*/ 106 h 161"/>
                  <a:gd name="T26" fmla="*/ 5 w 109"/>
                  <a:gd name="T27" fmla="*/ 0 h 161"/>
                  <a:gd name="T28" fmla="*/ 5 w 109"/>
                  <a:gd name="T2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61">
                    <a:moveTo>
                      <a:pt x="5" y="0"/>
                    </a:moveTo>
                    <a:lnTo>
                      <a:pt x="5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92" y="140"/>
                    </a:lnTo>
                    <a:lnTo>
                      <a:pt x="92" y="140"/>
                    </a:lnTo>
                    <a:lnTo>
                      <a:pt x="89" y="147"/>
                    </a:lnTo>
                    <a:lnTo>
                      <a:pt x="85" y="153"/>
                    </a:lnTo>
                    <a:lnTo>
                      <a:pt x="80" y="157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77"/>
              <p:cNvSpPr>
                <a:spLocks/>
              </p:cNvSpPr>
              <p:nvPr/>
            </p:nvSpPr>
            <p:spPr bwMode="auto">
              <a:xfrm>
                <a:off x="3390901" y="5083175"/>
                <a:ext cx="166688" cy="254000"/>
              </a:xfrm>
              <a:custGeom>
                <a:avLst/>
                <a:gdLst>
                  <a:gd name="T0" fmla="*/ 5 w 105"/>
                  <a:gd name="T1" fmla="*/ 0 h 160"/>
                  <a:gd name="T2" fmla="*/ 5 w 105"/>
                  <a:gd name="T3" fmla="*/ 0 h 160"/>
                  <a:gd name="T4" fmla="*/ 105 w 105"/>
                  <a:gd name="T5" fmla="*/ 0 h 160"/>
                  <a:gd name="T6" fmla="*/ 105 w 105"/>
                  <a:gd name="T7" fmla="*/ 0 h 160"/>
                  <a:gd name="T8" fmla="*/ 88 w 105"/>
                  <a:gd name="T9" fmla="*/ 140 h 160"/>
                  <a:gd name="T10" fmla="*/ 88 w 105"/>
                  <a:gd name="T11" fmla="*/ 140 h 160"/>
                  <a:gd name="T12" fmla="*/ 87 w 105"/>
                  <a:gd name="T13" fmla="*/ 147 h 160"/>
                  <a:gd name="T14" fmla="*/ 81 w 105"/>
                  <a:gd name="T15" fmla="*/ 153 h 160"/>
                  <a:gd name="T16" fmla="*/ 76 w 105"/>
                  <a:gd name="T17" fmla="*/ 157 h 160"/>
                  <a:gd name="T18" fmla="*/ 69 w 105"/>
                  <a:gd name="T19" fmla="*/ 160 h 160"/>
                  <a:gd name="T20" fmla="*/ 69 w 105"/>
                  <a:gd name="T21" fmla="*/ 160 h 160"/>
                  <a:gd name="T22" fmla="*/ 0 w 105"/>
                  <a:gd name="T23" fmla="*/ 106 h 160"/>
                  <a:gd name="T24" fmla="*/ 0 w 105"/>
                  <a:gd name="T25" fmla="*/ 106 h 160"/>
                  <a:gd name="T26" fmla="*/ 5 w 105"/>
                  <a:gd name="T27" fmla="*/ 0 h 160"/>
                  <a:gd name="T28" fmla="*/ 5 w 105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" h="160">
                    <a:moveTo>
                      <a:pt x="5" y="0"/>
                    </a:moveTo>
                    <a:lnTo>
                      <a:pt x="5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8" y="140"/>
                    </a:lnTo>
                    <a:lnTo>
                      <a:pt x="88" y="140"/>
                    </a:lnTo>
                    <a:lnTo>
                      <a:pt x="87" y="147"/>
                    </a:lnTo>
                    <a:lnTo>
                      <a:pt x="81" y="153"/>
                    </a:lnTo>
                    <a:lnTo>
                      <a:pt x="76" y="157"/>
                    </a:lnTo>
                    <a:lnTo>
                      <a:pt x="69" y="160"/>
                    </a:lnTo>
                    <a:lnTo>
                      <a:pt x="69" y="16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78"/>
              <p:cNvSpPr>
                <a:spLocks/>
              </p:cNvSpPr>
              <p:nvPr/>
            </p:nvSpPr>
            <p:spPr bwMode="auto">
              <a:xfrm>
                <a:off x="3395663" y="5083175"/>
                <a:ext cx="161925" cy="254000"/>
              </a:xfrm>
              <a:custGeom>
                <a:avLst/>
                <a:gdLst>
                  <a:gd name="T0" fmla="*/ 5 w 102"/>
                  <a:gd name="T1" fmla="*/ 0 h 160"/>
                  <a:gd name="T2" fmla="*/ 5 w 102"/>
                  <a:gd name="T3" fmla="*/ 0 h 160"/>
                  <a:gd name="T4" fmla="*/ 102 w 102"/>
                  <a:gd name="T5" fmla="*/ 0 h 160"/>
                  <a:gd name="T6" fmla="*/ 102 w 102"/>
                  <a:gd name="T7" fmla="*/ 0 h 160"/>
                  <a:gd name="T8" fmla="*/ 85 w 102"/>
                  <a:gd name="T9" fmla="*/ 140 h 160"/>
                  <a:gd name="T10" fmla="*/ 85 w 102"/>
                  <a:gd name="T11" fmla="*/ 140 h 160"/>
                  <a:gd name="T12" fmla="*/ 84 w 102"/>
                  <a:gd name="T13" fmla="*/ 147 h 160"/>
                  <a:gd name="T14" fmla="*/ 78 w 102"/>
                  <a:gd name="T15" fmla="*/ 153 h 160"/>
                  <a:gd name="T16" fmla="*/ 73 w 102"/>
                  <a:gd name="T17" fmla="*/ 157 h 160"/>
                  <a:gd name="T18" fmla="*/ 67 w 102"/>
                  <a:gd name="T19" fmla="*/ 160 h 160"/>
                  <a:gd name="T20" fmla="*/ 67 w 102"/>
                  <a:gd name="T21" fmla="*/ 160 h 160"/>
                  <a:gd name="T22" fmla="*/ 0 w 102"/>
                  <a:gd name="T23" fmla="*/ 105 h 160"/>
                  <a:gd name="T24" fmla="*/ 0 w 102"/>
                  <a:gd name="T25" fmla="*/ 105 h 160"/>
                  <a:gd name="T26" fmla="*/ 5 w 102"/>
                  <a:gd name="T27" fmla="*/ 0 h 160"/>
                  <a:gd name="T28" fmla="*/ 5 w 102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60">
                    <a:moveTo>
                      <a:pt x="5" y="0"/>
                    </a:moveTo>
                    <a:lnTo>
                      <a:pt x="5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5" y="140"/>
                    </a:lnTo>
                    <a:lnTo>
                      <a:pt x="85" y="140"/>
                    </a:lnTo>
                    <a:lnTo>
                      <a:pt x="84" y="147"/>
                    </a:lnTo>
                    <a:lnTo>
                      <a:pt x="78" y="153"/>
                    </a:lnTo>
                    <a:lnTo>
                      <a:pt x="73" y="157"/>
                    </a:lnTo>
                    <a:lnTo>
                      <a:pt x="67" y="160"/>
                    </a:lnTo>
                    <a:lnTo>
                      <a:pt x="67" y="16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79"/>
              <p:cNvSpPr>
                <a:spLocks/>
              </p:cNvSpPr>
              <p:nvPr/>
            </p:nvSpPr>
            <p:spPr bwMode="auto">
              <a:xfrm>
                <a:off x="3402013" y="5083175"/>
                <a:ext cx="155575" cy="254000"/>
              </a:xfrm>
              <a:custGeom>
                <a:avLst/>
                <a:gdLst>
                  <a:gd name="T0" fmla="*/ 5 w 98"/>
                  <a:gd name="T1" fmla="*/ 0 h 160"/>
                  <a:gd name="T2" fmla="*/ 5 w 98"/>
                  <a:gd name="T3" fmla="*/ 0 h 160"/>
                  <a:gd name="T4" fmla="*/ 98 w 98"/>
                  <a:gd name="T5" fmla="*/ 0 h 160"/>
                  <a:gd name="T6" fmla="*/ 98 w 98"/>
                  <a:gd name="T7" fmla="*/ 0 h 160"/>
                  <a:gd name="T8" fmla="*/ 81 w 98"/>
                  <a:gd name="T9" fmla="*/ 140 h 160"/>
                  <a:gd name="T10" fmla="*/ 81 w 98"/>
                  <a:gd name="T11" fmla="*/ 140 h 160"/>
                  <a:gd name="T12" fmla="*/ 80 w 98"/>
                  <a:gd name="T13" fmla="*/ 147 h 160"/>
                  <a:gd name="T14" fmla="*/ 74 w 98"/>
                  <a:gd name="T15" fmla="*/ 152 h 160"/>
                  <a:gd name="T16" fmla="*/ 69 w 98"/>
                  <a:gd name="T17" fmla="*/ 157 h 160"/>
                  <a:gd name="T18" fmla="*/ 63 w 98"/>
                  <a:gd name="T19" fmla="*/ 160 h 160"/>
                  <a:gd name="T20" fmla="*/ 63 w 98"/>
                  <a:gd name="T21" fmla="*/ 160 h 160"/>
                  <a:gd name="T22" fmla="*/ 0 w 98"/>
                  <a:gd name="T23" fmla="*/ 103 h 160"/>
                  <a:gd name="T24" fmla="*/ 0 w 98"/>
                  <a:gd name="T25" fmla="*/ 103 h 160"/>
                  <a:gd name="T26" fmla="*/ 5 w 98"/>
                  <a:gd name="T27" fmla="*/ 0 h 160"/>
                  <a:gd name="T28" fmla="*/ 5 w 98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8" h="160">
                    <a:moveTo>
                      <a:pt x="5" y="0"/>
                    </a:moveTo>
                    <a:lnTo>
                      <a:pt x="5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81" y="140"/>
                    </a:lnTo>
                    <a:lnTo>
                      <a:pt x="81" y="140"/>
                    </a:lnTo>
                    <a:lnTo>
                      <a:pt x="80" y="147"/>
                    </a:lnTo>
                    <a:lnTo>
                      <a:pt x="74" y="152"/>
                    </a:lnTo>
                    <a:lnTo>
                      <a:pt x="69" y="157"/>
                    </a:lnTo>
                    <a:lnTo>
                      <a:pt x="63" y="160"/>
                    </a:lnTo>
                    <a:lnTo>
                      <a:pt x="63" y="16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8B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80"/>
              <p:cNvSpPr>
                <a:spLocks/>
              </p:cNvSpPr>
              <p:nvPr/>
            </p:nvSpPr>
            <p:spPr bwMode="auto">
              <a:xfrm>
                <a:off x="3408363" y="5083175"/>
                <a:ext cx="149225" cy="254000"/>
              </a:xfrm>
              <a:custGeom>
                <a:avLst/>
                <a:gdLst>
                  <a:gd name="T0" fmla="*/ 5 w 94"/>
                  <a:gd name="T1" fmla="*/ 0 h 160"/>
                  <a:gd name="T2" fmla="*/ 5 w 94"/>
                  <a:gd name="T3" fmla="*/ 0 h 160"/>
                  <a:gd name="T4" fmla="*/ 94 w 94"/>
                  <a:gd name="T5" fmla="*/ 0 h 160"/>
                  <a:gd name="T6" fmla="*/ 94 w 94"/>
                  <a:gd name="T7" fmla="*/ 0 h 160"/>
                  <a:gd name="T8" fmla="*/ 77 w 94"/>
                  <a:gd name="T9" fmla="*/ 140 h 160"/>
                  <a:gd name="T10" fmla="*/ 77 w 94"/>
                  <a:gd name="T11" fmla="*/ 140 h 160"/>
                  <a:gd name="T12" fmla="*/ 76 w 94"/>
                  <a:gd name="T13" fmla="*/ 147 h 160"/>
                  <a:gd name="T14" fmla="*/ 71 w 94"/>
                  <a:gd name="T15" fmla="*/ 152 h 160"/>
                  <a:gd name="T16" fmla="*/ 66 w 94"/>
                  <a:gd name="T17" fmla="*/ 157 h 160"/>
                  <a:gd name="T18" fmla="*/ 59 w 94"/>
                  <a:gd name="T19" fmla="*/ 160 h 160"/>
                  <a:gd name="T20" fmla="*/ 59 w 94"/>
                  <a:gd name="T21" fmla="*/ 160 h 160"/>
                  <a:gd name="T22" fmla="*/ 0 w 94"/>
                  <a:gd name="T23" fmla="*/ 102 h 160"/>
                  <a:gd name="T24" fmla="*/ 0 w 94"/>
                  <a:gd name="T25" fmla="*/ 102 h 160"/>
                  <a:gd name="T26" fmla="*/ 5 w 94"/>
                  <a:gd name="T27" fmla="*/ 0 h 160"/>
                  <a:gd name="T28" fmla="*/ 5 w 94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160">
                    <a:moveTo>
                      <a:pt x="5" y="0"/>
                    </a:moveTo>
                    <a:lnTo>
                      <a:pt x="5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6" y="147"/>
                    </a:lnTo>
                    <a:lnTo>
                      <a:pt x="71" y="152"/>
                    </a:lnTo>
                    <a:lnTo>
                      <a:pt x="66" y="157"/>
                    </a:lnTo>
                    <a:lnTo>
                      <a:pt x="59" y="160"/>
                    </a:lnTo>
                    <a:lnTo>
                      <a:pt x="59" y="16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81"/>
              <p:cNvSpPr>
                <a:spLocks/>
              </p:cNvSpPr>
              <p:nvPr/>
            </p:nvSpPr>
            <p:spPr bwMode="auto">
              <a:xfrm>
                <a:off x="3414713" y="5083175"/>
                <a:ext cx="142875" cy="254000"/>
              </a:xfrm>
              <a:custGeom>
                <a:avLst/>
                <a:gdLst>
                  <a:gd name="T0" fmla="*/ 5 w 90"/>
                  <a:gd name="T1" fmla="*/ 0 h 160"/>
                  <a:gd name="T2" fmla="*/ 5 w 90"/>
                  <a:gd name="T3" fmla="*/ 0 h 160"/>
                  <a:gd name="T4" fmla="*/ 90 w 90"/>
                  <a:gd name="T5" fmla="*/ 0 h 160"/>
                  <a:gd name="T6" fmla="*/ 90 w 90"/>
                  <a:gd name="T7" fmla="*/ 0 h 160"/>
                  <a:gd name="T8" fmla="*/ 73 w 90"/>
                  <a:gd name="T9" fmla="*/ 140 h 160"/>
                  <a:gd name="T10" fmla="*/ 73 w 90"/>
                  <a:gd name="T11" fmla="*/ 140 h 160"/>
                  <a:gd name="T12" fmla="*/ 72 w 90"/>
                  <a:gd name="T13" fmla="*/ 147 h 160"/>
                  <a:gd name="T14" fmla="*/ 67 w 90"/>
                  <a:gd name="T15" fmla="*/ 152 h 160"/>
                  <a:gd name="T16" fmla="*/ 62 w 90"/>
                  <a:gd name="T17" fmla="*/ 157 h 160"/>
                  <a:gd name="T18" fmla="*/ 55 w 90"/>
                  <a:gd name="T19" fmla="*/ 160 h 160"/>
                  <a:gd name="T20" fmla="*/ 55 w 90"/>
                  <a:gd name="T21" fmla="*/ 160 h 160"/>
                  <a:gd name="T22" fmla="*/ 0 w 90"/>
                  <a:gd name="T23" fmla="*/ 101 h 160"/>
                  <a:gd name="T24" fmla="*/ 0 w 90"/>
                  <a:gd name="T25" fmla="*/ 101 h 160"/>
                  <a:gd name="T26" fmla="*/ 5 w 90"/>
                  <a:gd name="T27" fmla="*/ 0 h 160"/>
                  <a:gd name="T28" fmla="*/ 5 w 90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160">
                    <a:moveTo>
                      <a:pt x="5" y="0"/>
                    </a:moveTo>
                    <a:lnTo>
                      <a:pt x="5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73" y="140"/>
                    </a:lnTo>
                    <a:lnTo>
                      <a:pt x="73" y="140"/>
                    </a:lnTo>
                    <a:lnTo>
                      <a:pt x="72" y="147"/>
                    </a:lnTo>
                    <a:lnTo>
                      <a:pt x="67" y="152"/>
                    </a:lnTo>
                    <a:lnTo>
                      <a:pt x="62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82"/>
              <p:cNvSpPr>
                <a:spLocks/>
              </p:cNvSpPr>
              <p:nvPr/>
            </p:nvSpPr>
            <p:spPr bwMode="auto">
              <a:xfrm>
                <a:off x="3417888" y="5083175"/>
                <a:ext cx="139700" cy="254000"/>
              </a:xfrm>
              <a:custGeom>
                <a:avLst/>
                <a:gdLst>
                  <a:gd name="T0" fmla="*/ 7 w 88"/>
                  <a:gd name="T1" fmla="*/ 0 h 160"/>
                  <a:gd name="T2" fmla="*/ 7 w 88"/>
                  <a:gd name="T3" fmla="*/ 0 h 160"/>
                  <a:gd name="T4" fmla="*/ 88 w 88"/>
                  <a:gd name="T5" fmla="*/ 0 h 160"/>
                  <a:gd name="T6" fmla="*/ 88 w 88"/>
                  <a:gd name="T7" fmla="*/ 0 h 160"/>
                  <a:gd name="T8" fmla="*/ 71 w 88"/>
                  <a:gd name="T9" fmla="*/ 140 h 160"/>
                  <a:gd name="T10" fmla="*/ 71 w 88"/>
                  <a:gd name="T11" fmla="*/ 140 h 160"/>
                  <a:gd name="T12" fmla="*/ 70 w 88"/>
                  <a:gd name="T13" fmla="*/ 147 h 160"/>
                  <a:gd name="T14" fmla="*/ 65 w 88"/>
                  <a:gd name="T15" fmla="*/ 152 h 160"/>
                  <a:gd name="T16" fmla="*/ 60 w 88"/>
                  <a:gd name="T17" fmla="*/ 157 h 160"/>
                  <a:gd name="T18" fmla="*/ 55 w 88"/>
                  <a:gd name="T19" fmla="*/ 160 h 160"/>
                  <a:gd name="T20" fmla="*/ 55 w 88"/>
                  <a:gd name="T21" fmla="*/ 160 h 160"/>
                  <a:gd name="T22" fmla="*/ 0 w 88"/>
                  <a:gd name="T23" fmla="*/ 99 h 160"/>
                  <a:gd name="T24" fmla="*/ 0 w 88"/>
                  <a:gd name="T25" fmla="*/ 99 h 160"/>
                  <a:gd name="T26" fmla="*/ 7 w 88"/>
                  <a:gd name="T27" fmla="*/ 0 h 160"/>
                  <a:gd name="T28" fmla="*/ 7 w 88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60">
                    <a:moveTo>
                      <a:pt x="7" y="0"/>
                    </a:moveTo>
                    <a:lnTo>
                      <a:pt x="7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7"/>
                    </a:lnTo>
                    <a:lnTo>
                      <a:pt x="65" y="152"/>
                    </a:lnTo>
                    <a:lnTo>
                      <a:pt x="60" y="157"/>
                    </a:lnTo>
                    <a:lnTo>
                      <a:pt x="55" y="160"/>
                    </a:lnTo>
                    <a:lnTo>
                      <a:pt x="55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83"/>
              <p:cNvSpPr>
                <a:spLocks/>
              </p:cNvSpPr>
              <p:nvPr/>
            </p:nvSpPr>
            <p:spPr bwMode="auto">
              <a:xfrm>
                <a:off x="3425826" y="5083175"/>
                <a:ext cx="131763" cy="254000"/>
              </a:xfrm>
              <a:custGeom>
                <a:avLst/>
                <a:gdLst>
                  <a:gd name="T0" fmla="*/ 6 w 83"/>
                  <a:gd name="T1" fmla="*/ 0 h 160"/>
                  <a:gd name="T2" fmla="*/ 6 w 83"/>
                  <a:gd name="T3" fmla="*/ 0 h 160"/>
                  <a:gd name="T4" fmla="*/ 83 w 83"/>
                  <a:gd name="T5" fmla="*/ 0 h 160"/>
                  <a:gd name="T6" fmla="*/ 83 w 83"/>
                  <a:gd name="T7" fmla="*/ 0 h 160"/>
                  <a:gd name="T8" fmla="*/ 66 w 83"/>
                  <a:gd name="T9" fmla="*/ 140 h 160"/>
                  <a:gd name="T10" fmla="*/ 66 w 83"/>
                  <a:gd name="T11" fmla="*/ 140 h 160"/>
                  <a:gd name="T12" fmla="*/ 65 w 83"/>
                  <a:gd name="T13" fmla="*/ 147 h 160"/>
                  <a:gd name="T14" fmla="*/ 60 w 83"/>
                  <a:gd name="T15" fmla="*/ 152 h 160"/>
                  <a:gd name="T16" fmla="*/ 55 w 83"/>
                  <a:gd name="T17" fmla="*/ 156 h 160"/>
                  <a:gd name="T18" fmla="*/ 50 w 83"/>
                  <a:gd name="T19" fmla="*/ 160 h 160"/>
                  <a:gd name="T20" fmla="*/ 50 w 83"/>
                  <a:gd name="T21" fmla="*/ 160 h 160"/>
                  <a:gd name="T22" fmla="*/ 0 w 83"/>
                  <a:gd name="T23" fmla="*/ 99 h 160"/>
                  <a:gd name="T24" fmla="*/ 0 w 83"/>
                  <a:gd name="T25" fmla="*/ 99 h 160"/>
                  <a:gd name="T26" fmla="*/ 6 w 83"/>
                  <a:gd name="T27" fmla="*/ 0 h 160"/>
                  <a:gd name="T28" fmla="*/ 6 w 83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160">
                    <a:moveTo>
                      <a:pt x="6" y="0"/>
                    </a:moveTo>
                    <a:lnTo>
                      <a:pt x="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5" y="147"/>
                    </a:lnTo>
                    <a:lnTo>
                      <a:pt x="60" y="152"/>
                    </a:lnTo>
                    <a:lnTo>
                      <a:pt x="55" y="156"/>
                    </a:lnTo>
                    <a:lnTo>
                      <a:pt x="50" y="160"/>
                    </a:lnTo>
                    <a:lnTo>
                      <a:pt x="50" y="160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B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84"/>
              <p:cNvSpPr>
                <a:spLocks/>
              </p:cNvSpPr>
              <p:nvPr/>
            </p:nvSpPr>
            <p:spPr bwMode="auto">
              <a:xfrm>
                <a:off x="3432176" y="5083175"/>
                <a:ext cx="125413" cy="254000"/>
              </a:xfrm>
              <a:custGeom>
                <a:avLst/>
                <a:gdLst>
                  <a:gd name="T0" fmla="*/ 5 w 79"/>
                  <a:gd name="T1" fmla="*/ 0 h 160"/>
                  <a:gd name="T2" fmla="*/ 5 w 79"/>
                  <a:gd name="T3" fmla="*/ 0 h 160"/>
                  <a:gd name="T4" fmla="*/ 79 w 79"/>
                  <a:gd name="T5" fmla="*/ 0 h 160"/>
                  <a:gd name="T6" fmla="*/ 79 w 79"/>
                  <a:gd name="T7" fmla="*/ 0 h 160"/>
                  <a:gd name="T8" fmla="*/ 62 w 79"/>
                  <a:gd name="T9" fmla="*/ 140 h 160"/>
                  <a:gd name="T10" fmla="*/ 62 w 79"/>
                  <a:gd name="T11" fmla="*/ 140 h 160"/>
                  <a:gd name="T12" fmla="*/ 61 w 79"/>
                  <a:gd name="T13" fmla="*/ 147 h 160"/>
                  <a:gd name="T14" fmla="*/ 56 w 79"/>
                  <a:gd name="T15" fmla="*/ 152 h 160"/>
                  <a:gd name="T16" fmla="*/ 51 w 79"/>
                  <a:gd name="T17" fmla="*/ 156 h 160"/>
                  <a:gd name="T18" fmla="*/ 46 w 79"/>
                  <a:gd name="T19" fmla="*/ 160 h 160"/>
                  <a:gd name="T20" fmla="*/ 46 w 79"/>
                  <a:gd name="T21" fmla="*/ 160 h 160"/>
                  <a:gd name="T22" fmla="*/ 0 w 79"/>
                  <a:gd name="T23" fmla="*/ 98 h 160"/>
                  <a:gd name="T24" fmla="*/ 0 w 79"/>
                  <a:gd name="T25" fmla="*/ 98 h 160"/>
                  <a:gd name="T26" fmla="*/ 5 w 79"/>
                  <a:gd name="T27" fmla="*/ 0 h 160"/>
                  <a:gd name="T28" fmla="*/ 5 w 79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" h="160">
                    <a:moveTo>
                      <a:pt x="5" y="0"/>
                    </a:moveTo>
                    <a:lnTo>
                      <a:pt x="5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1" y="147"/>
                    </a:lnTo>
                    <a:lnTo>
                      <a:pt x="56" y="152"/>
                    </a:lnTo>
                    <a:lnTo>
                      <a:pt x="51" y="156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BB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85"/>
              <p:cNvSpPr>
                <a:spLocks/>
              </p:cNvSpPr>
              <p:nvPr/>
            </p:nvSpPr>
            <p:spPr bwMode="auto">
              <a:xfrm>
                <a:off x="3438526" y="5083175"/>
                <a:ext cx="119063" cy="254000"/>
              </a:xfrm>
              <a:custGeom>
                <a:avLst/>
                <a:gdLst>
                  <a:gd name="T0" fmla="*/ 5 w 75"/>
                  <a:gd name="T1" fmla="*/ 0 h 160"/>
                  <a:gd name="T2" fmla="*/ 5 w 75"/>
                  <a:gd name="T3" fmla="*/ 0 h 160"/>
                  <a:gd name="T4" fmla="*/ 75 w 75"/>
                  <a:gd name="T5" fmla="*/ 0 h 160"/>
                  <a:gd name="T6" fmla="*/ 75 w 75"/>
                  <a:gd name="T7" fmla="*/ 0 h 160"/>
                  <a:gd name="T8" fmla="*/ 58 w 75"/>
                  <a:gd name="T9" fmla="*/ 140 h 160"/>
                  <a:gd name="T10" fmla="*/ 58 w 75"/>
                  <a:gd name="T11" fmla="*/ 140 h 160"/>
                  <a:gd name="T12" fmla="*/ 57 w 75"/>
                  <a:gd name="T13" fmla="*/ 147 h 160"/>
                  <a:gd name="T14" fmla="*/ 52 w 75"/>
                  <a:gd name="T15" fmla="*/ 152 h 160"/>
                  <a:gd name="T16" fmla="*/ 48 w 75"/>
                  <a:gd name="T17" fmla="*/ 156 h 160"/>
                  <a:gd name="T18" fmla="*/ 43 w 75"/>
                  <a:gd name="T19" fmla="*/ 160 h 160"/>
                  <a:gd name="T20" fmla="*/ 43 w 75"/>
                  <a:gd name="T21" fmla="*/ 160 h 160"/>
                  <a:gd name="T22" fmla="*/ 0 w 75"/>
                  <a:gd name="T23" fmla="*/ 96 h 160"/>
                  <a:gd name="T24" fmla="*/ 0 w 75"/>
                  <a:gd name="T25" fmla="*/ 96 h 160"/>
                  <a:gd name="T26" fmla="*/ 5 w 75"/>
                  <a:gd name="T27" fmla="*/ 0 h 160"/>
                  <a:gd name="T28" fmla="*/ 5 w 75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160">
                    <a:moveTo>
                      <a:pt x="5" y="0"/>
                    </a:moveTo>
                    <a:lnTo>
                      <a:pt x="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57" y="147"/>
                    </a:lnTo>
                    <a:lnTo>
                      <a:pt x="52" y="152"/>
                    </a:lnTo>
                    <a:lnTo>
                      <a:pt x="48" y="156"/>
                    </a:lnTo>
                    <a:lnTo>
                      <a:pt x="43" y="160"/>
                    </a:lnTo>
                    <a:lnTo>
                      <a:pt x="43" y="16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86"/>
              <p:cNvSpPr>
                <a:spLocks/>
              </p:cNvSpPr>
              <p:nvPr/>
            </p:nvSpPr>
            <p:spPr bwMode="auto">
              <a:xfrm>
                <a:off x="3444876" y="5083175"/>
                <a:ext cx="112713" cy="254000"/>
              </a:xfrm>
              <a:custGeom>
                <a:avLst/>
                <a:gdLst>
                  <a:gd name="T0" fmla="*/ 5 w 71"/>
                  <a:gd name="T1" fmla="*/ 0 h 160"/>
                  <a:gd name="T2" fmla="*/ 5 w 71"/>
                  <a:gd name="T3" fmla="*/ 0 h 160"/>
                  <a:gd name="T4" fmla="*/ 71 w 71"/>
                  <a:gd name="T5" fmla="*/ 0 h 160"/>
                  <a:gd name="T6" fmla="*/ 71 w 71"/>
                  <a:gd name="T7" fmla="*/ 0 h 160"/>
                  <a:gd name="T8" fmla="*/ 54 w 71"/>
                  <a:gd name="T9" fmla="*/ 140 h 160"/>
                  <a:gd name="T10" fmla="*/ 54 w 71"/>
                  <a:gd name="T11" fmla="*/ 140 h 160"/>
                  <a:gd name="T12" fmla="*/ 53 w 71"/>
                  <a:gd name="T13" fmla="*/ 147 h 160"/>
                  <a:gd name="T14" fmla="*/ 48 w 71"/>
                  <a:gd name="T15" fmla="*/ 152 h 160"/>
                  <a:gd name="T16" fmla="*/ 44 w 71"/>
                  <a:gd name="T17" fmla="*/ 156 h 160"/>
                  <a:gd name="T18" fmla="*/ 39 w 71"/>
                  <a:gd name="T19" fmla="*/ 160 h 160"/>
                  <a:gd name="T20" fmla="*/ 39 w 71"/>
                  <a:gd name="T21" fmla="*/ 160 h 160"/>
                  <a:gd name="T22" fmla="*/ 0 w 71"/>
                  <a:gd name="T23" fmla="*/ 95 h 160"/>
                  <a:gd name="T24" fmla="*/ 0 w 71"/>
                  <a:gd name="T25" fmla="*/ 95 h 160"/>
                  <a:gd name="T26" fmla="*/ 5 w 71"/>
                  <a:gd name="T27" fmla="*/ 0 h 160"/>
                  <a:gd name="T28" fmla="*/ 5 w 71"/>
                  <a:gd name="T2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160">
                    <a:moveTo>
                      <a:pt x="5" y="0"/>
                    </a:moveTo>
                    <a:lnTo>
                      <a:pt x="5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3" y="147"/>
                    </a:lnTo>
                    <a:lnTo>
                      <a:pt x="48" y="152"/>
                    </a:lnTo>
                    <a:lnTo>
                      <a:pt x="44" y="156"/>
                    </a:lnTo>
                    <a:lnTo>
                      <a:pt x="39" y="160"/>
                    </a:lnTo>
                    <a:lnTo>
                      <a:pt x="39" y="160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87"/>
              <p:cNvSpPr>
                <a:spLocks/>
              </p:cNvSpPr>
              <p:nvPr/>
            </p:nvSpPr>
            <p:spPr bwMode="auto">
              <a:xfrm>
                <a:off x="3448051" y="5083175"/>
                <a:ext cx="109538" cy="252413"/>
              </a:xfrm>
              <a:custGeom>
                <a:avLst/>
                <a:gdLst>
                  <a:gd name="T0" fmla="*/ 7 w 69"/>
                  <a:gd name="T1" fmla="*/ 0 h 159"/>
                  <a:gd name="T2" fmla="*/ 7 w 69"/>
                  <a:gd name="T3" fmla="*/ 0 h 159"/>
                  <a:gd name="T4" fmla="*/ 69 w 69"/>
                  <a:gd name="T5" fmla="*/ 0 h 159"/>
                  <a:gd name="T6" fmla="*/ 69 w 69"/>
                  <a:gd name="T7" fmla="*/ 0 h 159"/>
                  <a:gd name="T8" fmla="*/ 52 w 69"/>
                  <a:gd name="T9" fmla="*/ 140 h 159"/>
                  <a:gd name="T10" fmla="*/ 52 w 69"/>
                  <a:gd name="T11" fmla="*/ 140 h 159"/>
                  <a:gd name="T12" fmla="*/ 51 w 69"/>
                  <a:gd name="T13" fmla="*/ 147 h 159"/>
                  <a:gd name="T14" fmla="*/ 46 w 69"/>
                  <a:gd name="T15" fmla="*/ 152 h 159"/>
                  <a:gd name="T16" fmla="*/ 42 w 69"/>
                  <a:gd name="T17" fmla="*/ 156 h 159"/>
                  <a:gd name="T18" fmla="*/ 37 w 69"/>
                  <a:gd name="T19" fmla="*/ 159 h 159"/>
                  <a:gd name="T20" fmla="*/ 37 w 69"/>
                  <a:gd name="T21" fmla="*/ 159 h 159"/>
                  <a:gd name="T22" fmla="*/ 0 w 69"/>
                  <a:gd name="T23" fmla="*/ 94 h 159"/>
                  <a:gd name="T24" fmla="*/ 0 w 69"/>
                  <a:gd name="T25" fmla="*/ 94 h 159"/>
                  <a:gd name="T26" fmla="*/ 7 w 69"/>
                  <a:gd name="T27" fmla="*/ 0 h 159"/>
                  <a:gd name="T28" fmla="*/ 7 w 69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" h="159">
                    <a:moveTo>
                      <a:pt x="7" y="0"/>
                    </a:moveTo>
                    <a:lnTo>
                      <a:pt x="7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1" y="147"/>
                    </a:lnTo>
                    <a:lnTo>
                      <a:pt x="46" y="152"/>
                    </a:lnTo>
                    <a:lnTo>
                      <a:pt x="42" y="156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D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88"/>
              <p:cNvSpPr>
                <a:spLocks/>
              </p:cNvSpPr>
              <p:nvPr/>
            </p:nvSpPr>
            <p:spPr bwMode="auto">
              <a:xfrm>
                <a:off x="3454401" y="5083175"/>
                <a:ext cx="103188" cy="252413"/>
              </a:xfrm>
              <a:custGeom>
                <a:avLst/>
                <a:gdLst>
                  <a:gd name="T0" fmla="*/ 7 w 65"/>
                  <a:gd name="T1" fmla="*/ 0 h 159"/>
                  <a:gd name="T2" fmla="*/ 7 w 65"/>
                  <a:gd name="T3" fmla="*/ 0 h 159"/>
                  <a:gd name="T4" fmla="*/ 65 w 65"/>
                  <a:gd name="T5" fmla="*/ 0 h 159"/>
                  <a:gd name="T6" fmla="*/ 65 w 65"/>
                  <a:gd name="T7" fmla="*/ 0 h 159"/>
                  <a:gd name="T8" fmla="*/ 48 w 65"/>
                  <a:gd name="T9" fmla="*/ 140 h 159"/>
                  <a:gd name="T10" fmla="*/ 48 w 65"/>
                  <a:gd name="T11" fmla="*/ 140 h 159"/>
                  <a:gd name="T12" fmla="*/ 47 w 65"/>
                  <a:gd name="T13" fmla="*/ 147 h 159"/>
                  <a:gd name="T14" fmla="*/ 42 w 65"/>
                  <a:gd name="T15" fmla="*/ 152 h 159"/>
                  <a:gd name="T16" fmla="*/ 38 w 65"/>
                  <a:gd name="T17" fmla="*/ 156 h 159"/>
                  <a:gd name="T18" fmla="*/ 33 w 65"/>
                  <a:gd name="T19" fmla="*/ 159 h 159"/>
                  <a:gd name="T20" fmla="*/ 33 w 65"/>
                  <a:gd name="T21" fmla="*/ 159 h 159"/>
                  <a:gd name="T22" fmla="*/ 0 w 65"/>
                  <a:gd name="T23" fmla="*/ 92 h 159"/>
                  <a:gd name="T24" fmla="*/ 0 w 65"/>
                  <a:gd name="T25" fmla="*/ 92 h 159"/>
                  <a:gd name="T26" fmla="*/ 7 w 65"/>
                  <a:gd name="T27" fmla="*/ 0 h 159"/>
                  <a:gd name="T28" fmla="*/ 7 w 65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159">
                    <a:moveTo>
                      <a:pt x="7" y="0"/>
                    </a:moveTo>
                    <a:lnTo>
                      <a:pt x="7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48" y="140"/>
                    </a:lnTo>
                    <a:lnTo>
                      <a:pt x="48" y="140"/>
                    </a:lnTo>
                    <a:lnTo>
                      <a:pt x="47" y="147"/>
                    </a:lnTo>
                    <a:lnTo>
                      <a:pt x="42" y="152"/>
                    </a:lnTo>
                    <a:lnTo>
                      <a:pt x="38" y="156"/>
                    </a:lnTo>
                    <a:lnTo>
                      <a:pt x="33" y="159"/>
                    </a:lnTo>
                    <a:lnTo>
                      <a:pt x="33" y="159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BE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89"/>
              <p:cNvSpPr>
                <a:spLocks/>
              </p:cNvSpPr>
              <p:nvPr/>
            </p:nvSpPr>
            <p:spPr bwMode="auto">
              <a:xfrm>
                <a:off x="3462338" y="5083175"/>
                <a:ext cx="95250" cy="252413"/>
              </a:xfrm>
              <a:custGeom>
                <a:avLst/>
                <a:gdLst>
                  <a:gd name="T0" fmla="*/ 6 w 60"/>
                  <a:gd name="T1" fmla="*/ 0 h 159"/>
                  <a:gd name="T2" fmla="*/ 6 w 60"/>
                  <a:gd name="T3" fmla="*/ 0 h 159"/>
                  <a:gd name="T4" fmla="*/ 60 w 60"/>
                  <a:gd name="T5" fmla="*/ 0 h 159"/>
                  <a:gd name="T6" fmla="*/ 60 w 60"/>
                  <a:gd name="T7" fmla="*/ 0 h 159"/>
                  <a:gd name="T8" fmla="*/ 43 w 60"/>
                  <a:gd name="T9" fmla="*/ 140 h 159"/>
                  <a:gd name="T10" fmla="*/ 43 w 60"/>
                  <a:gd name="T11" fmla="*/ 140 h 159"/>
                  <a:gd name="T12" fmla="*/ 42 w 60"/>
                  <a:gd name="T13" fmla="*/ 147 h 159"/>
                  <a:gd name="T14" fmla="*/ 39 w 60"/>
                  <a:gd name="T15" fmla="*/ 151 h 159"/>
                  <a:gd name="T16" fmla="*/ 33 w 60"/>
                  <a:gd name="T17" fmla="*/ 156 h 159"/>
                  <a:gd name="T18" fmla="*/ 29 w 60"/>
                  <a:gd name="T19" fmla="*/ 159 h 159"/>
                  <a:gd name="T20" fmla="*/ 29 w 60"/>
                  <a:gd name="T21" fmla="*/ 159 h 159"/>
                  <a:gd name="T22" fmla="*/ 0 w 60"/>
                  <a:gd name="T23" fmla="*/ 91 h 159"/>
                  <a:gd name="T24" fmla="*/ 0 w 60"/>
                  <a:gd name="T25" fmla="*/ 91 h 159"/>
                  <a:gd name="T26" fmla="*/ 6 w 60"/>
                  <a:gd name="T27" fmla="*/ 0 h 159"/>
                  <a:gd name="T28" fmla="*/ 6 w 60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59">
                    <a:moveTo>
                      <a:pt x="6" y="0"/>
                    </a:moveTo>
                    <a:lnTo>
                      <a:pt x="6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3" y="140"/>
                    </a:lnTo>
                    <a:lnTo>
                      <a:pt x="43" y="140"/>
                    </a:lnTo>
                    <a:lnTo>
                      <a:pt x="42" y="147"/>
                    </a:lnTo>
                    <a:lnTo>
                      <a:pt x="39" y="151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29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B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90"/>
              <p:cNvSpPr>
                <a:spLocks/>
              </p:cNvSpPr>
              <p:nvPr/>
            </p:nvSpPr>
            <p:spPr bwMode="auto">
              <a:xfrm>
                <a:off x="3468688" y="5083175"/>
                <a:ext cx="88900" cy="252413"/>
              </a:xfrm>
              <a:custGeom>
                <a:avLst/>
                <a:gdLst>
                  <a:gd name="T0" fmla="*/ 6 w 56"/>
                  <a:gd name="T1" fmla="*/ 0 h 159"/>
                  <a:gd name="T2" fmla="*/ 6 w 56"/>
                  <a:gd name="T3" fmla="*/ 0 h 159"/>
                  <a:gd name="T4" fmla="*/ 56 w 56"/>
                  <a:gd name="T5" fmla="*/ 0 h 159"/>
                  <a:gd name="T6" fmla="*/ 56 w 56"/>
                  <a:gd name="T7" fmla="*/ 0 h 159"/>
                  <a:gd name="T8" fmla="*/ 39 w 56"/>
                  <a:gd name="T9" fmla="*/ 140 h 159"/>
                  <a:gd name="T10" fmla="*/ 39 w 56"/>
                  <a:gd name="T11" fmla="*/ 140 h 159"/>
                  <a:gd name="T12" fmla="*/ 38 w 56"/>
                  <a:gd name="T13" fmla="*/ 147 h 159"/>
                  <a:gd name="T14" fmla="*/ 35 w 56"/>
                  <a:gd name="T15" fmla="*/ 151 h 159"/>
                  <a:gd name="T16" fmla="*/ 29 w 56"/>
                  <a:gd name="T17" fmla="*/ 156 h 159"/>
                  <a:gd name="T18" fmla="*/ 25 w 56"/>
                  <a:gd name="T19" fmla="*/ 159 h 159"/>
                  <a:gd name="T20" fmla="*/ 25 w 56"/>
                  <a:gd name="T21" fmla="*/ 159 h 159"/>
                  <a:gd name="T22" fmla="*/ 0 w 56"/>
                  <a:gd name="T23" fmla="*/ 91 h 159"/>
                  <a:gd name="T24" fmla="*/ 0 w 56"/>
                  <a:gd name="T25" fmla="*/ 91 h 159"/>
                  <a:gd name="T26" fmla="*/ 6 w 56"/>
                  <a:gd name="T27" fmla="*/ 0 h 159"/>
                  <a:gd name="T28" fmla="*/ 6 w 56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159">
                    <a:moveTo>
                      <a:pt x="6" y="0"/>
                    </a:moveTo>
                    <a:lnTo>
                      <a:pt x="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39" y="140"/>
                    </a:lnTo>
                    <a:lnTo>
                      <a:pt x="39" y="140"/>
                    </a:lnTo>
                    <a:lnTo>
                      <a:pt x="38" y="147"/>
                    </a:lnTo>
                    <a:lnTo>
                      <a:pt x="35" y="151"/>
                    </a:lnTo>
                    <a:lnTo>
                      <a:pt x="29" y="156"/>
                    </a:lnTo>
                    <a:lnTo>
                      <a:pt x="25" y="159"/>
                    </a:lnTo>
                    <a:lnTo>
                      <a:pt x="25" y="15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91"/>
              <p:cNvSpPr>
                <a:spLocks/>
              </p:cNvSpPr>
              <p:nvPr/>
            </p:nvSpPr>
            <p:spPr bwMode="auto">
              <a:xfrm>
                <a:off x="3471863" y="5083175"/>
                <a:ext cx="85725" cy="252413"/>
              </a:xfrm>
              <a:custGeom>
                <a:avLst/>
                <a:gdLst>
                  <a:gd name="T0" fmla="*/ 7 w 54"/>
                  <a:gd name="T1" fmla="*/ 0 h 159"/>
                  <a:gd name="T2" fmla="*/ 7 w 54"/>
                  <a:gd name="T3" fmla="*/ 0 h 159"/>
                  <a:gd name="T4" fmla="*/ 54 w 54"/>
                  <a:gd name="T5" fmla="*/ 0 h 159"/>
                  <a:gd name="T6" fmla="*/ 54 w 54"/>
                  <a:gd name="T7" fmla="*/ 0 h 159"/>
                  <a:gd name="T8" fmla="*/ 37 w 54"/>
                  <a:gd name="T9" fmla="*/ 140 h 159"/>
                  <a:gd name="T10" fmla="*/ 37 w 54"/>
                  <a:gd name="T11" fmla="*/ 140 h 159"/>
                  <a:gd name="T12" fmla="*/ 36 w 54"/>
                  <a:gd name="T13" fmla="*/ 145 h 159"/>
                  <a:gd name="T14" fmla="*/ 33 w 54"/>
                  <a:gd name="T15" fmla="*/ 151 h 159"/>
                  <a:gd name="T16" fmla="*/ 29 w 54"/>
                  <a:gd name="T17" fmla="*/ 155 h 159"/>
                  <a:gd name="T18" fmla="*/ 23 w 54"/>
                  <a:gd name="T19" fmla="*/ 159 h 159"/>
                  <a:gd name="T20" fmla="*/ 23 w 54"/>
                  <a:gd name="T21" fmla="*/ 159 h 159"/>
                  <a:gd name="T22" fmla="*/ 0 w 54"/>
                  <a:gd name="T23" fmla="*/ 90 h 159"/>
                  <a:gd name="T24" fmla="*/ 0 w 54"/>
                  <a:gd name="T25" fmla="*/ 90 h 159"/>
                  <a:gd name="T26" fmla="*/ 7 w 54"/>
                  <a:gd name="T27" fmla="*/ 0 h 159"/>
                  <a:gd name="T28" fmla="*/ 7 w 54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159">
                    <a:moveTo>
                      <a:pt x="7" y="0"/>
                    </a:moveTo>
                    <a:lnTo>
                      <a:pt x="7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7" y="140"/>
                    </a:lnTo>
                    <a:lnTo>
                      <a:pt x="37" y="140"/>
                    </a:lnTo>
                    <a:lnTo>
                      <a:pt x="36" y="145"/>
                    </a:lnTo>
                    <a:lnTo>
                      <a:pt x="33" y="151"/>
                    </a:lnTo>
                    <a:lnTo>
                      <a:pt x="29" y="155"/>
                    </a:lnTo>
                    <a:lnTo>
                      <a:pt x="23" y="159"/>
                    </a:lnTo>
                    <a:lnTo>
                      <a:pt x="23" y="159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B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92"/>
              <p:cNvSpPr>
                <a:spLocks/>
              </p:cNvSpPr>
              <p:nvPr/>
            </p:nvSpPr>
            <p:spPr bwMode="auto">
              <a:xfrm>
                <a:off x="3478213" y="5083175"/>
                <a:ext cx="79375" cy="252413"/>
              </a:xfrm>
              <a:custGeom>
                <a:avLst/>
                <a:gdLst>
                  <a:gd name="T0" fmla="*/ 7 w 50"/>
                  <a:gd name="T1" fmla="*/ 0 h 159"/>
                  <a:gd name="T2" fmla="*/ 7 w 50"/>
                  <a:gd name="T3" fmla="*/ 0 h 159"/>
                  <a:gd name="T4" fmla="*/ 50 w 50"/>
                  <a:gd name="T5" fmla="*/ 0 h 159"/>
                  <a:gd name="T6" fmla="*/ 50 w 50"/>
                  <a:gd name="T7" fmla="*/ 0 h 159"/>
                  <a:gd name="T8" fmla="*/ 33 w 50"/>
                  <a:gd name="T9" fmla="*/ 140 h 159"/>
                  <a:gd name="T10" fmla="*/ 33 w 50"/>
                  <a:gd name="T11" fmla="*/ 140 h 159"/>
                  <a:gd name="T12" fmla="*/ 32 w 50"/>
                  <a:gd name="T13" fmla="*/ 145 h 159"/>
                  <a:gd name="T14" fmla="*/ 29 w 50"/>
                  <a:gd name="T15" fmla="*/ 151 h 159"/>
                  <a:gd name="T16" fmla="*/ 25 w 50"/>
                  <a:gd name="T17" fmla="*/ 155 h 159"/>
                  <a:gd name="T18" fmla="*/ 19 w 50"/>
                  <a:gd name="T19" fmla="*/ 159 h 159"/>
                  <a:gd name="T20" fmla="*/ 19 w 50"/>
                  <a:gd name="T21" fmla="*/ 159 h 159"/>
                  <a:gd name="T22" fmla="*/ 0 w 50"/>
                  <a:gd name="T23" fmla="*/ 88 h 159"/>
                  <a:gd name="T24" fmla="*/ 0 w 50"/>
                  <a:gd name="T25" fmla="*/ 88 h 159"/>
                  <a:gd name="T26" fmla="*/ 7 w 50"/>
                  <a:gd name="T27" fmla="*/ 0 h 159"/>
                  <a:gd name="T28" fmla="*/ 7 w 50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159">
                    <a:moveTo>
                      <a:pt x="7" y="0"/>
                    </a:moveTo>
                    <a:lnTo>
                      <a:pt x="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2" y="145"/>
                    </a:lnTo>
                    <a:lnTo>
                      <a:pt x="29" y="151"/>
                    </a:lnTo>
                    <a:lnTo>
                      <a:pt x="25" y="155"/>
                    </a:lnTo>
                    <a:lnTo>
                      <a:pt x="19" y="159"/>
                    </a:lnTo>
                    <a:lnTo>
                      <a:pt x="19" y="159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93"/>
              <p:cNvSpPr>
                <a:spLocks/>
              </p:cNvSpPr>
              <p:nvPr/>
            </p:nvSpPr>
            <p:spPr bwMode="auto">
              <a:xfrm>
                <a:off x="3484563" y="5083175"/>
                <a:ext cx="73025" cy="252413"/>
              </a:xfrm>
              <a:custGeom>
                <a:avLst/>
                <a:gdLst>
                  <a:gd name="T0" fmla="*/ 7 w 46"/>
                  <a:gd name="T1" fmla="*/ 0 h 159"/>
                  <a:gd name="T2" fmla="*/ 7 w 46"/>
                  <a:gd name="T3" fmla="*/ 0 h 159"/>
                  <a:gd name="T4" fmla="*/ 46 w 46"/>
                  <a:gd name="T5" fmla="*/ 0 h 159"/>
                  <a:gd name="T6" fmla="*/ 46 w 46"/>
                  <a:gd name="T7" fmla="*/ 0 h 159"/>
                  <a:gd name="T8" fmla="*/ 29 w 46"/>
                  <a:gd name="T9" fmla="*/ 140 h 159"/>
                  <a:gd name="T10" fmla="*/ 29 w 46"/>
                  <a:gd name="T11" fmla="*/ 140 h 159"/>
                  <a:gd name="T12" fmla="*/ 28 w 46"/>
                  <a:gd name="T13" fmla="*/ 145 h 159"/>
                  <a:gd name="T14" fmla="*/ 25 w 46"/>
                  <a:gd name="T15" fmla="*/ 151 h 159"/>
                  <a:gd name="T16" fmla="*/ 21 w 46"/>
                  <a:gd name="T17" fmla="*/ 155 h 159"/>
                  <a:gd name="T18" fmla="*/ 17 w 46"/>
                  <a:gd name="T19" fmla="*/ 159 h 159"/>
                  <a:gd name="T20" fmla="*/ 17 w 46"/>
                  <a:gd name="T21" fmla="*/ 159 h 159"/>
                  <a:gd name="T22" fmla="*/ 0 w 46"/>
                  <a:gd name="T23" fmla="*/ 87 h 159"/>
                  <a:gd name="T24" fmla="*/ 0 w 46"/>
                  <a:gd name="T25" fmla="*/ 87 h 159"/>
                  <a:gd name="T26" fmla="*/ 7 w 46"/>
                  <a:gd name="T27" fmla="*/ 0 h 159"/>
                  <a:gd name="T28" fmla="*/ 7 w 46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159">
                    <a:moveTo>
                      <a:pt x="7" y="0"/>
                    </a:moveTo>
                    <a:lnTo>
                      <a:pt x="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8" y="145"/>
                    </a:lnTo>
                    <a:lnTo>
                      <a:pt x="25" y="151"/>
                    </a:lnTo>
                    <a:lnTo>
                      <a:pt x="21" y="155"/>
                    </a:lnTo>
                    <a:lnTo>
                      <a:pt x="17" y="159"/>
                    </a:lnTo>
                    <a:lnTo>
                      <a:pt x="17" y="15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1C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94"/>
              <p:cNvSpPr>
                <a:spLocks/>
              </p:cNvSpPr>
              <p:nvPr/>
            </p:nvSpPr>
            <p:spPr bwMode="auto">
              <a:xfrm>
                <a:off x="3492501" y="5083175"/>
                <a:ext cx="65088" cy="252413"/>
              </a:xfrm>
              <a:custGeom>
                <a:avLst/>
                <a:gdLst>
                  <a:gd name="T0" fmla="*/ 6 w 41"/>
                  <a:gd name="T1" fmla="*/ 0 h 159"/>
                  <a:gd name="T2" fmla="*/ 6 w 41"/>
                  <a:gd name="T3" fmla="*/ 0 h 159"/>
                  <a:gd name="T4" fmla="*/ 41 w 41"/>
                  <a:gd name="T5" fmla="*/ 0 h 159"/>
                  <a:gd name="T6" fmla="*/ 41 w 41"/>
                  <a:gd name="T7" fmla="*/ 0 h 159"/>
                  <a:gd name="T8" fmla="*/ 24 w 41"/>
                  <a:gd name="T9" fmla="*/ 140 h 159"/>
                  <a:gd name="T10" fmla="*/ 24 w 41"/>
                  <a:gd name="T11" fmla="*/ 140 h 159"/>
                  <a:gd name="T12" fmla="*/ 23 w 41"/>
                  <a:gd name="T13" fmla="*/ 145 h 159"/>
                  <a:gd name="T14" fmla="*/ 20 w 41"/>
                  <a:gd name="T15" fmla="*/ 151 h 159"/>
                  <a:gd name="T16" fmla="*/ 16 w 41"/>
                  <a:gd name="T17" fmla="*/ 155 h 159"/>
                  <a:gd name="T18" fmla="*/ 12 w 41"/>
                  <a:gd name="T19" fmla="*/ 159 h 159"/>
                  <a:gd name="T20" fmla="*/ 12 w 41"/>
                  <a:gd name="T21" fmla="*/ 159 h 159"/>
                  <a:gd name="T22" fmla="*/ 0 w 41"/>
                  <a:gd name="T23" fmla="*/ 86 h 159"/>
                  <a:gd name="T24" fmla="*/ 0 w 41"/>
                  <a:gd name="T25" fmla="*/ 86 h 159"/>
                  <a:gd name="T26" fmla="*/ 6 w 41"/>
                  <a:gd name="T27" fmla="*/ 0 h 159"/>
                  <a:gd name="T28" fmla="*/ 6 w 41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159">
                    <a:moveTo>
                      <a:pt x="6" y="0"/>
                    </a:moveTo>
                    <a:lnTo>
                      <a:pt x="6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4" y="140"/>
                    </a:lnTo>
                    <a:lnTo>
                      <a:pt x="24" y="140"/>
                    </a:lnTo>
                    <a:lnTo>
                      <a:pt x="23" y="145"/>
                    </a:lnTo>
                    <a:lnTo>
                      <a:pt x="20" y="151"/>
                    </a:lnTo>
                    <a:lnTo>
                      <a:pt x="16" y="155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1C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95"/>
              <p:cNvSpPr>
                <a:spLocks/>
              </p:cNvSpPr>
              <p:nvPr/>
            </p:nvSpPr>
            <p:spPr bwMode="auto">
              <a:xfrm>
                <a:off x="3495676" y="5083175"/>
                <a:ext cx="61913" cy="252413"/>
              </a:xfrm>
              <a:custGeom>
                <a:avLst/>
                <a:gdLst>
                  <a:gd name="T0" fmla="*/ 8 w 39"/>
                  <a:gd name="T1" fmla="*/ 0 h 159"/>
                  <a:gd name="T2" fmla="*/ 8 w 39"/>
                  <a:gd name="T3" fmla="*/ 0 h 159"/>
                  <a:gd name="T4" fmla="*/ 39 w 39"/>
                  <a:gd name="T5" fmla="*/ 0 h 159"/>
                  <a:gd name="T6" fmla="*/ 39 w 39"/>
                  <a:gd name="T7" fmla="*/ 0 h 159"/>
                  <a:gd name="T8" fmla="*/ 22 w 39"/>
                  <a:gd name="T9" fmla="*/ 140 h 159"/>
                  <a:gd name="T10" fmla="*/ 22 w 39"/>
                  <a:gd name="T11" fmla="*/ 140 h 159"/>
                  <a:gd name="T12" fmla="*/ 21 w 39"/>
                  <a:gd name="T13" fmla="*/ 145 h 159"/>
                  <a:gd name="T14" fmla="*/ 18 w 39"/>
                  <a:gd name="T15" fmla="*/ 151 h 159"/>
                  <a:gd name="T16" fmla="*/ 14 w 39"/>
                  <a:gd name="T17" fmla="*/ 155 h 159"/>
                  <a:gd name="T18" fmla="*/ 10 w 39"/>
                  <a:gd name="T19" fmla="*/ 159 h 159"/>
                  <a:gd name="T20" fmla="*/ 10 w 39"/>
                  <a:gd name="T21" fmla="*/ 159 h 159"/>
                  <a:gd name="T22" fmla="*/ 0 w 39"/>
                  <a:gd name="T23" fmla="*/ 84 h 159"/>
                  <a:gd name="T24" fmla="*/ 0 w 39"/>
                  <a:gd name="T25" fmla="*/ 84 h 159"/>
                  <a:gd name="T26" fmla="*/ 8 w 39"/>
                  <a:gd name="T27" fmla="*/ 0 h 159"/>
                  <a:gd name="T28" fmla="*/ 8 w 39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159">
                    <a:moveTo>
                      <a:pt x="8" y="0"/>
                    </a:moveTo>
                    <a:lnTo>
                      <a:pt x="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2" y="140"/>
                    </a:lnTo>
                    <a:lnTo>
                      <a:pt x="22" y="140"/>
                    </a:lnTo>
                    <a:lnTo>
                      <a:pt x="21" y="145"/>
                    </a:lnTo>
                    <a:lnTo>
                      <a:pt x="18" y="151"/>
                    </a:lnTo>
                    <a:lnTo>
                      <a:pt x="14" y="155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2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96"/>
              <p:cNvSpPr>
                <a:spLocks/>
              </p:cNvSpPr>
              <p:nvPr/>
            </p:nvSpPr>
            <p:spPr bwMode="auto">
              <a:xfrm>
                <a:off x="3502026" y="5083175"/>
                <a:ext cx="55563" cy="252413"/>
              </a:xfrm>
              <a:custGeom>
                <a:avLst/>
                <a:gdLst>
                  <a:gd name="T0" fmla="*/ 8 w 35"/>
                  <a:gd name="T1" fmla="*/ 0 h 159"/>
                  <a:gd name="T2" fmla="*/ 8 w 35"/>
                  <a:gd name="T3" fmla="*/ 0 h 159"/>
                  <a:gd name="T4" fmla="*/ 35 w 35"/>
                  <a:gd name="T5" fmla="*/ 0 h 159"/>
                  <a:gd name="T6" fmla="*/ 35 w 35"/>
                  <a:gd name="T7" fmla="*/ 0 h 159"/>
                  <a:gd name="T8" fmla="*/ 18 w 35"/>
                  <a:gd name="T9" fmla="*/ 140 h 159"/>
                  <a:gd name="T10" fmla="*/ 18 w 35"/>
                  <a:gd name="T11" fmla="*/ 140 h 159"/>
                  <a:gd name="T12" fmla="*/ 17 w 35"/>
                  <a:gd name="T13" fmla="*/ 145 h 159"/>
                  <a:gd name="T14" fmla="*/ 14 w 35"/>
                  <a:gd name="T15" fmla="*/ 151 h 159"/>
                  <a:gd name="T16" fmla="*/ 11 w 35"/>
                  <a:gd name="T17" fmla="*/ 155 h 159"/>
                  <a:gd name="T18" fmla="*/ 7 w 35"/>
                  <a:gd name="T19" fmla="*/ 159 h 159"/>
                  <a:gd name="T20" fmla="*/ 7 w 35"/>
                  <a:gd name="T21" fmla="*/ 159 h 159"/>
                  <a:gd name="T22" fmla="*/ 0 w 35"/>
                  <a:gd name="T23" fmla="*/ 84 h 159"/>
                  <a:gd name="T24" fmla="*/ 0 w 35"/>
                  <a:gd name="T25" fmla="*/ 84 h 159"/>
                  <a:gd name="T26" fmla="*/ 8 w 35"/>
                  <a:gd name="T27" fmla="*/ 0 h 159"/>
                  <a:gd name="T28" fmla="*/ 8 w 35"/>
                  <a:gd name="T2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159">
                    <a:moveTo>
                      <a:pt x="8" y="0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18" y="140"/>
                    </a:lnTo>
                    <a:lnTo>
                      <a:pt x="18" y="140"/>
                    </a:lnTo>
                    <a:lnTo>
                      <a:pt x="17" y="145"/>
                    </a:lnTo>
                    <a:lnTo>
                      <a:pt x="14" y="151"/>
                    </a:lnTo>
                    <a:lnTo>
                      <a:pt x="11" y="155"/>
                    </a:lnTo>
                    <a:lnTo>
                      <a:pt x="7" y="159"/>
                    </a:lnTo>
                    <a:lnTo>
                      <a:pt x="7" y="159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3C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97"/>
              <p:cNvSpPr>
                <a:spLocks/>
              </p:cNvSpPr>
              <p:nvPr/>
            </p:nvSpPr>
            <p:spPr bwMode="auto">
              <a:xfrm>
                <a:off x="3508376" y="5083175"/>
                <a:ext cx="49213" cy="249238"/>
              </a:xfrm>
              <a:custGeom>
                <a:avLst/>
                <a:gdLst>
                  <a:gd name="T0" fmla="*/ 7 w 31"/>
                  <a:gd name="T1" fmla="*/ 0 h 157"/>
                  <a:gd name="T2" fmla="*/ 7 w 31"/>
                  <a:gd name="T3" fmla="*/ 0 h 157"/>
                  <a:gd name="T4" fmla="*/ 31 w 31"/>
                  <a:gd name="T5" fmla="*/ 0 h 157"/>
                  <a:gd name="T6" fmla="*/ 31 w 31"/>
                  <a:gd name="T7" fmla="*/ 0 h 157"/>
                  <a:gd name="T8" fmla="*/ 14 w 31"/>
                  <a:gd name="T9" fmla="*/ 140 h 157"/>
                  <a:gd name="T10" fmla="*/ 14 w 31"/>
                  <a:gd name="T11" fmla="*/ 140 h 157"/>
                  <a:gd name="T12" fmla="*/ 13 w 31"/>
                  <a:gd name="T13" fmla="*/ 145 h 157"/>
                  <a:gd name="T14" fmla="*/ 10 w 31"/>
                  <a:gd name="T15" fmla="*/ 151 h 157"/>
                  <a:gd name="T16" fmla="*/ 7 w 31"/>
                  <a:gd name="T17" fmla="*/ 155 h 157"/>
                  <a:gd name="T18" fmla="*/ 3 w 31"/>
                  <a:gd name="T19" fmla="*/ 157 h 157"/>
                  <a:gd name="T20" fmla="*/ 3 w 31"/>
                  <a:gd name="T21" fmla="*/ 157 h 157"/>
                  <a:gd name="T22" fmla="*/ 0 w 31"/>
                  <a:gd name="T23" fmla="*/ 83 h 157"/>
                  <a:gd name="T24" fmla="*/ 0 w 31"/>
                  <a:gd name="T25" fmla="*/ 83 h 157"/>
                  <a:gd name="T26" fmla="*/ 7 w 31"/>
                  <a:gd name="T27" fmla="*/ 0 h 157"/>
                  <a:gd name="T28" fmla="*/ 7 w 31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57">
                    <a:moveTo>
                      <a:pt x="7" y="0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7" y="155"/>
                    </a:lnTo>
                    <a:lnTo>
                      <a:pt x="3" y="157"/>
                    </a:lnTo>
                    <a:lnTo>
                      <a:pt x="3" y="157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3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98"/>
              <p:cNvSpPr>
                <a:spLocks/>
              </p:cNvSpPr>
              <p:nvPr/>
            </p:nvSpPr>
            <p:spPr bwMode="auto">
              <a:xfrm>
                <a:off x="3513138" y="5083175"/>
                <a:ext cx="44450" cy="249238"/>
              </a:xfrm>
              <a:custGeom>
                <a:avLst/>
                <a:gdLst>
                  <a:gd name="T0" fmla="*/ 8 w 28"/>
                  <a:gd name="T1" fmla="*/ 0 h 157"/>
                  <a:gd name="T2" fmla="*/ 8 w 28"/>
                  <a:gd name="T3" fmla="*/ 0 h 157"/>
                  <a:gd name="T4" fmla="*/ 28 w 28"/>
                  <a:gd name="T5" fmla="*/ 0 h 157"/>
                  <a:gd name="T6" fmla="*/ 28 w 28"/>
                  <a:gd name="T7" fmla="*/ 0 h 157"/>
                  <a:gd name="T8" fmla="*/ 11 w 28"/>
                  <a:gd name="T9" fmla="*/ 140 h 157"/>
                  <a:gd name="T10" fmla="*/ 11 w 28"/>
                  <a:gd name="T11" fmla="*/ 140 h 157"/>
                  <a:gd name="T12" fmla="*/ 10 w 28"/>
                  <a:gd name="T13" fmla="*/ 145 h 157"/>
                  <a:gd name="T14" fmla="*/ 7 w 28"/>
                  <a:gd name="T15" fmla="*/ 151 h 157"/>
                  <a:gd name="T16" fmla="*/ 4 w 28"/>
                  <a:gd name="T17" fmla="*/ 155 h 157"/>
                  <a:gd name="T18" fmla="*/ 0 w 28"/>
                  <a:gd name="T19" fmla="*/ 157 h 157"/>
                  <a:gd name="T20" fmla="*/ 0 w 28"/>
                  <a:gd name="T21" fmla="*/ 157 h 157"/>
                  <a:gd name="T22" fmla="*/ 1 w 28"/>
                  <a:gd name="T23" fmla="*/ 82 h 157"/>
                  <a:gd name="T24" fmla="*/ 1 w 28"/>
                  <a:gd name="T25" fmla="*/ 82 h 157"/>
                  <a:gd name="T26" fmla="*/ 8 w 28"/>
                  <a:gd name="T27" fmla="*/ 0 h 157"/>
                  <a:gd name="T28" fmla="*/ 8 w 28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57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7" y="151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99"/>
              <p:cNvSpPr>
                <a:spLocks/>
              </p:cNvSpPr>
              <p:nvPr/>
            </p:nvSpPr>
            <p:spPr bwMode="auto">
              <a:xfrm>
                <a:off x="3513138" y="5083175"/>
                <a:ext cx="44450" cy="249238"/>
              </a:xfrm>
              <a:custGeom>
                <a:avLst/>
                <a:gdLst>
                  <a:gd name="T0" fmla="*/ 12 w 28"/>
                  <a:gd name="T1" fmla="*/ 0 h 157"/>
                  <a:gd name="T2" fmla="*/ 12 w 28"/>
                  <a:gd name="T3" fmla="*/ 0 h 157"/>
                  <a:gd name="T4" fmla="*/ 28 w 28"/>
                  <a:gd name="T5" fmla="*/ 0 h 157"/>
                  <a:gd name="T6" fmla="*/ 28 w 28"/>
                  <a:gd name="T7" fmla="*/ 0 h 157"/>
                  <a:gd name="T8" fmla="*/ 11 w 28"/>
                  <a:gd name="T9" fmla="*/ 140 h 157"/>
                  <a:gd name="T10" fmla="*/ 11 w 28"/>
                  <a:gd name="T11" fmla="*/ 140 h 157"/>
                  <a:gd name="T12" fmla="*/ 10 w 28"/>
                  <a:gd name="T13" fmla="*/ 145 h 157"/>
                  <a:gd name="T14" fmla="*/ 8 w 28"/>
                  <a:gd name="T15" fmla="*/ 149 h 157"/>
                  <a:gd name="T16" fmla="*/ 4 w 28"/>
                  <a:gd name="T17" fmla="*/ 155 h 157"/>
                  <a:gd name="T18" fmla="*/ 0 w 28"/>
                  <a:gd name="T19" fmla="*/ 157 h 157"/>
                  <a:gd name="T20" fmla="*/ 0 w 28"/>
                  <a:gd name="T21" fmla="*/ 157 h 157"/>
                  <a:gd name="T22" fmla="*/ 5 w 28"/>
                  <a:gd name="T23" fmla="*/ 80 h 157"/>
                  <a:gd name="T24" fmla="*/ 5 w 28"/>
                  <a:gd name="T25" fmla="*/ 80 h 157"/>
                  <a:gd name="T26" fmla="*/ 12 w 28"/>
                  <a:gd name="T27" fmla="*/ 0 h 157"/>
                  <a:gd name="T28" fmla="*/ 12 w 28"/>
                  <a:gd name="T2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57">
                    <a:moveTo>
                      <a:pt x="12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9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4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00"/>
              <p:cNvSpPr>
                <a:spLocks/>
              </p:cNvSpPr>
              <p:nvPr/>
            </p:nvSpPr>
            <p:spPr bwMode="auto">
              <a:xfrm>
                <a:off x="3514726" y="5083175"/>
                <a:ext cx="42863" cy="249238"/>
              </a:xfrm>
              <a:custGeom>
                <a:avLst/>
                <a:gdLst>
                  <a:gd name="T0" fmla="*/ 15 w 27"/>
                  <a:gd name="T1" fmla="*/ 0 h 157"/>
                  <a:gd name="T2" fmla="*/ 27 w 27"/>
                  <a:gd name="T3" fmla="*/ 0 h 157"/>
                  <a:gd name="T4" fmla="*/ 10 w 27"/>
                  <a:gd name="T5" fmla="*/ 140 h 157"/>
                  <a:gd name="T6" fmla="*/ 10 w 27"/>
                  <a:gd name="T7" fmla="*/ 140 h 157"/>
                  <a:gd name="T8" fmla="*/ 9 w 27"/>
                  <a:gd name="T9" fmla="*/ 145 h 157"/>
                  <a:gd name="T10" fmla="*/ 7 w 27"/>
                  <a:gd name="T11" fmla="*/ 149 h 157"/>
                  <a:gd name="T12" fmla="*/ 3 w 27"/>
                  <a:gd name="T13" fmla="*/ 153 h 157"/>
                  <a:gd name="T14" fmla="*/ 0 w 27"/>
                  <a:gd name="T15" fmla="*/ 157 h 157"/>
                  <a:gd name="T16" fmla="*/ 15 w 27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57">
                    <a:moveTo>
                      <a:pt x="15" y="0"/>
                    </a:moveTo>
                    <a:lnTo>
                      <a:pt x="27" y="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9" y="145"/>
                    </a:lnTo>
                    <a:lnTo>
                      <a:pt x="7" y="149"/>
                    </a:lnTo>
                    <a:lnTo>
                      <a:pt x="3" y="153"/>
                    </a:lnTo>
                    <a:lnTo>
                      <a:pt x="0" y="15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5C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08"/>
              <p:cNvSpPr>
                <a:spLocks/>
              </p:cNvSpPr>
              <p:nvPr/>
            </p:nvSpPr>
            <p:spPr bwMode="auto">
              <a:xfrm>
                <a:off x="2687638" y="4930775"/>
                <a:ext cx="47625" cy="55563"/>
              </a:xfrm>
              <a:custGeom>
                <a:avLst/>
                <a:gdLst>
                  <a:gd name="T0" fmla="*/ 30 w 30"/>
                  <a:gd name="T1" fmla="*/ 2 h 35"/>
                  <a:gd name="T2" fmla="*/ 30 w 30"/>
                  <a:gd name="T3" fmla="*/ 2 h 35"/>
                  <a:gd name="T4" fmla="*/ 27 w 30"/>
                  <a:gd name="T5" fmla="*/ 14 h 35"/>
                  <a:gd name="T6" fmla="*/ 23 w 30"/>
                  <a:gd name="T7" fmla="*/ 30 h 35"/>
                  <a:gd name="T8" fmla="*/ 23 w 30"/>
                  <a:gd name="T9" fmla="*/ 30 h 35"/>
                  <a:gd name="T10" fmla="*/ 20 w 30"/>
                  <a:gd name="T11" fmla="*/ 34 h 35"/>
                  <a:gd name="T12" fmla="*/ 19 w 30"/>
                  <a:gd name="T13" fmla="*/ 35 h 35"/>
                  <a:gd name="T14" fmla="*/ 16 w 30"/>
                  <a:gd name="T15" fmla="*/ 34 h 35"/>
                  <a:gd name="T16" fmla="*/ 14 w 30"/>
                  <a:gd name="T17" fmla="*/ 31 h 35"/>
                  <a:gd name="T18" fmla="*/ 11 w 30"/>
                  <a:gd name="T19" fmla="*/ 26 h 35"/>
                  <a:gd name="T20" fmla="*/ 0 w 30"/>
                  <a:gd name="T21" fmla="*/ 7 h 35"/>
                  <a:gd name="T22" fmla="*/ 0 w 30"/>
                  <a:gd name="T23" fmla="*/ 7 h 35"/>
                  <a:gd name="T24" fmla="*/ 3 w 30"/>
                  <a:gd name="T25" fmla="*/ 6 h 35"/>
                  <a:gd name="T26" fmla="*/ 8 w 30"/>
                  <a:gd name="T27" fmla="*/ 2 h 35"/>
                  <a:gd name="T28" fmla="*/ 12 w 30"/>
                  <a:gd name="T29" fmla="*/ 0 h 35"/>
                  <a:gd name="T30" fmla="*/ 18 w 30"/>
                  <a:gd name="T31" fmla="*/ 0 h 35"/>
                  <a:gd name="T32" fmla="*/ 23 w 30"/>
                  <a:gd name="T33" fmla="*/ 0 h 35"/>
                  <a:gd name="T34" fmla="*/ 30 w 30"/>
                  <a:gd name="T35" fmla="*/ 2 h 35"/>
                  <a:gd name="T36" fmla="*/ 30 w 30"/>
                  <a:gd name="T3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5">
                    <a:moveTo>
                      <a:pt x="30" y="2"/>
                    </a:moveTo>
                    <a:lnTo>
                      <a:pt x="30" y="2"/>
                    </a:lnTo>
                    <a:lnTo>
                      <a:pt x="27" y="14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24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5" name="组合 209"/>
            <p:cNvGrpSpPr/>
            <p:nvPr/>
          </p:nvGrpSpPr>
          <p:grpSpPr>
            <a:xfrm>
              <a:off x="5899150" y="4318075"/>
              <a:ext cx="203200" cy="601663"/>
              <a:chOff x="2555876" y="4340225"/>
              <a:chExt cx="203200" cy="601663"/>
            </a:xfrm>
            <a:solidFill>
              <a:schemeClr val="accent2"/>
            </a:solidFill>
          </p:grpSpPr>
          <p:sp>
            <p:nvSpPr>
              <p:cNvPr id="198" name="Freeform 105"/>
              <p:cNvSpPr>
                <a:spLocks/>
              </p:cNvSpPr>
              <p:nvPr/>
            </p:nvSpPr>
            <p:spPr bwMode="auto">
              <a:xfrm>
                <a:off x="2582863" y="4424363"/>
                <a:ext cx="176213" cy="517525"/>
              </a:xfrm>
              <a:custGeom>
                <a:avLst/>
                <a:gdLst>
                  <a:gd name="T0" fmla="*/ 35 w 111"/>
                  <a:gd name="T1" fmla="*/ 266 h 326"/>
                  <a:gd name="T2" fmla="*/ 66 w 111"/>
                  <a:gd name="T3" fmla="*/ 326 h 326"/>
                  <a:gd name="T4" fmla="*/ 94 w 111"/>
                  <a:gd name="T5" fmla="*/ 322 h 326"/>
                  <a:gd name="T6" fmla="*/ 111 w 111"/>
                  <a:gd name="T7" fmla="*/ 256 h 326"/>
                  <a:gd name="T8" fmla="*/ 76 w 111"/>
                  <a:gd name="T9" fmla="*/ 0 h 326"/>
                  <a:gd name="T10" fmla="*/ 0 w 111"/>
                  <a:gd name="T11" fmla="*/ 11 h 326"/>
                  <a:gd name="T12" fmla="*/ 35 w 111"/>
                  <a:gd name="T13" fmla="*/ 26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326">
                    <a:moveTo>
                      <a:pt x="35" y="266"/>
                    </a:moveTo>
                    <a:lnTo>
                      <a:pt x="66" y="326"/>
                    </a:lnTo>
                    <a:lnTo>
                      <a:pt x="94" y="322"/>
                    </a:lnTo>
                    <a:lnTo>
                      <a:pt x="111" y="256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35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06"/>
              <p:cNvSpPr>
                <a:spLocks/>
              </p:cNvSpPr>
              <p:nvPr/>
            </p:nvSpPr>
            <p:spPr bwMode="auto">
              <a:xfrm>
                <a:off x="2576513" y="4340225"/>
                <a:ext cx="127000" cy="146050"/>
              </a:xfrm>
              <a:custGeom>
                <a:avLst/>
                <a:gdLst>
                  <a:gd name="T0" fmla="*/ 4 w 80"/>
                  <a:gd name="T1" fmla="*/ 59 h 92"/>
                  <a:gd name="T2" fmla="*/ 4 w 80"/>
                  <a:gd name="T3" fmla="*/ 59 h 92"/>
                  <a:gd name="T4" fmla="*/ 5 w 80"/>
                  <a:gd name="T5" fmla="*/ 66 h 92"/>
                  <a:gd name="T6" fmla="*/ 9 w 80"/>
                  <a:gd name="T7" fmla="*/ 73 h 92"/>
                  <a:gd name="T8" fmla="*/ 13 w 80"/>
                  <a:gd name="T9" fmla="*/ 80 h 92"/>
                  <a:gd name="T10" fmla="*/ 19 w 80"/>
                  <a:gd name="T11" fmla="*/ 84 h 92"/>
                  <a:gd name="T12" fmla="*/ 24 w 80"/>
                  <a:gd name="T13" fmla="*/ 88 h 92"/>
                  <a:gd name="T14" fmla="*/ 31 w 80"/>
                  <a:gd name="T15" fmla="*/ 91 h 92"/>
                  <a:gd name="T16" fmla="*/ 39 w 80"/>
                  <a:gd name="T17" fmla="*/ 92 h 92"/>
                  <a:gd name="T18" fmla="*/ 46 w 80"/>
                  <a:gd name="T19" fmla="*/ 92 h 92"/>
                  <a:gd name="T20" fmla="*/ 47 w 80"/>
                  <a:gd name="T21" fmla="*/ 92 h 92"/>
                  <a:gd name="T22" fmla="*/ 47 w 80"/>
                  <a:gd name="T23" fmla="*/ 92 h 92"/>
                  <a:gd name="T24" fmla="*/ 55 w 80"/>
                  <a:gd name="T25" fmla="*/ 89 h 92"/>
                  <a:gd name="T26" fmla="*/ 62 w 80"/>
                  <a:gd name="T27" fmla="*/ 87 h 92"/>
                  <a:gd name="T28" fmla="*/ 67 w 80"/>
                  <a:gd name="T29" fmla="*/ 82 h 92"/>
                  <a:gd name="T30" fmla="*/ 71 w 80"/>
                  <a:gd name="T31" fmla="*/ 77 h 92"/>
                  <a:gd name="T32" fmla="*/ 75 w 80"/>
                  <a:gd name="T33" fmla="*/ 70 h 92"/>
                  <a:gd name="T34" fmla="*/ 78 w 80"/>
                  <a:gd name="T35" fmla="*/ 64 h 92"/>
                  <a:gd name="T36" fmla="*/ 80 w 80"/>
                  <a:gd name="T37" fmla="*/ 57 h 92"/>
                  <a:gd name="T38" fmla="*/ 80 w 80"/>
                  <a:gd name="T39" fmla="*/ 49 h 92"/>
                  <a:gd name="T40" fmla="*/ 75 w 80"/>
                  <a:gd name="T41" fmla="*/ 15 h 92"/>
                  <a:gd name="T42" fmla="*/ 75 w 80"/>
                  <a:gd name="T43" fmla="*/ 15 h 92"/>
                  <a:gd name="T44" fmla="*/ 73 w 80"/>
                  <a:gd name="T45" fmla="*/ 8 h 92"/>
                  <a:gd name="T46" fmla="*/ 70 w 80"/>
                  <a:gd name="T47" fmla="*/ 4 h 92"/>
                  <a:gd name="T48" fmla="*/ 66 w 80"/>
                  <a:gd name="T49" fmla="*/ 1 h 92"/>
                  <a:gd name="T50" fmla="*/ 62 w 80"/>
                  <a:gd name="T51" fmla="*/ 0 h 92"/>
                  <a:gd name="T52" fmla="*/ 50 w 80"/>
                  <a:gd name="T53" fmla="*/ 1 h 92"/>
                  <a:gd name="T54" fmla="*/ 35 w 80"/>
                  <a:gd name="T55" fmla="*/ 3 h 92"/>
                  <a:gd name="T56" fmla="*/ 35 w 80"/>
                  <a:gd name="T57" fmla="*/ 3 h 92"/>
                  <a:gd name="T58" fmla="*/ 35 w 80"/>
                  <a:gd name="T59" fmla="*/ 3 h 92"/>
                  <a:gd name="T60" fmla="*/ 20 w 80"/>
                  <a:gd name="T61" fmla="*/ 5 h 92"/>
                  <a:gd name="T62" fmla="*/ 8 w 80"/>
                  <a:gd name="T63" fmla="*/ 7 h 92"/>
                  <a:gd name="T64" fmla="*/ 4 w 80"/>
                  <a:gd name="T65" fmla="*/ 9 h 92"/>
                  <a:gd name="T66" fmla="*/ 1 w 80"/>
                  <a:gd name="T67" fmla="*/ 13 h 92"/>
                  <a:gd name="T68" fmla="*/ 0 w 80"/>
                  <a:gd name="T69" fmla="*/ 17 h 92"/>
                  <a:gd name="T70" fmla="*/ 0 w 80"/>
                  <a:gd name="T71" fmla="*/ 24 h 92"/>
                  <a:gd name="T72" fmla="*/ 4 w 80"/>
                  <a:gd name="T73" fmla="*/ 5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0" h="92">
                    <a:moveTo>
                      <a:pt x="4" y="59"/>
                    </a:moveTo>
                    <a:lnTo>
                      <a:pt x="4" y="59"/>
                    </a:lnTo>
                    <a:lnTo>
                      <a:pt x="5" y="66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4" y="88"/>
                    </a:lnTo>
                    <a:lnTo>
                      <a:pt x="31" y="91"/>
                    </a:lnTo>
                    <a:lnTo>
                      <a:pt x="39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55" y="89"/>
                    </a:lnTo>
                    <a:lnTo>
                      <a:pt x="62" y="87"/>
                    </a:lnTo>
                    <a:lnTo>
                      <a:pt x="67" y="82"/>
                    </a:lnTo>
                    <a:lnTo>
                      <a:pt x="71" y="77"/>
                    </a:lnTo>
                    <a:lnTo>
                      <a:pt x="75" y="70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0" y="49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3" y="8"/>
                    </a:lnTo>
                    <a:lnTo>
                      <a:pt x="70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0" y="5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07"/>
              <p:cNvSpPr>
                <a:spLocks/>
              </p:cNvSpPr>
              <p:nvPr/>
            </p:nvSpPr>
            <p:spPr bwMode="auto">
              <a:xfrm>
                <a:off x="2571751" y="4389438"/>
                <a:ext cx="150813" cy="144463"/>
              </a:xfrm>
              <a:custGeom>
                <a:avLst/>
                <a:gdLst>
                  <a:gd name="T0" fmla="*/ 11 w 95"/>
                  <a:gd name="T1" fmla="*/ 91 h 91"/>
                  <a:gd name="T2" fmla="*/ 95 w 95"/>
                  <a:gd name="T3" fmla="*/ 80 h 91"/>
                  <a:gd name="T4" fmla="*/ 84 w 95"/>
                  <a:gd name="T5" fmla="*/ 0 h 91"/>
                  <a:gd name="T6" fmla="*/ 0 w 95"/>
                  <a:gd name="T7" fmla="*/ 11 h 91"/>
                  <a:gd name="T8" fmla="*/ 11 w 95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1">
                    <a:moveTo>
                      <a:pt x="11" y="91"/>
                    </a:moveTo>
                    <a:lnTo>
                      <a:pt x="95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09"/>
              <p:cNvSpPr>
                <a:spLocks/>
              </p:cNvSpPr>
              <p:nvPr/>
            </p:nvSpPr>
            <p:spPr bwMode="auto">
              <a:xfrm>
                <a:off x="2555876" y="4430713"/>
                <a:ext cx="44450" cy="260350"/>
              </a:xfrm>
              <a:custGeom>
                <a:avLst/>
                <a:gdLst>
                  <a:gd name="T0" fmla="*/ 21 w 28"/>
                  <a:gd name="T1" fmla="*/ 0 h 164"/>
                  <a:gd name="T2" fmla="*/ 21 w 28"/>
                  <a:gd name="T3" fmla="*/ 0 h 164"/>
                  <a:gd name="T4" fmla="*/ 11 w 28"/>
                  <a:gd name="T5" fmla="*/ 7 h 164"/>
                  <a:gd name="T6" fmla="*/ 5 w 28"/>
                  <a:gd name="T7" fmla="*/ 13 h 164"/>
                  <a:gd name="T8" fmla="*/ 2 w 28"/>
                  <a:gd name="T9" fmla="*/ 17 h 164"/>
                  <a:gd name="T10" fmla="*/ 0 w 28"/>
                  <a:gd name="T11" fmla="*/ 20 h 164"/>
                  <a:gd name="T12" fmla="*/ 0 w 28"/>
                  <a:gd name="T13" fmla="*/ 20 h 164"/>
                  <a:gd name="T14" fmla="*/ 3 w 28"/>
                  <a:gd name="T15" fmla="*/ 44 h 164"/>
                  <a:gd name="T16" fmla="*/ 9 w 28"/>
                  <a:gd name="T17" fmla="*/ 90 h 164"/>
                  <a:gd name="T18" fmla="*/ 18 w 28"/>
                  <a:gd name="T19" fmla="*/ 154 h 164"/>
                  <a:gd name="T20" fmla="*/ 18 w 28"/>
                  <a:gd name="T21" fmla="*/ 154 h 164"/>
                  <a:gd name="T22" fmla="*/ 17 w 28"/>
                  <a:gd name="T23" fmla="*/ 155 h 164"/>
                  <a:gd name="T24" fmla="*/ 18 w 28"/>
                  <a:gd name="T25" fmla="*/ 160 h 164"/>
                  <a:gd name="T26" fmla="*/ 19 w 28"/>
                  <a:gd name="T27" fmla="*/ 161 h 164"/>
                  <a:gd name="T28" fmla="*/ 21 w 28"/>
                  <a:gd name="T29" fmla="*/ 162 h 164"/>
                  <a:gd name="T30" fmla="*/ 23 w 28"/>
                  <a:gd name="T31" fmla="*/ 164 h 164"/>
                  <a:gd name="T32" fmla="*/ 28 w 28"/>
                  <a:gd name="T33" fmla="*/ 164 h 164"/>
                  <a:gd name="T34" fmla="*/ 13 w 28"/>
                  <a:gd name="T35" fmla="*/ 58 h 164"/>
                  <a:gd name="T36" fmla="*/ 19 w 28"/>
                  <a:gd name="T37" fmla="*/ 44 h 164"/>
                  <a:gd name="T38" fmla="*/ 21 w 28"/>
                  <a:gd name="T39" fmla="*/ 0 h 164"/>
                  <a:gd name="T40" fmla="*/ 21 w 28"/>
                  <a:gd name="T4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64">
                    <a:moveTo>
                      <a:pt x="21" y="0"/>
                    </a:moveTo>
                    <a:lnTo>
                      <a:pt x="2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44"/>
                    </a:lnTo>
                    <a:lnTo>
                      <a:pt x="9" y="9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8" y="160"/>
                    </a:lnTo>
                    <a:lnTo>
                      <a:pt x="19" y="161"/>
                    </a:lnTo>
                    <a:lnTo>
                      <a:pt x="21" y="162"/>
                    </a:lnTo>
                    <a:lnTo>
                      <a:pt x="23" y="164"/>
                    </a:lnTo>
                    <a:lnTo>
                      <a:pt x="28" y="164"/>
                    </a:lnTo>
                    <a:lnTo>
                      <a:pt x="13" y="58"/>
                    </a:lnTo>
                    <a:lnTo>
                      <a:pt x="19" y="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6" name="组合 207"/>
            <p:cNvGrpSpPr/>
            <p:nvPr/>
          </p:nvGrpSpPr>
          <p:grpSpPr>
            <a:xfrm>
              <a:off x="6362700" y="4324425"/>
              <a:ext cx="796925" cy="612776"/>
              <a:chOff x="3019426" y="4346575"/>
              <a:chExt cx="796925" cy="612776"/>
            </a:xfrm>
            <a:solidFill>
              <a:schemeClr val="accent4"/>
            </a:solidFill>
          </p:grpSpPr>
          <p:sp>
            <p:nvSpPr>
              <p:cNvPr id="192" name="Freeform 110"/>
              <p:cNvSpPr>
                <a:spLocks/>
              </p:cNvSpPr>
              <p:nvPr/>
            </p:nvSpPr>
            <p:spPr bwMode="auto">
              <a:xfrm>
                <a:off x="3040063" y="4346575"/>
                <a:ext cx="776288" cy="347663"/>
              </a:xfrm>
              <a:custGeom>
                <a:avLst/>
                <a:gdLst>
                  <a:gd name="T0" fmla="*/ 247 w 489"/>
                  <a:gd name="T1" fmla="*/ 219 h 219"/>
                  <a:gd name="T2" fmla="*/ 489 w 489"/>
                  <a:gd name="T3" fmla="*/ 110 h 219"/>
                  <a:gd name="T4" fmla="*/ 240 w 489"/>
                  <a:gd name="T5" fmla="*/ 0 h 219"/>
                  <a:gd name="T6" fmla="*/ 0 w 489"/>
                  <a:gd name="T7" fmla="*/ 107 h 219"/>
                  <a:gd name="T8" fmla="*/ 247 w 489"/>
                  <a:gd name="T9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9" h="219">
                    <a:moveTo>
                      <a:pt x="247" y="219"/>
                    </a:moveTo>
                    <a:lnTo>
                      <a:pt x="489" y="110"/>
                    </a:lnTo>
                    <a:lnTo>
                      <a:pt x="240" y="0"/>
                    </a:lnTo>
                    <a:lnTo>
                      <a:pt x="0" y="107"/>
                    </a:lnTo>
                    <a:lnTo>
                      <a:pt x="247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Rectangle 111"/>
              <p:cNvSpPr>
                <a:spLocks noChangeArrowheads="1"/>
              </p:cNvSpPr>
              <p:nvPr/>
            </p:nvSpPr>
            <p:spPr bwMode="auto">
              <a:xfrm>
                <a:off x="3049588" y="4510088"/>
                <a:ext cx="22225" cy="255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12"/>
              <p:cNvSpPr>
                <a:spLocks/>
              </p:cNvSpPr>
              <p:nvPr/>
            </p:nvSpPr>
            <p:spPr bwMode="auto">
              <a:xfrm>
                <a:off x="3022601" y="4735513"/>
                <a:ext cx="76200" cy="77788"/>
              </a:xfrm>
              <a:custGeom>
                <a:avLst/>
                <a:gdLst>
                  <a:gd name="T0" fmla="*/ 0 w 48"/>
                  <a:gd name="T1" fmla="*/ 24 h 49"/>
                  <a:gd name="T2" fmla="*/ 0 w 48"/>
                  <a:gd name="T3" fmla="*/ 24 h 49"/>
                  <a:gd name="T4" fmla="*/ 0 w 48"/>
                  <a:gd name="T5" fmla="*/ 20 h 49"/>
                  <a:gd name="T6" fmla="*/ 2 w 48"/>
                  <a:gd name="T7" fmla="*/ 15 h 49"/>
                  <a:gd name="T8" fmla="*/ 4 w 48"/>
                  <a:gd name="T9" fmla="*/ 11 h 49"/>
                  <a:gd name="T10" fmla="*/ 7 w 48"/>
                  <a:gd name="T11" fmla="*/ 8 h 49"/>
                  <a:gd name="T12" fmla="*/ 11 w 48"/>
                  <a:gd name="T13" fmla="*/ 4 h 49"/>
                  <a:gd name="T14" fmla="*/ 15 w 48"/>
                  <a:gd name="T15" fmla="*/ 3 h 49"/>
                  <a:gd name="T16" fmla="*/ 19 w 48"/>
                  <a:gd name="T17" fmla="*/ 1 h 49"/>
                  <a:gd name="T18" fmla="*/ 25 w 48"/>
                  <a:gd name="T19" fmla="*/ 0 h 49"/>
                  <a:gd name="T20" fmla="*/ 25 w 48"/>
                  <a:gd name="T21" fmla="*/ 0 h 49"/>
                  <a:gd name="T22" fmla="*/ 29 w 48"/>
                  <a:gd name="T23" fmla="*/ 1 h 49"/>
                  <a:gd name="T24" fmla="*/ 34 w 48"/>
                  <a:gd name="T25" fmla="*/ 3 h 49"/>
                  <a:gd name="T26" fmla="*/ 38 w 48"/>
                  <a:gd name="T27" fmla="*/ 4 h 49"/>
                  <a:gd name="T28" fmla="*/ 41 w 48"/>
                  <a:gd name="T29" fmla="*/ 8 h 49"/>
                  <a:gd name="T30" fmla="*/ 44 w 48"/>
                  <a:gd name="T31" fmla="*/ 11 h 49"/>
                  <a:gd name="T32" fmla="*/ 46 w 48"/>
                  <a:gd name="T33" fmla="*/ 15 h 49"/>
                  <a:gd name="T34" fmla="*/ 48 w 48"/>
                  <a:gd name="T35" fmla="*/ 20 h 49"/>
                  <a:gd name="T36" fmla="*/ 48 w 48"/>
                  <a:gd name="T37" fmla="*/ 24 h 49"/>
                  <a:gd name="T38" fmla="*/ 48 w 48"/>
                  <a:gd name="T39" fmla="*/ 24 h 49"/>
                  <a:gd name="T40" fmla="*/ 48 w 48"/>
                  <a:gd name="T41" fmla="*/ 30 h 49"/>
                  <a:gd name="T42" fmla="*/ 46 w 48"/>
                  <a:gd name="T43" fmla="*/ 34 h 49"/>
                  <a:gd name="T44" fmla="*/ 44 w 48"/>
                  <a:gd name="T45" fmla="*/ 38 h 49"/>
                  <a:gd name="T46" fmla="*/ 41 w 48"/>
                  <a:gd name="T47" fmla="*/ 42 h 49"/>
                  <a:gd name="T48" fmla="*/ 38 w 48"/>
                  <a:gd name="T49" fmla="*/ 45 h 49"/>
                  <a:gd name="T50" fmla="*/ 34 w 48"/>
                  <a:gd name="T51" fmla="*/ 47 h 49"/>
                  <a:gd name="T52" fmla="*/ 29 w 48"/>
                  <a:gd name="T53" fmla="*/ 49 h 49"/>
                  <a:gd name="T54" fmla="*/ 25 w 48"/>
                  <a:gd name="T55" fmla="*/ 49 h 49"/>
                  <a:gd name="T56" fmla="*/ 25 w 48"/>
                  <a:gd name="T57" fmla="*/ 49 h 49"/>
                  <a:gd name="T58" fmla="*/ 19 w 48"/>
                  <a:gd name="T59" fmla="*/ 49 h 49"/>
                  <a:gd name="T60" fmla="*/ 15 w 48"/>
                  <a:gd name="T61" fmla="*/ 47 h 49"/>
                  <a:gd name="T62" fmla="*/ 11 w 48"/>
                  <a:gd name="T63" fmla="*/ 45 h 49"/>
                  <a:gd name="T64" fmla="*/ 7 w 48"/>
                  <a:gd name="T65" fmla="*/ 42 h 49"/>
                  <a:gd name="T66" fmla="*/ 4 w 48"/>
                  <a:gd name="T67" fmla="*/ 38 h 49"/>
                  <a:gd name="T68" fmla="*/ 2 w 48"/>
                  <a:gd name="T69" fmla="*/ 34 h 49"/>
                  <a:gd name="T70" fmla="*/ 0 w 48"/>
                  <a:gd name="T71" fmla="*/ 30 h 49"/>
                  <a:gd name="T72" fmla="*/ 0 w 48"/>
                  <a:gd name="T73" fmla="*/ 24 h 49"/>
                  <a:gd name="T74" fmla="*/ 0 w 48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" h="49">
                    <a:moveTo>
                      <a:pt x="0" y="24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9" y="49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13"/>
              <p:cNvSpPr>
                <a:spLocks/>
              </p:cNvSpPr>
              <p:nvPr/>
            </p:nvSpPr>
            <p:spPr bwMode="auto">
              <a:xfrm>
                <a:off x="3052763" y="4778375"/>
                <a:ext cx="46038" cy="169863"/>
              </a:xfrm>
              <a:custGeom>
                <a:avLst/>
                <a:gdLst>
                  <a:gd name="T0" fmla="*/ 17 w 29"/>
                  <a:gd name="T1" fmla="*/ 5 h 107"/>
                  <a:gd name="T2" fmla="*/ 17 w 29"/>
                  <a:gd name="T3" fmla="*/ 5 h 107"/>
                  <a:gd name="T4" fmla="*/ 19 w 29"/>
                  <a:gd name="T5" fmla="*/ 12 h 107"/>
                  <a:gd name="T6" fmla="*/ 22 w 29"/>
                  <a:gd name="T7" fmla="*/ 22 h 107"/>
                  <a:gd name="T8" fmla="*/ 25 w 29"/>
                  <a:gd name="T9" fmla="*/ 33 h 107"/>
                  <a:gd name="T10" fmla="*/ 27 w 29"/>
                  <a:gd name="T11" fmla="*/ 47 h 107"/>
                  <a:gd name="T12" fmla="*/ 29 w 29"/>
                  <a:gd name="T13" fmla="*/ 65 h 107"/>
                  <a:gd name="T14" fmla="*/ 29 w 29"/>
                  <a:gd name="T15" fmla="*/ 84 h 107"/>
                  <a:gd name="T16" fmla="*/ 27 w 29"/>
                  <a:gd name="T17" fmla="*/ 107 h 107"/>
                  <a:gd name="T18" fmla="*/ 0 w 29"/>
                  <a:gd name="T19" fmla="*/ 107 h 107"/>
                  <a:gd name="T20" fmla="*/ 0 w 29"/>
                  <a:gd name="T21" fmla="*/ 0 h 107"/>
                  <a:gd name="T22" fmla="*/ 0 w 29"/>
                  <a:gd name="T23" fmla="*/ 0 h 107"/>
                  <a:gd name="T24" fmla="*/ 8 w 29"/>
                  <a:gd name="T25" fmla="*/ 4 h 107"/>
                  <a:gd name="T26" fmla="*/ 14 w 29"/>
                  <a:gd name="T27" fmla="*/ 5 h 107"/>
                  <a:gd name="T28" fmla="*/ 15 w 29"/>
                  <a:gd name="T29" fmla="*/ 5 h 107"/>
                  <a:gd name="T30" fmla="*/ 17 w 29"/>
                  <a:gd name="T31" fmla="*/ 5 h 107"/>
                  <a:gd name="T32" fmla="*/ 17 w 29"/>
                  <a:gd name="T3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107">
                    <a:moveTo>
                      <a:pt x="17" y="5"/>
                    </a:moveTo>
                    <a:lnTo>
                      <a:pt x="17" y="5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25" y="33"/>
                    </a:lnTo>
                    <a:lnTo>
                      <a:pt x="27" y="47"/>
                    </a:lnTo>
                    <a:lnTo>
                      <a:pt x="29" y="65"/>
                    </a:lnTo>
                    <a:lnTo>
                      <a:pt x="29" y="84"/>
                    </a:lnTo>
                    <a:lnTo>
                      <a:pt x="27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14"/>
              <p:cNvSpPr>
                <a:spLocks/>
              </p:cNvSpPr>
              <p:nvPr/>
            </p:nvSpPr>
            <p:spPr bwMode="auto">
              <a:xfrm>
                <a:off x="3019426" y="4778375"/>
                <a:ext cx="46038" cy="169863"/>
              </a:xfrm>
              <a:custGeom>
                <a:avLst/>
                <a:gdLst>
                  <a:gd name="T0" fmla="*/ 13 w 29"/>
                  <a:gd name="T1" fmla="*/ 5 h 107"/>
                  <a:gd name="T2" fmla="*/ 13 w 29"/>
                  <a:gd name="T3" fmla="*/ 5 h 107"/>
                  <a:gd name="T4" fmla="*/ 10 w 29"/>
                  <a:gd name="T5" fmla="*/ 12 h 107"/>
                  <a:gd name="T6" fmla="*/ 4 w 29"/>
                  <a:gd name="T7" fmla="*/ 33 h 107"/>
                  <a:gd name="T8" fmla="*/ 2 w 29"/>
                  <a:gd name="T9" fmla="*/ 47 h 107"/>
                  <a:gd name="T10" fmla="*/ 0 w 29"/>
                  <a:gd name="T11" fmla="*/ 65 h 107"/>
                  <a:gd name="T12" fmla="*/ 0 w 29"/>
                  <a:gd name="T13" fmla="*/ 84 h 107"/>
                  <a:gd name="T14" fmla="*/ 1 w 29"/>
                  <a:gd name="T15" fmla="*/ 107 h 107"/>
                  <a:gd name="T16" fmla="*/ 29 w 29"/>
                  <a:gd name="T17" fmla="*/ 107 h 107"/>
                  <a:gd name="T18" fmla="*/ 29 w 29"/>
                  <a:gd name="T19" fmla="*/ 0 h 107"/>
                  <a:gd name="T20" fmla="*/ 29 w 29"/>
                  <a:gd name="T21" fmla="*/ 0 h 107"/>
                  <a:gd name="T22" fmla="*/ 21 w 29"/>
                  <a:gd name="T23" fmla="*/ 4 h 107"/>
                  <a:gd name="T24" fmla="*/ 16 w 29"/>
                  <a:gd name="T25" fmla="*/ 5 h 107"/>
                  <a:gd name="T26" fmla="*/ 13 w 29"/>
                  <a:gd name="T27" fmla="*/ 5 h 107"/>
                  <a:gd name="T28" fmla="*/ 13 w 29"/>
                  <a:gd name="T29" fmla="*/ 5 h 107"/>
                  <a:gd name="T30" fmla="*/ 13 w 29"/>
                  <a:gd name="T31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07">
                    <a:moveTo>
                      <a:pt x="13" y="5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4" y="33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1" y="107"/>
                    </a:lnTo>
                    <a:lnTo>
                      <a:pt x="29" y="10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1" y="4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15"/>
              <p:cNvSpPr>
                <a:spLocks/>
              </p:cNvSpPr>
              <p:nvPr/>
            </p:nvSpPr>
            <p:spPr bwMode="auto">
              <a:xfrm>
                <a:off x="3211513" y="4624388"/>
                <a:ext cx="449263" cy="334963"/>
              </a:xfrm>
              <a:custGeom>
                <a:avLst/>
                <a:gdLst>
                  <a:gd name="T0" fmla="*/ 0 w 283"/>
                  <a:gd name="T1" fmla="*/ 0 h 211"/>
                  <a:gd name="T2" fmla="*/ 0 w 283"/>
                  <a:gd name="T3" fmla="*/ 0 h 211"/>
                  <a:gd name="T4" fmla="*/ 63 w 283"/>
                  <a:gd name="T5" fmla="*/ 29 h 211"/>
                  <a:gd name="T6" fmla="*/ 143 w 283"/>
                  <a:gd name="T7" fmla="*/ 67 h 211"/>
                  <a:gd name="T8" fmla="*/ 143 w 283"/>
                  <a:gd name="T9" fmla="*/ 67 h 211"/>
                  <a:gd name="T10" fmla="*/ 221 w 283"/>
                  <a:gd name="T11" fmla="*/ 29 h 211"/>
                  <a:gd name="T12" fmla="*/ 283 w 283"/>
                  <a:gd name="T13" fmla="*/ 0 h 211"/>
                  <a:gd name="T14" fmla="*/ 283 w 283"/>
                  <a:gd name="T15" fmla="*/ 163 h 211"/>
                  <a:gd name="T16" fmla="*/ 283 w 283"/>
                  <a:gd name="T17" fmla="*/ 163 h 211"/>
                  <a:gd name="T18" fmla="*/ 277 w 283"/>
                  <a:gd name="T19" fmla="*/ 170 h 211"/>
                  <a:gd name="T20" fmla="*/ 267 w 283"/>
                  <a:gd name="T21" fmla="*/ 177 h 211"/>
                  <a:gd name="T22" fmla="*/ 259 w 283"/>
                  <a:gd name="T23" fmla="*/ 182 h 211"/>
                  <a:gd name="T24" fmla="*/ 250 w 283"/>
                  <a:gd name="T25" fmla="*/ 188 h 211"/>
                  <a:gd name="T26" fmla="*/ 229 w 283"/>
                  <a:gd name="T27" fmla="*/ 196 h 211"/>
                  <a:gd name="T28" fmla="*/ 209 w 283"/>
                  <a:gd name="T29" fmla="*/ 201 h 211"/>
                  <a:gd name="T30" fmla="*/ 190 w 283"/>
                  <a:gd name="T31" fmla="*/ 205 h 211"/>
                  <a:gd name="T32" fmla="*/ 172 w 283"/>
                  <a:gd name="T33" fmla="*/ 208 h 211"/>
                  <a:gd name="T34" fmla="*/ 147 w 283"/>
                  <a:gd name="T35" fmla="*/ 211 h 211"/>
                  <a:gd name="T36" fmla="*/ 147 w 283"/>
                  <a:gd name="T37" fmla="*/ 211 h 211"/>
                  <a:gd name="T38" fmla="*/ 147 w 283"/>
                  <a:gd name="T39" fmla="*/ 211 h 211"/>
                  <a:gd name="T40" fmla="*/ 143 w 283"/>
                  <a:gd name="T41" fmla="*/ 211 h 211"/>
                  <a:gd name="T42" fmla="*/ 143 w 283"/>
                  <a:gd name="T43" fmla="*/ 211 h 211"/>
                  <a:gd name="T44" fmla="*/ 139 w 283"/>
                  <a:gd name="T45" fmla="*/ 211 h 211"/>
                  <a:gd name="T46" fmla="*/ 139 w 283"/>
                  <a:gd name="T47" fmla="*/ 211 h 211"/>
                  <a:gd name="T48" fmla="*/ 139 w 283"/>
                  <a:gd name="T49" fmla="*/ 211 h 211"/>
                  <a:gd name="T50" fmla="*/ 113 w 283"/>
                  <a:gd name="T51" fmla="*/ 208 h 211"/>
                  <a:gd name="T52" fmla="*/ 94 w 283"/>
                  <a:gd name="T53" fmla="*/ 205 h 211"/>
                  <a:gd name="T54" fmla="*/ 75 w 283"/>
                  <a:gd name="T55" fmla="*/ 201 h 211"/>
                  <a:gd name="T56" fmla="*/ 55 w 283"/>
                  <a:gd name="T57" fmla="*/ 196 h 211"/>
                  <a:gd name="T58" fmla="*/ 36 w 283"/>
                  <a:gd name="T59" fmla="*/ 188 h 211"/>
                  <a:gd name="T60" fmla="*/ 26 w 283"/>
                  <a:gd name="T61" fmla="*/ 182 h 211"/>
                  <a:gd name="T62" fmla="*/ 17 w 283"/>
                  <a:gd name="T63" fmla="*/ 177 h 211"/>
                  <a:gd name="T64" fmla="*/ 9 w 283"/>
                  <a:gd name="T65" fmla="*/ 170 h 211"/>
                  <a:gd name="T66" fmla="*/ 0 w 283"/>
                  <a:gd name="T67" fmla="*/ 163 h 211"/>
                  <a:gd name="T68" fmla="*/ 0 w 283"/>
                  <a:gd name="T6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3" h="211">
                    <a:moveTo>
                      <a:pt x="0" y="0"/>
                    </a:moveTo>
                    <a:lnTo>
                      <a:pt x="0" y="0"/>
                    </a:lnTo>
                    <a:lnTo>
                      <a:pt x="63" y="29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221" y="29"/>
                    </a:lnTo>
                    <a:lnTo>
                      <a:pt x="283" y="0"/>
                    </a:lnTo>
                    <a:lnTo>
                      <a:pt x="283" y="163"/>
                    </a:lnTo>
                    <a:lnTo>
                      <a:pt x="283" y="163"/>
                    </a:lnTo>
                    <a:lnTo>
                      <a:pt x="277" y="170"/>
                    </a:lnTo>
                    <a:lnTo>
                      <a:pt x="267" y="177"/>
                    </a:lnTo>
                    <a:lnTo>
                      <a:pt x="259" y="182"/>
                    </a:lnTo>
                    <a:lnTo>
                      <a:pt x="250" y="188"/>
                    </a:lnTo>
                    <a:lnTo>
                      <a:pt x="229" y="196"/>
                    </a:lnTo>
                    <a:lnTo>
                      <a:pt x="209" y="201"/>
                    </a:lnTo>
                    <a:lnTo>
                      <a:pt x="190" y="205"/>
                    </a:lnTo>
                    <a:lnTo>
                      <a:pt x="172" y="208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3" y="211"/>
                    </a:lnTo>
                    <a:lnTo>
                      <a:pt x="143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13" y="208"/>
                    </a:lnTo>
                    <a:lnTo>
                      <a:pt x="94" y="205"/>
                    </a:lnTo>
                    <a:lnTo>
                      <a:pt x="75" y="201"/>
                    </a:lnTo>
                    <a:lnTo>
                      <a:pt x="55" y="196"/>
                    </a:lnTo>
                    <a:lnTo>
                      <a:pt x="36" y="188"/>
                    </a:lnTo>
                    <a:lnTo>
                      <a:pt x="26" y="182"/>
                    </a:lnTo>
                    <a:lnTo>
                      <a:pt x="17" y="177"/>
                    </a:lnTo>
                    <a:lnTo>
                      <a:pt x="9" y="170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7" name="Freeform 116"/>
            <p:cNvSpPr>
              <a:spLocks noEditPoints="1"/>
            </p:cNvSpPr>
            <p:nvPr/>
          </p:nvSpPr>
          <p:spPr bwMode="auto">
            <a:xfrm>
              <a:off x="7373937" y="2197175"/>
              <a:ext cx="392113" cy="492125"/>
            </a:xfrm>
            <a:custGeom>
              <a:avLst/>
              <a:gdLst>
                <a:gd name="T0" fmla="*/ 82 w 247"/>
                <a:gd name="T1" fmla="*/ 150 h 310"/>
                <a:gd name="T2" fmla="*/ 87 w 247"/>
                <a:gd name="T3" fmla="*/ 132 h 310"/>
                <a:gd name="T4" fmla="*/ 87 w 247"/>
                <a:gd name="T5" fmla="*/ 59 h 310"/>
                <a:gd name="T6" fmla="*/ 79 w 247"/>
                <a:gd name="T7" fmla="*/ 50 h 310"/>
                <a:gd name="T8" fmla="*/ 80 w 247"/>
                <a:gd name="T9" fmla="*/ 17 h 310"/>
                <a:gd name="T10" fmla="*/ 80 w 247"/>
                <a:gd name="T11" fmla="*/ 13 h 310"/>
                <a:gd name="T12" fmla="*/ 92 w 247"/>
                <a:gd name="T13" fmla="*/ 5 h 310"/>
                <a:gd name="T14" fmla="*/ 125 w 247"/>
                <a:gd name="T15" fmla="*/ 0 h 310"/>
                <a:gd name="T16" fmla="*/ 162 w 247"/>
                <a:gd name="T17" fmla="*/ 6 h 310"/>
                <a:gd name="T18" fmla="*/ 168 w 247"/>
                <a:gd name="T19" fmla="*/ 16 h 310"/>
                <a:gd name="T20" fmla="*/ 170 w 247"/>
                <a:gd name="T21" fmla="*/ 17 h 310"/>
                <a:gd name="T22" fmla="*/ 168 w 247"/>
                <a:gd name="T23" fmla="*/ 50 h 310"/>
                <a:gd name="T24" fmla="*/ 162 w 247"/>
                <a:gd name="T25" fmla="*/ 58 h 310"/>
                <a:gd name="T26" fmla="*/ 156 w 247"/>
                <a:gd name="T27" fmla="*/ 132 h 310"/>
                <a:gd name="T28" fmla="*/ 157 w 247"/>
                <a:gd name="T29" fmla="*/ 140 h 310"/>
                <a:gd name="T30" fmla="*/ 166 w 247"/>
                <a:gd name="T31" fmla="*/ 150 h 310"/>
                <a:gd name="T32" fmla="*/ 190 w 247"/>
                <a:gd name="T33" fmla="*/ 171 h 310"/>
                <a:gd name="T34" fmla="*/ 231 w 247"/>
                <a:gd name="T35" fmla="*/ 222 h 310"/>
                <a:gd name="T36" fmla="*/ 246 w 247"/>
                <a:gd name="T37" fmla="*/ 253 h 310"/>
                <a:gd name="T38" fmla="*/ 243 w 247"/>
                <a:gd name="T39" fmla="*/ 278 h 310"/>
                <a:gd name="T40" fmla="*/ 236 w 247"/>
                <a:gd name="T41" fmla="*/ 285 h 310"/>
                <a:gd name="T42" fmla="*/ 187 w 247"/>
                <a:gd name="T43" fmla="*/ 304 h 310"/>
                <a:gd name="T44" fmla="*/ 141 w 247"/>
                <a:gd name="T45" fmla="*/ 310 h 310"/>
                <a:gd name="T46" fmla="*/ 113 w 247"/>
                <a:gd name="T47" fmla="*/ 310 h 310"/>
                <a:gd name="T48" fmla="*/ 51 w 247"/>
                <a:gd name="T49" fmla="*/ 303 h 310"/>
                <a:gd name="T50" fmla="*/ 63 w 247"/>
                <a:gd name="T51" fmla="*/ 285 h 310"/>
                <a:gd name="T52" fmla="*/ 83 w 247"/>
                <a:gd name="T53" fmla="*/ 287 h 310"/>
                <a:gd name="T54" fmla="*/ 61 w 247"/>
                <a:gd name="T55" fmla="*/ 280 h 310"/>
                <a:gd name="T56" fmla="*/ 51 w 247"/>
                <a:gd name="T57" fmla="*/ 211 h 310"/>
                <a:gd name="T58" fmla="*/ 76 w 247"/>
                <a:gd name="T59" fmla="*/ 180 h 310"/>
                <a:gd name="T60" fmla="*/ 51 w 247"/>
                <a:gd name="T61" fmla="*/ 203 h 310"/>
                <a:gd name="T62" fmla="*/ 68 w 247"/>
                <a:gd name="T63" fmla="*/ 159 h 310"/>
                <a:gd name="T64" fmla="*/ 51 w 247"/>
                <a:gd name="T65" fmla="*/ 303 h 310"/>
                <a:gd name="T66" fmla="*/ 30 w 247"/>
                <a:gd name="T67" fmla="*/ 296 h 310"/>
                <a:gd name="T68" fmla="*/ 11 w 247"/>
                <a:gd name="T69" fmla="*/ 285 h 310"/>
                <a:gd name="T70" fmla="*/ 2 w 247"/>
                <a:gd name="T71" fmla="*/ 270 h 310"/>
                <a:gd name="T72" fmla="*/ 3 w 247"/>
                <a:gd name="T73" fmla="*/ 251 h 310"/>
                <a:gd name="T74" fmla="*/ 27 w 247"/>
                <a:gd name="T75" fmla="*/ 205 h 310"/>
                <a:gd name="T76" fmla="*/ 51 w 247"/>
                <a:gd name="T77" fmla="*/ 203 h 310"/>
                <a:gd name="T78" fmla="*/ 27 w 247"/>
                <a:gd name="T79" fmla="*/ 228 h 310"/>
                <a:gd name="T80" fmla="*/ 18 w 247"/>
                <a:gd name="T81" fmla="*/ 249 h 310"/>
                <a:gd name="T82" fmla="*/ 18 w 247"/>
                <a:gd name="T83" fmla="*/ 261 h 310"/>
                <a:gd name="T84" fmla="*/ 27 w 247"/>
                <a:gd name="T85" fmla="*/ 273 h 310"/>
                <a:gd name="T86" fmla="*/ 51 w 247"/>
                <a:gd name="T87" fmla="*/ 303 h 310"/>
                <a:gd name="T88" fmla="*/ 51 w 247"/>
                <a:gd name="T89" fmla="*/ 211 h 310"/>
                <a:gd name="T90" fmla="*/ 34 w 247"/>
                <a:gd name="T91" fmla="*/ 243 h 310"/>
                <a:gd name="T92" fmla="*/ 36 w 247"/>
                <a:gd name="T93" fmla="*/ 259 h 310"/>
                <a:gd name="T94" fmla="*/ 51 w 247"/>
                <a:gd name="T95" fmla="*/ 27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7" h="310">
                  <a:moveTo>
                    <a:pt x="80" y="150"/>
                  </a:moveTo>
                  <a:lnTo>
                    <a:pt x="80" y="150"/>
                  </a:lnTo>
                  <a:lnTo>
                    <a:pt x="82" y="150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87" y="132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2" y="55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3" y="10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41" y="1"/>
                  </a:lnTo>
                  <a:lnTo>
                    <a:pt x="156" y="5"/>
                  </a:lnTo>
                  <a:lnTo>
                    <a:pt x="162" y="6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8" y="52"/>
                  </a:lnTo>
                  <a:lnTo>
                    <a:pt x="166" y="55"/>
                  </a:lnTo>
                  <a:lnTo>
                    <a:pt x="162" y="58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6" y="132"/>
                  </a:lnTo>
                  <a:lnTo>
                    <a:pt x="156" y="132"/>
                  </a:lnTo>
                  <a:lnTo>
                    <a:pt x="156" y="136"/>
                  </a:lnTo>
                  <a:lnTo>
                    <a:pt x="157" y="140"/>
                  </a:lnTo>
                  <a:lnTo>
                    <a:pt x="160" y="146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5" y="158"/>
                  </a:lnTo>
                  <a:lnTo>
                    <a:pt x="190" y="171"/>
                  </a:lnTo>
                  <a:lnTo>
                    <a:pt x="206" y="189"/>
                  </a:lnTo>
                  <a:lnTo>
                    <a:pt x="222" y="211"/>
                  </a:lnTo>
                  <a:lnTo>
                    <a:pt x="231" y="222"/>
                  </a:lnTo>
                  <a:lnTo>
                    <a:pt x="236" y="232"/>
                  </a:lnTo>
                  <a:lnTo>
                    <a:pt x="241" y="243"/>
                  </a:lnTo>
                  <a:lnTo>
                    <a:pt x="246" y="253"/>
                  </a:lnTo>
                  <a:lnTo>
                    <a:pt x="247" y="262"/>
                  </a:lnTo>
                  <a:lnTo>
                    <a:pt x="246" y="272"/>
                  </a:lnTo>
                  <a:lnTo>
                    <a:pt x="243" y="278"/>
                  </a:lnTo>
                  <a:lnTo>
                    <a:pt x="240" y="282"/>
                  </a:lnTo>
                  <a:lnTo>
                    <a:pt x="236" y="285"/>
                  </a:lnTo>
                  <a:lnTo>
                    <a:pt x="236" y="285"/>
                  </a:lnTo>
                  <a:lnTo>
                    <a:pt x="221" y="293"/>
                  </a:lnTo>
                  <a:lnTo>
                    <a:pt x="205" y="300"/>
                  </a:lnTo>
                  <a:lnTo>
                    <a:pt x="187" y="304"/>
                  </a:lnTo>
                  <a:lnTo>
                    <a:pt x="171" y="307"/>
                  </a:lnTo>
                  <a:lnTo>
                    <a:pt x="155" y="310"/>
                  </a:lnTo>
                  <a:lnTo>
                    <a:pt x="141" y="310"/>
                  </a:lnTo>
                  <a:lnTo>
                    <a:pt x="124" y="310"/>
                  </a:lnTo>
                  <a:lnTo>
                    <a:pt x="124" y="310"/>
                  </a:lnTo>
                  <a:lnTo>
                    <a:pt x="113" y="310"/>
                  </a:lnTo>
                  <a:lnTo>
                    <a:pt x="95" y="310"/>
                  </a:lnTo>
                  <a:lnTo>
                    <a:pt x="74" y="307"/>
                  </a:lnTo>
                  <a:lnTo>
                    <a:pt x="51" y="303"/>
                  </a:lnTo>
                  <a:lnTo>
                    <a:pt x="51" y="282"/>
                  </a:lnTo>
                  <a:lnTo>
                    <a:pt x="51" y="282"/>
                  </a:lnTo>
                  <a:lnTo>
                    <a:pt x="63" y="285"/>
                  </a:lnTo>
                  <a:lnTo>
                    <a:pt x="72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72" y="284"/>
                  </a:lnTo>
                  <a:lnTo>
                    <a:pt x="61" y="280"/>
                  </a:lnTo>
                  <a:lnTo>
                    <a:pt x="51" y="274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60" y="199"/>
                  </a:lnTo>
                  <a:lnTo>
                    <a:pt x="68" y="189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68" y="186"/>
                  </a:lnTo>
                  <a:lnTo>
                    <a:pt x="51" y="203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68" y="159"/>
                  </a:lnTo>
                  <a:lnTo>
                    <a:pt x="80" y="150"/>
                  </a:lnTo>
                  <a:lnTo>
                    <a:pt x="80" y="150"/>
                  </a:lnTo>
                  <a:close/>
                  <a:moveTo>
                    <a:pt x="51" y="303"/>
                  </a:moveTo>
                  <a:lnTo>
                    <a:pt x="51" y="303"/>
                  </a:lnTo>
                  <a:lnTo>
                    <a:pt x="40" y="299"/>
                  </a:lnTo>
                  <a:lnTo>
                    <a:pt x="30" y="296"/>
                  </a:lnTo>
                  <a:lnTo>
                    <a:pt x="21" y="291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6" y="281"/>
                  </a:lnTo>
                  <a:lnTo>
                    <a:pt x="3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3" y="251"/>
                  </a:lnTo>
                  <a:lnTo>
                    <a:pt x="9" y="236"/>
                  </a:lnTo>
                  <a:lnTo>
                    <a:pt x="17" y="222"/>
                  </a:lnTo>
                  <a:lnTo>
                    <a:pt x="27" y="205"/>
                  </a:lnTo>
                  <a:lnTo>
                    <a:pt x="38" y="192"/>
                  </a:lnTo>
                  <a:lnTo>
                    <a:pt x="51" y="178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38" y="215"/>
                  </a:lnTo>
                  <a:lnTo>
                    <a:pt x="27" y="228"/>
                  </a:lnTo>
                  <a:lnTo>
                    <a:pt x="23" y="235"/>
                  </a:lnTo>
                  <a:lnTo>
                    <a:pt x="21" y="242"/>
                  </a:lnTo>
                  <a:lnTo>
                    <a:pt x="18" y="249"/>
                  </a:lnTo>
                  <a:lnTo>
                    <a:pt x="18" y="255"/>
                  </a:lnTo>
                  <a:lnTo>
                    <a:pt x="18" y="255"/>
                  </a:lnTo>
                  <a:lnTo>
                    <a:pt x="18" y="261"/>
                  </a:lnTo>
                  <a:lnTo>
                    <a:pt x="21" y="266"/>
                  </a:lnTo>
                  <a:lnTo>
                    <a:pt x="23" y="270"/>
                  </a:lnTo>
                  <a:lnTo>
                    <a:pt x="27" y="273"/>
                  </a:lnTo>
                  <a:lnTo>
                    <a:pt x="38" y="278"/>
                  </a:lnTo>
                  <a:lnTo>
                    <a:pt x="51" y="282"/>
                  </a:lnTo>
                  <a:lnTo>
                    <a:pt x="51" y="303"/>
                  </a:lnTo>
                  <a:lnTo>
                    <a:pt x="51" y="303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43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36" y="259"/>
                  </a:lnTo>
                  <a:lnTo>
                    <a:pt x="38" y="265"/>
                  </a:lnTo>
                  <a:lnTo>
                    <a:pt x="44" y="270"/>
                  </a:lnTo>
                  <a:lnTo>
                    <a:pt x="51" y="274"/>
                  </a:lnTo>
                  <a:lnTo>
                    <a:pt x="51" y="2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8" name="组合 204"/>
            <p:cNvGrpSpPr/>
            <p:nvPr/>
          </p:nvGrpSpPr>
          <p:grpSpPr>
            <a:xfrm>
              <a:off x="4545012" y="2030488"/>
              <a:ext cx="404813" cy="611188"/>
              <a:chOff x="1201738" y="2052638"/>
              <a:chExt cx="404813" cy="611188"/>
            </a:xfrm>
            <a:solidFill>
              <a:schemeClr val="accent3"/>
            </a:solidFill>
          </p:grpSpPr>
          <p:sp>
            <p:nvSpPr>
              <p:cNvPr id="188" name="Freeform 117"/>
              <p:cNvSpPr>
                <a:spLocks/>
              </p:cNvSpPr>
              <p:nvPr/>
            </p:nvSpPr>
            <p:spPr bwMode="auto">
              <a:xfrm>
                <a:off x="1325563" y="2101850"/>
                <a:ext cx="139700" cy="139700"/>
              </a:xfrm>
              <a:custGeom>
                <a:avLst/>
                <a:gdLst>
                  <a:gd name="T0" fmla="*/ 88 w 88"/>
                  <a:gd name="T1" fmla="*/ 44 h 88"/>
                  <a:gd name="T2" fmla="*/ 88 w 88"/>
                  <a:gd name="T3" fmla="*/ 44 h 88"/>
                  <a:gd name="T4" fmla="*/ 86 w 88"/>
                  <a:gd name="T5" fmla="*/ 36 h 88"/>
                  <a:gd name="T6" fmla="*/ 83 w 88"/>
                  <a:gd name="T7" fmla="*/ 27 h 88"/>
                  <a:gd name="T8" fmla="*/ 79 w 88"/>
                  <a:gd name="T9" fmla="*/ 19 h 88"/>
                  <a:gd name="T10" fmla="*/ 74 w 88"/>
                  <a:gd name="T11" fmla="*/ 13 h 88"/>
                  <a:gd name="T12" fmla="*/ 67 w 88"/>
                  <a:gd name="T13" fmla="*/ 7 h 88"/>
                  <a:gd name="T14" fmla="*/ 60 w 88"/>
                  <a:gd name="T15" fmla="*/ 3 h 88"/>
                  <a:gd name="T16" fmla="*/ 52 w 88"/>
                  <a:gd name="T17" fmla="*/ 0 h 88"/>
                  <a:gd name="T18" fmla="*/ 43 w 88"/>
                  <a:gd name="T19" fmla="*/ 0 h 88"/>
                  <a:gd name="T20" fmla="*/ 43 w 88"/>
                  <a:gd name="T21" fmla="*/ 0 h 88"/>
                  <a:gd name="T22" fmla="*/ 35 w 88"/>
                  <a:gd name="T23" fmla="*/ 0 h 88"/>
                  <a:gd name="T24" fmla="*/ 27 w 88"/>
                  <a:gd name="T25" fmla="*/ 3 h 88"/>
                  <a:gd name="T26" fmla="*/ 18 w 88"/>
                  <a:gd name="T27" fmla="*/ 7 h 88"/>
                  <a:gd name="T28" fmla="*/ 12 w 88"/>
                  <a:gd name="T29" fmla="*/ 13 h 88"/>
                  <a:gd name="T30" fmla="*/ 6 w 88"/>
                  <a:gd name="T31" fmla="*/ 19 h 88"/>
                  <a:gd name="T32" fmla="*/ 2 w 88"/>
                  <a:gd name="T33" fmla="*/ 27 h 88"/>
                  <a:gd name="T34" fmla="*/ 0 w 88"/>
                  <a:gd name="T35" fmla="*/ 36 h 88"/>
                  <a:gd name="T36" fmla="*/ 0 w 88"/>
                  <a:gd name="T37" fmla="*/ 44 h 88"/>
                  <a:gd name="T38" fmla="*/ 0 w 88"/>
                  <a:gd name="T39" fmla="*/ 44 h 88"/>
                  <a:gd name="T40" fmla="*/ 0 w 88"/>
                  <a:gd name="T41" fmla="*/ 53 h 88"/>
                  <a:gd name="T42" fmla="*/ 2 w 88"/>
                  <a:gd name="T43" fmla="*/ 61 h 88"/>
                  <a:gd name="T44" fmla="*/ 6 w 88"/>
                  <a:gd name="T45" fmla="*/ 68 h 88"/>
                  <a:gd name="T46" fmla="*/ 12 w 88"/>
                  <a:gd name="T47" fmla="*/ 75 h 88"/>
                  <a:gd name="T48" fmla="*/ 18 w 88"/>
                  <a:gd name="T49" fmla="*/ 80 h 88"/>
                  <a:gd name="T50" fmla="*/ 27 w 88"/>
                  <a:gd name="T51" fmla="*/ 84 h 88"/>
                  <a:gd name="T52" fmla="*/ 35 w 88"/>
                  <a:gd name="T53" fmla="*/ 87 h 88"/>
                  <a:gd name="T54" fmla="*/ 43 w 88"/>
                  <a:gd name="T55" fmla="*/ 88 h 88"/>
                  <a:gd name="T56" fmla="*/ 43 w 88"/>
                  <a:gd name="T57" fmla="*/ 88 h 88"/>
                  <a:gd name="T58" fmla="*/ 52 w 88"/>
                  <a:gd name="T59" fmla="*/ 87 h 88"/>
                  <a:gd name="T60" fmla="*/ 60 w 88"/>
                  <a:gd name="T61" fmla="*/ 84 h 88"/>
                  <a:gd name="T62" fmla="*/ 67 w 88"/>
                  <a:gd name="T63" fmla="*/ 80 h 88"/>
                  <a:gd name="T64" fmla="*/ 74 w 88"/>
                  <a:gd name="T65" fmla="*/ 75 h 88"/>
                  <a:gd name="T66" fmla="*/ 79 w 88"/>
                  <a:gd name="T67" fmla="*/ 68 h 88"/>
                  <a:gd name="T68" fmla="*/ 83 w 88"/>
                  <a:gd name="T69" fmla="*/ 61 h 88"/>
                  <a:gd name="T70" fmla="*/ 86 w 88"/>
                  <a:gd name="T71" fmla="*/ 53 h 88"/>
                  <a:gd name="T72" fmla="*/ 88 w 88"/>
                  <a:gd name="T73" fmla="*/ 44 h 88"/>
                  <a:gd name="T74" fmla="*/ 88 w 88"/>
                  <a:gd name="T75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8">
                    <a:moveTo>
                      <a:pt x="88" y="44"/>
                    </a:moveTo>
                    <a:lnTo>
                      <a:pt x="88" y="44"/>
                    </a:lnTo>
                    <a:lnTo>
                      <a:pt x="86" y="36"/>
                    </a:lnTo>
                    <a:lnTo>
                      <a:pt x="83" y="27"/>
                    </a:lnTo>
                    <a:lnTo>
                      <a:pt x="79" y="19"/>
                    </a:lnTo>
                    <a:lnTo>
                      <a:pt x="74" y="13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1"/>
                    </a:lnTo>
                    <a:lnTo>
                      <a:pt x="6" y="68"/>
                    </a:lnTo>
                    <a:lnTo>
                      <a:pt x="12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52" y="87"/>
                    </a:lnTo>
                    <a:lnTo>
                      <a:pt x="60" y="84"/>
                    </a:lnTo>
                    <a:lnTo>
                      <a:pt x="67" y="80"/>
                    </a:lnTo>
                    <a:lnTo>
                      <a:pt x="74" y="75"/>
                    </a:lnTo>
                    <a:lnTo>
                      <a:pt x="79" y="68"/>
                    </a:lnTo>
                    <a:lnTo>
                      <a:pt x="83" y="61"/>
                    </a:lnTo>
                    <a:lnTo>
                      <a:pt x="86" y="53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18"/>
              <p:cNvSpPr>
                <a:spLocks/>
              </p:cNvSpPr>
              <p:nvPr/>
            </p:nvSpPr>
            <p:spPr bwMode="auto">
              <a:xfrm>
                <a:off x="1201738" y="2205038"/>
                <a:ext cx="212725" cy="458788"/>
              </a:xfrm>
              <a:custGeom>
                <a:avLst/>
                <a:gdLst>
                  <a:gd name="T0" fmla="*/ 134 w 134"/>
                  <a:gd name="T1" fmla="*/ 7 h 289"/>
                  <a:gd name="T2" fmla="*/ 134 w 134"/>
                  <a:gd name="T3" fmla="*/ 7 h 289"/>
                  <a:gd name="T4" fmla="*/ 88 w 134"/>
                  <a:gd name="T5" fmla="*/ 129 h 289"/>
                  <a:gd name="T6" fmla="*/ 42 w 134"/>
                  <a:gd name="T7" fmla="*/ 248 h 289"/>
                  <a:gd name="T8" fmla="*/ 42 w 134"/>
                  <a:gd name="T9" fmla="*/ 248 h 289"/>
                  <a:gd name="T10" fmla="*/ 22 w 134"/>
                  <a:gd name="T11" fmla="*/ 268 h 289"/>
                  <a:gd name="T12" fmla="*/ 8 w 134"/>
                  <a:gd name="T13" fmla="*/ 282 h 289"/>
                  <a:gd name="T14" fmla="*/ 3 w 134"/>
                  <a:gd name="T15" fmla="*/ 286 h 289"/>
                  <a:gd name="T16" fmla="*/ 0 w 134"/>
                  <a:gd name="T17" fmla="*/ 289 h 289"/>
                  <a:gd name="T18" fmla="*/ 0 w 134"/>
                  <a:gd name="T19" fmla="*/ 289 h 289"/>
                  <a:gd name="T20" fmla="*/ 3 w 134"/>
                  <a:gd name="T21" fmla="*/ 275 h 289"/>
                  <a:gd name="T22" fmla="*/ 15 w 134"/>
                  <a:gd name="T23" fmla="*/ 243 h 289"/>
                  <a:gd name="T24" fmla="*/ 50 w 134"/>
                  <a:gd name="T25" fmla="*/ 144 h 289"/>
                  <a:gd name="T26" fmla="*/ 105 w 134"/>
                  <a:gd name="T27" fmla="*/ 0 h 289"/>
                  <a:gd name="T28" fmla="*/ 134 w 134"/>
                  <a:gd name="T29" fmla="*/ 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" h="289">
                    <a:moveTo>
                      <a:pt x="134" y="7"/>
                    </a:moveTo>
                    <a:lnTo>
                      <a:pt x="134" y="7"/>
                    </a:lnTo>
                    <a:lnTo>
                      <a:pt x="88" y="129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22" y="268"/>
                    </a:lnTo>
                    <a:lnTo>
                      <a:pt x="8" y="282"/>
                    </a:lnTo>
                    <a:lnTo>
                      <a:pt x="3" y="286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3" y="275"/>
                    </a:lnTo>
                    <a:lnTo>
                      <a:pt x="15" y="243"/>
                    </a:lnTo>
                    <a:lnTo>
                      <a:pt x="50" y="144"/>
                    </a:lnTo>
                    <a:lnTo>
                      <a:pt x="105" y="0"/>
                    </a:lnTo>
                    <a:lnTo>
                      <a:pt x="13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19"/>
              <p:cNvSpPr>
                <a:spLocks/>
              </p:cNvSpPr>
              <p:nvPr/>
            </p:nvSpPr>
            <p:spPr bwMode="auto">
              <a:xfrm>
                <a:off x="1371601" y="2205038"/>
                <a:ext cx="234950" cy="449263"/>
              </a:xfrm>
              <a:custGeom>
                <a:avLst/>
                <a:gdLst>
                  <a:gd name="T0" fmla="*/ 2 w 148"/>
                  <a:gd name="T1" fmla="*/ 13 h 283"/>
                  <a:gd name="T2" fmla="*/ 109 w 148"/>
                  <a:gd name="T3" fmla="*/ 244 h 283"/>
                  <a:gd name="T4" fmla="*/ 148 w 148"/>
                  <a:gd name="T5" fmla="*/ 283 h 283"/>
                  <a:gd name="T6" fmla="*/ 137 w 148"/>
                  <a:gd name="T7" fmla="*/ 229 h 283"/>
                  <a:gd name="T8" fmla="*/ 33 w 148"/>
                  <a:gd name="T9" fmla="*/ 0 h 283"/>
                  <a:gd name="T10" fmla="*/ 0 w 148"/>
                  <a:gd name="T11" fmla="*/ 10 h 283"/>
                  <a:gd name="T12" fmla="*/ 2 w 148"/>
                  <a:gd name="T13" fmla="*/ 1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283">
                    <a:moveTo>
                      <a:pt x="2" y="13"/>
                    </a:moveTo>
                    <a:lnTo>
                      <a:pt x="109" y="244"/>
                    </a:lnTo>
                    <a:lnTo>
                      <a:pt x="148" y="283"/>
                    </a:lnTo>
                    <a:lnTo>
                      <a:pt x="137" y="229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20"/>
              <p:cNvSpPr>
                <a:spLocks/>
              </p:cNvSpPr>
              <p:nvPr/>
            </p:nvSpPr>
            <p:spPr bwMode="auto">
              <a:xfrm>
                <a:off x="1376363" y="2052638"/>
                <a:ext cx="25400" cy="77788"/>
              </a:xfrm>
              <a:custGeom>
                <a:avLst/>
                <a:gdLst>
                  <a:gd name="T0" fmla="*/ 0 w 16"/>
                  <a:gd name="T1" fmla="*/ 41 h 49"/>
                  <a:gd name="T2" fmla="*/ 0 w 16"/>
                  <a:gd name="T3" fmla="*/ 41 h 49"/>
                  <a:gd name="T4" fmla="*/ 0 w 16"/>
                  <a:gd name="T5" fmla="*/ 44 h 49"/>
                  <a:gd name="T6" fmla="*/ 3 w 16"/>
                  <a:gd name="T7" fmla="*/ 46 h 49"/>
                  <a:gd name="T8" fmla="*/ 4 w 16"/>
                  <a:gd name="T9" fmla="*/ 48 h 49"/>
                  <a:gd name="T10" fmla="*/ 8 w 16"/>
                  <a:gd name="T11" fmla="*/ 49 h 49"/>
                  <a:gd name="T12" fmla="*/ 8 w 16"/>
                  <a:gd name="T13" fmla="*/ 49 h 49"/>
                  <a:gd name="T14" fmla="*/ 11 w 16"/>
                  <a:gd name="T15" fmla="*/ 48 h 49"/>
                  <a:gd name="T16" fmla="*/ 14 w 16"/>
                  <a:gd name="T17" fmla="*/ 46 h 49"/>
                  <a:gd name="T18" fmla="*/ 15 w 16"/>
                  <a:gd name="T19" fmla="*/ 44 h 49"/>
                  <a:gd name="T20" fmla="*/ 16 w 16"/>
                  <a:gd name="T21" fmla="*/ 41 h 49"/>
                  <a:gd name="T22" fmla="*/ 16 w 16"/>
                  <a:gd name="T23" fmla="*/ 8 h 49"/>
                  <a:gd name="T24" fmla="*/ 16 w 16"/>
                  <a:gd name="T25" fmla="*/ 8 h 49"/>
                  <a:gd name="T26" fmla="*/ 15 w 16"/>
                  <a:gd name="T27" fmla="*/ 6 h 49"/>
                  <a:gd name="T28" fmla="*/ 14 w 16"/>
                  <a:gd name="T29" fmla="*/ 3 h 49"/>
                  <a:gd name="T30" fmla="*/ 11 w 16"/>
                  <a:gd name="T31" fmla="*/ 0 h 49"/>
                  <a:gd name="T32" fmla="*/ 8 w 16"/>
                  <a:gd name="T33" fmla="*/ 0 h 49"/>
                  <a:gd name="T34" fmla="*/ 8 w 16"/>
                  <a:gd name="T35" fmla="*/ 0 h 49"/>
                  <a:gd name="T36" fmla="*/ 4 w 16"/>
                  <a:gd name="T37" fmla="*/ 0 h 49"/>
                  <a:gd name="T38" fmla="*/ 3 w 16"/>
                  <a:gd name="T39" fmla="*/ 3 h 49"/>
                  <a:gd name="T40" fmla="*/ 0 w 16"/>
                  <a:gd name="T41" fmla="*/ 6 h 49"/>
                  <a:gd name="T42" fmla="*/ 0 w 16"/>
                  <a:gd name="T43" fmla="*/ 8 h 49"/>
                  <a:gd name="T44" fmla="*/ 0 w 16"/>
                  <a:gd name="T45" fmla="*/ 4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49">
                    <a:moveTo>
                      <a:pt x="0" y="41"/>
                    </a:moveTo>
                    <a:lnTo>
                      <a:pt x="0" y="41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9" name="组合 201"/>
            <p:cNvGrpSpPr/>
            <p:nvPr/>
          </p:nvGrpSpPr>
          <p:grpSpPr>
            <a:xfrm>
              <a:off x="5454650" y="1690763"/>
              <a:ext cx="601663" cy="601663"/>
              <a:chOff x="2111376" y="1712913"/>
              <a:chExt cx="601663" cy="601663"/>
            </a:xfrm>
            <a:solidFill>
              <a:schemeClr val="accent3"/>
            </a:solidFill>
          </p:grpSpPr>
          <p:sp>
            <p:nvSpPr>
              <p:cNvPr id="183" name="Freeform 121"/>
              <p:cNvSpPr>
                <a:spLocks noEditPoints="1"/>
              </p:cNvSpPr>
              <p:nvPr/>
            </p:nvSpPr>
            <p:spPr bwMode="auto">
              <a:xfrm>
                <a:off x="2300288" y="1712913"/>
                <a:ext cx="223838" cy="601663"/>
              </a:xfrm>
              <a:custGeom>
                <a:avLst/>
                <a:gdLst>
                  <a:gd name="T0" fmla="*/ 71 w 141"/>
                  <a:gd name="T1" fmla="*/ 0 h 379"/>
                  <a:gd name="T2" fmla="*/ 84 w 141"/>
                  <a:gd name="T3" fmla="*/ 4 h 379"/>
                  <a:gd name="T4" fmla="*/ 98 w 141"/>
                  <a:gd name="T5" fmla="*/ 15 h 379"/>
                  <a:gd name="T6" fmla="*/ 110 w 141"/>
                  <a:gd name="T7" fmla="*/ 33 h 379"/>
                  <a:gd name="T8" fmla="*/ 119 w 141"/>
                  <a:gd name="T9" fmla="*/ 56 h 379"/>
                  <a:gd name="T10" fmla="*/ 136 w 141"/>
                  <a:gd name="T11" fmla="*/ 117 h 379"/>
                  <a:gd name="T12" fmla="*/ 141 w 141"/>
                  <a:gd name="T13" fmla="*/ 190 h 379"/>
                  <a:gd name="T14" fmla="*/ 140 w 141"/>
                  <a:gd name="T15" fmla="*/ 228 h 379"/>
                  <a:gd name="T16" fmla="*/ 129 w 141"/>
                  <a:gd name="T17" fmla="*/ 295 h 379"/>
                  <a:gd name="T18" fmla="*/ 115 w 141"/>
                  <a:gd name="T19" fmla="*/ 336 h 379"/>
                  <a:gd name="T20" fmla="*/ 105 w 141"/>
                  <a:gd name="T21" fmla="*/ 356 h 379"/>
                  <a:gd name="T22" fmla="*/ 91 w 141"/>
                  <a:gd name="T23" fmla="*/ 371 h 379"/>
                  <a:gd name="T24" fmla="*/ 77 w 141"/>
                  <a:gd name="T25" fmla="*/ 378 h 379"/>
                  <a:gd name="T26" fmla="*/ 71 w 141"/>
                  <a:gd name="T27" fmla="*/ 379 h 379"/>
                  <a:gd name="T28" fmla="*/ 71 w 141"/>
                  <a:gd name="T29" fmla="*/ 348 h 379"/>
                  <a:gd name="T30" fmla="*/ 71 w 141"/>
                  <a:gd name="T31" fmla="*/ 348 h 379"/>
                  <a:gd name="T32" fmla="*/ 83 w 141"/>
                  <a:gd name="T33" fmla="*/ 346 h 379"/>
                  <a:gd name="T34" fmla="*/ 94 w 141"/>
                  <a:gd name="T35" fmla="*/ 336 h 379"/>
                  <a:gd name="T36" fmla="*/ 103 w 141"/>
                  <a:gd name="T37" fmla="*/ 321 h 379"/>
                  <a:gd name="T38" fmla="*/ 119 w 141"/>
                  <a:gd name="T39" fmla="*/ 279 h 379"/>
                  <a:gd name="T40" fmla="*/ 128 w 141"/>
                  <a:gd name="T41" fmla="*/ 222 h 379"/>
                  <a:gd name="T42" fmla="*/ 129 w 141"/>
                  <a:gd name="T43" fmla="*/ 190 h 379"/>
                  <a:gd name="T44" fmla="*/ 125 w 141"/>
                  <a:gd name="T45" fmla="*/ 128 h 379"/>
                  <a:gd name="T46" fmla="*/ 113 w 141"/>
                  <a:gd name="T47" fmla="*/ 77 h 379"/>
                  <a:gd name="T48" fmla="*/ 99 w 141"/>
                  <a:gd name="T49" fmla="*/ 50 h 379"/>
                  <a:gd name="T50" fmla="*/ 88 w 141"/>
                  <a:gd name="T51" fmla="*/ 38 h 379"/>
                  <a:gd name="T52" fmla="*/ 76 w 141"/>
                  <a:gd name="T53" fmla="*/ 31 h 379"/>
                  <a:gd name="T54" fmla="*/ 71 w 141"/>
                  <a:gd name="T55" fmla="*/ 31 h 379"/>
                  <a:gd name="T56" fmla="*/ 71 w 141"/>
                  <a:gd name="T57" fmla="*/ 0 h 379"/>
                  <a:gd name="T58" fmla="*/ 71 w 141"/>
                  <a:gd name="T59" fmla="*/ 379 h 379"/>
                  <a:gd name="T60" fmla="*/ 57 w 141"/>
                  <a:gd name="T61" fmla="*/ 375 h 379"/>
                  <a:gd name="T62" fmla="*/ 44 w 141"/>
                  <a:gd name="T63" fmla="*/ 365 h 379"/>
                  <a:gd name="T64" fmla="*/ 31 w 141"/>
                  <a:gd name="T65" fmla="*/ 347 h 379"/>
                  <a:gd name="T66" fmla="*/ 22 w 141"/>
                  <a:gd name="T67" fmla="*/ 324 h 379"/>
                  <a:gd name="T68" fmla="*/ 7 w 141"/>
                  <a:gd name="T69" fmla="*/ 264 h 379"/>
                  <a:gd name="T70" fmla="*/ 0 w 141"/>
                  <a:gd name="T71" fmla="*/ 190 h 379"/>
                  <a:gd name="T72" fmla="*/ 3 w 141"/>
                  <a:gd name="T73" fmla="*/ 152 h 379"/>
                  <a:gd name="T74" fmla="*/ 12 w 141"/>
                  <a:gd name="T75" fmla="*/ 84 h 379"/>
                  <a:gd name="T76" fmla="*/ 26 w 141"/>
                  <a:gd name="T77" fmla="*/ 44 h 379"/>
                  <a:gd name="T78" fmla="*/ 37 w 141"/>
                  <a:gd name="T79" fmla="*/ 23 h 379"/>
                  <a:gd name="T80" fmla="*/ 50 w 141"/>
                  <a:gd name="T81" fmla="*/ 8 h 379"/>
                  <a:gd name="T82" fmla="*/ 64 w 141"/>
                  <a:gd name="T83" fmla="*/ 2 h 379"/>
                  <a:gd name="T84" fmla="*/ 71 w 141"/>
                  <a:gd name="T85" fmla="*/ 31 h 379"/>
                  <a:gd name="T86" fmla="*/ 65 w 141"/>
                  <a:gd name="T87" fmla="*/ 31 h 379"/>
                  <a:gd name="T88" fmla="*/ 53 w 141"/>
                  <a:gd name="T89" fmla="*/ 38 h 379"/>
                  <a:gd name="T90" fmla="*/ 42 w 141"/>
                  <a:gd name="T91" fmla="*/ 50 h 379"/>
                  <a:gd name="T92" fmla="*/ 29 w 141"/>
                  <a:gd name="T93" fmla="*/ 77 h 379"/>
                  <a:gd name="T94" fmla="*/ 17 w 141"/>
                  <a:gd name="T95" fmla="*/ 128 h 379"/>
                  <a:gd name="T96" fmla="*/ 12 w 141"/>
                  <a:gd name="T97" fmla="*/ 190 h 379"/>
                  <a:gd name="T98" fmla="*/ 14 w 141"/>
                  <a:gd name="T99" fmla="*/ 222 h 379"/>
                  <a:gd name="T100" fmla="*/ 22 w 141"/>
                  <a:gd name="T101" fmla="*/ 279 h 379"/>
                  <a:gd name="T102" fmla="*/ 38 w 141"/>
                  <a:gd name="T103" fmla="*/ 321 h 379"/>
                  <a:gd name="T104" fmla="*/ 48 w 141"/>
                  <a:gd name="T105" fmla="*/ 336 h 379"/>
                  <a:gd name="T106" fmla="*/ 59 w 141"/>
                  <a:gd name="T107" fmla="*/ 346 h 379"/>
                  <a:gd name="T108" fmla="*/ 71 w 141"/>
                  <a:gd name="T109" fmla="*/ 348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1" h="379">
                    <a:moveTo>
                      <a:pt x="71" y="0"/>
                    </a:moveTo>
                    <a:lnTo>
                      <a:pt x="71" y="0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5" y="23"/>
                    </a:lnTo>
                    <a:lnTo>
                      <a:pt x="110" y="33"/>
                    </a:lnTo>
                    <a:lnTo>
                      <a:pt x="115" y="44"/>
                    </a:lnTo>
                    <a:lnTo>
                      <a:pt x="119" y="56"/>
                    </a:lnTo>
                    <a:lnTo>
                      <a:pt x="129" y="84"/>
                    </a:lnTo>
                    <a:lnTo>
                      <a:pt x="136" y="117"/>
                    </a:lnTo>
                    <a:lnTo>
                      <a:pt x="140" y="152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40" y="228"/>
                    </a:lnTo>
                    <a:lnTo>
                      <a:pt x="136" y="264"/>
                    </a:lnTo>
                    <a:lnTo>
                      <a:pt x="129" y="295"/>
                    </a:lnTo>
                    <a:lnTo>
                      <a:pt x="119" y="324"/>
                    </a:lnTo>
                    <a:lnTo>
                      <a:pt x="115" y="336"/>
                    </a:lnTo>
                    <a:lnTo>
                      <a:pt x="110" y="347"/>
                    </a:lnTo>
                    <a:lnTo>
                      <a:pt x="105" y="356"/>
                    </a:lnTo>
                    <a:lnTo>
                      <a:pt x="98" y="365"/>
                    </a:lnTo>
                    <a:lnTo>
                      <a:pt x="91" y="371"/>
                    </a:lnTo>
                    <a:lnTo>
                      <a:pt x="84" y="375"/>
                    </a:lnTo>
                    <a:lnTo>
                      <a:pt x="77" y="378"/>
                    </a:lnTo>
                    <a:lnTo>
                      <a:pt x="71" y="379"/>
                    </a:lnTo>
                    <a:lnTo>
                      <a:pt x="71" y="379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6" y="348"/>
                    </a:lnTo>
                    <a:lnTo>
                      <a:pt x="83" y="346"/>
                    </a:lnTo>
                    <a:lnTo>
                      <a:pt x="88" y="342"/>
                    </a:lnTo>
                    <a:lnTo>
                      <a:pt x="94" y="336"/>
                    </a:lnTo>
                    <a:lnTo>
                      <a:pt x="99" y="329"/>
                    </a:lnTo>
                    <a:lnTo>
                      <a:pt x="103" y="321"/>
                    </a:lnTo>
                    <a:lnTo>
                      <a:pt x="113" y="302"/>
                    </a:lnTo>
                    <a:lnTo>
                      <a:pt x="119" y="279"/>
                    </a:lnTo>
                    <a:lnTo>
                      <a:pt x="125" y="252"/>
                    </a:lnTo>
                    <a:lnTo>
                      <a:pt x="128" y="222"/>
                    </a:lnTo>
                    <a:lnTo>
                      <a:pt x="129" y="190"/>
                    </a:lnTo>
                    <a:lnTo>
                      <a:pt x="129" y="190"/>
                    </a:lnTo>
                    <a:lnTo>
                      <a:pt x="128" y="157"/>
                    </a:lnTo>
                    <a:lnTo>
                      <a:pt x="125" y="128"/>
                    </a:lnTo>
                    <a:lnTo>
                      <a:pt x="119" y="102"/>
                    </a:lnTo>
                    <a:lnTo>
                      <a:pt x="113" y="77"/>
                    </a:lnTo>
                    <a:lnTo>
                      <a:pt x="103" y="59"/>
                    </a:lnTo>
                    <a:lnTo>
                      <a:pt x="99" y="50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3" y="34"/>
                    </a:lnTo>
                    <a:lnTo>
                      <a:pt x="76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71" y="379"/>
                    </a:moveTo>
                    <a:lnTo>
                      <a:pt x="71" y="379"/>
                    </a:lnTo>
                    <a:lnTo>
                      <a:pt x="64" y="378"/>
                    </a:lnTo>
                    <a:lnTo>
                      <a:pt x="57" y="375"/>
                    </a:lnTo>
                    <a:lnTo>
                      <a:pt x="50" y="371"/>
                    </a:lnTo>
                    <a:lnTo>
                      <a:pt x="44" y="365"/>
                    </a:lnTo>
                    <a:lnTo>
                      <a:pt x="37" y="356"/>
                    </a:lnTo>
                    <a:lnTo>
                      <a:pt x="31" y="347"/>
                    </a:lnTo>
                    <a:lnTo>
                      <a:pt x="26" y="336"/>
                    </a:lnTo>
                    <a:lnTo>
                      <a:pt x="22" y="324"/>
                    </a:lnTo>
                    <a:lnTo>
                      <a:pt x="12" y="295"/>
                    </a:lnTo>
                    <a:lnTo>
                      <a:pt x="7" y="264"/>
                    </a:lnTo>
                    <a:lnTo>
                      <a:pt x="3" y="22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52"/>
                    </a:lnTo>
                    <a:lnTo>
                      <a:pt x="7" y="117"/>
                    </a:lnTo>
                    <a:lnTo>
                      <a:pt x="12" y="84"/>
                    </a:lnTo>
                    <a:lnTo>
                      <a:pt x="22" y="56"/>
                    </a:lnTo>
                    <a:lnTo>
                      <a:pt x="26" y="44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7" y="4"/>
                    </a:lnTo>
                    <a:lnTo>
                      <a:pt x="64" y="2"/>
                    </a:lnTo>
                    <a:lnTo>
                      <a:pt x="71" y="0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8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8" y="59"/>
                    </a:lnTo>
                    <a:lnTo>
                      <a:pt x="29" y="77"/>
                    </a:lnTo>
                    <a:lnTo>
                      <a:pt x="22" y="102"/>
                    </a:lnTo>
                    <a:lnTo>
                      <a:pt x="17" y="128"/>
                    </a:lnTo>
                    <a:lnTo>
                      <a:pt x="14" y="157"/>
                    </a:lnTo>
                    <a:lnTo>
                      <a:pt x="12" y="190"/>
                    </a:lnTo>
                    <a:lnTo>
                      <a:pt x="12" y="190"/>
                    </a:lnTo>
                    <a:lnTo>
                      <a:pt x="14" y="222"/>
                    </a:lnTo>
                    <a:lnTo>
                      <a:pt x="17" y="252"/>
                    </a:lnTo>
                    <a:lnTo>
                      <a:pt x="22" y="279"/>
                    </a:lnTo>
                    <a:lnTo>
                      <a:pt x="29" y="302"/>
                    </a:lnTo>
                    <a:lnTo>
                      <a:pt x="38" y="321"/>
                    </a:lnTo>
                    <a:lnTo>
                      <a:pt x="42" y="329"/>
                    </a:lnTo>
                    <a:lnTo>
                      <a:pt x="48" y="336"/>
                    </a:lnTo>
                    <a:lnTo>
                      <a:pt x="53" y="342"/>
                    </a:lnTo>
                    <a:lnTo>
                      <a:pt x="59" y="346"/>
                    </a:lnTo>
                    <a:lnTo>
                      <a:pt x="65" y="348"/>
                    </a:lnTo>
                    <a:lnTo>
                      <a:pt x="71" y="348"/>
                    </a:lnTo>
                    <a:lnTo>
                      <a:pt x="71" y="3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22"/>
              <p:cNvSpPr>
                <a:spLocks noEditPoints="1"/>
              </p:cNvSpPr>
              <p:nvPr/>
            </p:nvSpPr>
            <p:spPr bwMode="auto">
              <a:xfrm>
                <a:off x="2111376" y="1905000"/>
                <a:ext cx="601663" cy="220663"/>
              </a:xfrm>
              <a:custGeom>
                <a:avLst/>
                <a:gdLst>
                  <a:gd name="T0" fmla="*/ 190 w 379"/>
                  <a:gd name="T1" fmla="*/ 0 h 139"/>
                  <a:gd name="T2" fmla="*/ 228 w 379"/>
                  <a:gd name="T3" fmla="*/ 1 h 139"/>
                  <a:gd name="T4" fmla="*/ 295 w 379"/>
                  <a:gd name="T5" fmla="*/ 11 h 139"/>
                  <a:gd name="T6" fmla="*/ 336 w 379"/>
                  <a:gd name="T7" fmla="*/ 24 h 139"/>
                  <a:gd name="T8" fmla="*/ 356 w 379"/>
                  <a:gd name="T9" fmla="*/ 35 h 139"/>
                  <a:gd name="T10" fmla="*/ 371 w 379"/>
                  <a:gd name="T11" fmla="*/ 49 h 139"/>
                  <a:gd name="T12" fmla="*/ 378 w 379"/>
                  <a:gd name="T13" fmla="*/ 62 h 139"/>
                  <a:gd name="T14" fmla="*/ 379 w 379"/>
                  <a:gd name="T15" fmla="*/ 69 h 139"/>
                  <a:gd name="T16" fmla="*/ 375 w 379"/>
                  <a:gd name="T17" fmla="*/ 82 h 139"/>
                  <a:gd name="T18" fmla="*/ 364 w 379"/>
                  <a:gd name="T19" fmla="*/ 96 h 139"/>
                  <a:gd name="T20" fmla="*/ 347 w 379"/>
                  <a:gd name="T21" fmla="*/ 108 h 139"/>
                  <a:gd name="T22" fmla="*/ 324 w 379"/>
                  <a:gd name="T23" fmla="*/ 119 h 139"/>
                  <a:gd name="T24" fmla="*/ 264 w 379"/>
                  <a:gd name="T25" fmla="*/ 134 h 139"/>
                  <a:gd name="T26" fmla="*/ 190 w 379"/>
                  <a:gd name="T27" fmla="*/ 139 h 139"/>
                  <a:gd name="T28" fmla="*/ 190 w 379"/>
                  <a:gd name="T29" fmla="*/ 127 h 139"/>
                  <a:gd name="T30" fmla="*/ 190 w 379"/>
                  <a:gd name="T31" fmla="*/ 127 h 139"/>
                  <a:gd name="T32" fmla="*/ 252 w 379"/>
                  <a:gd name="T33" fmla="*/ 123 h 139"/>
                  <a:gd name="T34" fmla="*/ 302 w 379"/>
                  <a:gd name="T35" fmla="*/ 111 h 139"/>
                  <a:gd name="T36" fmla="*/ 329 w 379"/>
                  <a:gd name="T37" fmla="*/ 97 h 139"/>
                  <a:gd name="T38" fmla="*/ 341 w 379"/>
                  <a:gd name="T39" fmla="*/ 86 h 139"/>
                  <a:gd name="T40" fmla="*/ 348 w 379"/>
                  <a:gd name="T41" fmla="*/ 74 h 139"/>
                  <a:gd name="T42" fmla="*/ 348 w 379"/>
                  <a:gd name="T43" fmla="*/ 69 h 139"/>
                  <a:gd name="T44" fmla="*/ 348 w 379"/>
                  <a:gd name="T45" fmla="*/ 63 h 139"/>
                  <a:gd name="T46" fmla="*/ 341 w 379"/>
                  <a:gd name="T47" fmla="*/ 51 h 139"/>
                  <a:gd name="T48" fmla="*/ 329 w 379"/>
                  <a:gd name="T49" fmla="*/ 40 h 139"/>
                  <a:gd name="T50" fmla="*/ 302 w 379"/>
                  <a:gd name="T51" fmla="*/ 28 h 139"/>
                  <a:gd name="T52" fmla="*/ 252 w 379"/>
                  <a:gd name="T53" fmla="*/ 15 h 139"/>
                  <a:gd name="T54" fmla="*/ 190 w 379"/>
                  <a:gd name="T55" fmla="*/ 11 h 139"/>
                  <a:gd name="T56" fmla="*/ 190 w 379"/>
                  <a:gd name="T57" fmla="*/ 0 h 139"/>
                  <a:gd name="T58" fmla="*/ 0 w 379"/>
                  <a:gd name="T59" fmla="*/ 69 h 139"/>
                  <a:gd name="T60" fmla="*/ 4 w 379"/>
                  <a:gd name="T61" fmla="*/ 55 h 139"/>
                  <a:gd name="T62" fmla="*/ 15 w 379"/>
                  <a:gd name="T63" fmla="*/ 42 h 139"/>
                  <a:gd name="T64" fmla="*/ 33 w 379"/>
                  <a:gd name="T65" fmla="*/ 30 h 139"/>
                  <a:gd name="T66" fmla="*/ 56 w 379"/>
                  <a:gd name="T67" fmla="*/ 20 h 139"/>
                  <a:gd name="T68" fmla="*/ 117 w 379"/>
                  <a:gd name="T69" fmla="*/ 5 h 139"/>
                  <a:gd name="T70" fmla="*/ 190 w 379"/>
                  <a:gd name="T71" fmla="*/ 0 h 139"/>
                  <a:gd name="T72" fmla="*/ 190 w 379"/>
                  <a:gd name="T73" fmla="*/ 11 h 139"/>
                  <a:gd name="T74" fmla="*/ 127 w 379"/>
                  <a:gd name="T75" fmla="*/ 15 h 139"/>
                  <a:gd name="T76" fmla="*/ 77 w 379"/>
                  <a:gd name="T77" fmla="*/ 28 h 139"/>
                  <a:gd name="T78" fmla="*/ 50 w 379"/>
                  <a:gd name="T79" fmla="*/ 40 h 139"/>
                  <a:gd name="T80" fmla="*/ 38 w 379"/>
                  <a:gd name="T81" fmla="*/ 51 h 139"/>
                  <a:gd name="T82" fmla="*/ 31 w 379"/>
                  <a:gd name="T83" fmla="*/ 63 h 139"/>
                  <a:gd name="T84" fmla="*/ 31 w 379"/>
                  <a:gd name="T85" fmla="*/ 69 h 139"/>
                  <a:gd name="T86" fmla="*/ 34 w 379"/>
                  <a:gd name="T87" fmla="*/ 81 h 139"/>
                  <a:gd name="T88" fmla="*/ 43 w 379"/>
                  <a:gd name="T89" fmla="*/ 92 h 139"/>
                  <a:gd name="T90" fmla="*/ 58 w 379"/>
                  <a:gd name="T91" fmla="*/ 101 h 139"/>
                  <a:gd name="T92" fmla="*/ 102 w 379"/>
                  <a:gd name="T93" fmla="*/ 118 h 139"/>
                  <a:gd name="T94" fmla="*/ 157 w 379"/>
                  <a:gd name="T95" fmla="*/ 126 h 139"/>
                  <a:gd name="T96" fmla="*/ 190 w 379"/>
                  <a:gd name="T97" fmla="*/ 139 h 139"/>
                  <a:gd name="T98" fmla="*/ 152 w 379"/>
                  <a:gd name="T99" fmla="*/ 138 h 139"/>
                  <a:gd name="T100" fmla="*/ 84 w 379"/>
                  <a:gd name="T101" fmla="*/ 127 h 139"/>
                  <a:gd name="T102" fmla="*/ 43 w 379"/>
                  <a:gd name="T103" fmla="*/ 114 h 139"/>
                  <a:gd name="T104" fmla="*/ 23 w 379"/>
                  <a:gd name="T105" fmla="*/ 103 h 139"/>
                  <a:gd name="T106" fmla="*/ 8 w 379"/>
                  <a:gd name="T107" fmla="*/ 89 h 139"/>
                  <a:gd name="T108" fmla="*/ 1 w 379"/>
                  <a:gd name="T109" fmla="*/ 76 h 139"/>
                  <a:gd name="T110" fmla="*/ 0 w 379"/>
                  <a:gd name="T111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9" h="139">
                    <a:moveTo>
                      <a:pt x="190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228" y="1"/>
                    </a:lnTo>
                    <a:lnTo>
                      <a:pt x="264" y="5"/>
                    </a:lnTo>
                    <a:lnTo>
                      <a:pt x="295" y="11"/>
                    </a:lnTo>
                    <a:lnTo>
                      <a:pt x="324" y="20"/>
                    </a:lnTo>
                    <a:lnTo>
                      <a:pt x="336" y="24"/>
                    </a:lnTo>
                    <a:lnTo>
                      <a:pt x="347" y="30"/>
                    </a:lnTo>
                    <a:lnTo>
                      <a:pt x="356" y="35"/>
                    </a:lnTo>
                    <a:lnTo>
                      <a:pt x="364" y="42"/>
                    </a:lnTo>
                    <a:lnTo>
                      <a:pt x="371" y="49"/>
                    </a:lnTo>
                    <a:lnTo>
                      <a:pt x="375" y="55"/>
                    </a:lnTo>
                    <a:lnTo>
                      <a:pt x="378" y="62"/>
                    </a:lnTo>
                    <a:lnTo>
                      <a:pt x="379" y="69"/>
                    </a:lnTo>
                    <a:lnTo>
                      <a:pt x="379" y="69"/>
                    </a:lnTo>
                    <a:lnTo>
                      <a:pt x="378" y="76"/>
                    </a:lnTo>
                    <a:lnTo>
                      <a:pt x="375" y="82"/>
                    </a:lnTo>
                    <a:lnTo>
                      <a:pt x="371" y="89"/>
                    </a:lnTo>
                    <a:lnTo>
                      <a:pt x="364" y="96"/>
                    </a:lnTo>
                    <a:lnTo>
                      <a:pt x="356" y="103"/>
                    </a:lnTo>
                    <a:lnTo>
                      <a:pt x="347" y="108"/>
                    </a:lnTo>
                    <a:lnTo>
                      <a:pt x="336" y="114"/>
                    </a:lnTo>
                    <a:lnTo>
                      <a:pt x="324" y="119"/>
                    </a:lnTo>
                    <a:lnTo>
                      <a:pt x="295" y="127"/>
                    </a:lnTo>
                    <a:lnTo>
                      <a:pt x="264" y="134"/>
                    </a:lnTo>
                    <a:lnTo>
                      <a:pt x="228" y="138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222" y="126"/>
                    </a:lnTo>
                    <a:lnTo>
                      <a:pt x="252" y="123"/>
                    </a:lnTo>
                    <a:lnTo>
                      <a:pt x="279" y="118"/>
                    </a:lnTo>
                    <a:lnTo>
                      <a:pt x="302" y="111"/>
                    </a:lnTo>
                    <a:lnTo>
                      <a:pt x="321" y="101"/>
                    </a:lnTo>
                    <a:lnTo>
                      <a:pt x="329" y="97"/>
                    </a:lnTo>
                    <a:lnTo>
                      <a:pt x="336" y="92"/>
                    </a:lnTo>
                    <a:lnTo>
                      <a:pt x="341" y="86"/>
                    </a:lnTo>
                    <a:lnTo>
                      <a:pt x="345" y="81"/>
                    </a:lnTo>
                    <a:lnTo>
                      <a:pt x="348" y="74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3"/>
                    </a:lnTo>
                    <a:lnTo>
                      <a:pt x="345" y="57"/>
                    </a:lnTo>
                    <a:lnTo>
                      <a:pt x="341" y="51"/>
                    </a:lnTo>
                    <a:lnTo>
                      <a:pt x="336" y="46"/>
                    </a:lnTo>
                    <a:lnTo>
                      <a:pt x="329" y="40"/>
                    </a:lnTo>
                    <a:lnTo>
                      <a:pt x="321" y="36"/>
                    </a:lnTo>
                    <a:lnTo>
                      <a:pt x="302" y="28"/>
                    </a:lnTo>
                    <a:lnTo>
                      <a:pt x="279" y="20"/>
                    </a:lnTo>
                    <a:lnTo>
                      <a:pt x="252" y="15"/>
                    </a:lnTo>
                    <a:lnTo>
                      <a:pt x="222" y="12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90" y="0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1" y="62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3" y="30"/>
                    </a:lnTo>
                    <a:lnTo>
                      <a:pt x="43" y="24"/>
                    </a:lnTo>
                    <a:lnTo>
                      <a:pt x="56" y="20"/>
                    </a:lnTo>
                    <a:lnTo>
                      <a:pt x="84" y="11"/>
                    </a:lnTo>
                    <a:lnTo>
                      <a:pt x="117" y="5"/>
                    </a:lnTo>
                    <a:lnTo>
                      <a:pt x="152" y="1"/>
                    </a:lnTo>
                    <a:lnTo>
                      <a:pt x="190" y="0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57" y="12"/>
                    </a:lnTo>
                    <a:lnTo>
                      <a:pt x="127" y="15"/>
                    </a:lnTo>
                    <a:lnTo>
                      <a:pt x="102" y="20"/>
                    </a:lnTo>
                    <a:lnTo>
                      <a:pt x="77" y="28"/>
                    </a:lnTo>
                    <a:lnTo>
                      <a:pt x="58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34" y="57"/>
                    </a:lnTo>
                    <a:lnTo>
                      <a:pt x="31" y="6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3" y="92"/>
                    </a:lnTo>
                    <a:lnTo>
                      <a:pt x="50" y="97"/>
                    </a:lnTo>
                    <a:lnTo>
                      <a:pt x="58" y="101"/>
                    </a:lnTo>
                    <a:lnTo>
                      <a:pt x="77" y="111"/>
                    </a:lnTo>
                    <a:lnTo>
                      <a:pt x="102" y="118"/>
                    </a:lnTo>
                    <a:lnTo>
                      <a:pt x="127" y="123"/>
                    </a:lnTo>
                    <a:lnTo>
                      <a:pt x="157" y="126"/>
                    </a:lnTo>
                    <a:lnTo>
                      <a:pt x="190" y="12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52" y="138"/>
                    </a:lnTo>
                    <a:lnTo>
                      <a:pt x="117" y="134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43" y="114"/>
                    </a:lnTo>
                    <a:lnTo>
                      <a:pt x="33" y="108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8" y="89"/>
                    </a:lnTo>
                    <a:lnTo>
                      <a:pt x="4" y="82"/>
                    </a:lnTo>
                    <a:lnTo>
                      <a:pt x="1" y="7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23"/>
              <p:cNvSpPr>
                <a:spLocks noEditPoints="1"/>
              </p:cNvSpPr>
              <p:nvPr/>
            </p:nvSpPr>
            <p:spPr bwMode="auto">
              <a:xfrm>
                <a:off x="2187576" y="1789113"/>
                <a:ext cx="450850" cy="452438"/>
              </a:xfrm>
              <a:custGeom>
                <a:avLst/>
                <a:gdLst>
                  <a:gd name="T0" fmla="*/ 142 w 284"/>
                  <a:gd name="T1" fmla="*/ 50 h 285"/>
                  <a:gd name="T2" fmla="*/ 190 w 284"/>
                  <a:gd name="T3" fmla="*/ 93 h 285"/>
                  <a:gd name="T4" fmla="*/ 218 w 284"/>
                  <a:gd name="T5" fmla="*/ 120 h 285"/>
                  <a:gd name="T6" fmla="*/ 258 w 284"/>
                  <a:gd name="T7" fmla="*/ 176 h 285"/>
                  <a:gd name="T8" fmla="*/ 277 w 284"/>
                  <a:gd name="T9" fmla="*/ 214 h 285"/>
                  <a:gd name="T10" fmla="*/ 283 w 284"/>
                  <a:gd name="T11" fmla="*/ 237 h 285"/>
                  <a:gd name="T12" fmla="*/ 284 w 284"/>
                  <a:gd name="T13" fmla="*/ 256 h 285"/>
                  <a:gd name="T14" fmla="*/ 280 w 284"/>
                  <a:gd name="T15" fmla="*/ 271 h 285"/>
                  <a:gd name="T16" fmla="*/ 276 w 284"/>
                  <a:gd name="T17" fmla="*/ 276 h 285"/>
                  <a:gd name="T18" fmla="*/ 266 w 284"/>
                  <a:gd name="T19" fmla="*/ 283 h 285"/>
                  <a:gd name="T20" fmla="*/ 254 w 284"/>
                  <a:gd name="T21" fmla="*/ 285 h 285"/>
                  <a:gd name="T22" fmla="*/ 223 w 284"/>
                  <a:gd name="T23" fmla="*/ 280 h 285"/>
                  <a:gd name="T24" fmla="*/ 184 w 284"/>
                  <a:gd name="T25" fmla="*/ 262 h 285"/>
                  <a:gd name="T26" fmla="*/ 142 w 284"/>
                  <a:gd name="T27" fmla="*/ 235 h 285"/>
                  <a:gd name="T28" fmla="*/ 142 w 284"/>
                  <a:gd name="T29" fmla="*/ 219 h 285"/>
                  <a:gd name="T30" fmla="*/ 177 w 284"/>
                  <a:gd name="T31" fmla="*/ 243 h 285"/>
                  <a:gd name="T32" fmla="*/ 209 w 284"/>
                  <a:gd name="T33" fmla="*/ 257 h 285"/>
                  <a:gd name="T34" fmla="*/ 235 w 284"/>
                  <a:gd name="T35" fmla="*/ 261 h 285"/>
                  <a:gd name="T36" fmla="*/ 246 w 284"/>
                  <a:gd name="T37" fmla="*/ 260 h 285"/>
                  <a:gd name="T38" fmla="*/ 254 w 284"/>
                  <a:gd name="T39" fmla="*/ 254 h 285"/>
                  <a:gd name="T40" fmla="*/ 254 w 284"/>
                  <a:gd name="T41" fmla="*/ 254 h 285"/>
                  <a:gd name="T42" fmla="*/ 260 w 284"/>
                  <a:gd name="T43" fmla="*/ 243 h 285"/>
                  <a:gd name="T44" fmla="*/ 261 w 284"/>
                  <a:gd name="T45" fmla="*/ 230 h 285"/>
                  <a:gd name="T46" fmla="*/ 258 w 284"/>
                  <a:gd name="T47" fmla="*/ 212 h 285"/>
                  <a:gd name="T48" fmla="*/ 239 w 284"/>
                  <a:gd name="T49" fmla="*/ 170 h 285"/>
                  <a:gd name="T50" fmla="*/ 205 w 284"/>
                  <a:gd name="T51" fmla="*/ 124 h 285"/>
                  <a:gd name="T52" fmla="*/ 184 w 284"/>
                  <a:gd name="T53" fmla="*/ 101 h 285"/>
                  <a:gd name="T54" fmla="*/ 142 w 284"/>
                  <a:gd name="T55" fmla="*/ 65 h 285"/>
                  <a:gd name="T56" fmla="*/ 8 w 284"/>
                  <a:gd name="T57" fmla="*/ 8 h 285"/>
                  <a:gd name="T58" fmla="*/ 12 w 284"/>
                  <a:gd name="T59" fmla="*/ 5 h 285"/>
                  <a:gd name="T60" fmla="*/ 23 w 284"/>
                  <a:gd name="T61" fmla="*/ 0 h 285"/>
                  <a:gd name="T62" fmla="*/ 44 w 284"/>
                  <a:gd name="T63" fmla="*/ 0 h 285"/>
                  <a:gd name="T64" fmla="*/ 79 w 284"/>
                  <a:gd name="T65" fmla="*/ 11 h 285"/>
                  <a:gd name="T66" fmla="*/ 120 w 284"/>
                  <a:gd name="T67" fmla="*/ 34 h 285"/>
                  <a:gd name="T68" fmla="*/ 142 w 284"/>
                  <a:gd name="T69" fmla="*/ 65 h 285"/>
                  <a:gd name="T70" fmla="*/ 124 w 284"/>
                  <a:gd name="T71" fmla="*/ 51 h 285"/>
                  <a:gd name="T72" fmla="*/ 89 w 284"/>
                  <a:gd name="T73" fmla="*/ 32 h 285"/>
                  <a:gd name="T74" fmla="*/ 60 w 284"/>
                  <a:gd name="T75" fmla="*/ 23 h 285"/>
                  <a:gd name="T76" fmla="*/ 43 w 284"/>
                  <a:gd name="T77" fmla="*/ 23 h 285"/>
                  <a:gd name="T78" fmla="*/ 33 w 284"/>
                  <a:gd name="T79" fmla="*/ 27 h 285"/>
                  <a:gd name="T80" fmla="*/ 29 w 284"/>
                  <a:gd name="T81" fmla="*/ 29 h 285"/>
                  <a:gd name="T82" fmla="*/ 24 w 284"/>
                  <a:gd name="T83" fmla="*/ 40 h 285"/>
                  <a:gd name="T84" fmla="*/ 23 w 284"/>
                  <a:gd name="T85" fmla="*/ 55 h 285"/>
                  <a:gd name="T86" fmla="*/ 25 w 284"/>
                  <a:gd name="T87" fmla="*/ 71 h 285"/>
                  <a:gd name="T88" fmla="*/ 44 w 284"/>
                  <a:gd name="T89" fmla="*/ 113 h 285"/>
                  <a:gd name="T90" fmla="*/ 78 w 284"/>
                  <a:gd name="T91" fmla="*/ 159 h 285"/>
                  <a:gd name="T92" fmla="*/ 100 w 284"/>
                  <a:gd name="T93" fmla="*/ 184 h 285"/>
                  <a:gd name="T94" fmla="*/ 142 w 284"/>
                  <a:gd name="T95" fmla="*/ 219 h 285"/>
                  <a:gd name="T96" fmla="*/ 142 w 284"/>
                  <a:gd name="T97" fmla="*/ 235 h 285"/>
                  <a:gd name="T98" fmla="*/ 93 w 284"/>
                  <a:gd name="T99" fmla="*/ 192 h 285"/>
                  <a:gd name="T100" fmla="*/ 66 w 284"/>
                  <a:gd name="T101" fmla="*/ 164 h 285"/>
                  <a:gd name="T102" fmla="*/ 25 w 284"/>
                  <a:gd name="T103" fmla="*/ 108 h 285"/>
                  <a:gd name="T104" fmla="*/ 6 w 284"/>
                  <a:gd name="T105" fmla="*/ 70 h 285"/>
                  <a:gd name="T106" fmla="*/ 1 w 284"/>
                  <a:gd name="T107" fmla="*/ 47 h 285"/>
                  <a:gd name="T108" fmla="*/ 0 w 284"/>
                  <a:gd name="T109" fmla="*/ 28 h 285"/>
                  <a:gd name="T110" fmla="*/ 4 w 284"/>
                  <a:gd name="T111" fmla="*/ 13 h 285"/>
                  <a:gd name="T112" fmla="*/ 8 w 284"/>
                  <a:gd name="T113" fmla="*/ 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6" y="7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218" y="120"/>
                    </a:lnTo>
                    <a:lnTo>
                      <a:pt x="239" y="149"/>
                    </a:lnTo>
                    <a:lnTo>
                      <a:pt x="258" y="176"/>
                    </a:lnTo>
                    <a:lnTo>
                      <a:pt x="272" y="201"/>
                    </a:lnTo>
                    <a:lnTo>
                      <a:pt x="277" y="214"/>
                    </a:lnTo>
                    <a:lnTo>
                      <a:pt x="280" y="226"/>
                    </a:lnTo>
                    <a:lnTo>
                      <a:pt x="283" y="237"/>
                    </a:lnTo>
                    <a:lnTo>
                      <a:pt x="284" y="246"/>
                    </a:lnTo>
                    <a:lnTo>
                      <a:pt x="284" y="256"/>
                    </a:lnTo>
                    <a:lnTo>
                      <a:pt x="283" y="264"/>
                    </a:lnTo>
                    <a:lnTo>
                      <a:pt x="280" y="271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2" y="280"/>
                    </a:lnTo>
                    <a:lnTo>
                      <a:pt x="266" y="283"/>
                    </a:lnTo>
                    <a:lnTo>
                      <a:pt x="261" y="284"/>
                    </a:lnTo>
                    <a:lnTo>
                      <a:pt x="254" y="285"/>
                    </a:lnTo>
                    <a:lnTo>
                      <a:pt x="239" y="284"/>
                    </a:lnTo>
                    <a:lnTo>
                      <a:pt x="223" y="280"/>
                    </a:lnTo>
                    <a:lnTo>
                      <a:pt x="204" y="273"/>
                    </a:lnTo>
                    <a:lnTo>
                      <a:pt x="184" y="262"/>
                    </a:lnTo>
                    <a:lnTo>
                      <a:pt x="163" y="250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59" y="233"/>
                    </a:lnTo>
                    <a:lnTo>
                      <a:pt x="177" y="243"/>
                    </a:lnTo>
                    <a:lnTo>
                      <a:pt x="195" y="252"/>
                    </a:lnTo>
                    <a:lnTo>
                      <a:pt x="209" y="257"/>
                    </a:lnTo>
                    <a:lnTo>
                      <a:pt x="223" y="261"/>
                    </a:lnTo>
                    <a:lnTo>
                      <a:pt x="235" y="261"/>
                    </a:lnTo>
                    <a:lnTo>
                      <a:pt x="241" y="261"/>
                    </a:lnTo>
                    <a:lnTo>
                      <a:pt x="246" y="260"/>
                    </a:lnTo>
                    <a:lnTo>
                      <a:pt x="250" y="257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8" y="249"/>
                    </a:lnTo>
                    <a:lnTo>
                      <a:pt x="260" y="243"/>
                    </a:lnTo>
                    <a:lnTo>
                      <a:pt x="261" y="237"/>
                    </a:lnTo>
                    <a:lnTo>
                      <a:pt x="261" y="230"/>
                    </a:lnTo>
                    <a:lnTo>
                      <a:pt x="260" y="220"/>
                    </a:lnTo>
                    <a:lnTo>
                      <a:pt x="258" y="212"/>
                    </a:lnTo>
                    <a:lnTo>
                      <a:pt x="250" y="192"/>
                    </a:lnTo>
                    <a:lnTo>
                      <a:pt x="239" y="170"/>
                    </a:lnTo>
                    <a:lnTo>
                      <a:pt x="223" y="147"/>
                    </a:lnTo>
                    <a:lnTo>
                      <a:pt x="205" y="124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62" y="8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60" y="4"/>
                    </a:lnTo>
                    <a:lnTo>
                      <a:pt x="79" y="11"/>
                    </a:lnTo>
                    <a:lnTo>
                      <a:pt x="100" y="21"/>
                    </a:lnTo>
                    <a:lnTo>
                      <a:pt x="120" y="34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4" y="51"/>
                    </a:lnTo>
                    <a:lnTo>
                      <a:pt x="107" y="40"/>
                    </a:lnTo>
                    <a:lnTo>
                      <a:pt x="89" y="32"/>
                    </a:lnTo>
                    <a:lnTo>
                      <a:pt x="74" y="27"/>
                    </a:lnTo>
                    <a:lnTo>
                      <a:pt x="60" y="23"/>
                    </a:lnTo>
                    <a:lnTo>
                      <a:pt x="48" y="23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3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3" y="47"/>
                    </a:lnTo>
                    <a:lnTo>
                      <a:pt x="23" y="55"/>
                    </a:lnTo>
                    <a:lnTo>
                      <a:pt x="24" y="63"/>
                    </a:lnTo>
                    <a:lnTo>
                      <a:pt x="25" y="71"/>
                    </a:lnTo>
                    <a:lnTo>
                      <a:pt x="33" y="92"/>
                    </a:lnTo>
                    <a:lnTo>
                      <a:pt x="44" y="113"/>
                    </a:lnTo>
                    <a:lnTo>
                      <a:pt x="60" y="136"/>
                    </a:lnTo>
                    <a:lnTo>
                      <a:pt x="78" y="159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21" y="20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17" y="215"/>
                    </a:lnTo>
                    <a:lnTo>
                      <a:pt x="93" y="192"/>
                    </a:lnTo>
                    <a:lnTo>
                      <a:pt x="93" y="192"/>
                    </a:lnTo>
                    <a:lnTo>
                      <a:pt x="66" y="164"/>
                    </a:lnTo>
                    <a:lnTo>
                      <a:pt x="44" y="135"/>
                    </a:lnTo>
                    <a:lnTo>
                      <a:pt x="25" y="108"/>
                    </a:lnTo>
                    <a:lnTo>
                      <a:pt x="12" y="82"/>
                    </a:lnTo>
                    <a:lnTo>
                      <a:pt x="6" y="70"/>
                    </a:lnTo>
                    <a:lnTo>
                      <a:pt x="4" y="58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24"/>
              <p:cNvSpPr>
                <a:spLocks noEditPoints="1"/>
              </p:cNvSpPr>
              <p:nvPr/>
            </p:nvSpPr>
            <p:spPr bwMode="auto">
              <a:xfrm>
                <a:off x="2187576" y="1789113"/>
                <a:ext cx="450850" cy="452438"/>
              </a:xfrm>
              <a:custGeom>
                <a:avLst/>
                <a:gdLst>
                  <a:gd name="T0" fmla="*/ 142 w 284"/>
                  <a:gd name="T1" fmla="*/ 50 h 285"/>
                  <a:gd name="T2" fmla="*/ 184 w 284"/>
                  <a:gd name="T3" fmla="*/ 21 h 285"/>
                  <a:gd name="T4" fmla="*/ 223 w 284"/>
                  <a:gd name="T5" fmla="*/ 4 h 285"/>
                  <a:gd name="T6" fmla="*/ 254 w 284"/>
                  <a:gd name="T7" fmla="*/ 0 h 285"/>
                  <a:gd name="T8" fmla="*/ 266 w 284"/>
                  <a:gd name="T9" fmla="*/ 2 h 285"/>
                  <a:gd name="T10" fmla="*/ 276 w 284"/>
                  <a:gd name="T11" fmla="*/ 8 h 285"/>
                  <a:gd name="T12" fmla="*/ 280 w 284"/>
                  <a:gd name="T13" fmla="*/ 13 h 285"/>
                  <a:gd name="T14" fmla="*/ 284 w 284"/>
                  <a:gd name="T15" fmla="*/ 28 h 285"/>
                  <a:gd name="T16" fmla="*/ 283 w 284"/>
                  <a:gd name="T17" fmla="*/ 47 h 285"/>
                  <a:gd name="T18" fmla="*/ 277 w 284"/>
                  <a:gd name="T19" fmla="*/ 70 h 285"/>
                  <a:gd name="T20" fmla="*/ 258 w 284"/>
                  <a:gd name="T21" fmla="*/ 108 h 285"/>
                  <a:gd name="T22" fmla="*/ 218 w 284"/>
                  <a:gd name="T23" fmla="*/ 164 h 285"/>
                  <a:gd name="T24" fmla="*/ 190 w 284"/>
                  <a:gd name="T25" fmla="*/ 192 h 285"/>
                  <a:gd name="T26" fmla="*/ 142 w 284"/>
                  <a:gd name="T27" fmla="*/ 235 h 285"/>
                  <a:gd name="T28" fmla="*/ 142 w 284"/>
                  <a:gd name="T29" fmla="*/ 219 h 285"/>
                  <a:gd name="T30" fmla="*/ 184 w 284"/>
                  <a:gd name="T31" fmla="*/ 184 h 285"/>
                  <a:gd name="T32" fmla="*/ 205 w 284"/>
                  <a:gd name="T33" fmla="*/ 159 h 285"/>
                  <a:gd name="T34" fmla="*/ 239 w 284"/>
                  <a:gd name="T35" fmla="*/ 113 h 285"/>
                  <a:gd name="T36" fmla="*/ 258 w 284"/>
                  <a:gd name="T37" fmla="*/ 71 h 285"/>
                  <a:gd name="T38" fmla="*/ 261 w 284"/>
                  <a:gd name="T39" fmla="*/ 55 h 285"/>
                  <a:gd name="T40" fmla="*/ 260 w 284"/>
                  <a:gd name="T41" fmla="*/ 40 h 285"/>
                  <a:gd name="T42" fmla="*/ 254 w 284"/>
                  <a:gd name="T43" fmla="*/ 29 h 285"/>
                  <a:gd name="T44" fmla="*/ 254 w 284"/>
                  <a:gd name="T45" fmla="*/ 29 h 285"/>
                  <a:gd name="T46" fmla="*/ 246 w 284"/>
                  <a:gd name="T47" fmla="*/ 24 h 285"/>
                  <a:gd name="T48" fmla="*/ 235 w 284"/>
                  <a:gd name="T49" fmla="*/ 23 h 285"/>
                  <a:gd name="T50" fmla="*/ 209 w 284"/>
                  <a:gd name="T51" fmla="*/ 27 h 285"/>
                  <a:gd name="T52" fmla="*/ 177 w 284"/>
                  <a:gd name="T53" fmla="*/ 40 h 285"/>
                  <a:gd name="T54" fmla="*/ 142 w 284"/>
                  <a:gd name="T55" fmla="*/ 65 h 285"/>
                  <a:gd name="T56" fmla="*/ 8 w 284"/>
                  <a:gd name="T57" fmla="*/ 276 h 285"/>
                  <a:gd name="T58" fmla="*/ 4 w 284"/>
                  <a:gd name="T59" fmla="*/ 271 h 285"/>
                  <a:gd name="T60" fmla="*/ 0 w 284"/>
                  <a:gd name="T61" fmla="*/ 256 h 285"/>
                  <a:gd name="T62" fmla="*/ 1 w 284"/>
                  <a:gd name="T63" fmla="*/ 237 h 285"/>
                  <a:gd name="T64" fmla="*/ 6 w 284"/>
                  <a:gd name="T65" fmla="*/ 214 h 285"/>
                  <a:gd name="T66" fmla="*/ 25 w 284"/>
                  <a:gd name="T67" fmla="*/ 176 h 285"/>
                  <a:gd name="T68" fmla="*/ 66 w 284"/>
                  <a:gd name="T69" fmla="*/ 120 h 285"/>
                  <a:gd name="T70" fmla="*/ 93 w 284"/>
                  <a:gd name="T71" fmla="*/ 93 h 285"/>
                  <a:gd name="T72" fmla="*/ 142 w 284"/>
                  <a:gd name="T73" fmla="*/ 50 h 285"/>
                  <a:gd name="T74" fmla="*/ 142 w 284"/>
                  <a:gd name="T75" fmla="*/ 65 h 285"/>
                  <a:gd name="T76" fmla="*/ 100 w 284"/>
                  <a:gd name="T77" fmla="*/ 101 h 285"/>
                  <a:gd name="T78" fmla="*/ 78 w 284"/>
                  <a:gd name="T79" fmla="*/ 124 h 285"/>
                  <a:gd name="T80" fmla="*/ 44 w 284"/>
                  <a:gd name="T81" fmla="*/ 170 h 285"/>
                  <a:gd name="T82" fmla="*/ 25 w 284"/>
                  <a:gd name="T83" fmla="*/ 212 h 285"/>
                  <a:gd name="T84" fmla="*/ 23 w 284"/>
                  <a:gd name="T85" fmla="*/ 230 h 285"/>
                  <a:gd name="T86" fmla="*/ 24 w 284"/>
                  <a:gd name="T87" fmla="*/ 243 h 285"/>
                  <a:gd name="T88" fmla="*/ 29 w 284"/>
                  <a:gd name="T89" fmla="*/ 254 h 285"/>
                  <a:gd name="T90" fmla="*/ 33 w 284"/>
                  <a:gd name="T91" fmla="*/ 257 h 285"/>
                  <a:gd name="T92" fmla="*/ 43 w 284"/>
                  <a:gd name="T93" fmla="*/ 261 h 285"/>
                  <a:gd name="T94" fmla="*/ 60 w 284"/>
                  <a:gd name="T95" fmla="*/ 261 h 285"/>
                  <a:gd name="T96" fmla="*/ 89 w 284"/>
                  <a:gd name="T97" fmla="*/ 252 h 285"/>
                  <a:gd name="T98" fmla="*/ 124 w 284"/>
                  <a:gd name="T99" fmla="*/ 233 h 285"/>
                  <a:gd name="T100" fmla="*/ 142 w 284"/>
                  <a:gd name="T101" fmla="*/ 235 h 285"/>
                  <a:gd name="T102" fmla="*/ 120 w 284"/>
                  <a:gd name="T103" fmla="*/ 250 h 285"/>
                  <a:gd name="T104" fmla="*/ 79 w 284"/>
                  <a:gd name="T105" fmla="*/ 273 h 285"/>
                  <a:gd name="T106" fmla="*/ 44 w 284"/>
                  <a:gd name="T107" fmla="*/ 284 h 285"/>
                  <a:gd name="T108" fmla="*/ 23 w 284"/>
                  <a:gd name="T109" fmla="*/ 284 h 285"/>
                  <a:gd name="T110" fmla="*/ 12 w 284"/>
                  <a:gd name="T111" fmla="*/ 280 h 285"/>
                  <a:gd name="T112" fmla="*/ 8 w 284"/>
                  <a:gd name="T113" fmla="*/ 276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" h="285">
                    <a:moveTo>
                      <a:pt x="142" y="50"/>
                    </a:moveTo>
                    <a:lnTo>
                      <a:pt x="142" y="50"/>
                    </a:lnTo>
                    <a:lnTo>
                      <a:pt x="163" y="34"/>
                    </a:lnTo>
                    <a:lnTo>
                      <a:pt x="184" y="21"/>
                    </a:lnTo>
                    <a:lnTo>
                      <a:pt x="204" y="11"/>
                    </a:lnTo>
                    <a:lnTo>
                      <a:pt x="223" y="4"/>
                    </a:lnTo>
                    <a:lnTo>
                      <a:pt x="239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6" y="2"/>
                    </a:lnTo>
                    <a:lnTo>
                      <a:pt x="272" y="4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80" y="13"/>
                    </a:lnTo>
                    <a:lnTo>
                      <a:pt x="283" y="20"/>
                    </a:lnTo>
                    <a:lnTo>
                      <a:pt x="284" y="28"/>
                    </a:lnTo>
                    <a:lnTo>
                      <a:pt x="284" y="38"/>
                    </a:lnTo>
                    <a:lnTo>
                      <a:pt x="283" y="47"/>
                    </a:lnTo>
                    <a:lnTo>
                      <a:pt x="280" y="58"/>
                    </a:lnTo>
                    <a:lnTo>
                      <a:pt x="277" y="70"/>
                    </a:lnTo>
                    <a:lnTo>
                      <a:pt x="272" y="82"/>
                    </a:lnTo>
                    <a:lnTo>
                      <a:pt x="258" y="108"/>
                    </a:lnTo>
                    <a:lnTo>
                      <a:pt x="239" y="135"/>
                    </a:lnTo>
                    <a:lnTo>
                      <a:pt x="218" y="164"/>
                    </a:lnTo>
                    <a:lnTo>
                      <a:pt x="190" y="192"/>
                    </a:lnTo>
                    <a:lnTo>
                      <a:pt x="190" y="192"/>
                    </a:lnTo>
                    <a:lnTo>
                      <a:pt x="166" y="215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62" y="203"/>
                    </a:lnTo>
                    <a:lnTo>
                      <a:pt x="184" y="184"/>
                    </a:lnTo>
                    <a:lnTo>
                      <a:pt x="184" y="184"/>
                    </a:lnTo>
                    <a:lnTo>
                      <a:pt x="205" y="159"/>
                    </a:lnTo>
                    <a:lnTo>
                      <a:pt x="223" y="136"/>
                    </a:lnTo>
                    <a:lnTo>
                      <a:pt x="239" y="113"/>
                    </a:lnTo>
                    <a:lnTo>
                      <a:pt x="250" y="92"/>
                    </a:lnTo>
                    <a:lnTo>
                      <a:pt x="258" y="71"/>
                    </a:lnTo>
                    <a:lnTo>
                      <a:pt x="260" y="63"/>
                    </a:lnTo>
                    <a:lnTo>
                      <a:pt x="261" y="55"/>
                    </a:lnTo>
                    <a:lnTo>
                      <a:pt x="261" y="47"/>
                    </a:lnTo>
                    <a:lnTo>
                      <a:pt x="260" y="40"/>
                    </a:lnTo>
                    <a:lnTo>
                      <a:pt x="258" y="35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0" y="27"/>
                    </a:lnTo>
                    <a:lnTo>
                      <a:pt x="246" y="24"/>
                    </a:lnTo>
                    <a:lnTo>
                      <a:pt x="241" y="23"/>
                    </a:lnTo>
                    <a:lnTo>
                      <a:pt x="235" y="23"/>
                    </a:lnTo>
                    <a:lnTo>
                      <a:pt x="223" y="23"/>
                    </a:lnTo>
                    <a:lnTo>
                      <a:pt x="209" y="27"/>
                    </a:lnTo>
                    <a:lnTo>
                      <a:pt x="195" y="32"/>
                    </a:lnTo>
                    <a:lnTo>
                      <a:pt x="177" y="40"/>
                    </a:lnTo>
                    <a:lnTo>
                      <a:pt x="159" y="5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276"/>
                    </a:moveTo>
                    <a:lnTo>
                      <a:pt x="8" y="276"/>
                    </a:lnTo>
                    <a:lnTo>
                      <a:pt x="4" y="271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1" y="237"/>
                    </a:lnTo>
                    <a:lnTo>
                      <a:pt x="4" y="226"/>
                    </a:lnTo>
                    <a:lnTo>
                      <a:pt x="6" y="214"/>
                    </a:lnTo>
                    <a:lnTo>
                      <a:pt x="12" y="201"/>
                    </a:lnTo>
                    <a:lnTo>
                      <a:pt x="25" y="176"/>
                    </a:lnTo>
                    <a:lnTo>
                      <a:pt x="44" y="149"/>
                    </a:lnTo>
                    <a:lnTo>
                      <a:pt x="66" y="120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17" y="70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1" y="81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78" y="124"/>
                    </a:lnTo>
                    <a:lnTo>
                      <a:pt x="60" y="147"/>
                    </a:lnTo>
                    <a:lnTo>
                      <a:pt x="44" y="170"/>
                    </a:lnTo>
                    <a:lnTo>
                      <a:pt x="33" y="192"/>
                    </a:lnTo>
                    <a:lnTo>
                      <a:pt x="25" y="212"/>
                    </a:lnTo>
                    <a:lnTo>
                      <a:pt x="24" y="220"/>
                    </a:lnTo>
                    <a:lnTo>
                      <a:pt x="23" y="230"/>
                    </a:lnTo>
                    <a:lnTo>
                      <a:pt x="23" y="237"/>
                    </a:lnTo>
                    <a:lnTo>
                      <a:pt x="24" y="243"/>
                    </a:lnTo>
                    <a:lnTo>
                      <a:pt x="25" y="24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33" y="257"/>
                    </a:lnTo>
                    <a:lnTo>
                      <a:pt x="37" y="260"/>
                    </a:lnTo>
                    <a:lnTo>
                      <a:pt x="43" y="261"/>
                    </a:lnTo>
                    <a:lnTo>
                      <a:pt x="48" y="261"/>
                    </a:lnTo>
                    <a:lnTo>
                      <a:pt x="60" y="261"/>
                    </a:lnTo>
                    <a:lnTo>
                      <a:pt x="74" y="257"/>
                    </a:lnTo>
                    <a:lnTo>
                      <a:pt x="89" y="252"/>
                    </a:lnTo>
                    <a:lnTo>
                      <a:pt x="107" y="243"/>
                    </a:lnTo>
                    <a:lnTo>
                      <a:pt x="124" y="23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20" y="250"/>
                    </a:lnTo>
                    <a:lnTo>
                      <a:pt x="100" y="262"/>
                    </a:lnTo>
                    <a:lnTo>
                      <a:pt x="79" y="273"/>
                    </a:lnTo>
                    <a:lnTo>
                      <a:pt x="60" y="280"/>
                    </a:lnTo>
                    <a:lnTo>
                      <a:pt x="44" y="284"/>
                    </a:lnTo>
                    <a:lnTo>
                      <a:pt x="29" y="285"/>
                    </a:lnTo>
                    <a:lnTo>
                      <a:pt x="23" y="284"/>
                    </a:lnTo>
                    <a:lnTo>
                      <a:pt x="17" y="283"/>
                    </a:lnTo>
                    <a:lnTo>
                      <a:pt x="12" y="280"/>
                    </a:lnTo>
                    <a:lnTo>
                      <a:pt x="8" y="276"/>
                    </a:lnTo>
                    <a:lnTo>
                      <a:pt x="8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25"/>
              <p:cNvSpPr>
                <a:spLocks/>
              </p:cNvSpPr>
              <p:nvPr/>
            </p:nvSpPr>
            <p:spPr bwMode="auto">
              <a:xfrm>
                <a:off x="2365376" y="1966913"/>
                <a:ext cx="92075" cy="95250"/>
              </a:xfrm>
              <a:custGeom>
                <a:avLst/>
                <a:gdLst>
                  <a:gd name="T0" fmla="*/ 0 w 58"/>
                  <a:gd name="T1" fmla="*/ 30 h 60"/>
                  <a:gd name="T2" fmla="*/ 0 w 58"/>
                  <a:gd name="T3" fmla="*/ 30 h 60"/>
                  <a:gd name="T4" fmla="*/ 1 w 58"/>
                  <a:gd name="T5" fmla="*/ 24 h 60"/>
                  <a:gd name="T6" fmla="*/ 3 w 58"/>
                  <a:gd name="T7" fmla="*/ 19 h 60"/>
                  <a:gd name="T8" fmla="*/ 5 w 58"/>
                  <a:gd name="T9" fmla="*/ 14 h 60"/>
                  <a:gd name="T10" fmla="*/ 9 w 58"/>
                  <a:gd name="T11" fmla="*/ 10 h 60"/>
                  <a:gd name="T12" fmla="*/ 13 w 58"/>
                  <a:gd name="T13" fmla="*/ 6 h 60"/>
                  <a:gd name="T14" fmla="*/ 18 w 58"/>
                  <a:gd name="T15" fmla="*/ 3 h 60"/>
                  <a:gd name="T16" fmla="*/ 24 w 58"/>
                  <a:gd name="T17" fmla="*/ 1 h 60"/>
                  <a:gd name="T18" fmla="*/ 30 w 58"/>
                  <a:gd name="T19" fmla="*/ 0 h 60"/>
                  <a:gd name="T20" fmla="*/ 30 w 58"/>
                  <a:gd name="T21" fmla="*/ 0 h 60"/>
                  <a:gd name="T22" fmla="*/ 35 w 58"/>
                  <a:gd name="T23" fmla="*/ 1 h 60"/>
                  <a:gd name="T24" fmla="*/ 41 w 58"/>
                  <a:gd name="T25" fmla="*/ 3 h 60"/>
                  <a:gd name="T26" fmla="*/ 46 w 58"/>
                  <a:gd name="T27" fmla="*/ 6 h 60"/>
                  <a:gd name="T28" fmla="*/ 50 w 58"/>
                  <a:gd name="T29" fmla="*/ 10 h 60"/>
                  <a:gd name="T30" fmla="*/ 54 w 58"/>
                  <a:gd name="T31" fmla="*/ 14 h 60"/>
                  <a:gd name="T32" fmla="*/ 57 w 58"/>
                  <a:gd name="T33" fmla="*/ 19 h 60"/>
                  <a:gd name="T34" fmla="*/ 58 w 58"/>
                  <a:gd name="T35" fmla="*/ 24 h 60"/>
                  <a:gd name="T36" fmla="*/ 58 w 58"/>
                  <a:gd name="T37" fmla="*/ 30 h 60"/>
                  <a:gd name="T38" fmla="*/ 58 w 58"/>
                  <a:gd name="T39" fmla="*/ 30 h 60"/>
                  <a:gd name="T40" fmla="*/ 58 w 58"/>
                  <a:gd name="T41" fmla="*/ 35 h 60"/>
                  <a:gd name="T42" fmla="*/ 57 w 58"/>
                  <a:gd name="T43" fmla="*/ 41 h 60"/>
                  <a:gd name="T44" fmla="*/ 54 w 58"/>
                  <a:gd name="T45" fmla="*/ 46 h 60"/>
                  <a:gd name="T46" fmla="*/ 50 w 58"/>
                  <a:gd name="T47" fmla="*/ 50 h 60"/>
                  <a:gd name="T48" fmla="*/ 46 w 58"/>
                  <a:gd name="T49" fmla="*/ 54 h 60"/>
                  <a:gd name="T50" fmla="*/ 41 w 58"/>
                  <a:gd name="T51" fmla="*/ 57 h 60"/>
                  <a:gd name="T52" fmla="*/ 35 w 58"/>
                  <a:gd name="T53" fmla="*/ 58 h 60"/>
                  <a:gd name="T54" fmla="*/ 30 w 58"/>
                  <a:gd name="T55" fmla="*/ 60 h 60"/>
                  <a:gd name="T56" fmla="*/ 30 w 58"/>
                  <a:gd name="T57" fmla="*/ 60 h 60"/>
                  <a:gd name="T58" fmla="*/ 24 w 58"/>
                  <a:gd name="T59" fmla="*/ 58 h 60"/>
                  <a:gd name="T60" fmla="*/ 18 w 58"/>
                  <a:gd name="T61" fmla="*/ 57 h 60"/>
                  <a:gd name="T62" fmla="*/ 13 w 58"/>
                  <a:gd name="T63" fmla="*/ 54 h 60"/>
                  <a:gd name="T64" fmla="*/ 9 w 58"/>
                  <a:gd name="T65" fmla="*/ 50 h 60"/>
                  <a:gd name="T66" fmla="*/ 5 w 58"/>
                  <a:gd name="T67" fmla="*/ 46 h 60"/>
                  <a:gd name="T68" fmla="*/ 3 w 58"/>
                  <a:gd name="T69" fmla="*/ 41 h 60"/>
                  <a:gd name="T70" fmla="*/ 1 w 58"/>
                  <a:gd name="T71" fmla="*/ 35 h 60"/>
                  <a:gd name="T72" fmla="*/ 0 w 58"/>
                  <a:gd name="T73" fmla="*/ 30 h 60"/>
                  <a:gd name="T74" fmla="*/ 0 w 58"/>
                  <a:gd name="T75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60">
                    <a:moveTo>
                      <a:pt x="0" y="30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5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4" y="58"/>
                    </a:lnTo>
                    <a:lnTo>
                      <a:pt x="18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0" name="组合 203"/>
            <p:cNvGrpSpPr/>
            <p:nvPr/>
          </p:nvGrpSpPr>
          <p:grpSpPr>
            <a:xfrm>
              <a:off x="4837112" y="1519313"/>
              <a:ext cx="381000" cy="484187"/>
              <a:chOff x="1493838" y="1541463"/>
              <a:chExt cx="381000" cy="484187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1" name="Freeform 126"/>
              <p:cNvSpPr>
                <a:spLocks noEditPoints="1"/>
              </p:cNvSpPr>
              <p:nvPr/>
            </p:nvSpPr>
            <p:spPr bwMode="auto">
              <a:xfrm>
                <a:off x="1493838" y="1546225"/>
                <a:ext cx="254000" cy="479425"/>
              </a:xfrm>
              <a:custGeom>
                <a:avLst/>
                <a:gdLst>
                  <a:gd name="T0" fmla="*/ 160 w 160"/>
                  <a:gd name="T1" fmla="*/ 0 h 302"/>
                  <a:gd name="T2" fmla="*/ 160 w 160"/>
                  <a:gd name="T3" fmla="*/ 302 h 302"/>
                  <a:gd name="T4" fmla="*/ 94 w 160"/>
                  <a:gd name="T5" fmla="*/ 302 h 302"/>
                  <a:gd name="T6" fmla="*/ 94 w 160"/>
                  <a:gd name="T7" fmla="*/ 261 h 302"/>
                  <a:gd name="T8" fmla="*/ 136 w 160"/>
                  <a:gd name="T9" fmla="*/ 261 h 302"/>
                  <a:gd name="T10" fmla="*/ 136 w 160"/>
                  <a:gd name="T11" fmla="*/ 116 h 302"/>
                  <a:gd name="T12" fmla="*/ 136 w 160"/>
                  <a:gd name="T13" fmla="*/ 116 h 302"/>
                  <a:gd name="T14" fmla="*/ 94 w 160"/>
                  <a:gd name="T15" fmla="*/ 189 h 302"/>
                  <a:gd name="T16" fmla="*/ 94 w 160"/>
                  <a:gd name="T17" fmla="*/ 124 h 302"/>
                  <a:gd name="T18" fmla="*/ 160 w 160"/>
                  <a:gd name="T19" fmla="*/ 0 h 302"/>
                  <a:gd name="T20" fmla="*/ 94 w 160"/>
                  <a:gd name="T21" fmla="*/ 302 h 302"/>
                  <a:gd name="T22" fmla="*/ 0 w 160"/>
                  <a:gd name="T23" fmla="*/ 302 h 302"/>
                  <a:gd name="T24" fmla="*/ 94 w 160"/>
                  <a:gd name="T25" fmla="*/ 124 h 302"/>
                  <a:gd name="T26" fmla="*/ 94 w 160"/>
                  <a:gd name="T27" fmla="*/ 189 h 302"/>
                  <a:gd name="T28" fmla="*/ 53 w 160"/>
                  <a:gd name="T29" fmla="*/ 261 h 302"/>
                  <a:gd name="T30" fmla="*/ 94 w 160"/>
                  <a:gd name="T31" fmla="*/ 261 h 302"/>
                  <a:gd name="T32" fmla="*/ 94 w 160"/>
                  <a:gd name="T33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" h="302">
                    <a:moveTo>
                      <a:pt x="160" y="0"/>
                    </a:moveTo>
                    <a:lnTo>
                      <a:pt x="160" y="302"/>
                    </a:lnTo>
                    <a:lnTo>
                      <a:pt x="94" y="302"/>
                    </a:lnTo>
                    <a:lnTo>
                      <a:pt x="94" y="261"/>
                    </a:lnTo>
                    <a:lnTo>
                      <a:pt x="136" y="261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94" y="189"/>
                    </a:lnTo>
                    <a:lnTo>
                      <a:pt x="94" y="124"/>
                    </a:lnTo>
                    <a:lnTo>
                      <a:pt x="160" y="0"/>
                    </a:lnTo>
                    <a:close/>
                    <a:moveTo>
                      <a:pt x="94" y="302"/>
                    </a:moveTo>
                    <a:lnTo>
                      <a:pt x="0" y="302"/>
                    </a:lnTo>
                    <a:lnTo>
                      <a:pt x="94" y="124"/>
                    </a:lnTo>
                    <a:lnTo>
                      <a:pt x="94" y="189"/>
                    </a:lnTo>
                    <a:lnTo>
                      <a:pt x="53" y="261"/>
                    </a:lnTo>
                    <a:lnTo>
                      <a:pt x="94" y="261"/>
                    </a:lnTo>
                    <a:lnTo>
                      <a:pt x="94" y="3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Rectangle 127"/>
              <p:cNvSpPr>
                <a:spLocks noChangeArrowheads="1"/>
              </p:cNvSpPr>
              <p:nvPr/>
            </p:nvSpPr>
            <p:spPr bwMode="auto">
              <a:xfrm>
                <a:off x="1811338" y="1541463"/>
                <a:ext cx="63500" cy="471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1" name="Freeform 128"/>
            <p:cNvSpPr>
              <a:spLocks noEditPoints="1"/>
            </p:cNvSpPr>
            <p:nvPr/>
          </p:nvSpPr>
          <p:spPr bwMode="auto">
            <a:xfrm>
              <a:off x="6753225" y="3886275"/>
              <a:ext cx="508000" cy="396875"/>
            </a:xfrm>
            <a:custGeom>
              <a:avLst/>
              <a:gdLst>
                <a:gd name="T0" fmla="*/ 298 w 320"/>
                <a:gd name="T1" fmla="*/ 57 h 250"/>
                <a:gd name="T2" fmla="*/ 320 w 320"/>
                <a:gd name="T3" fmla="*/ 138 h 250"/>
                <a:gd name="T4" fmla="*/ 303 w 320"/>
                <a:gd name="T5" fmla="*/ 212 h 250"/>
                <a:gd name="T6" fmla="*/ 271 w 320"/>
                <a:gd name="T7" fmla="*/ 245 h 250"/>
                <a:gd name="T8" fmla="*/ 263 w 320"/>
                <a:gd name="T9" fmla="*/ 233 h 250"/>
                <a:gd name="T10" fmla="*/ 279 w 320"/>
                <a:gd name="T11" fmla="*/ 214 h 250"/>
                <a:gd name="T12" fmla="*/ 276 w 320"/>
                <a:gd name="T13" fmla="*/ 191 h 250"/>
                <a:gd name="T14" fmla="*/ 261 w 320"/>
                <a:gd name="T15" fmla="*/ 165 h 250"/>
                <a:gd name="T16" fmla="*/ 287 w 320"/>
                <a:gd name="T17" fmla="*/ 165 h 250"/>
                <a:gd name="T18" fmla="*/ 299 w 320"/>
                <a:gd name="T19" fmla="*/ 153 h 250"/>
                <a:gd name="T20" fmla="*/ 299 w 320"/>
                <a:gd name="T21" fmla="*/ 126 h 250"/>
                <a:gd name="T22" fmla="*/ 283 w 320"/>
                <a:gd name="T23" fmla="*/ 112 h 250"/>
                <a:gd name="T24" fmla="*/ 261 w 320"/>
                <a:gd name="T25" fmla="*/ 100 h 250"/>
                <a:gd name="T26" fmla="*/ 278 w 320"/>
                <a:gd name="T27" fmla="*/ 96 h 250"/>
                <a:gd name="T28" fmla="*/ 287 w 320"/>
                <a:gd name="T29" fmla="*/ 74 h 250"/>
                <a:gd name="T30" fmla="*/ 280 w 320"/>
                <a:gd name="T31" fmla="*/ 58 h 250"/>
                <a:gd name="T32" fmla="*/ 238 w 320"/>
                <a:gd name="T33" fmla="*/ 8 h 250"/>
                <a:gd name="T34" fmla="*/ 261 w 320"/>
                <a:gd name="T35" fmla="*/ 50 h 250"/>
                <a:gd name="T36" fmla="*/ 242 w 320"/>
                <a:gd name="T37" fmla="*/ 59 h 250"/>
                <a:gd name="T38" fmla="*/ 238 w 320"/>
                <a:gd name="T39" fmla="*/ 34 h 250"/>
                <a:gd name="T40" fmla="*/ 261 w 320"/>
                <a:gd name="T41" fmla="*/ 247 h 250"/>
                <a:gd name="T42" fmla="*/ 244 w 320"/>
                <a:gd name="T43" fmla="*/ 235 h 250"/>
                <a:gd name="T44" fmla="*/ 261 w 320"/>
                <a:gd name="T45" fmla="*/ 247 h 250"/>
                <a:gd name="T46" fmla="*/ 261 w 320"/>
                <a:gd name="T47" fmla="*/ 113 h 250"/>
                <a:gd name="T48" fmla="*/ 245 w 320"/>
                <a:gd name="T49" fmla="*/ 135 h 250"/>
                <a:gd name="T50" fmla="*/ 252 w 320"/>
                <a:gd name="T51" fmla="*/ 155 h 250"/>
                <a:gd name="T52" fmla="*/ 256 w 320"/>
                <a:gd name="T53" fmla="*/ 174 h 250"/>
                <a:gd name="T54" fmla="*/ 238 w 320"/>
                <a:gd name="T55" fmla="*/ 82 h 250"/>
                <a:gd name="T56" fmla="*/ 255 w 320"/>
                <a:gd name="T57" fmla="*/ 100 h 250"/>
                <a:gd name="T58" fmla="*/ 238 w 320"/>
                <a:gd name="T59" fmla="*/ 8 h 250"/>
                <a:gd name="T60" fmla="*/ 234 w 320"/>
                <a:gd name="T61" fmla="*/ 20 h 250"/>
                <a:gd name="T62" fmla="*/ 219 w 320"/>
                <a:gd name="T63" fmla="*/ 2 h 250"/>
                <a:gd name="T64" fmla="*/ 219 w 320"/>
                <a:gd name="T65" fmla="*/ 215 h 250"/>
                <a:gd name="T66" fmla="*/ 229 w 320"/>
                <a:gd name="T67" fmla="*/ 227 h 250"/>
                <a:gd name="T68" fmla="*/ 238 w 320"/>
                <a:gd name="T69" fmla="*/ 39 h 250"/>
                <a:gd name="T70" fmla="*/ 238 w 320"/>
                <a:gd name="T71" fmla="*/ 174 h 250"/>
                <a:gd name="T72" fmla="*/ 226 w 320"/>
                <a:gd name="T73" fmla="*/ 184 h 250"/>
                <a:gd name="T74" fmla="*/ 225 w 320"/>
                <a:gd name="T75" fmla="*/ 51 h 250"/>
                <a:gd name="T76" fmla="*/ 238 w 320"/>
                <a:gd name="T77" fmla="*/ 39 h 250"/>
                <a:gd name="T78" fmla="*/ 134 w 320"/>
                <a:gd name="T79" fmla="*/ 8 h 250"/>
                <a:gd name="T80" fmla="*/ 219 w 320"/>
                <a:gd name="T81" fmla="*/ 2 h 250"/>
                <a:gd name="T82" fmla="*/ 211 w 320"/>
                <a:gd name="T83" fmla="*/ 16 h 250"/>
                <a:gd name="T84" fmla="*/ 203 w 320"/>
                <a:gd name="T85" fmla="*/ 42 h 250"/>
                <a:gd name="T86" fmla="*/ 219 w 320"/>
                <a:gd name="T87" fmla="*/ 53 h 250"/>
                <a:gd name="T88" fmla="*/ 218 w 320"/>
                <a:gd name="T89" fmla="*/ 210 h 250"/>
                <a:gd name="T90" fmla="*/ 194 w 320"/>
                <a:gd name="T91" fmla="*/ 230 h 250"/>
                <a:gd name="T92" fmla="*/ 125 w 320"/>
                <a:gd name="T93" fmla="*/ 192 h 250"/>
                <a:gd name="T94" fmla="*/ 68 w 320"/>
                <a:gd name="T95" fmla="*/ 164 h 250"/>
                <a:gd name="T96" fmla="*/ 84 w 320"/>
                <a:gd name="T97" fmla="*/ 159 h 250"/>
                <a:gd name="T98" fmla="*/ 104 w 320"/>
                <a:gd name="T99" fmla="*/ 131 h 250"/>
                <a:gd name="T100" fmla="*/ 95 w 320"/>
                <a:gd name="T101" fmla="*/ 100 h 250"/>
                <a:gd name="T102" fmla="*/ 0 w 320"/>
                <a:gd name="T103" fmla="*/ 136 h 250"/>
                <a:gd name="T104" fmla="*/ 5 w 320"/>
                <a:gd name="T105" fmla="*/ 96 h 250"/>
                <a:gd name="T106" fmla="*/ 45 w 320"/>
                <a:gd name="T107" fmla="*/ 44 h 250"/>
                <a:gd name="T108" fmla="*/ 68 w 320"/>
                <a:gd name="T109" fmla="*/ 88 h 250"/>
                <a:gd name="T110" fmla="*/ 38 w 320"/>
                <a:gd name="T111" fmla="*/ 101 h 250"/>
                <a:gd name="T112" fmla="*/ 31 w 320"/>
                <a:gd name="T113" fmla="*/ 135 h 250"/>
                <a:gd name="T114" fmla="*/ 57 w 320"/>
                <a:gd name="T115" fmla="*/ 162 h 250"/>
                <a:gd name="T116" fmla="*/ 42 w 320"/>
                <a:gd name="T117" fmla="*/ 189 h 250"/>
                <a:gd name="T118" fmla="*/ 3 w 320"/>
                <a:gd name="T119" fmla="*/ 1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250">
                  <a:moveTo>
                    <a:pt x="261" y="19"/>
                  </a:moveTo>
                  <a:lnTo>
                    <a:pt x="261" y="19"/>
                  </a:lnTo>
                  <a:lnTo>
                    <a:pt x="276" y="30"/>
                  </a:lnTo>
                  <a:lnTo>
                    <a:pt x="288" y="42"/>
                  </a:lnTo>
                  <a:lnTo>
                    <a:pt x="298" y="57"/>
                  </a:lnTo>
                  <a:lnTo>
                    <a:pt x="306" y="71"/>
                  </a:lnTo>
                  <a:lnTo>
                    <a:pt x="312" y="88"/>
                  </a:lnTo>
                  <a:lnTo>
                    <a:pt x="316" y="104"/>
                  </a:lnTo>
                  <a:lnTo>
                    <a:pt x="318" y="120"/>
                  </a:lnTo>
                  <a:lnTo>
                    <a:pt x="320" y="138"/>
                  </a:lnTo>
                  <a:lnTo>
                    <a:pt x="320" y="154"/>
                  </a:lnTo>
                  <a:lnTo>
                    <a:pt x="317" y="170"/>
                  </a:lnTo>
                  <a:lnTo>
                    <a:pt x="314" y="185"/>
                  </a:lnTo>
                  <a:lnTo>
                    <a:pt x="310" y="200"/>
                  </a:lnTo>
                  <a:lnTo>
                    <a:pt x="303" y="212"/>
                  </a:lnTo>
                  <a:lnTo>
                    <a:pt x="297" y="223"/>
                  </a:lnTo>
                  <a:lnTo>
                    <a:pt x="290" y="233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71" y="245"/>
                  </a:lnTo>
                  <a:lnTo>
                    <a:pt x="261" y="247"/>
                  </a:lnTo>
                  <a:lnTo>
                    <a:pt x="261" y="233"/>
                  </a:lnTo>
                  <a:lnTo>
                    <a:pt x="261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8" y="229"/>
                  </a:lnTo>
                  <a:lnTo>
                    <a:pt x="272" y="224"/>
                  </a:lnTo>
                  <a:lnTo>
                    <a:pt x="276" y="219"/>
                  </a:lnTo>
                  <a:lnTo>
                    <a:pt x="279" y="214"/>
                  </a:lnTo>
                  <a:lnTo>
                    <a:pt x="280" y="208"/>
                  </a:lnTo>
                  <a:lnTo>
                    <a:pt x="280" y="203"/>
                  </a:lnTo>
                  <a:lnTo>
                    <a:pt x="279" y="196"/>
                  </a:lnTo>
                  <a:lnTo>
                    <a:pt x="276" y="191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81"/>
                  </a:lnTo>
                  <a:lnTo>
                    <a:pt x="267" y="178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8" y="168"/>
                  </a:lnTo>
                  <a:lnTo>
                    <a:pt x="275" y="168"/>
                  </a:lnTo>
                  <a:lnTo>
                    <a:pt x="280" y="168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93" y="162"/>
                  </a:lnTo>
                  <a:lnTo>
                    <a:pt x="297" y="158"/>
                  </a:lnTo>
                  <a:lnTo>
                    <a:pt x="299" y="153"/>
                  </a:lnTo>
                  <a:lnTo>
                    <a:pt x="302" y="149"/>
                  </a:lnTo>
                  <a:lnTo>
                    <a:pt x="303" y="143"/>
                  </a:lnTo>
                  <a:lnTo>
                    <a:pt x="303" y="136"/>
                  </a:lnTo>
                  <a:lnTo>
                    <a:pt x="302" y="131"/>
                  </a:lnTo>
                  <a:lnTo>
                    <a:pt x="299" y="126"/>
                  </a:lnTo>
                  <a:lnTo>
                    <a:pt x="299" y="126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8" y="113"/>
                  </a:lnTo>
                  <a:lnTo>
                    <a:pt x="283" y="112"/>
                  </a:lnTo>
                  <a:lnTo>
                    <a:pt x="279" y="111"/>
                  </a:lnTo>
                  <a:lnTo>
                    <a:pt x="272" y="109"/>
                  </a:lnTo>
                  <a:lnTo>
                    <a:pt x="267" y="111"/>
                  </a:lnTo>
                  <a:lnTo>
                    <a:pt x="261" y="112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8" y="100"/>
                  </a:lnTo>
                  <a:lnTo>
                    <a:pt x="274" y="99"/>
                  </a:lnTo>
                  <a:lnTo>
                    <a:pt x="274" y="99"/>
                  </a:lnTo>
                  <a:lnTo>
                    <a:pt x="278" y="96"/>
                  </a:lnTo>
                  <a:lnTo>
                    <a:pt x="282" y="92"/>
                  </a:lnTo>
                  <a:lnTo>
                    <a:pt x="284" y="88"/>
                  </a:lnTo>
                  <a:lnTo>
                    <a:pt x="286" y="84"/>
                  </a:lnTo>
                  <a:lnTo>
                    <a:pt x="287" y="78"/>
                  </a:lnTo>
                  <a:lnTo>
                    <a:pt x="287" y="74"/>
                  </a:lnTo>
                  <a:lnTo>
                    <a:pt x="286" y="69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0" y="58"/>
                  </a:lnTo>
                  <a:lnTo>
                    <a:pt x="275" y="54"/>
                  </a:lnTo>
                  <a:lnTo>
                    <a:pt x="270" y="51"/>
                  </a:lnTo>
                  <a:lnTo>
                    <a:pt x="261" y="50"/>
                  </a:lnTo>
                  <a:lnTo>
                    <a:pt x="261" y="19"/>
                  </a:lnTo>
                  <a:close/>
                  <a:moveTo>
                    <a:pt x="238" y="8"/>
                  </a:moveTo>
                  <a:lnTo>
                    <a:pt x="238" y="8"/>
                  </a:lnTo>
                  <a:lnTo>
                    <a:pt x="251" y="12"/>
                  </a:lnTo>
                  <a:lnTo>
                    <a:pt x="261" y="19"/>
                  </a:lnTo>
                  <a:lnTo>
                    <a:pt x="261" y="50"/>
                  </a:lnTo>
                  <a:lnTo>
                    <a:pt x="261" y="50"/>
                  </a:lnTo>
                  <a:lnTo>
                    <a:pt x="256" y="50"/>
                  </a:lnTo>
                  <a:lnTo>
                    <a:pt x="251" y="53"/>
                  </a:lnTo>
                  <a:lnTo>
                    <a:pt x="251" y="53"/>
                  </a:lnTo>
                  <a:lnTo>
                    <a:pt x="247" y="55"/>
                  </a:lnTo>
                  <a:lnTo>
                    <a:pt x="242" y="59"/>
                  </a:lnTo>
                  <a:lnTo>
                    <a:pt x="240" y="63"/>
                  </a:lnTo>
                  <a:lnTo>
                    <a:pt x="238" y="67"/>
                  </a:lnTo>
                  <a:lnTo>
                    <a:pt x="238" y="39"/>
                  </a:lnTo>
                  <a:lnTo>
                    <a:pt x="238" y="39"/>
                  </a:lnTo>
                  <a:lnTo>
                    <a:pt x="238" y="34"/>
                  </a:lnTo>
                  <a:lnTo>
                    <a:pt x="238" y="27"/>
                  </a:lnTo>
                  <a:lnTo>
                    <a:pt x="238" y="8"/>
                  </a:lnTo>
                  <a:lnTo>
                    <a:pt x="238" y="8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49" y="250"/>
                  </a:lnTo>
                  <a:lnTo>
                    <a:pt x="238" y="250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44" y="235"/>
                  </a:lnTo>
                  <a:lnTo>
                    <a:pt x="249" y="235"/>
                  </a:lnTo>
                  <a:lnTo>
                    <a:pt x="256" y="235"/>
                  </a:lnTo>
                  <a:lnTo>
                    <a:pt x="261" y="233"/>
                  </a:lnTo>
                  <a:lnTo>
                    <a:pt x="261" y="247"/>
                  </a:lnTo>
                  <a:lnTo>
                    <a:pt x="261" y="247"/>
                  </a:lnTo>
                  <a:close/>
                  <a:moveTo>
                    <a:pt x="261" y="100"/>
                  </a:moveTo>
                  <a:lnTo>
                    <a:pt x="261" y="112"/>
                  </a:lnTo>
                  <a:lnTo>
                    <a:pt x="261" y="112"/>
                  </a:lnTo>
                  <a:lnTo>
                    <a:pt x="261" y="113"/>
                  </a:lnTo>
                  <a:lnTo>
                    <a:pt x="261" y="113"/>
                  </a:lnTo>
                  <a:lnTo>
                    <a:pt x="256" y="116"/>
                  </a:lnTo>
                  <a:lnTo>
                    <a:pt x="252" y="120"/>
                  </a:lnTo>
                  <a:lnTo>
                    <a:pt x="249" y="124"/>
                  </a:lnTo>
                  <a:lnTo>
                    <a:pt x="247" y="130"/>
                  </a:lnTo>
                  <a:lnTo>
                    <a:pt x="245" y="135"/>
                  </a:lnTo>
                  <a:lnTo>
                    <a:pt x="245" y="141"/>
                  </a:lnTo>
                  <a:lnTo>
                    <a:pt x="247" y="146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52" y="155"/>
                  </a:lnTo>
                  <a:lnTo>
                    <a:pt x="255" y="159"/>
                  </a:lnTo>
                  <a:lnTo>
                    <a:pt x="261" y="165"/>
                  </a:lnTo>
                  <a:lnTo>
                    <a:pt x="261" y="176"/>
                  </a:lnTo>
                  <a:lnTo>
                    <a:pt x="261" y="176"/>
                  </a:lnTo>
                  <a:lnTo>
                    <a:pt x="256" y="174"/>
                  </a:lnTo>
                  <a:lnTo>
                    <a:pt x="251" y="173"/>
                  </a:lnTo>
                  <a:lnTo>
                    <a:pt x="244" y="173"/>
                  </a:lnTo>
                  <a:lnTo>
                    <a:pt x="238" y="174"/>
                  </a:lnTo>
                  <a:lnTo>
                    <a:pt x="238" y="82"/>
                  </a:lnTo>
                  <a:lnTo>
                    <a:pt x="238" y="82"/>
                  </a:lnTo>
                  <a:lnTo>
                    <a:pt x="240" y="86"/>
                  </a:lnTo>
                  <a:lnTo>
                    <a:pt x="240" y="86"/>
                  </a:lnTo>
                  <a:lnTo>
                    <a:pt x="244" y="92"/>
                  </a:lnTo>
                  <a:lnTo>
                    <a:pt x="249" y="97"/>
                  </a:lnTo>
                  <a:lnTo>
                    <a:pt x="255" y="100"/>
                  </a:lnTo>
                  <a:lnTo>
                    <a:pt x="261" y="100"/>
                  </a:lnTo>
                  <a:lnTo>
                    <a:pt x="261" y="100"/>
                  </a:lnTo>
                  <a:close/>
                  <a:moveTo>
                    <a:pt x="219" y="2"/>
                  </a:moveTo>
                  <a:lnTo>
                    <a:pt x="219" y="2"/>
                  </a:lnTo>
                  <a:lnTo>
                    <a:pt x="238" y="8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4" y="20"/>
                  </a:lnTo>
                  <a:lnTo>
                    <a:pt x="230" y="17"/>
                  </a:lnTo>
                  <a:lnTo>
                    <a:pt x="225" y="15"/>
                  </a:lnTo>
                  <a:lnTo>
                    <a:pt x="219" y="15"/>
                  </a:lnTo>
                  <a:lnTo>
                    <a:pt x="219" y="2"/>
                  </a:lnTo>
                  <a:lnTo>
                    <a:pt x="219" y="2"/>
                  </a:lnTo>
                  <a:close/>
                  <a:moveTo>
                    <a:pt x="238" y="250"/>
                  </a:moveTo>
                  <a:lnTo>
                    <a:pt x="238" y="250"/>
                  </a:lnTo>
                  <a:lnTo>
                    <a:pt x="229" y="247"/>
                  </a:lnTo>
                  <a:lnTo>
                    <a:pt x="219" y="245"/>
                  </a:lnTo>
                  <a:lnTo>
                    <a:pt x="219" y="215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1" y="218"/>
                  </a:lnTo>
                  <a:lnTo>
                    <a:pt x="225" y="223"/>
                  </a:lnTo>
                  <a:lnTo>
                    <a:pt x="229" y="227"/>
                  </a:lnTo>
                  <a:lnTo>
                    <a:pt x="233" y="231"/>
                  </a:lnTo>
                  <a:lnTo>
                    <a:pt x="238" y="233"/>
                  </a:lnTo>
                  <a:lnTo>
                    <a:pt x="238" y="250"/>
                  </a:lnTo>
                  <a:lnTo>
                    <a:pt x="238" y="250"/>
                  </a:lnTo>
                  <a:close/>
                  <a:moveTo>
                    <a:pt x="238" y="39"/>
                  </a:moveTo>
                  <a:lnTo>
                    <a:pt x="238" y="67"/>
                  </a:lnTo>
                  <a:lnTo>
                    <a:pt x="238" y="67"/>
                  </a:lnTo>
                  <a:lnTo>
                    <a:pt x="237" y="74"/>
                  </a:lnTo>
                  <a:lnTo>
                    <a:pt x="238" y="82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6" y="176"/>
                  </a:lnTo>
                  <a:lnTo>
                    <a:pt x="230" y="180"/>
                  </a:lnTo>
                  <a:lnTo>
                    <a:pt x="226" y="184"/>
                  </a:lnTo>
                  <a:lnTo>
                    <a:pt x="222" y="188"/>
                  </a:lnTo>
                  <a:lnTo>
                    <a:pt x="219" y="193"/>
                  </a:lnTo>
                  <a:lnTo>
                    <a:pt x="219" y="53"/>
                  </a:lnTo>
                  <a:lnTo>
                    <a:pt x="219" y="53"/>
                  </a:lnTo>
                  <a:lnTo>
                    <a:pt x="225" y="51"/>
                  </a:lnTo>
                  <a:lnTo>
                    <a:pt x="229" y="50"/>
                  </a:lnTo>
                  <a:lnTo>
                    <a:pt x="229" y="50"/>
                  </a:lnTo>
                  <a:lnTo>
                    <a:pt x="234" y="46"/>
                  </a:lnTo>
                  <a:lnTo>
                    <a:pt x="238" y="39"/>
                  </a:lnTo>
                  <a:lnTo>
                    <a:pt x="238" y="39"/>
                  </a:lnTo>
                  <a:close/>
                  <a:moveTo>
                    <a:pt x="68" y="31"/>
                  </a:moveTo>
                  <a:lnTo>
                    <a:pt x="68" y="31"/>
                  </a:lnTo>
                  <a:lnTo>
                    <a:pt x="91" y="21"/>
                  </a:lnTo>
                  <a:lnTo>
                    <a:pt x="112" y="13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2" y="1"/>
                  </a:lnTo>
                  <a:lnTo>
                    <a:pt x="190" y="0"/>
                  </a:lnTo>
                  <a:lnTo>
                    <a:pt x="205" y="1"/>
                  </a:lnTo>
                  <a:lnTo>
                    <a:pt x="219" y="2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06" y="20"/>
                  </a:lnTo>
                  <a:lnTo>
                    <a:pt x="202" y="27"/>
                  </a:lnTo>
                  <a:lnTo>
                    <a:pt x="200" y="34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15" y="51"/>
                  </a:lnTo>
                  <a:lnTo>
                    <a:pt x="219" y="5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18" y="199"/>
                  </a:lnTo>
                  <a:lnTo>
                    <a:pt x="218" y="204"/>
                  </a:lnTo>
                  <a:lnTo>
                    <a:pt x="218" y="210"/>
                  </a:lnTo>
                  <a:lnTo>
                    <a:pt x="219" y="215"/>
                  </a:lnTo>
                  <a:lnTo>
                    <a:pt x="219" y="245"/>
                  </a:lnTo>
                  <a:lnTo>
                    <a:pt x="219" y="245"/>
                  </a:lnTo>
                  <a:lnTo>
                    <a:pt x="207" y="238"/>
                  </a:lnTo>
                  <a:lnTo>
                    <a:pt x="194" y="230"/>
                  </a:lnTo>
                  <a:lnTo>
                    <a:pt x="169" y="212"/>
                  </a:lnTo>
                  <a:lnTo>
                    <a:pt x="157" y="203"/>
                  </a:lnTo>
                  <a:lnTo>
                    <a:pt x="145" y="196"/>
                  </a:lnTo>
                  <a:lnTo>
                    <a:pt x="131" y="192"/>
                  </a:lnTo>
                  <a:lnTo>
                    <a:pt x="125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92" y="193"/>
                  </a:lnTo>
                  <a:lnTo>
                    <a:pt x="68" y="193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6" y="162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91" y="155"/>
                  </a:lnTo>
                  <a:lnTo>
                    <a:pt x="96" y="150"/>
                  </a:lnTo>
                  <a:lnTo>
                    <a:pt x="100" y="145"/>
                  </a:lnTo>
                  <a:lnTo>
                    <a:pt x="103" y="138"/>
                  </a:lnTo>
                  <a:lnTo>
                    <a:pt x="104" y="131"/>
                  </a:lnTo>
                  <a:lnTo>
                    <a:pt x="104" y="123"/>
                  </a:lnTo>
                  <a:lnTo>
                    <a:pt x="103" y="116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95" y="100"/>
                  </a:lnTo>
                  <a:lnTo>
                    <a:pt x="87" y="93"/>
                  </a:lnTo>
                  <a:lnTo>
                    <a:pt x="77" y="89"/>
                  </a:lnTo>
                  <a:lnTo>
                    <a:pt x="68" y="88"/>
                  </a:lnTo>
                  <a:lnTo>
                    <a:pt x="68" y="31"/>
                  </a:lnTo>
                  <a:close/>
                  <a:moveTo>
                    <a:pt x="0" y="13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3" y="104"/>
                  </a:lnTo>
                  <a:lnTo>
                    <a:pt x="5" y="96"/>
                  </a:lnTo>
                  <a:lnTo>
                    <a:pt x="10" y="86"/>
                  </a:lnTo>
                  <a:lnTo>
                    <a:pt x="14" y="78"/>
                  </a:lnTo>
                  <a:lnTo>
                    <a:pt x="24" y="65"/>
                  </a:lnTo>
                  <a:lnTo>
                    <a:pt x="35" y="53"/>
                  </a:lnTo>
                  <a:lnTo>
                    <a:pt x="45" y="4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68" y="31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58" y="89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3" y="96"/>
                  </a:lnTo>
                  <a:lnTo>
                    <a:pt x="38" y="101"/>
                  </a:lnTo>
                  <a:lnTo>
                    <a:pt x="34" y="108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8"/>
                  </a:lnTo>
                  <a:lnTo>
                    <a:pt x="31" y="135"/>
                  </a:lnTo>
                  <a:lnTo>
                    <a:pt x="34" y="143"/>
                  </a:lnTo>
                  <a:lnTo>
                    <a:pt x="34" y="143"/>
                  </a:lnTo>
                  <a:lnTo>
                    <a:pt x="39" y="151"/>
                  </a:lnTo>
                  <a:lnTo>
                    <a:pt x="47" y="158"/>
                  </a:lnTo>
                  <a:lnTo>
                    <a:pt x="57" y="162"/>
                  </a:lnTo>
                  <a:lnTo>
                    <a:pt x="68" y="164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54" y="192"/>
                  </a:lnTo>
                  <a:lnTo>
                    <a:pt x="42" y="189"/>
                  </a:lnTo>
                  <a:lnTo>
                    <a:pt x="31" y="185"/>
                  </a:lnTo>
                  <a:lnTo>
                    <a:pt x="22" y="178"/>
                  </a:lnTo>
                  <a:lnTo>
                    <a:pt x="14" y="172"/>
                  </a:lnTo>
                  <a:lnTo>
                    <a:pt x="8" y="162"/>
                  </a:lnTo>
                  <a:lnTo>
                    <a:pt x="3" y="150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92" name="组合 206"/>
            <p:cNvGrpSpPr/>
            <p:nvPr/>
          </p:nvGrpSpPr>
          <p:grpSpPr>
            <a:xfrm>
              <a:off x="5237162" y="4283150"/>
              <a:ext cx="495300" cy="644526"/>
              <a:chOff x="1893888" y="4305300"/>
              <a:chExt cx="495300" cy="644526"/>
            </a:xfrm>
            <a:solidFill>
              <a:schemeClr val="accent3"/>
            </a:solidFill>
          </p:grpSpPr>
          <p:sp>
            <p:nvSpPr>
              <p:cNvPr id="173" name="Freeform 129"/>
              <p:cNvSpPr>
                <a:spLocks/>
              </p:cNvSpPr>
              <p:nvPr/>
            </p:nvSpPr>
            <p:spPr bwMode="auto">
              <a:xfrm>
                <a:off x="1893888" y="4305300"/>
                <a:ext cx="495300" cy="496888"/>
              </a:xfrm>
              <a:custGeom>
                <a:avLst/>
                <a:gdLst>
                  <a:gd name="T0" fmla="*/ 83 w 312"/>
                  <a:gd name="T1" fmla="*/ 16 h 313"/>
                  <a:gd name="T2" fmla="*/ 57 w 312"/>
                  <a:gd name="T3" fmla="*/ 41 h 313"/>
                  <a:gd name="T4" fmla="*/ 37 w 312"/>
                  <a:gd name="T5" fmla="*/ 71 h 313"/>
                  <a:gd name="T6" fmla="*/ 25 w 312"/>
                  <a:gd name="T7" fmla="*/ 103 h 313"/>
                  <a:gd name="T8" fmla="*/ 21 w 312"/>
                  <a:gd name="T9" fmla="*/ 140 h 313"/>
                  <a:gd name="T10" fmla="*/ 21 w 312"/>
                  <a:gd name="T11" fmla="*/ 156 h 313"/>
                  <a:gd name="T12" fmla="*/ 27 w 312"/>
                  <a:gd name="T13" fmla="*/ 186 h 313"/>
                  <a:gd name="T14" fmla="*/ 40 w 312"/>
                  <a:gd name="T15" fmla="*/ 213 h 313"/>
                  <a:gd name="T16" fmla="*/ 56 w 312"/>
                  <a:gd name="T17" fmla="*/ 237 h 313"/>
                  <a:gd name="T18" fmla="*/ 76 w 312"/>
                  <a:gd name="T19" fmla="*/ 259 h 313"/>
                  <a:gd name="T20" fmla="*/ 101 w 312"/>
                  <a:gd name="T21" fmla="*/ 275 h 313"/>
                  <a:gd name="T22" fmla="*/ 128 w 312"/>
                  <a:gd name="T23" fmla="*/ 287 h 313"/>
                  <a:gd name="T24" fmla="*/ 157 w 312"/>
                  <a:gd name="T25" fmla="*/ 293 h 313"/>
                  <a:gd name="T26" fmla="*/ 174 w 312"/>
                  <a:gd name="T27" fmla="*/ 294 h 313"/>
                  <a:gd name="T28" fmla="*/ 210 w 312"/>
                  <a:gd name="T29" fmla="*/ 289 h 313"/>
                  <a:gd name="T30" fmla="*/ 243 w 312"/>
                  <a:gd name="T31" fmla="*/ 276 h 313"/>
                  <a:gd name="T32" fmla="*/ 273 w 312"/>
                  <a:gd name="T33" fmla="*/ 257 h 313"/>
                  <a:gd name="T34" fmla="*/ 296 w 312"/>
                  <a:gd name="T35" fmla="*/ 233 h 313"/>
                  <a:gd name="T36" fmla="*/ 312 w 312"/>
                  <a:gd name="T37" fmla="*/ 245 h 313"/>
                  <a:gd name="T38" fmla="*/ 285 w 312"/>
                  <a:gd name="T39" fmla="*/ 274 h 313"/>
                  <a:gd name="T40" fmla="*/ 252 w 312"/>
                  <a:gd name="T41" fmla="*/ 295 h 313"/>
                  <a:gd name="T42" fmla="*/ 214 w 312"/>
                  <a:gd name="T43" fmla="*/ 309 h 313"/>
                  <a:gd name="T44" fmla="*/ 174 w 312"/>
                  <a:gd name="T45" fmla="*/ 313 h 313"/>
                  <a:gd name="T46" fmla="*/ 156 w 312"/>
                  <a:gd name="T47" fmla="*/ 313 h 313"/>
                  <a:gd name="T48" fmla="*/ 122 w 312"/>
                  <a:gd name="T49" fmla="*/ 306 h 313"/>
                  <a:gd name="T50" fmla="*/ 91 w 312"/>
                  <a:gd name="T51" fmla="*/ 293 h 313"/>
                  <a:gd name="T52" fmla="*/ 64 w 312"/>
                  <a:gd name="T53" fmla="*/ 274 h 313"/>
                  <a:gd name="T54" fmla="*/ 40 w 312"/>
                  <a:gd name="T55" fmla="*/ 251 h 313"/>
                  <a:gd name="T56" fmla="*/ 21 w 312"/>
                  <a:gd name="T57" fmla="*/ 222 h 313"/>
                  <a:gd name="T58" fmla="*/ 8 w 312"/>
                  <a:gd name="T59" fmla="*/ 191 h 313"/>
                  <a:gd name="T60" fmla="*/ 2 w 312"/>
                  <a:gd name="T61" fmla="*/ 159 h 313"/>
                  <a:gd name="T62" fmla="*/ 0 w 312"/>
                  <a:gd name="T63" fmla="*/ 140 h 313"/>
                  <a:gd name="T64" fmla="*/ 6 w 312"/>
                  <a:gd name="T65" fmla="*/ 99 h 313"/>
                  <a:gd name="T66" fmla="*/ 19 w 312"/>
                  <a:gd name="T67" fmla="*/ 61 h 313"/>
                  <a:gd name="T68" fmla="*/ 42 w 312"/>
                  <a:gd name="T69" fmla="*/ 27 h 313"/>
                  <a:gd name="T70" fmla="*/ 71 w 312"/>
                  <a:gd name="T7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30"/>
              <p:cNvSpPr>
                <a:spLocks noEditPoints="1"/>
              </p:cNvSpPr>
              <p:nvPr/>
            </p:nvSpPr>
            <p:spPr bwMode="auto">
              <a:xfrm>
                <a:off x="1947863" y="4314825"/>
                <a:ext cx="436563" cy="434975"/>
              </a:xfrm>
              <a:custGeom>
                <a:avLst/>
                <a:gdLst>
                  <a:gd name="T0" fmla="*/ 152 w 275"/>
                  <a:gd name="T1" fmla="*/ 1 h 274"/>
                  <a:gd name="T2" fmla="*/ 191 w 275"/>
                  <a:gd name="T3" fmla="*/ 10 h 274"/>
                  <a:gd name="T4" fmla="*/ 225 w 275"/>
                  <a:gd name="T5" fmla="*/ 32 h 274"/>
                  <a:gd name="T6" fmla="*/ 252 w 275"/>
                  <a:gd name="T7" fmla="*/ 61 h 274"/>
                  <a:gd name="T8" fmla="*/ 268 w 275"/>
                  <a:gd name="T9" fmla="*/ 97 h 274"/>
                  <a:gd name="T10" fmla="*/ 275 w 275"/>
                  <a:gd name="T11" fmla="*/ 138 h 274"/>
                  <a:gd name="T12" fmla="*/ 272 w 275"/>
                  <a:gd name="T13" fmla="*/ 165 h 274"/>
                  <a:gd name="T14" fmla="*/ 259 w 275"/>
                  <a:gd name="T15" fmla="*/ 203 h 274"/>
                  <a:gd name="T16" fmla="*/ 234 w 275"/>
                  <a:gd name="T17" fmla="*/ 235 h 274"/>
                  <a:gd name="T18" fmla="*/ 203 w 275"/>
                  <a:gd name="T19" fmla="*/ 258 h 274"/>
                  <a:gd name="T20" fmla="*/ 165 w 275"/>
                  <a:gd name="T21" fmla="*/ 272 h 274"/>
                  <a:gd name="T22" fmla="*/ 137 w 275"/>
                  <a:gd name="T23" fmla="*/ 274 h 274"/>
                  <a:gd name="T24" fmla="*/ 137 w 275"/>
                  <a:gd name="T25" fmla="*/ 269 h 274"/>
                  <a:gd name="T26" fmla="*/ 164 w 275"/>
                  <a:gd name="T27" fmla="*/ 266 h 274"/>
                  <a:gd name="T28" fmla="*/ 201 w 275"/>
                  <a:gd name="T29" fmla="*/ 253 h 274"/>
                  <a:gd name="T30" fmla="*/ 230 w 275"/>
                  <a:gd name="T31" fmla="*/ 230 h 274"/>
                  <a:gd name="T32" fmla="*/ 253 w 275"/>
                  <a:gd name="T33" fmla="*/ 200 h 274"/>
                  <a:gd name="T34" fmla="*/ 266 w 275"/>
                  <a:gd name="T35" fmla="*/ 163 h 274"/>
                  <a:gd name="T36" fmla="*/ 268 w 275"/>
                  <a:gd name="T37" fmla="*/ 138 h 274"/>
                  <a:gd name="T38" fmla="*/ 263 w 275"/>
                  <a:gd name="T39" fmla="*/ 98 h 274"/>
                  <a:gd name="T40" fmla="*/ 247 w 275"/>
                  <a:gd name="T41" fmla="*/ 65 h 274"/>
                  <a:gd name="T42" fmla="*/ 221 w 275"/>
                  <a:gd name="T43" fmla="*/ 36 h 274"/>
                  <a:gd name="T44" fmla="*/ 188 w 275"/>
                  <a:gd name="T45" fmla="*/ 17 h 274"/>
                  <a:gd name="T46" fmla="*/ 151 w 275"/>
                  <a:gd name="T47" fmla="*/ 8 h 274"/>
                  <a:gd name="T48" fmla="*/ 137 w 275"/>
                  <a:gd name="T49" fmla="*/ 0 h 274"/>
                  <a:gd name="T50" fmla="*/ 137 w 275"/>
                  <a:gd name="T51" fmla="*/ 274 h 274"/>
                  <a:gd name="T52" fmla="*/ 96 w 275"/>
                  <a:gd name="T53" fmla="*/ 269 h 274"/>
                  <a:gd name="T54" fmla="*/ 61 w 275"/>
                  <a:gd name="T55" fmla="*/ 251 h 274"/>
                  <a:gd name="T56" fmla="*/ 31 w 275"/>
                  <a:gd name="T57" fmla="*/ 224 h 274"/>
                  <a:gd name="T58" fmla="*/ 11 w 275"/>
                  <a:gd name="T59" fmla="*/ 191 h 274"/>
                  <a:gd name="T60" fmla="*/ 2 w 275"/>
                  <a:gd name="T61" fmla="*/ 151 h 274"/>
                  <a:gd name="T62" fmla="*/ 2 w 275"/>
                  <a:gd name="T63" fmla="*/ 123 h 274"/>
                  <a:gd name="T64" fmla="*/ 11 w 275"/>
                  <a:gd name="T65" fmla="*/ 84 h 274"/>
                  <a:gd name="T66" fmla="*/ 31 w 275"/>
                  <a:gd name="T67" fmla="*/ 50 h 274"/>
                  <a:gd name="T68" fmla="*/ 61 w 275"/>
                  <a:gd name="T69" fmla="*/ 24 h 274"/>
                  <a:gd name="T70" fmla="*/ 96 w 275"/>
                  <a:gd name="T71" fmla="*/ 6 h 274"/>
                  <a:gd name="T72" fmla="*/ 137 w 275"/>
                  <a:gd name="T73" fmla="*/ 0 h 274"/>
                  <a:gd name="T74" fmla="*/ 125 w 275"/>
                  <a:gd name="T75" fmla="*/ 8 h 274"/>
                  <a:gd name="T76" fmla="*/ 87 w 275"/>
                  <a:gd name="T77" fmla="*/ 17 h 274"/>
                  <a:gd name="T78" fmla="*/ 54 w 275"/>
                  <a:gd name="T79" fmla="*/ 36 h 274"/>
                  <a:gd name="T80" fmla="*/ 29 w 275"/>
                  <a:gd name="T81" fmla="*/ 65 h 274"/>
                  <a:gd name="T82" fmla="*/ 12 w 275"/>
                  <a:gd name="T83" fmla="*/ 98 h 274"/>
                  <a:gd name="T84" fmla="*/ 7 w 275"/>
                  <a:gd name="T85" fmla="*/ 138 h 274"/>
                  <a:gd name="T86" fmla="*/ 10 w 275"/>
                  <a:gd name="T87" fmla="*/ 163 h 274"/>
                  <a:gd name="T88" fmla="*/ 22 w 275"/>
                  <a:gd name="T89" fmla="*/ 200 h 274"/>
                  <a:gd name="T90" fmla="*/ 45 w 275"/>
                  <a:gd name="T91" fmla="*/ 230 h 274"/>
                  <a:gd name="T92" fmla="*/ 75 w 275"/>
                  <a:gd name="T93" fmla="*/ 253 h 274"/>
                  <a:gd name="T94" fmla="*/ 111 w 275"/>
                  <a:gd name="T95" fmla="*/ 266 h 274"/>
                  <a:gd name="T96" fmla="*/ 137 w 275"/>
                  <a:gd name="T97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31"/>
              <p:cNvSpPr>
                <a:spLocks/>
              </p:cNvSpPr>
              <p:nvPr/>
            </p:nvSpPr>
            <p:spPr bwMode="auto">
              <a:xfrm>
                <a:off x="1941513" y="4322763"/>
                <a:ext cx="434975" cy="423863"/>
              </a:xfrm>
              <a:custGeom>
                <a:avLst/>
                <a:gdLst>
                  <a:gd name="T0" fmla="*/ 199 w 274"/>
                  <a:gd name="T1" fmla="*/ 18 h 267"/>
                  <a:gd name="T2" fmla="*/ 203 w 274"/>
                  <a:gd name="T3" fmla="*/ 37 h 267"/>
                  <a:gd name="T4" fmla="*/ 214 w 274"/>
                  <a:gd name="T5" fmla="*/ 35 h 267"/>
                  <a:gd name="T6" fmla="*/ 221 w 274"/>
                  <a:gd name="T7" fmla="*/ 43 h 267"/>
                  <a:gd name="T8" fmla="*/ 238 w 274"/>
                  <a:gd name="T9" fmla="*/ 56 h 267"/>
                  <a:gd name="T10" fmla="*/ 257 w 274"/>
                  <a:gd name="T11" fmla="*/ 80 h 267"/>
                  <a:gd name="T12" fmla="*/ 251 w 274"/>
                  <a:gd name="T13" fmla="*/ 91 h 267"/>
                  <a:gd name="T14" fmla="*/ 256 w 274"/>
                  <a:gd name="T15" fmla="*/ 93 h 267"/>
                  <a:gd name="T16" fmla="*/ 262 w 274"/>
                  <a:gd name="T17" fmla="*/ 85 h 267"/>
                  <a:gd name="T18" fmla="*/ 264 w 274"/>
                  <a:gd name="T19" fmla="*/ 93 h 267"/>
                  <a:gd name="T20" fmla="*/ 259 w 274"/>
                  <a:gd name="T21" fmla="*/ 110 h 267"/>
                  <a:gd name="T22" fmla="*/ 247 w 274"/>
                  <a:gd name="T23" fmla="*/ 112 h 267"/>
                  <a:gd name="T24" fmla="*/ 232 w 274"/>
                  <a:gd name="T25" fmla="*/ 127 h 267"/>
                  <a:gd name="T26" fmla="*/ 220 w 274"/>
                  <a:gd name="T27" fmla="*/ 141 h 267"/>
                  <a:gd name="T28" fmla="*/ 202 w 274"/>
                  <a:gd name="T29" fmla="*/ 154 h 267"/>
                  <a:gd name="T30" fmla="*/ 209 w 274"/>
                  <a:gd name="T31" fmla="*/ 183 h 267"/>
                  <a:gd name="T32" fmla="*/ 218 w 274"/>
                  <a:gd name="T33" fmla="*/ 214 h 267"/>
                  <a:gd name="T34" fmla="*/ 210 w 274"/>
                  <a:gd name="T35" fmla="*/ 237 h 267"/>
                  <a:gd name="T36" fmla="*/ 226 w 274"/>
                  <a:gd name="T37" fmla="*/ 228 h 267"/>
                  <a:gd name="T38" fmla="*/ 247 w 274"/>
                  <a:gd name="T39" fmla="*/ 192 h 267"/>
                  <a:gd name="T40" fmla="*/ 264 w 274"/>
                  <a:gd name="T41" fmla="*/ 141 h 267"/>
                  <a:gd name="T42" fmla="*/ 274 w 274"/>
                  <a:gd name="T43" fmla="*/ 115 h 267"/>
                  <a:gd name="T44" fmla="*/ 155 w 274"/>
                  <a:gd name="T45" fmla="*/ 267 h 267"/>
                  <a:gd name="T46" fmla="*/ 178 w 274"/>
                  <a:gd name="T47" fmla="*/ 246 h 267"/>
                  <a:gd name="T48" fmla="*/ 153 w 274"/>
                  <a:gd name="T49" fmla="*/ 245 h 267"/>
                  <a:gd name="T50" fmla="*/ 145 w 274"/>
                  <a:gd name="T51" fmla="*/ 252 h 267"/>
                  <a:gd name="T52" fmla="*/ 125 w 274"/>
                  <a:gd name="T53" fmla="*/ 248 h 267"/>
                  <a:gd name="T54" fmla="*/ 99 w 274"/>
                  <a:gd name="T55" fmla="*/ 249 h 267"/>
                  <a:gd name="T56" fmla="*/ 121 w 274"/>
                  <a:gd name="T57" fmla="*/ 267 h 267"/>
                  <a:gd name="T58" fmla="*/ 0 w 274"/>
                  <a:gd name="T59" fmla="*/ 129 h 267"/>
                  <a:gd name="T60" fmla="*/ 62 w 274"/>
                  <a:gd name="T61" fmla="*/ 26 h 267"/>
                  <a:gd name="T62" fmla="*/ 19 w 274"/>
                  <a:gd name="T63" fmla="*/ 87 h 267"/>
                  <a:gd name="T64" fmla="*/ 31 w 274"/>
                  <a:gd name="T65" fmla="*/ 84 h 267"/>
                  <a:gd name="T66" fmla="*/ 50 w 274"/>
                  <a:gd name="T67" fmla="*/ 91 h 267"/>
                  <a:gd name="T68" fmla="*/ 60 w 274"/>
                  <a:gd name="T69" fmla="*/ 88 h 267"/>
                  <a:gd name="T70" fmla="*/ 46 w 274"/>
                  <a:gd name="T71" fmla="*/ 106 h 267"/>
                  <a:gd name="T72" fmla="*/ 35 w 274"/>
                  <a:gd name="T73" fmla="*/ 122 h 267"/>
                  <a:gd name="T74" fmla="*/ 45 w 274"/>
                  <a:gd name="T75" fmla="*/ 157 h 267"/>
                  <a:gd name="T76" fmla="*/ 54 w 274"/>
                  <a:gd name="T77" fmla="*/ 180 h 267"/>
                  <a:gd name="T78" fmla="*/ 87 w 274"/>
                  <a:gd name="T79" fmla="*/ 210 h 267"/>
                  <a:gd name="T80" fmla="*/ 95 w 274"/>
                  <a:gd name="T81" fmla="*/ 188 h 267"/>
                  <a:gd name="T82" fmla="*/ 98 w 274"/>
                  <a:gd name="T83" fmla="*/ 169 h 267"/>
                  <a:gd name="T84" fmla="*/ 104 w 274"/>
                  <a:gd name="T85" fmla="*/ 137 h 267"/>
                  <a:gd name="T86" fmla="*/ 117 w 274"/>
                  <a:gd name="T87" fmla="*/ 122 h 267"/>
                  <a:gd name="T88" fmla="*/ 152 w 274"/>
                  <a:gd name="T89" fmla="*/ 125 h 267"/>
                  <a:gd name="T90" fmla="*/ 165 w 274"/>
                  <a:gd name="T91" fmla="*/ 106 h 267"/>
                  <a:gd name="T92" fmla="*/ 161 w 274"/>
                  <a:gd name="T93" fmla="*/ 81 h 267"/>
                  <a:gd name="T94" fmla="*/ 134 w 274"/>
                  <a:gd name="T95" fmla="*/ 58 h 267"/>
                  <a:gd name="T96" fmla="*/ 111 w 274"/>
                  <a:gd name="T97" fmla="*/ 57 h 267"/>
                  <a:gd name="T98" fmla="*/ 92 w 274"/>
                  <a:gd name="T99" fmla="*/ 68 h 267"/>
                  <a:gd name="T100" fmla="*/ 69 w 274"/>
                  <a:gd name="T101" fmla="*/ 64 h 267"/>
                  <a:gd name="T102" fmla="*/ 73 w 274"/>
                  <a:gd name="T103" fmla="*/ 56 h 267"/>
                  <a:gd name="T104" fmla="*/ 80 w 274"/>
                  <a:gd name="T105" fmla="*/ 45 h 267"/>
                  <a:gd name="T106" fmla="*/ 81 w 274"/>
                  <a:gd name="T107" fmla="*/ 38 h 267"/>
                  <a:gd name="T108" fmla="*/ 96 w 274"/>
                  <a:gd name="T109" fmla="*/ 49 h 267"/>
                  <a:gd name="T110" fmla="*/ 119 w 274"/>
                  <a:gd name="T111" fmla="*/ 47 h 267"/>
                  <a:gd name="T112" fmla="*/ 137 w 274"/>
                  <a:gd name="T113" fmla="*/ 45 h 267"/>
                  <a:gd name="T114" fmla="*/ 141 w 274"/>
                  <a:gd name="T115" fmla="*/ 28 h 267"/>
                  <a:gd name="T116" fmla="*/ 161 w 274"/>
                  <a:gd name="T117" fmla="*/ 22 h 267"/>
                  <a:gd name="T118" fmla="*/ 132 w 274"/>
                  <a:gd name="T119" fmla="*/ 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32"/>
              <p:cNvSpPr>
                <a:spLocks/>
              </p:cNvSpPr>
              <p:nvPr/>
            </p:nvSpPr>
            <p:spPr bwMode="auto">
              <a:xfrm>
                <a:off x="2139951" y="4786313"/>
                <a:ext cx="136525" cy="163513"/>
              </a:xfrm>
              <a:custGeom>
                <a:avLst/>
                <a:gdLst>
                  <a:gd name="T0" fmla="*/ 27 w 86"/>
                  <a:gd name="T1" fmla="*/ 6 h 103"/>
                  <a:gd name="T2" fmla="*/ 27 w 86"/>
                  <a:gd name="T3" fmla="*/ 38 h 103"/>
                  <a:gd name="T4" fmla="*/ 27 w 86"/>
                  <a:gd name="T5" fmla="*/ 38 h 103"/>
                  <a:gd name="T6" fmla="*/ 28 w 86"/>
                  <a:gd name="T7" fmla="*/ 41 h 103"/>
                  <a:gd name="T8" fmla="*/ 34 w 86"/>
                  <a:gd name="T9" fmla="*/ 47 h 103"/>
                  <a:gd name="T10" fmla="*/ 42 w 86"/>
                  <a:gd name="T11" fmla="*/ 55 h 103"/>
                  <a:gd name="T12" fmla="*/ 47 w 86"/>
                  <a:gd name="T13" fmla="*/ 57 h 103"/>
                  <a:gd name="T14" fmla="*/ 54 w 86"/>
                  <a:gd name="T15" fmla="*/ 60 h 103"/>
                  <a:gd name="T16" fmla="*/ 54 w 86"/>
                  <a:gd name="T17" fmla="*/ 60 h 103"/>
                  <a:gd name="T18" fmla="*/ 66 w 86"/>
                  <a:gd name="T19" fmla="*/ 65 h 103"/>
                  <a:gd name="T20" fmla="*/ 78 w 86"/>
                  <a:gd name="T21" fmla="*/ 72 h 103"/>
                  <a:gd name="T22" fmla="*/ 82 w 86"/>
                  <a:gd name="T23" fmla="*/ 75 h 103"/>
                  <a:gd name="T24" fmla="*/ 85 w 86"/>
                  <a:gd name="T25" fmla="*/ 79 h 103"/>
                  <a:gd name="T26" fmla="*/ 86 w 86"/>
                  <a:gd name="T27" fmla="*/ 82 h 103"/>
                  <a:gd name="T28" fmla="*/ 86 w 86"/>
                  <a:gd name="T29" fmla="*/ 86 h 103"/>
                  <a:gd name="T30" fmla="*/ 86 w 86"/>
                  <a:gd name="T31" fmla="*/ 86 h 103"/>
                  <a:gd name="T32" fmla="*/ 85 w 86"/>
                  <a:gd name="T33" fmla="*/ 90 h 103"/>
                  <a:gd name="T34" fmla="*/ 81 w 86"/>
                  <a:gd name="T35" fmla="*/ 93 h 103"/>
                  <a:gd name="T36" fmla="*/ 76 w 86"/>
                  <a:gd name="T37" fmla="*/ 95 h 103"/>
                  <a:gd name="T38" fmla="*/ 66 w 86"/>
                  <a:gd name="T39" fmla="*/ 98 h 103"/>
                  <a:gd name="T40" fmla="*/ 55 w 86"/>
                  <a:gd name="T41" fmla="*/ 101 h 103"/>
                  <a:gd name="T42" fmla="*/ 40 w 86"/>
                  <a:gd name="T43" fmla="*/ 102 h 103"/>
                  <a:gd name="T44" fmla="*/ 21 w 86"/>
                  <a:gd name="T45" fmla="*/ 103 h 103"/>
                  <a:gd name="T46" fmla="*/ 0 w 86"/>
                  <a:gd name="T47" fmla="*/ 103 h 103"/>
                  <a:gd name="T48" fmla="*/ 0 w 86"/>
                  <a:gd name="T49" fmla="*/ 0 h 103"/>
                  <a:gd name="T50" fmla="*/ 27 w 86"/>
                  <a:gd name="T5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103">
                    <a:moveTo>
                      <a:pt x="27" y="6"/>
                    </a:moveTo>
                    <a:lnTo>
                      <a:pt x="27" y="38"/>
                    </a:lnTo>
                    <a:lnTo>
                      <a:pt x="27" y="38"/>
                    </a:lnTo>
                    <a:lnTo>
                      <a:pt x="28" y="41"/>
                    </a:lnTo>
                    <a:lnTo>
                      <a:pt x="34" y="47"/>
                    </a:lnTo>
                    <a:lnTo>
                      <a:pt x="42" y="55"/>
                    </a:lnTo>
                    <a:lnTo>
                      <a:pt x="47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6" y="65"/>
                    </a:lnTo>
                    <a:lnTo>
                      <a:pt x="78" y="72"/>
                    </a:lnTo>
                    <a:lnTo>
                      <a:pt x="82" y="75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90"/>
                    </a:lnTo>
                    <a:lnTo>
                      <a:pt x="81" y="93"/>
                    </a:lnTo>
                    <a:lnTo>
                      <a:pt x="76" y="95"/>
                    </a:lnTo>
                    <a:lnTo>
                      <a:pt x="66" y="98"/>
                    </a:lnTo>
                    <a:lnTo>
                      <a:pt x="55" y="101"/>
                    </a:lnTo>
                    <a:lnTo>
                      <a:pt x="40" y="102"/>
                    </a:lnTo>
                    <a:lnTo>
                      <a:pt x="21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33"/>
              <p:cNvSpPr>
                <a:spLocks/>
              </p:cNvSpPr>
              <p:nvPr/>
            </p:nvSpPr>
            <p:spPr bwMode="auto">
              <a:xfrm>
                <a:off x="2024063" y="4786313"/>
                <a:ext cx="130175" cy="163513"/>
              </a:xfrm>
              <a:custGeom>
                <a:avLst/>
                <a:gdLst>
                  <a:gd name="T0" fmla="*/ 63 w 82"/>
                  <a:gd name="T1" fmla="*/ 6 h 103"/>
                  <a:gd name="T2" fmla="*/ 63 w 82"/>
                  <a:gd name="T3" fmla="*/ 38 h 103"/>
                  <a:gd name="T4" fmla="*/ 63 w 82"/>
                  <a:gd name="T5" fmla="*/ 38 h 103"/>
                  <a:gd name="T6" fmla="*/ 62 w 82"/>
                  <a:gd name="T7" fmla="*/ 41 h 103"/>
                  <a:gd name="T8" fmla="*/ 58 w 82"/>
                  <a:gd name="T9" fmla="*/ 47 h 103"/>
                  <a:gd name="T10" fmla="*/ 51 w 82"/>
                  <a:gd name="T11" fmla="*/ 55 h 103"/>
                  <a:gd name="T12" fmla="*/ 46 w 82"/>
                  <a:gd name="T13" fmla="*/ 57 h 103"/>
                  <a:gd name="T14" fmla="*/ 39 w 82"/>
                  <a:gd name="T15" fmla="*/ 60 h 103"/>
                  <a:gd name="T16" fmla="*/ 39 w 82"/>
                  <a:gd name="T17" fmla="*/ 60 h 103"/>
                  <a:gd name="T18" fmla="*/ 25 w 82"/>
                  <a:gd name="T19" fmla="*/ 65 h 103"/>
                  <a:gd name="T20" fmla="*/ 12 w 82"/>
                  <a:gd name="T21" fmla="*/ 72 h 103"/>
                  <a:gd name="T22" fmla="*/ 6 w 82"/>
                  <a:gd name="T23" fmla="*/ 75 h 103"/>
                  <a:gd name="T24" fmla="*/ 4 w 82"/>
                  <a:gd name="T25" fmla="*/ 79 h 103"/>
                  <a:gd name="T26" fmla="*/ 1 w 82"/>
                  <a:gd name="T27" fmla="*/ 82 h 103"/>
                  <a:gd name="T28" fmla="*/ 0 w 82"/>
                  <a:gd name="T29" fmla="*/ 86 h 103"/>
                  <a:gd name="T30" fmla="*/ 0 w 82"/>
                  <a:gd name="T31" fmla="*/ 86 h 103"/>
                  <a:gd name="T32" fmla="*/ 2 w 82"/>
                  <a:gd name="T33" fmla="*/ 90 h 103"/>
                  <a:gd name="T34" fmla="*/ 8 w 82"/>
                  <a:gd name="T35" fmla="*/ 93 h 103"/>
                  <a:gd name="T36" fmla="*/ 15 w 82"/>
                  <a:gd name="T37" fmla="*/ 95 h 103"/>
                  <a:gd name="T38" fmla="*/ 24 w 82"/>
                  <a:gd name="T39" fmla="*/ 98 h 103"/>
                  <a:gd name="T40" fmla="*/ 36 w 82"/>
                  <a:gd name="T41" fmla="*/ 101 h 103"/>
                  <a:gd name="T42" fmla="*/ 50 w 82"/>
                  <a:gd name="T43" fmla="*/ 102 h 103"/>
                  <a:gd name="T44" fmla="*/ 82 w 82"/>
                  <a:gd name="T45" fmla="*/ 103 h 103"/>
                  <a:gd name="T46" fmla="*/ 82 w 82"/>
                  <a:gd name="T47" fmla="*/ 0 h 103"/>
                  <a:gd name="T48" fmla="*/ 63 w 82"/>
                  <a:gd name="T49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103">
                    <a:moveTo>
                      <a:pt x="63" y="6"/>
                    </a:moveTo>
                    <a:lnTo>
                      <a:pt x="63" y="38"/>
                    </a:lnTo>
                    <a:lnTo>
                      <a:pt x="63" y="38"/>
                    </a:lnTo>
                    <a:lnTo>
                      <a:pt x="62" y="41"/>
                    </a:lnTo>
                    <a:lnTo>
                      <a:pt x="58" y="47"/>
                    </a:lnTo>
                    <a:lnTo>
                      <a:pt x="51" y="55"/>
                    </a:lnTo>
                    <a:lnTo>
                      <a:pt x="46" y="57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25" y="65"/>
                    </a:lnTo>
                    <a:lnTo>
                      <a:pt x="12" y="72"/>
                    </a:lnTo>
                    <a:lnTo>
                      <a:pt x="6" y="75"/>
                    </a:lnTo>
                    <a:lnTo>
                      <a:pt x="4" y="79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3"/>
                    </a:lnTo>
                    <a:lnTo>
                      <a:pt x="15" y="95"/>
                    </a:lnTo>
                    <a:lnTo>
                      <a:pt x="24" y="98"/>
                    </a:lnTo>
                    <a:lnTo>
                      <a:pt x="36" y="101"/>
                    </a:lnTo>
                    <a:lnTo>
                      <a:pt x="50" y="102"/>
                    </a:lnTo>
                    <a:lnTo>
                      <a:pt x="82" y="103"/>
                    </a:lnTo>
                    <a:lnTo>
                      <a:pt x="82" y="0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34"/>
              <p:cNvSpPr>
                <a:spLocks/>
              </p:cNvSpPr>
              <p:nvPr/>
            </p:nvSpPr>
            <p:spPr bwMode="auto">
              <a:xfrm>
                <a:off x="1893888" y="4305300"/>
                <a:ext cx="495300" cy="496888"/>
              </a:xfrm>
              <a:custGeom>
                <a:avLst/>
                <a:gdLst>
                  <a:gd name="T0" fmla="*/ 83 w 312"/>
                  <a:gd name="T1" fmla="*/ 16 h 313"/>
                  <a:gd name="T2" fmla="*/ 57 w 312"/>
                  <a:gd name="T3" fmla="*/ 41 h 313"/>
                  <a:gd name="T4" fmla="*/ 37 w 312"/>
                  <a:gd name="T5" fmla="*/ 71 h 313"/>
                  <a:gd name="T6" fmla="*/ 25 w 312"/>
                  <a:gd name="T7" fmla="*/ 103 h 313"/>
                  <a:gd name="T8" fmla="*/ 21 w 312"/>
                  <a:gd name="T9" fmla="*/ 140 h 313"/>
                  <a:gd name="T10" fmla="*/ 21 w 312"/>
                  <a:gd name="T11" fmla="*/ 156 h 313"/>
                  <a:gd name="T12" fmla="*/ 27 w 312"/>
                  <a:gd name="T13" fmla="*/ 186 h 313"/>
                  <a:gd name="T14" fmla="*/ 40 w 312"/>
                  <a:gd name="T15" fmla="*/ 213 h 313"/>
                  <a:gd name="T16" fmla="*/ 56 w 312"/>
                  <a:gd name="T17" fmla="*/ 237 h 313"/>
                  <a:gd name="T18" fmla="*/ 76 w 312"/>
                  <a:gd name="T19" fmla="*/ 259 h 313"/>
                  <a:gd name="T20" fmla="*/ 101 w 312"/>
                  <a:gd name="T21" fmla="*/ 275 h 313"/>
                  <a:gd name="T22" fmla="*/ 128 w 312"/>
                  <a:gd name="T23" fmla="*/ 287 h 313"/>
                  <a:gd name="T24" fmla="*/ 157 w 312"/>
                  <a:gd name="T25" fmla="*/ 293 h 313"/>
                  <a:gd name="T26" fmla="*/ 174 w 312"/>
                  <a:gd name="T27" fmla="*/ 294 h 313"/>
                  <a:gd name="T28" fmla="*/ 210 w 312"/>
                  <a:gd name="T29" fmla="*/ 289 h 313"/>
                  <a:gd name="T30" fmla="*/ 243 w 312"/>
                  <a:gd name="T31" fmla="*/ 276 h 313"/>
                  <a:gd name="T32" fmla="*/ 273 w 312"/>
                  <a:gd name="T33" fmla="*/ 257 h 313"/>
                  <a:gd name="T34" fmla="*/ 296 w 312"/>
                  <a:gd name="T35" fmla="*/ 233 h 313"/>
                  <a:gd name="T36" fmla="*/ 312 w 312"/>
                  <a:gd name="T37" fmla="*/ 245 h 313"/>
                  <a:gd name="T38" fmla="*/ 285 w 312"/>
                  <a:gd name="T39" fmla="*/ 274 h 313"/>
                  <a:gd name="T40" fmla="*/ 252 w 312"/>
                  <a:gd name="T41" fmla="*/ 295 h 313"/>
                  <a:gd name="T42" fmla="*/ 214 w 312"/>
                  <a:gd name="T43" fmla="*/ 309 h 313"/>
                  <a:gd name="T44" fmla="*/ 174 w 312"/>
                  <a:gd name="T45" fmla="*/ 313 h 313"/>
                  <a:gd name="T46" fmla="*/ 156 w 312"/>
                  <a:gd name="T47" fmla="*/ 313 h 313"/>
                  <a:gd name="T48" fmla="*/ 122 w 312"/>
                  <a:gd name="T49" fmla="*/ 306 h 313"/>
                  <a:gd name="T50" fmla="*/ 91 w 312"/>
                  <a:gd name="T51" fmla="*/ 293 h 313"/>
                  <a:gd name="T52" fmla="*/ 64 w 312"/>
                  <a:gd name="T53" fmla="*/ 274 h 313"/>
                  <a:gd name="T54" fmla="*/ 40 w 312"/>
                  <a:gd name="T55" fmla="*/ 251 h 313"/>
                  <a:gd name="T56" fmla="*/ 21 w 312"/>
                  <a:gd name="T57" fmla="*/ 222 h 313"/>
                  <a:gd name="T58" fmla="*/ 8 w 312"/>
                  <a:gd name="T59" fmla="*/ 191 h 313"/>
                  <a:gd name="T60" fmla="*/ 2 w 312"/>
                  <a:gd name="T61" fmla="*/ 159 h 313"/>
                  <a:gd name="T62" fmla="*/ 0 w 312"/>
                  <a:gd name="T63" fmla="*/ 140 h 313"/>
                  <a:gd name="T64" fmla="*/ 6 w 312"/>
                  <a:gd name="T65" fmla="*/ 99 h 313"/>
                  <a:gd name="T66" fmla="*/ 19 w 312"/>
                  <a:gd name="T67" fmla="*/ 61 h 313"/>
                  <a:gd name="T68" fmla="*/ 42 w 312"/>
                  <a:gd name="T69" fmla="*/ 27 h 313"/>
                  <a:gd name="T70" fmla="*/ 71 w 312"/>
                  <a:gd name="T7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2" h="313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35"/>
              <p:cNvSpPr>
                <a:spLocks noEditPoints="1"/>
              </p:cNvSpPr>
              <p:nvPr/>
            </p:nvSpPr>
            <p:spPr bwMode="auto">
              <a:xfrm>
                <a:off x="1947863" y="4314825"/>
                <a:ext cx="436563" cy="434975"/>
              </a:xfrm>
              <a:custGeom>
                <a:avLst/>
                <a:gdLst>
                  <a:gd name="T0" fmla="*/ 152 w 275"/>
                  <a:gd name="T1" fmla="*/ 1 h 274"/>
                  <a:gd name="T2" fmla="*/ 191 w 275"/>
                  <a:gd name="T3" fmla="*/ 10 h 274"/>
                  <a:gd name="T4" fmla="*/ 225 w 275"/>
                  <a:gd name="T5" fmla="*/ 32 h 274"/>
                  <a:gd name="T6" fmla="*/ 252 w 275"/>
                  <a:gd name="T7" fmla="*/ 61 h 274"/>
                  <a:gd name="T8" fmla="*/ 268 w 275"/>
                  <a:gd name="T9" fmla="*/ 97 h 274"/>
                  <a:gd name="T10" fmla="*/ 275 w 275"/>
                  <a:gd name="T11" fmla="*/ 138 h 274"/>
                  <a:gd name="T12" fmla="*/ 272 w 275"/>
                  <a:gd name="T13" fmla="*/ 165 h 274"/>
                  <a:gd name="T14" fmla="*/ 259 w 275"/>
                  <a:gd name="T15" fmla="*/ 203 h 274"/>
                  <a:gd name="T16" fmla="*/ 234 w 275"/>
                  <a:gd name="T17" fmla="*/ 235 h 274"/>
                  <a:gd name="T18" fmla="*/ 203 w 275"/>
                  <a:gd name="T19" fmla="*/ 258 h 274"/>
                  <a:gd name="T20" fmla="*/ 165 w 275"/>
                  <a:gd name="T21" fmla="*/ 272 h 274"/>
                  <a:gd name="T22" fmla="*/ 137 w 275"/>
                  <a:gd name="T23" fmla="*/ 274 h 274"/>
                  <a:gd name="T24" fmla="*/ 137 w 275"/>
                  <a:gd name="T25" fmla="*/ 269 h 274"/>
                  <a:gd name="T26" fmla="*/ 164 w 275"/>
                  <a:gd name="T27" fmla="*/ 266 h 274"/>
                  <a:gd name="T28" fmla="*/ 201 w 275"/>
                  <a:gd name="T29" fmla="*/ 253 h 274"/>
                  <a:gd name="T30" fmla="*/ 230 w 275"/>
                  <a:gd name="T31" fmla="*/ 230 h 274"/>
                  <a:gd name="T32" fmla="*/ 253 w 275"/>
                  <a:gd name="T33" fmla="*/ 200 h 274"/>
                  <a:gd name="T34" fmla="*/ 266 w 275"/>
                  <a:gd name="T35" fmla="*/ 163 h 274"/>
                  <a:gd name="T36" fmla="*/ 268 w 275"/>
                  <a:gd name="T37" fmla="*/ 138 h 274"/>
                  <a:gd name="T38" fmla="*/ 263 w 275"/>
                  <a:gd name="T39" fmla="*/ 98 h 274"/>
                  <a:gd name="T40" fmla="*/ 247 w 275"/>
                  <a:gd name="T41" fmla="*/ 65 h 274"/>
                  <a:gd name="T42" fmla="*/ 221 w 275"/>
                  <a:gd name="T43" fmla="*/ 36 h 274"/>
                  <a:gd name="T44" fmla="*/ 188 w 275"/>
                  <a:gd name="T45" fmla="*/ 17 h 274"/>
                  <a:gd name="T46" fmla="*/ 151 w 275"/>
                  <a:gd name="T47" fmla="*/ 8 h 274"/>
                  <a:gd name="T48" fmla="*/ 137 w 275"/>
                  <a:gd name="T49" fmla="*/ 0 h 274"/>
                  <a:gd name="T50" fmla="*/ 137 w 275"/>
                  <a:gd name="T51" fmla="*/ 274 h 274"/>
                  <a:gd name="T52" fmla="*/ 96 w 275"/>
                  <a:gd name="T53" fmla="*/ 269 h 274"/>
                  <a:gd name="T54" fmla="*/ 61 w 275"/>
                  <a:gd name="T55" fmla="*/ 251 h 274"/>
                  <a:gd name="T56" fmla="*/ 31 w 275"/>
                  <a:gd name="T57" fmla="*/ 224 h 274"/>
                  <a:gd name="T58" fmla="*/ 11 w 275"/>
                  <a:gd name="T59" fmla="*/ 191 h 274"/>
                  <a:gd name="T60" fmla="*/ 2 w 275"/>
                  <a:gd name="T61" fmla="*/ 151 h 274"/>
                  <a:gd name="T62" fmla="*/ 2 w 275"/>
                  <a:gd name="T63" fmla="*/ 123 h 274"/>
                  <a:gd name="T64" fmla="*/ 11 w 275"/>
                  <a:gd name="T65" fmla="*/ 84 h 274"/>
                  <a:gd name="T66" fmla="*/ 31 w 275"/>
                  <a:gd name="T67" fmla="*/ 50 h 274"/>
                  <a:gd name="T68" fmla="*/ 61 w 275"/>
                  <a:gd name="T69" fmla="*/ 24 h 274"/>
                  <a:gd name="T70" fmla="*/ 96 w 275"/>
                  <a:gd name="T71" fmla="*/ 6 h 274"/>
                  <a:gd name="T72" fmla="*/ 137 w 275"/>
                  <a:gd name="T73" fmla="*/ 0 h 274"/>
                  <a:gd name="T74" fmla="*/ 125 w 275"/>
                  <a:gd name="T75" fmla="*/ 8 h 274"/>
                  <a:gd name="T76" fmla="*/ 87 w 275"/>
                  <a:gd name="T77" fmla="*/ 17 h 274"/>
                  <a:gd name="T78" fmla="*/ 54 w 275"/>
                  <a:gd name="T79" fmla="*/ 36 h 274"/>
                  <a:gd name="T80" fmla="*/ 29 w 275"/>
                  <a:gd name="T81" fmla="*/ 65 h 274"/>
                  <a:gd name="T82" fmla="*/ 12 w 275"/>
                  <a:gd name="T83" fmla="*/ 98 h 274"/>
                  <a:gd name="T84" fmla="*/ 7 w 275"/>
                  <a:gd name="T85" fmla="*/ 138 h 274"/>
                  <a:gd name="T86" fmla="*/ 10 w 275"/>
                  <a:gd name="T87" fmla="*/ 163 h 274"/>
                  <a:gd name="T88" fmla="*/ 22 w 275"/>
                  <a:gd name="T89" fmla="*/ 200 h 274"/>
                  <a:gd name="T90" fmla="*/ 45 w 275"/>
                  <a:gd name="T91" fmla="*/ 230 h 274"/>
                  <a:gd name="T92" fmla="*/ 75 w 275"/>
                  <a:gd name="T93" fmla="*/ 253 h 274"/>
                  <a:gd name="T94" fmla="*/ 111 w 275"/>
                  <a:gd name="T95" fmla="*/ 266 h 274"/>
                  <a:gd name="T96" fmla="*/ 137 w 275"/>
                  <a:gd name="T97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5" h="274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1941513" y="4322763"/>
                <a:ext cx="434975" cy="423863"/>
              </a:xfrm>
              <a:custGeom>
                <a:avLst/>
                <a:gdLst>
                  <a:gd name="T0" fmla="*/ 199 w 274"/>
                  <a:gd name="T1" fmla="*/ 18 h 267"/>
                  <a:gd name="T2" fmla="*/ 203 w 274"/>
                  <a:gd name="T3" fmla="*/ 37 h 267"/>
                  <a:gd name="T4" fmla="*/ 214 w 274"/>
                  <a:gd name="T5" fmla="*/ 35 h 267"/>
                  <a:gd name="T6" fmla="*/ 221 w 274"/>
                  <a:gd name="T7" fmla="*/ 43 h 267"/>
                  <a:gd name="T8" fmla="*/ 238 w 274"/>
                  <a:gd name="T9" fmla="*/ 56 h 267"/>
                  <a:gd name="T10" fmla="*/ 257 w 274"/>
                  <a:gd name="T11" fmla="*/ 80 h 267"/>
                  <a:gd name="T12" fmla="*/ 251 w 274"/>
                  <a:gd name="T13" fmla="*/ 91 h 267"/>
                  <a:gd name="T14" fmla="*/ 256 w 274"/>
                  <a:gd name="T15" fmla="*/ 93 h 267"/>
                  <a:gd name="T16" fmla="*/ 262 w 274"/>
                  <a:gd name="T17" fmla="*/ 85 h 267"/>
                  <a:gd name="T18" fmla="*/ 264 w 274"/>
                  <a:gd name="T19" fmla="*/ 93 h 267"/>
                  <a:gd name="T20" fmla="*/ 259 w 274"/>
                  <a:gd name="T21" fmla="*/ 110 h 267"/>
                  <a:gd name="T22" fmla="*/ 247 w 274"/>
                  <a:gd name="T23" fmla="*/ 112 h 267"/>
                  <a:gd name="T24" fmla="*/ 232 w 274"/>
                  <a:gd name="T25" fmla="*/ 127 h 267"/>
                  <a:gd name="T26" fmla="*/ 220 w 274"/>
                  <a:gd name="T27" fmla="*/ 141 h 267"/>
                  <a:gd name="T28" fmla="*/ 202 w 274"/>
                  <a:gd name="T29" fmla="*/ 154 h 267"/>
                  <a:gd name="T30" fmla="*/ 209 w 274"/>
                  <a:gd name="T31" fmla="*/ 183 h 267"/>
                  <a:gd name="T32" fmla="*/ 218 w 274"/>
                  <a:gd name="T33" fmla="*/ 214 h 267"/>
                  <a:gd name="T34" fmla="*/ 210 w 274"/>
                  <a:gd name="T35" fmla="*/ 237 h 267"/>
                  <a:gd name="T36" fmla="*/ 226 w 274"/>
                  <a:gd name="T37" fmla="*/ 228 h 267"/>
                  <a:gd name="T38" fmla="*/ 247 w 274"/>
                  <a:gd name="T39" fmla="*/ 192 h 267"/>
                  <a:gd name="T40" fmla="*/ 264 w 274"/>
                  <a:gd name="T41" fmla="*/ 141 h 267"/>
                  <a:gd name="T42" fmla="*/ 274 w 274"/>
                  <a:gd name="T43" fmla="*/ 115 h 267"/>
                  <a:gd name="T44" fmla="*/ 155 w 274"/>
                  <a:gd name="T45" fmla="*/ 267 h 267"/>
                  <a:gd name="T46" fmla="*/ 178 w 274"/>
                  <a:gd name="T47" fmla="*/ 246 h 267"/>
                  <a:gd name="T48" fmla="*/ 153 w 274"/>
                  <a:gd name="T49" fmla="*/ 245 h 267"/>
                  <a:gd name="T50" fmla="*/ 145 w 274"/>
                  <a:gd name="T51" fmla="*/ 252 h 267"/>
                  <a:gd name="T52" fmla="*/ 125 w 274"/>
                  <a:gd name="T53" fmla="*/ 248 h 267"/>
                  <a:gd name="T54" fmla="*/ 99 w 274"/>
                  <a:gd name="T55" fmla="*/ 249 h 267"/>
                  <a:gd name="T56" fmla="*/ 121 w 274"/>
                  <a:gd name="T57" fmla="*/ 267 h 267"/>
                  <a:gd name="T58" fmla="*/ 0 w 274"/>
                  <a:gd name="T59" fmla="*/ 129 h 267"/>
                  <a:gd name="T60" fmla="*/ 62 w 274"/>
                  <a:gd name="T61" fmla="*/ 26 h 267"/>
                  <a:gd name="T62" fmla="*/ 19 w 274"/>
                  <a:gd name="T63" fmla="*/ 87 h 267"/>
                  <a:gd name="T64" fmla="*/ 31 w 274"/>
                  <a:gd name="T65" fmla="*/ 84 h 267"/>
                  <a:gd name="T66" fmla="*/ 50 w 274"/>
                  <a:gd name="T67" fmla="*/ 91 h 267"/>
                  <a:gd name="T68" fmla="*/ 60 w 274"/>
                  <a:gd name="T69" fmla="*/ 88 h 267"/>
                  <a:gd name="T70" fmla="*/ 46 w 274"/>
                  <a:gd name="T71" fmla="*/ 106 h 267"/>
                  <a:gd name="T72" fmla="*/ 35 w 274"/>
                  <a:gd name="T73" fmla="*/ 122 h 267"/>
                  <a:gd name="T74" fmla="*/ 45 w 274"/>
                  <a:gd name="T75" fmla="*/ 157 h 267"/>
                  <a:gd name="T76" fmla="*/ 54 w 274"/>
                  <a:gd name="T77" fmla="*/ 180 h 267"/>
                  <a:gd name="T78" fmla="*/ 87 w 274"/>
                  <a:gd name="T79" fmla="*/ 210 h 267"/>
                  <a:gd name="T80" fmla="*/ 95 w 274"/>
                  <a:gd name="T81" fmla="*/ 188 h 267"/>
                  <a:gd name="T82" fmla="*/ 98 w 274"/>
                  <a:gd name="T83" fmla="*/ 169 h 267"/>
                  <a:gd name="T84" fmla="*/ 104 w 274"/>
                  <a:gd name="T85" fmla="*/ 137 h 267"/>
                  <a:gd name="T86" fmla="*/ 117 w 274"/>
                  <a:gd name="T87" fmla="*/ 122 h 267"/>
                  <a:gd name="T88" fmla="*/ 152 w 274"/>
                  <a:gd name="T89" fmla="*/ 125 h 267"/>
                  <a:gd name="T90" fmla="*/ 165 w 274"/>
                  <a:gd name="T91" fmla="*/ 106 h 267"/>
                  <a:gd name="T92" fmla="*/ 161 w 274"/>
                  <a:gd name="T93" fmla="*/ 81 h 267"/>
                  <a:gd name="T94" fmla="*/ 134 w 274"/>
                  <a:gd name="T95" fmla="*/ 58 h 267"/>
                  <a:gd name="T96" fmla="*/ 111 w 274"/>
                  <a:gd name="T97" fmla="*/ 57 h 267"/>
                  <a:gd name="T98" fmla="*/ 92 w 274"/>
                  <a:gd name="T99" fmla="*/ 68 h 267"/>
                  <a:gd name="T100" fmla="*/ 69 w 274"/>
                  <a:gd name="T101" fmla="*/ 64 h 267"/>
                  <a:gd name="T102" fmla="*/ 73 w 274"/>
                  <a:gd name="T103" fmla="*/ 56 h 267"/>
                  <a:gd name="T104" fmla="*/ 80 w 274"/>
                  <a:gd name="T105" fmla="*/ 45 h 267"/>
                  <a:gd name="T106" fmla="*/ 81 w 274"/>
                  <a:gd name="T107" fmla="*/ 38 h 267"/>
                  <a:gd name="T108" fmla="*/ 96 w 274"/>
                  <a:gd name="T109" fmla="*/ 49 h 267"/>
                  <a:gd name="T110" fmla="*/ 119 w 274"/>
                  <a:gd name="T111" fmla="*/ 47 h 267"/>
                  <a:gd name="T112" fmla="*/ 137 w 274"/>
                  <a:gd name="T113" fmla="*/ 45 h 267"/>
                  <a:gd name="T114" fmla="*/ 141 w 274"/>
                  <a:gd name="T115" fmla="*/ 28 h 267"/>
                  <a:gd name="T116" fmla="*/ 161 w 274"/>
                  <a:gd name="T117" fmla="*/ 22 h 267"/>
                  <a:gd name="T118" fmla="*/ 132 w 274"/>
                  <a:gd name="T119" fmla="*/ 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" h="267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3" name="组合 198"/>
            <p:cNvGrpSpPr/>
            <p:nvPr/>
          </p:nvGrpSpPr>
          <p:grpSpPr>
            <a:xfrm>
              <a:off x="7189787" y="1792363"/>
              <a:ext cx="323850" cy="576262"/>
              <a:chOff x="3846513" y="1814513"/>
              <a:chExt cx="323850" cy="57626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0" name="Freeform 137"/>
              <p:cNvSpPr>
                <a:spLocks noEditPoints="1"/>
              </p:cNvSpPr>
              <p:nvPr/>
            </p:nvSpPr>
            <p:spPr bwMode="auto">
              <a:xfrm>
                <a:off x="3846513" y="1814513"/>
                <a:ext cx="323850" cy="323850"/>
              </a:xfrm>
              <a:custGeom>
                <a:avLst/>
                <a:gdLst>
                  <a:gd name="T0" fmla="*/ 112 w 204"/>
                  <a:gd name="T1" fmla="*/ 0 h 204"/>
                  <a:gd name="T2" fmla="*/ 141 w 204"/>
                  <a:gd name="T3" fmla="*/ 8 h 204"/>
                  <a:gd name="T4" fmla="*/ 165 w 204"/>
                  <a:gd name="T5" fmla="*/ 22 h 204"/>
                  <a:gd name="T6" fmla="*/ 185 w 204"/>
                  <a:gd name="T7" fmla="*/ 42 h 204"/>
                  <a:gd name="T8" fmla="*/ 199 w 204"/>
                  <a:gd name="T9" fmla="*/ 68 h 204"/>
                  <a:gd name="T10" fmla="*/ 204 w 204"/>
                  <a:gd name="T11" fmla="*/ 96 h 204"/>
                  <a:gd name="T12" fmla="*/ 203 w 204"/>
                  <a:gd name="T13" fmla="*/ 118 h 204"/>
                  <a:gd name="T14" fmla="*/ 195 w 204"/>
                  <a:gd name="T15" fmla="*/ 146 h 204"/>
                  <a:gd name="T16" fmla="*/ 179 w 204"/>
                  <a:gd name="T17" fmla="*/ 171 h 204"/>
                  <a:gd name="T18" fmla="*/ 156 w 204"/>
                  <a:gd name="T19" fmla="*/ 190 h 204"/>
                  <a:gd name="T20" fmla="*/ 129 w 204"/>
                  <a:gd name="T21" fmla="*/ 202 h 204"/>
                  <a:gd name="T22" fmla="*/ 108 w 204"/>
                  <a:gd name="T23" fmla="*/ 204 h 204"/>
                  <a:gd name="T24" fmla="*/ 102 w 204"/>
                  <a:gd name="T25" fmla="*/ 185 h 204"/>
                  <a:gd name="T26" fmla="*/ 107 w 204"/>
                  <a:gd name="T27" fmla="*/ 185 h 204"/>
                  <a:gd name="T28" fmla="*/ 131 w 204"/>
                  <a:gd name="T29" fmla="*/ 180 h 204"/>
                  <a:gd name="T30" fmla="*/ 164 w 204"/>
                  <a:gd name="T31" fmla="*/ 158 h 204"/>
                  <a:gd name="T32" fmla="*/ 183 w 204"/>
                  <a:gd name="T33" fmla="*/ 123 h 204"/>
                  <a:gd name="T34" fmla="*/ 185 w 204"/>
                  <a:gd name="T35" fmla="*/ 97 h 204"/>
                  <a:gd name="T36" fmla="*/ 177 w 204"/>
                  <a:gd name="T37" fmla="*/ 66 h 204"/>
                  <a:gd name="T38" fmla="*/ 148 w 204"/>
                  <a:gd name="T39" fmla="*/ 32 h 204"/>
                  <a:gd name="T40" fmla="*/ 102 w 204"/>
                  <a:gd name="T41" fmla="*/ 19 h 204"/>
                  <a:gd name="T42" fmla="*/ 96 w 204"/>
                  <a:gd name="T43" fmla="*/ 0 h 204"/>
                  <a:gd name="T44" fmla="*/ 102 w 204"/>
                  <a:gd name="T45" fmla="*/ 19 h 204"/>
                  <a:gd name="T46" fmla="*/ 89 w 204"/>
                  <a:gd name="T47" fmla="*/ 20 h 204"/>
                  <a:gd name="T48" fmla="*/ 66 w 204"/>
                  <a:gd name="T49" fmla="*/ 27 h 204"/>
                  <a:gd name="T50" fmla="*/ 31 w 204"/>
                  <a:gd name="T51" fmla="*/ 60 h 204"/>
                  <a:gd name="T52" fmla="*/ 20 w 204"/>
                  <a:gd name="T53" fmla="*/ 89 h 204"/>
                  <a:gd name="T54" fmla="*/ 19 w 204"/>
                  <a:gd name="T55" fmla="*/ 107 h 204"/>
                  <a:gd name="T56" fmla="*/ 35 w 204"/>
                  <a:gd name="T57" fmla="*/ 152 h 204"/>
                  <a:gd name="T58" fmla="*/ 70 w 204"/>
                  <a:gd name="T59" fmla="*/ 179 h 204"/>
                  <a:gd name="T60" fmla="*/ 102 w 204"/>
                  <a:gd name="T61" fmla="*/ 204 h 204"/>
                  <a:gd name="T62" fmla="*/ 83 w 204"/>
                  <a:gd name="T63" fmla="*/ 203 h 204"/>
                  <a:gd name="T64" fmla="*/ 55 w 204"/>
                  <a:gd name="T65" fmla="*/ 194 h 204"/>
                  <a:gd name="T66" fmla="*/ 32 w 204"/>
                  <a:gd name="T67" fmla="*/ 176 h 204"/>
                  <a:gd name="T68" fmla="*/ 13 w 204"/>
                  <a:gd name="T69" fmla="*/ 154 h 204"/>
                  <a:gd name="T70" fmla="*/ 3 w 204"/>
                  <a:gd name="T71" fmla="*/ 127 h 204"/>
                  <a:gd name="T72" fmla="*/ 0 w 204"/>
                  <a:gd name="T73" fmla="*/ 108 h 204"/>
                  <a:gd name="T74" fmla="*/ 3 w 204"/>
                  <a:gd name="T75" fmla="*/ 77 h 204"/>
                  <a:gd name="T76" fmla="*/ 15 w 204"/>
                  <a:gd name="T77" fmla="*/ 50 h 204"/>
                  <a:gd name="T78" fmla="*/ 32 w 204"/>
                  <a:gd name="T79" fmla="*/ 27 h 204"/>
                  <a:gd name="T80" fmla="*/ 57 w 204"/>
                  <a:gd name="T81" fmla="*/ 11 h 204"/>
                  <a:gd name="T82" fmla="*/ 87 w 204"/>
                  <a:gd name="T83" fmla="*/ 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4" h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38"/>
              <p:cNvSpPr>
                <a:spLocks/>
              </p:cNvSpPr>
              <p:nvPr/>
            </p:nvSpPr>
            <p:spPr bwMode="auto">
              <a:xfrm>
                <a:off x="3994151" y="2119313"/>
                <a:ext cx="52388" cy="161925"/>
              </a:xfrm>
              <a:custGeom>
                <a:avLst/>
                <a:gdLst>
                  <a:gd name="T0" fmla="*/ 6 w 33"/>
                  <a:gd name="T1" fmla="*/ 102 h 102"/>
                  <a:gd name="T2" fmla="*/ 33 w 33"/>
                  <a:gd name="T3" fmla="*/ 100 h 102"/>
                  <a:gd name="T4" fmla="*/ 27 w 33"/>
                  <a:gd name="T5" fmla="*/ 0 h 102"/>
                  <a:gd name="T6" fmla="*/ 0 w 33"/>
                  <a:gd name="T7" fmla="*/ 2 h 102"/>
                  <a:gd name="T8" fmla="*/ 6 w 33"/>
                  <a:gd name="T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2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39"/>
              <p:cNvSpPr>
                <a:spLocks/>
              </p:cNvSpPr>
              <p:nvPr/>
            </p:nvSpPr>
            <p:spPr bwMode="auto">
              <a:xfrm>
                <a:off x="3986213" y="2171700"/>
                <a:ext cx="77788" cy="219075"/>
              </a:xfrm>
              <a:custGeom>
                <a:avLst/>
                <a:gdLst>
                  <a:gd name="T0" fmla="*/ 5 w 49"/>
                  <a:gd name="T1" fmla="*/ 116 h 138"/>
                  <a:gd name="T2" fmla="*/ 5 w 49"/>
                  <a:gd name="T3" fmla="*/ 116 h 138"/>
                  <a:gd name="T4" fmla="*/ 5 w 49"/>
                  <a:gd name="T5" fmla="*/ 122 h 138"/>
                  <a:gd name="T6" fmla="*/ 7 w 49"/>
                  <a:gd name="T7" fmla="*/ 126 h 138"/>
                  <a:gd name="T8" fmla="*/ 9 w 49"/>
                  <a:gd name="T9" fmla="*/ 128 h 138"/>
                  <a:gd name="T10" fmla="*/ 12 w 49"/>
                  <a:gd name="T11" fmla="*/ 132 h 138"/>
                  <a:gd name="T12" fmla="*/ 16 w 49"/>
                  <a:gd name="T13" fmla="*/ 134 h 138"/>
                  <a:gd name="T14" fmla="*/ 19 w 49"/>
                  <a:gd name="T15" fmla="*/ 136 h 138"/>
                  <a:gd name="T16" fmla="*/ 23 w 49"/>
                  <a:gd name="T17" fmla="*/ 138 h 138"/>
                  <a:gd name="T18" fmla="*/ 28 w 49"/>
                  <a:gd name="T19" fmla="*/ 138 h 138"/>
                  <a:gd name="T20" fmla="*/ 28 w 49"/>
                  <a:gd name="T21" fmla="*/ 138 h 138"/>
                  <a:gd name="T22" fmla="*/ 32 w 49"/>
                  <a:gd name="T23" fmla="*/ 136 h 138"/>
                  <a:gd name="T24" fmla="*/ 37 w 49"/>
                  <a:gd name="T25" fmla="*/ 135 h 138"/>
                  <a:gd name="T26" fmla="*/ 41 w 49"/>
                  <a:gd name="T27" fmla="*/ 132 h 138"/>
                  <a:gd name="T28" fmla="*/ 43 w 49"/>
                  <a:gd name="T29" fmla="*/ 130 h 138"/>
                  <a:gd name="T30" fmla="*/ 46 w 49"/>
                  <a:gd name="T31" fmla="*/ 127 h 138"/>
                  <a:gd name="T32" fmla="*/ 47 w 49"/>
                  <a:gd name="T33" fmla="*/ 123 h 138"/>
                  <a:gd name="T34" fmla="*/ 49 w 49"/>
                  <a:gd name="T35" fmla="*/ 119 h 138"/>
                  <a:gd name="T36" fmla="*/ 49 w 49"/>
                  <a:gd name="T37" fmla="*/ 115 h 138"/>
                  <a:gd name="T38" fmla="*/ 43 w 49"/>
                  <a:gd name="T39" fmla="*/ 20 h 138"/>
                  <a:gd name="T40" fmla="*/ 43 w 49"/>
                  <a:gd name="T41" fmla="*/ 20 h 138"/>
                  <a:gd name="T42" fmla="*/ 43 w 49"/>
                  <a:gd name="T43" fmla="*/ 16 h 138"/>
                  <a:gd name="T44" fmla="*/ 42 w 49"/>
                  <a:gd name="T45" fmla="*/ 12 h 138"/>
                  <a:gd name="T46" fmla="*/ 39 w 49"/>
                  <a:gd name="T47" fmla="*/ 8 h 138"/>
                  <a:gd name="T48" fmla="*/ 37 w 49"/>
                  <a:gd name="T49" fmla="*/ 5 h 138"/>
                  <a:gd name="T50" fmla="*/ 34 w 49"/>
                  <a:gd name="T51" fmla="*/ 2 h 138"/>
                  <a:gd name="T52" fmla="*/ 30 w 49"/>
                  <a:gd name="T53" fmla="*/ 1 h 138"/>
                  <a:gd name="T54" fmla="*/ 26 w 49"/>
                  <a:gd name="T55" fmla="*/ 0 h 138"/>
                  <a:gd name="T56" fmla="*/ 20 w 49"/>
                  <a:gd name="T57" fmla="*/ 0 h 138"/>
                  <a:gd name="T58" fmla="*/ 20 w 49"/>
                  <a:gd name="T59" fmla="*/ 0 h 138"/>
                  <a:gd name="T60" fmla="*/ 16 w 49"/>
                  <a:gd name="T61" fmla="*/ 0 h 138"/>
                  <a:gd name="T62" fmla="*/ 12 w 49"/>
                  <a:gd name="T63" fmla="*/ 1 h 138"/>
                  <a:gd name="T64" fmla="*/ 8 w 49"/>
                  <a:gd name="T65" fmla="*/ 4 h 138"/>
                  <a:gd name="T66" fmla="*/ 5 w 49"/>
                  <a:gd name="T67" fmla="*/ 6 h 138"/>
                  <a:gd name="T68" fmla="*/ 3 w 49"/>
                  <a:gd name="T69" fmla="*/ 11 h 138"/>
                  <a:gd name="T70" fmla="*/ 1 w 49"/>
                  <a:gd name="T71" fmla="*/ 15 h 138"/>
                  <a:gd name="T72" fmla="*/ 0 w 49"/>
                  <a:gd name="T73" fmla="*/ 19 h 138"/>
                  <a:gd name="T74" fmla="*/ 0 w 49"/>
                  <a:gd name="T75" fmla="*/ 23 h 138"/>
                  <a:gd name="T76" fmla="*/ 5 w 49"/>
                  <a:gd name="T77" fmla="*/ 1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9" h="138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4" name="Freeform 140"/>
            <p:cNvSpPr>
              <a:spLocks/>
            </p:cNvSpPr>
            <p:nvPr/>
          </p:nvSpPr>
          <p:spPr bwMode="auto">
            <a:xfrm>
              <a:off x="5908675" y="1136725"/>
              <a:ext cx="515938" cy="420688"/>
            </a:xfrm>
            <a:custGeom>
              <a:avLst/>
              <a:gdLst>
                <a:gd name="T0" fmla="*/ 166 w 325"/>
                <a:gd name="T1" fmla="*/ 265 h 265"/>
                <a:gd name="T2" fmla="*/ 166 w 325"/>
                <a:gd name="T3" fmla="*/ 265 h 265"/>
                <a:gd name="T4" fmla="*/ 169 w 325"/>
                <a:gd name="T5" fmla="*/ 263 h 265"/>
                <a:gd name="T6" fmla="*/ 177 w 325"/>
                <a:gd name="T7" fmla="*/ 257 h 265"/>
                <a:gd name="T8" fmla="*/ 189 w 325"/>
                <a:gd name="T9" fmla="*/ 250 h 265"/>
                <a:gd name="T10" fmla="*/ 198 w 325"/>
                <a:gd name="T11" fmla="*/ 246 h 265"/>
                <a:gd name="T12" fmla="*/ 207 w 325"/>
                <a:gd name="T13" fmla="*/ 244 h 265"/>
                <a:gd name="T14" fmla="*/ 218 w 325"/>
                <a:gd name="T15" fmla="*/ 241 h 265"/>
                <a:gd name="T16" fmla="*/ 230 w 325"/>
                <a:gd name="T17" fmla="*/ 240 h 265"/>
                <a:gd name="T18" fmla="*/ 242 w 325"/>
                <a:gd name="T19" fmla="*/ 240 h 265"/>
                <a:gd name="T20" fmla="*/ 257 w 325"/>
                <a:gd name="T21" fmla="*/ 241 h 265"/>
                <a:gd name="T22" fmla="*/ 272 w 325"/>
                <a:gd name="T23" fmla="*/ 242 h 265"/>
                <a:gd name="T24" fmla="*/ 288 w 325"/>
                <a:gd name="T25" fmla="*/ 248 h 265"/>
                <a:gd name="T26" fmla="*/ 306 w 325"/>
                <a:gd name="T27" fmla="*/ 255 h 265"/>
                <a:gd name="T28" fmla="*/ 325 w 325"/>
                <a:gd name="T29" fmla="*/ 263 h 265"/>
                <a:gd name="T30" fmla="*/ 325 w 325"/>
                <a:gd name="T31" fmla="*/ 26 h 265"/>
                <a:gd name="T32" fmla="*/ 325 w 325"/>
                <a:gd name="T33" fmla="*/ 26 h 265"/>
                <a:gd name="T34" fmla="*/ 307 w 325"/>
                <a:gd name="T35" fmla="*/ 18 h 265"/>
                <a:gd name="T36" fmla="*/ 288 w 325"/>
                <a:gd name="T37" fmla="*/ 9 h 265"/>
                <a:gd name="T38" fmla="*/ 265 w 325"/>
                <a:gd name="T39" fmla="*/ 4 h 265"/>
                <a:gd name="T40" fmla="*/ 253 w 325"/>
                <a:gd name="T41" fmla="*/ 1 h 265"/>
                <a:gd name="T42" fmla="*/ 240 w 325"/>
                <a:gd name="T43" fmla="*/ 0 h 265"/>
                <a:gd name="T44" fmla="*/ 226 w 325"/>
                <a:gd name="T45" fmla="*/ 0 h 265"/>
                <a:gd name="T46" fmla="*/ 212 w 325"/>
                <a:gd name="T47" fmla="*/ 1 h 265"/>
                <a:gd name="T48" fmla="*/ 199 w 325"/>
                <a:gd name="T49" fmla="*/ 4 h 265"/>
                <a:gd name="T50" fmla="*/ 187 w 325"/>
                <a:gd name="T51" fmla="*/ 8 h 265"/>
                <a:gd name="T52" fmla="*/ 175 w 325"/>
                <a:gd name="T53" fmla="*/ 16 h 265"/>
                <a:gd name="T54" fmla="*/ 162 w 325"/>
                <a:gd name="T55" fmla="*/ 26 h 265"/>
                <a:gd name="T56" fmla="*/ 0 w 325"/>
                <a:gd name="T57" fmla="*/ 26 h 265"/>
                <a:gd name="T58" fmla="*/ 0 w 325"/>
                <a:gd name="T59" fmla="*/ 264 h 265"/>
                <a:gd name="T60" fmla="*/ 166 w 325"/>
                <a:gd name="T6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5" h="265">
                  <a:moveTo>
                    <a:pt x="166" y="265"/>
                  </a:moveTo>
                  <a:lnTo>
                    <a:pt x="166" y="265"/>
                  </a:lnTo>
                  <a:lnTo>
                    <a:pt x="169" y="263"/>
                  </a:lnTo>
                  <a:lnTo>
                    <a:pt x="177" y="257"/>
                  </a:lnTo>
                  <a:lnTo>
                    <a:pt x="189" y="250"/>
                  </a:lnTo>
                  <a:lnTo>
                    <a:pt x="198" y="246"/>
                  </a:lnTo>
                  <a:lnTo>
                    <a:pt x="207" y="244"/>
                  </a:lnTo>
                  <a:lnTo>
                    <a:pt x="218" y="241"/>
                  </a:lnTo>
                  <a:lnTo>
                    <a:pt x="230" y="240"/>
                  </a:lnTo>
                  <a:lnTo>
                    <a:pt x="242" y="240"/>
                  </a:lnTo>
                  <a:lnTo>
                    <a:pt x="257" y="241"/>
                  </a:lnTo>
                  <a:lnTo>
                    <a:pt x="272" y="242"/>
                  </a:lnTo>
                  <a:lnTo>
                    <a:pt x="288" y="248"/>
                  </a:lnTo>
                  <a:lnTo>
                    <a:pt x="306" y="255"/>
                  </a:lnTo>
                  <a:lnTo>
                    <a:pt x="325" y="263"/>
                  </a:lnTo>
                  <a:lnTo>
                    <a:pt x="325" y="26"/>
                  </a:lnTo>
                  <a:lnTo>
                    <a:pt x="325" y="26"/>
                  </a:lnTo>
                  <a:lnTo>
                    <a:pt x="307" y="18"/>
                  </a:lnTo>
                  <a:lnTo>
                    <a:pt x="288" y="9"/>
                  </a:lnTo>
                  <a:lnTo>
                    <a:pt x="265" y="4"/>
                  </a:lnTo>
                  <a:lnTo>
                    <a:pt x="253" y="1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1"/>
                  </a:lnTo>
                  <a:lnTo>
                    <a:pt x="199" y="4"/>
                  </a:lnTo>
                  <a:lnTo>
                    <a:pt x="187" y="8"/>
                  </a:lnTo>
                  <a:lnTo>
                    <a:pt x="175" y="16"/>
                  </a:lnTo>
                  <a:lnTo>
                    <a:pt x="162" y="26"/>
                  </a:lnTo>
                  <a:lnTo>
                    <a:pt x="0" y="26"/>
                  </a:lnTo>
                  <a:lnTo>
                    <a:pt x="0" y="264"/>
                  </a:lnTo>
                  <a:lnTo>
                    <a:pt x="166" y="2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41"/>
            <p:cNvSpPr>
              <a:spLocks noEditPoints="1"/>
            </p:cNvSpPr>
            <p:nvPr/>
          </p:nvSpPr>
          <p:spPr bwMode="auto">
            <a:xfrm>
              <a:off x="5949950" y="3710063"/>
              <a:ext cx="628650" cy="519113"/>
            </a:xfrm>
            <a:custGeom>
              <a:avLst/>
              <a:gdLst>
                <a:gd name="T0" fmla="*/ 365 w 396"/>
                <a:gd name="T1" fmla="*/ 0 h 327"/>
                <a:gd name="T2" fmla="*/ 383 w 396"/>
                <a:gd name="T3" fmla="*/ 5 h 327"/>
                <a:gd name="T4" fmla="*/ 394 w 396"/>
                <a:gd name="T5" fmla="*/ 19 h 327"/>
                <a:gd name="T6" fmla="*/ 396 w 396"/>
                <a:gd name="T7" fmla="*/ 197 h 327"/>
                <a:gd name="T8" fmla="*/ 394 w 396"/>
                <a:gd name="T9" fmla="*/ 210 h 327"/>
                <a:gd name="T10" fmla="*/ 383 w 396"/>
                <a:gd name="T11" fmla="*/ 224 h 327"/>
                <a:gd name="T12" fmla="*/ 365 w 396"/>
                <a:gd name="T13" fmla="*/ 230 h 327"/>
                <a:gd name="T14" fmla="*/ 295 w 396"/>
                <a:gd name="T15" fmla="*/ 260 h 327"/>
                <a:gd name="T16" fmla="*/ 307 w 396"/>
                <a:gd name="T17" fmla="*/ 262 h 327"/>
                <a:gd name="T18" fmla="*/ 321 w 396"/>
                <a:gd name="T19" fmla="*/ 273 h 327"/>
                <a:gd name="T20" fmla="*/ 326 w 396"/>
                <a:gd name="T21" fmla="*/ 291 h 327"/>
                <a:gd name="T22" fmla="*/ 326 w 396"/>
                <a:gd name="T23" fmla="*/ 302 h 327"/>
                <a:gd name="T24" fmla="*/ 318 w 396"/>
                <a:gd name="T25" fmla="*/ 318 h 327"/>
                <a:gd name="T26" fmla="*/ 302 w 396"/>
                <a:gd name="T27" fmla="*/ 326 h 327"/>
                <a:gd name="T28" fmla="*/ 199 w 396"/>
                <a:gd name="T29" fmla="*/ 208 h 327"/>
                <a:gd name="T30" fmla="*/ 348 w 396"/>
                <a:gd name="T31" fmla="*/ 208 h 327"/>
                <a:gd name="T32" fmla="*/ 361 w 396"/>
                <a:gd name="T33" fmla="*/ 204 h 327"/>
                <a:gd name="T34" fmla="*/ 371 w 396"/>
                <a:gd name="T35" fmla="*/ 192 h 327"/>
                <a:gd name="T36" fmla="*/ 373 w 396"/>
                <a:gd name="T37" fmla="*/ 47 h 327"/>
                <a:gd name="T38" fmla="*/ 371 w 396"/>
                <a:gd name="T39" fmla="*/ 36 h 327"/>
                <a:gd name="T40" fmla="*/ 361 w 396"/>
                <a:gd name="T41" fmla="*/ 25 h 327"/>
                <a:gd name="T42" fmla="*/ 348 w 396"/>
                <a:gd name="T43" fmla="*/ 20 h 327"/>
                <a:gd name="T44" fmla="*/ 127 w 396"/>
                <a:gd name="T45" fmla="*/ 260 h 327"/>
                <a:gd name="T46" fmla="*/ 127 w 396"/>
                <a:gd name="T47" fmla="*/ 230 h 327"/>
                <a:gd name="T48" fmla="*/ 199 w 396"/>
                <a:gd name="T49" fmla="*/ 327 h 327"/>
                <a:gd name="T50" fmla="*/ 154 w 396"/>
                <a:gd name="T51" fmla="*/ 288 h 327"/>
                <a:gd name="T52" fmla="*/ 158 w 396"/>
                <a:gd name="T53" fmla="*/ 287 h 327"/>
                <a:gd name="T54" fmla="*/ 159 w 396"/>
                <a:gd name="T55" fmla="*/ 283 h 327"/>
                <a:gd name="T56" fmla="*/ 155 w 396"/>
                <a:gd name="T57" fmla="*/ 277 h 327"/>
                <a:gd name="T58" fmla="*/ 127 w 396"/>
                <a:gd name="T59" fmla="*/ 260 h 327"/>
                <a:gd name="T60" fmla="*/ 199 w 396"/>
                <a:gd name="T61" fmla="*/ 0 h 327"/>
                <a:gd name="T62" fmla="*/ 127 w 396"/>
                <a:gd name="T63" fmla="*/ 0 h 327"/>
                <a:gd name="T64" fmla="*/ 127 w 396"/>
                <a:gd name="T65" fmla="*/ 276 h 327"/>
                <a:gd name="T66" fmla="*/ 97 w 396"/>
                <a:gd name="T67" fmla="*/ 277 h 327"/>
                <a:gd name="T68" fmla="*/ 94 w 396"/>
                <a:gd name="T69" fmla="*/ 283 h 327"/>
                <a:gd name="T70" fmla="*/ 96 w 396"/>
                <a:gd name="T71" fmla="*/ 287 h 327"/>
                <a:gd name="T72" fmla="*/ 100 w 396"/>
                <a:gd name="T73" fmla="*/ 288 h 327"/>
                <a:gd name="T74" fmla="*/ 101 w 396"/>
                <a:gd name="T75" fmla="*/ 327 h 327"/>
                <a:gd name="T76" fmla="*/ 88 w 396"/>
                <a:gd name="T77" fmla="*/ 325 h 327"/>
                <a:gd name="T78" fmla="*/ 74 w 396"/>
                <a:gd name="T79" fmla="*/ 314 h 327"/>
                <a:gd name="T80" fmla="*/ 69 w 396"/>
                <a:gd name="T81" fmla="*/ 295 h 327"/>
                <a:gd name="T82" fmla="*/ 70 w 396"/>
                <a:gd name="T83" fmla="*/ 285 h 327"/>
                <a:gd name="T84" fmla="*/ 78 w 396"/>
                <a:gd name="T85" fmla="*/ 269 h 327"/>
                <a:gd name="T86" fmla="*/ 94 w 396"/>
                <a:gd name="T87" fmla="*/ 260 h 327"/>
                <a:gd name="T88" fmla="*/ 127 w 396"/>
                <a:gd name="T89" fmla="*/ 230 h 327"/>
                <a:gd name="T90" fmla="*/ 25 w 396"/>
                <a:gd name="T91" fmla="*/ 229 h 327"/>
                <a:gd name="T92" fmla="*/ 9 w 396"/>
                <a:gd name="T93" fmla="*/ 220 h 327"/>
                <a:gd name="T94" fmla="*/ 1 w 396"/>
                <a:gd name="T95" fmla="*/ 204 h 327"/>
                <a:gd name="T96" fmla="*/ 0 w 396"/>
                <a:gd name="T97" fmla="*/ 31 h 327"/>
                <a:gd name="T98" fmla="*/ 5 w 396"/>
                <a:gd name="T99" fmla="*/ 13 h 327"/>
                <a:gd name="T100" fmla="*/ 20 w 396"/>
                <a:gd name="T101" fmla="*/ 2 h 327"/>
                <a:gd name="T102" fmla="*/ 127 w 396"/>
                <a:gd name="T103" fmla="*/ 0 h 327"/>
                <a:gd name="T104" fmla="*/ 50 w 396"/>
                <a:gd name="T105" fmla="*/ 20 h 327"/>
                <a:gd name="T106" fmla="*/ 35 w 396"/>
                <a:gd name="T107" fmla="*/ 25 h 327"/>
                <a:gd name="T108" fmla="*/ 25 w 396"/>
                <a:gd name="T109" fmla="*/ 36 h 327"/>
                <a:gd name="T110" fmla="*/ 24 w 396"/>
                <a:gd name="T111" fmla="*/ 182 h 327"/>
                <a:gd name="T112" fmla="*/ 25 w 396"/>
                <a:gd name="T113" fmla="*/ 192 h 327"/>
                <a:gd name="T114" fmla="*/ 35 w 396"/>
                <a:gd name="T115" fmla="*/ 204 h 327"/>
                <a:gd name="T116" fmla="*/ 50 w 396"/>
                <a:gd name="T117" fmla="*/ 20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6" h="327">
                  <a:moveTo>
                    <a:pt x="199" y="0"/>
                  </a:moveTo>
                  <a:lnTo>
                    <a:pt x="365" y="0"/>
                  </a:lnTo>
                  <a:lnTo>
                    <a:pt x="365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3" y="5"/>
                  </a:lnTo>
                  <a:lnTo>
                    <a:pt x="387" y="9"/>
                  </a:lnTo>
                  <a:lnTo>
                    <a:pt x="391" y="13"/>
                  </a:lnTo>
                  <a:lnTo>
                    <a:pt x="394" y="19"/>
                  </a:lnTo>
                  <a:lnTo>
                    <a:pt x="396" y="24"/>
                  </a:lnTo>
                  <a:lnTo>
                    <a:pt x="396" y="31"/>
                  </a:lnTo>
                  <a:lnTo>
                    <a:pt x="396" y="197"/>
                  </a:lnTo>
                  <a:lnTo>
                    <a:pt x="396" y="197"/>
                  </a:lnTo>
                  <a:lnTo>
                    <a:pt x="396" y="204"/>
                  </a:lnTo>
                  <a:lnTo>
                    <a:pt x="394" y="210"/>
                  </a:lnTo>
                  <a:lnTo>
                    <a:pt x="391" y="215"/>
                  </a:lnTo>
                  <a:lnTo>
                    <a:pt x="387" y="220"/>
                  </a:lnTo>
                  <a:lnTo>
                    <a:pt x="383" y="224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5" y="230"/>
                  </a:lnTo>
                  <a:lnTo>
                    <a:pt x="238" y="230"/>
                  </a:lnTo>
                  <a:lnTo>
                    <a:pt x="238" y="260"/>
                  </a:lnTo>
                  <a:lnTo>
                    <a:pt x="295" y="260"/>
                  </a:lnTo>
                  <a:lnTo>
                    <a:pt x="295" y="260"/>
                  </a:lnTo>
                  <a:lnTo>
                    <a:pt x="302" y="260"/>
                  </a:lnTo>
                  <a:lnTo>
                    <a:pt x="307" y="262"/>
                  </a:lnTo>
                  <a:lnTo>
                    <a:pt x="312" y="265"/>
                  </a:lnTo>
                  <a:lnTo>
                    <a:pt x="318" y="269"/>
                  </a:lnTo>
                  <a:lnTo>
                    <a:pt x="321" y="273"/>
                  </a:lnTo>
                  <a:lnTo>
                    <a:pt x="325" y="279"/>
                  </a:lnTo>
                  <a:lnTo>
                    <a:pt x="326" y="285"/>
                  </a:lnTo>
                  <a:lnTo>
                    <a:pt x="326" y="291"/>
                  </a:lnTo>
                  <a:lnTo>
                    <a:pt x="326" y="295"/>
                  </a:lnTo>
                  <a:lnTo>
                    <a:pt x="326" y="295"/>
                  </a:lnTo>
                  <a:lnTo>
                    <a:pt x="326" y="302"/>
                  </a:lnTo>
                  <a:lnTo>
                    <a:pt x="325" y="308"/>
                  </a:lnTo>
                  <a:lnTo>
                    <a:pt x="321" y="314"/>
                  </a:lnTo>
                  <a:lnTo>
                    <a:pt x="318" y="318"/>
                  </a:lnTo>
                  <a:lnTo>
                    <a:pt x="312" y="322"/>
                  </a:lnTo>
                  <a:lnTo>
                    <a:pt x="307" y="325"/>
                  </a:lnTo>
                  <a:lnTo>
                    <a:pt x="302" y="326"/>
                  </a:lnTo>
                  <a:lnTo>
                    <a:pt x="295" y="327"/>
                  </a:lnTo>
                  <a:lnTo>
                    <a:pt x="199" y="327"/>
                  </a:lnTo>
                  <a:lnTo>
                    <a:pt x="199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2" y="207"/>
                  </a:lnTo>
                  <a:lnTo>
                    <a:pt x="357" y="205"/>
                  </a:lnTo>
                  <a:lnTo>
                    <a:pt x="361" y="204"/>
                  </a:lnTo>
                  <a:lnTo>
                    <a:pt x="365" y="200"/>
                  </a:lnTo>
                  <a:lnTo>
                    <a:pt x="368" y="196"/>
                  </a:lnTo>
                  <a:lnTo>
                    <a:pt x="371" y="192"/>
                  </a:lnTo>
                  <a:lnTo>
                    <a:pt x="372" y="188"/>
                  </a:lnTo>
                  <a:lnTo>
                    <a:pt x="373" y="182"/>
                  </a:lnTo>
                  <a:lnTo>
                    <a:pt x="373" y="47"/>
                  </a:lnTo>
                  <a:lnTo>
                    <a:pt x="373" y="47"/>
                  </a:lnTo>
                  <a:lnTo>
                    <a:pt x="372" y="42"/>
                  </a:lnTo>
                  <a:lnTo>
                    <a:pt x="371" y="36"/>
                  </a:lnTo>
                  <a:lnTo>
                    <a:pt x="368" y="32"/>
                  </a:lnTo>
                  <a:lnTo>
                    <a:pt x="365" y="28"/>
                  </a:lnTo>
                  <a:lnTo>
                    <a:pt x="361" y="25"/>
                  </a:lnTo>
                  <a:lnTo>
                    <a:pt x="357" y="23"/>
                  </a:lnTo>
                  <a:lnTo>
                    <a:pt x="352" y="21"/>
                  </a:lnTo>
                  <a:lnTo>
                    <a:pt x="348" y="20"/>
                  </a:lnTo>
                  <a:lnTo>
                    <a:pt x="199" y="20"/>
                  </a:lnTo>
                  <a:lnTo>
                    <a:pt x="199" y="0"/>
                  </a:lnTo>
                  <a:close/>
                  <a:moveTo>
                    <a:pt x="127" y="260"/>
                  </a:moveTo>
                  <a:lnTo>
                    <a:pt x="159" y="260"/>
                  </a:lnTo>
                  <a:lnTo>
                    <a:pt x="159" y="230"/>
                  </a:lnTo>
                  <a:lnTo>
                    <a:pt x="127" y="230"/>
                  </a:lnTo>
                  <a:lnTo>
                    <a:pt x="127" y="208"/>
                  </a:lnTo>
                  <a:lnTo>
                    <a:pt x="199" y="208"/>
                  </a:lnTo>
                  <a:lnTo>
                    <a:pt x="199" y="327"/>
                  </a:lnTo>
                  <a:lnTo>
                    <a:pt x="127" y="327"/>
                  </a:lnTo>
                  <a:lnTo>
                    <a:pt x="127" y="288"/>
                  </a:lnTo>
                  <a:lnTo>
                    <a:pt x="154" y="288"/>
                  </a:lnTo>
                  <a:lnTo>
                    <a:pt x="154" y="288"/>
                  </a:lnTo>
                  <a:lnTo>
                    <a:pt x="155" y="288"/>
                  </a:lnTo>
                  <a:lnTo>
                    <a:pt x="158" y="287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58" y="279"/>
                  </a:lnTo>
                  <a:lnTo>
                    <a:pt x="155" y="277"/>
                  </a:lnTo>
                  <a:lnTo>
                    <a:pt x="154" y="276"/>
                  </a:lnTo>
                  <a:lnTo>
                    <a:pt x="127" y="276"/>
                  </a:lnTo>
                  <a:lnTo>
                    <a:pt x="127" y="260"/>
                  </a:lnTo>
                  <a:lnTo>
                    <a:pt x="127" y="260"/>
                  </a:lnTo>
                  <a:close/>
                  <a:moveTo>
                    <a:pt x="127" y="0"/>
                  </a:moveTo>
                  <a:lnTo>
                    <a:pt x="199" y="0"/>
                  </a:lnTo>
                  <a:lnTo>
                    <a:pt x="199" y="20"/>
                  </a:lnTo>
                  <a:lnTo>
                    <a:pt x="127" y="20"/>
                  </a:lnTo>
                  <a:lnTo>
                    <a:pt x="127" y="0"/>
                  </a:lnTo>
                  <a:close/>
                  <a:moveTo>
                    <a:pt x="101" y="260"/>
                  </a:moveTo>
                  <a:lnTo>
                    <a:pt x="127" y="260"/>
                  </a:lnTo>
                  <a:lnTo>
                    <a:pt x="127" y="276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7" y="277"/>
                  </a:lnTo>
                  <a:lnTo>
                    <a:pt x="96" y="279"/>
                  </a:lnTo>
                  <a:lnTo>
                    <a:pt x="94" y="280"/>
                  </a:lnTo>
                  <a:lnTo>
                    <a:pt x="94" y="283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8"/>
                  </a:lnTo>
                  <a:lnTo>
                    <a:pt x="100" y="288"/>
                  </a:lnTo>
                  <a:lnTo>
                    <a:pt x="127" y="288"/>
                  </a:lnTo>
                  <a:lnTo>
                    <a:pt x="127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94" y="326"/>
                  </a:lnTo>
                  <a:lnTo>
                    <a:pt x="88" y="325"/>
                  </a:lnTo>
                  <a:lnTo>
                    <a:pt x="82" y="322"/>
                  </a:lnTo>
                  <a:lnTo>
                    <a:pt x="78" y="318"/>
                  </a:lnTo>
                  <a:lnTo>
                    <a:pt x="74" y="314"/>
                  </a:lnTo>
                  <a:lnTo>
                    <a:pt x="71" y="308"/>
                  </a:lnTo>
                  <a:lnTo>
                    <a:pt x="70" y="302"/>
                  </a:lnTo>
                  <a:lnTo>
                    <a:pt x="69" y="295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85"/>
                  </a:lnTo>
                  <a:lnTo>
                    <a:pt x="71" y="279"/>
                  </a:lnTo>
                  <a:lnTo>
                    <a:pt x="74" y="273"/>
                  </a:lnTo>
                  <a:lnTo>
                    <a:pt x="78" y="269"/>
                  </a:lnTo>
                  <a:lnTo>
                    <a:pt x="82" y="265"/>
                  </a:lnTo>
                  <a:lnTo>
                    <a:pt x="88" y="262"/>
                  </a:lnTo>
                  <a:lnTo>
                    <a:pt x="94" y="260"/>
                  </a:lnTo>
                  <a:lnTo>
                    <a:pt x="101" y="260"/>
                  </a:lnTo>
                  <a:lnTo>
                    <a:pt x="101" y="260"/>
                  </a:lnTo>
                  <a:close/>
                  <a:moveTo>
                    <a:pt x="127" y="230"/>
                  </a:moveTo>
                  <a:lnTo>
                    <a:pt x="32" y="230"/>
                  </a:lnTo>
                  <a:lnTo>
                    <a:pt x="32" y="230"/>
                  </a:lnTo>
                  <a:lnTo>
                    <a:pt x="25" y="229"/>
                  </a:lnTo>
                  <a:lnTo>
                    <a:pt x="20" y="227"/>
                  </a:lnTo>
                  <a:lnTo>
                    <a:pt x="14" y="224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5" y="192"/>
                  </a:lnTo>
                  <a:lnTo>
                    <a:pt x="28" y="196"/>
                  </a:lnTo>
                  <a:lnTo>
                    <a:pt x="31" y="200"/>
                  </a:lnTo>
                  <a:lnTo>
                    <a:pt x="35" y="204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0" y="208"/>
                  </a:lnTo>
                  <a:lnTo>
                    <a:pt x="127" y="208"/>
                  </a:lnTo>
                  <a:lnTo>
                    <a:pt x="127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42"/>
            <p:cNvSpPr>
              <a:spLocks noEditPoints="1"/>
            </p:cNvSpPr>
            <p:nvPr/>
          </p:nvSpPr>
          <p:spPr bwMode="auto">
            <a:xfrm>
              <a:off x="4657725" y="2668663"/>
              <a:ext cx="808038" cy="941388"/>
            </a:xfrm>
            <a:custGeom>
              <a:avLst/>
              <a:gdLst>
                <a:gd name="T0" fmla="*/ 92 w 509"/>
                <a:gd name="T1" fmla="*/ 126 h 593"/>
                <a:gd name="T2" fmla="*/ 147 w 509"/>
                <a:gd name="T3" fmla="*/ 94 h 593"/>
                <a:gd name="T4" fmla="*/ 137 w 509"/>
                <a:gd name="T5" fmla="*/ 133 h 593"/>
                <a:gd name="T6" fmla="*/ 168 w 509"/>
                <a:gd name="T7" fmla="*/ 120 h 593"/>
                <a:gd name="T8" fmla="*/ 157 w 509"/>
                <a:gd name="T9" fmla="*/ 157 h 593"/>
                <a:gd name="T10" fmla="*/ 189 w 509"/>
                <a:gd name="T11" fmla="*/ 144 h 593"/>
                <a:gd name="T12" fmla="*/ 177 w 509"/>
                <a:gd name="T13" fmla="*/ 183 h 593"/>
                <a:gd name="T14" fmla="*/ 210 w 509"/>
                <a:gd name="T15" fmla="*/ 170 h 593"/>
                <a:gd name="T16" fmla="*/ 174 w 509"/>
                <a:gd name="T17" fmla="*/ 228 h 593"/>
                <a:gd name="T18" fmla="*/ 230 w 509"/>
                <a:gd name="T19" fmla="*/ 195 h 593"/>
                <a:gd name="T20" fmla="*/ 219 w 509"/>
                <a:gd name="T21" fmla="*/ 235 h 593"/>
                <a:gd name="T22" fmla="*/ 252 w 509"/>
                <a:gd name="T23" fmla="*/ 221 h 593"/>
                <a:gd name="T24" fmla="*/ 239 w 509"/>
                <a:gd name="T25" fmla="*/ 259 h 593"/>
                <a:gd name="T26" fmla="*/ 272 w 509"/>
                <a:gd name="T27" fmla="*/ 245 h 593"/>
                <a:gd name="T28" fmla="*/ 261 w 509"/>
                <a:gd name="T29" fmla="*/ 285 h 593"/>
                <a:gd name="T30" fmla="*/ 294 w 509"/>
                <a:gd name="T31" fmla="*/ 271 h 593"/>
                <a:gd name="T32" fmla="*/ 258 w 509"/>
                <a:gd name="T33" fmla="*/ 329 h 593"/>
                <a:gd name="T34" fmla="*/ 314 w 509"/>
                <a:gd name="T35" fmla="*/ 297 h 593"/>
                <a:gd name="T36" fmla="*/ 302 w 509"/>
                <a:gd name="T37" fmla="*/ 336 h 593"/>
                <a:gd name="T38" fmla="*/ 334 w 509"/>
                <a:gd name="T39" fmla="*/ 323 h 593"/>
                <a:gd name="T40" fmla="*/ 323 w 509"/>
                <a:gd name="T41" fmla="*/ 362 h 593"/>
                <a:gd name="T42" fmla="*/ 356 w 509"/>
                <a:gd name="T43" fmla="*/ 347 h 593"/>
                <a:gd name="T44" fmla="*/ 344 w 509"/>
                <a:gd name="T45" fmla="*/ 386 h 593"/>
                <a:gd name="T46" fmla="*/ 376 w 509"/>
                <a:gd name="T47" fmla="*/ 373 h 593"/>
                <a:gd name="T48" fmla="*/ 341 w 509"/>
                <a:gd name="T49" fmla="*/ 431 h 593"/>
                <a:gd name="T50" fmla="*/ 397 w 509"/>
                <a:gd name="T51" fmla="*/ 398 h 593"/>
                <a:gd name="T52" fmla="*/ 386 w 509"/>
                <a:gd name="T53" fmla="*/ 438 h 593"/>
                <a:gd name="T54" fmla="*/ 418 w 509"/>
                <a:gd name="T55" fmla="*/ 424 h 593"/>
                <a:gd name="T56" fmla="*/ 406 w 509"/>
                <a:gd name="T57" fmla="*/ 463 h 593"/>
                <a:gd name="T58" fmla="*/ 438 w 509"/>
                <a:gd name="T59" fmla="*/ 450 h 593"/>
                <a:gd name="T60" fmla="*/ 426 w 509"/>
                <a:gd name="T61" fmla="*/ 488 h 593"/>
                <a:gd name="T62" fmla="*/ 459 w 509"/>
                <a:gd name="T63" fmla="*/ 474 h 593"/>
                <a:gd name="T64" fmla="*/ 424 w 509"/>
                <a:gd name="T65" fmla="*/ 532 h 593"/>
                <a:gd name="T66" fmla="*/ 480 w 509"/>
                <a:gd name="T67" fmla="*/ 500 h 593"/>
                <a:gd name="T68" fmla="*/ 437 w 509"/>
                <a:gd name="T69" fmla="*/ 593 h 593"/>
                <a:gd name="T70" fmla="*/ 70 w 509"/>
                <a:gd name="T71" fmla="*/ 82 h 593"/>
                <a:gd name="T72" fmla="*/ 77 w 509"/>
                <a:gd name="T73" fmla="*/ 80 h 593"/>
                <a:gd name="T74" fmla="*/ 82 w 509"/>
                <a:gd name="T75" fmla="*/ 78 h 593"/>
                <a:gd name="T76" fmla="*/ 88 w 509"/>
                <a:gd name="T77" fmla="*/ 65 h 593"/>
                <a:gd name="T78" fmla="*/ 84 w 509"/>
                <a:gd name="T79" fmla="*/ 52 h 593"/>
                <a:gd name="T80" fmla="*/ 81 w 509"/>
                <a:gd name="T81" fmla="*/ 49 h 593"/>
                <a:gd name="T82" fmla="*/ 74 w 509"/>
                <a:gd name="T83" fmla="*/ 45 h 593"/>
                <a:gd name="T84" fmla="*/ 70 w 509"/>
                <a:gd name="T85" fmla="*/ 2 h 593"/>
                <a:gd name="T86" fmla="*/ 141 w 509"/>
                <a:gd name="T87" fmla="*/ 86 h 593"/>
                <a:gd name="T88" fmla="*/ 0 w 509"/>
                <a:gd name="T89" fmla="*/ 59 h 593"/>
                <a:gd name="T90" fmla="*/ 70 w 509"/>
                <a:gd name="T91" fmla="*/ 45 h 593"/>
                <a:gd name="T92" fmla="*/ 65 w 509"/>
                <a:gd name="T93" fmla="*/ 46 h 593"/>
                <a:gd name="T94" fmla="*/ 59 w 509"/>
                <a:gd name="T95" fmla="*/ 49 h 593"/>
                <a:gd name="T96" fmla="*/ 53 w 509"/>
                <a:gd name="T97" fmla="*/ 61 h 593"/>
                <a:gd name="T98" fmla="*/ 57 w 509"/>
                <a:gd name="T99" fmla="*/ 75 h 593"/>
                <a:gd name="T100" fmla="*/ 57 w 509"/>
                <a:gd name="T101" fmla="*/ 75 h 593"/>
                <a:gd name="T102" fmla="*/ 63 w 509"/>
                <a:gd name="T103" fmla="*/ 79 h 593"/>
                <a:gd name="T104" fmla="*/ 70 w 509"/>
                <a:gd name="T105" fmla="*/ 8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9" h="593">
                  <a:moveTo>
                    <a:pt x="141" y="86"/>
                  </a:moveTo>
                  <a:lnTo>
                    <a:pt x="92" y="126"/>
                  </a:lnTo>
                  <a:lnTo>
                    <a:pt x="99" y="134"/>
                  </a:lnTo>
                  <a:lnTo>
                    <a:pt x="147" y="94"/>
                  </a:lnTo>
                  <a:lnTo>
                    <a:pt x="162" y="111"/>
                  </a:lnTo>
                  <a:lnTo>
                    <a:pt x="137" y="133"/>
                  </a:lnTo>
                  <a:lnTo>
                    <a:pt x="142" y="140"/>
                  </a:lnTo>
                  <a:lnTo>
                    <a:pt x="168" y="120"/>
                  </a:lnTo>
                  <a:lnTo>
                    <a:pt x="183" y="137"/>
                  </a:lnTo>
                  <a:lnTo>
                    <a:pt x="157" y="157"/>
                  </a:lnTo>
                  <a:lnTo>
                    <a:pt x="164" y="166"/>
                  </a:lnTo>
                  <a:lnTo>
                    <a:pt x="189" y="144"/>
                  </a:lnTo>
                  <a:lnTo>
                    <a:pt x="203" y="161"/>
                  </a:lnTo>
                  <a:lnTo>
                    <a:pt x="177" y="183"/>
                  </a:lnTo>
                  <a:lnTo>
                    <a:pt x="184" y="191"/>
                  </a:lnTo>
                  <a:lnTo>
                    <a:pt x="210" y="170"/>
                  </a:lnTo>
                  <a:lnTo>
                    <a:pt x="225" y="187"/>
                  </a:lnTo>
                  <a:lnTo>
                    <a:pt x="174" y="228"/>
                  </a:lnTo>
                  <a:lnTo>
                    <a:pt x="181" y="236"/>
                  </a:lnTo>
                  <a:lnTo>
                    <a:pt x="230" y="195"/>
                  </a:lnTo>
                  <a:lnTo>
                    <a:pt x="245" y="213"/>
                  </a:lnTo>
                  <a:lnTo>
                    <a:pt x="219" y="235"/>
                  </a:lnTo>
                  <a:lnTo>
                    <a:pt x="226" y="241"/>
                  </a:lnTo>
                  <a:lnTo>
                    <a:pt x="252" y="221"/>
                  </a:lnTo>
                  <a:lnTo>
                    <a:pt x="267" y="239"/>
                  </a:lnTo>
                  <a:lnTo>
                    <a:pt x="239" y="259"/>
                  </a:lnTo>
                  <a:lnTo>
                    <a:pt x="246" y="267"/>
                  </a:lnTo>
                  <a:lnTo>
                    <a:pt x="272" y="245"/>
                  </a:lnTo>
                  <a:lnTo>
                    <a:pt x="287" y="263"/>
                  </a:lnTo>
                  <a:lnTo>
                    <a:pt x="261" y="285"/>
                  </a:lnTo>
                  <a:lnTo>
                    <a:pt x="267" y="293"/>
                  </a:lnTo>
                  <a:lnTo>
                    <a:pt x="294" y="271"/>
                  </a:lnTo>
                  <a:lnTo>
                    <a:pt x="307" y="289"/>
                  </a:lnTo>
                  <a:lnTo>
                    <a:pt x="258" y="329"/>
                  </a:lnTo>
                  <a:lnTo>
                    <a:pt x="264" y="338"/>
                  </a:lnTo>
                  <a:lnTo>
                    <a:pt x="314" y="297"/>
                  </a:lnTo>
                  <a:lnTo>
                    <a:pt x="329" y="314"/>
                  </a:lnTo>
                  <a:lnTo>
                    <a:pt x="302" y="336"/>
                  </a:lnTo>
                  <a:lnTo>
                    <a:pt x="308" y="343"/>
                  </a:lnTo>
                  <a:lnTo>
                    <a:pt x="334" y="323"/>
                  </a:lnTo>
                  <a:lnTo>
                    <a:pt x="349" y="340"/>
                  </a:lnTo>
                  <a:lnTo>
                    <a:pt x="323" y="362"/>
                  </a:lnTo>
                  <a:lnTo>
                    <a:pt x="329" y="369"/>
                  </a:lnTo>
                  <a:lnTo>
                    <a:pt x="356" y="347"/>
                  </a:lnTo>
                  <a:lnTo>
                    <a:pt x="369" y="366"/>
                  </a:lnTo>
                  <a:lnTo>
                    <a:pt x="344" y="386"/>
                  </a:lnTo>
                  <a:lnTo>
                    <a:pt x="350" y="394"/>
                  </a:lnTo>
                  <a:lnTo>
                    <a:pt x="376" y="373"/>
                  </a:lnTo>
                  <a:lnTo>
                    <a:pt x="391" y="390"/>
                  </a:lnTo>
                  <a:lnTo>
                    <a:pt x="341" y="431"/>
                  </a:lnTo>
                  <a:lnTo>
                    <a:pt x="348" y="439"/>
                  </a:lnTo>
                  <a:lnTo>
                    <a:pt x="397" y="398"/>
                  </a:lnTo>
                  <a:lnTo>
                    <a:pt x="411" y="416"/>
                  </a:lnTo>
                  <a:lnTo>
                    <a:pt x="386" y="438"/>
                  </a:lnTo>
                  <a:lnTo>
                    <a:pt x="391" y="446"/>
                  </a:lnTo>
                  <a:lnTo>
                    <a:pt x="418" y="424"/>
                  </a:lnTo>
                  <a:lnTo>
                    <a:pt x="432" y="442"/>
                  </a:lnTo>
                  <a:lnTo>
                    <a:pt x="406" y="463"/>
                  </a:lnTo>
                  <a:lnTo>
                    <a:pt x="413" y="470"/>
                  </a:lnTo>
                  <a:lnTo>
                    <a:pt x="438" y="450"/>
                  </a:lnTo>
                  <a:lnTo>
                    <a:pt x="453" y="467"/>
                  </a:lnTo>
                  <a:lnTo>
                    <a:pt x="426" y="488"/>
                  </a:lnTo>
                  <a:lnTo>
                    <a:pt x="433" y="496"/>
                  </a:lnTo>
                  <a:lnTo>
                    <a:pt x="459" y="474"/>
                  </a:lnTo>
                  <a:lnTo>
                    <a:pt x="474" y="492"/>
                  </a:lnTo>
                  <a:lnTo>
                    <a:pt x="424" y="532"/>
                  </a:lnTo>
                  <a:lnTo>
                    <a:pt x="430" y="541"/>
                  </a:lnTo>
                  <a:lnTo>
                    <a:pt x="480" y="500"/>
                  </a:lnTo>
                  <a:lnTo>
                    <a:pt x="509" y="535"/>
                  </a:lnTo>
                  <a:lnTo>
                    <a:pt x="437" y="593"/>
                  </a:lnTo>
                  <a:lnTo>
                    <a:pt x="70" y="145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7" y="80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5"/>
                  </a:lnTo>
                  <a:lnTo>
                    <a:pt x="70" y="45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141" y="86"/>
                  </a:lnTo>
                  <a:close/>
                  <a:moveTo>
                    <a:pt x="70" y="145"/>
                  </a:moveTo>
                  <a:lnTo>
                    <a:pt x="0" y="59"/>
                  </a:lnTo>
                  <a:lnTo>
                    <a:pt x="70" y="2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5" y="46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53" y="61"/>
                  </a:lnTo>
                  <a:lnTo>
                    <a:pt x="53" y="68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70" y="82"/>
                  </a:lnTo>
                  <a:lnTo>
                    <a:pt x="70" y="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43"/>
            <p:cNvSpPr>
              <a:spLocks noEditPoints="1"/>
            </p:cNvSpPr>
            <p:nvPr/>
          </p:nvSpPr>
          <p:spPr bwMode="auto">
            <a:xfrm>
              <a:off x="4513262" y="2946475"/>
              <a:ext cx="339725" cy="684213"/>
            </a:xfrm>
            <a:custGeom>
              <a:avLst/>
              <a:gdLst>
                <a:gd name="T0" fmla="*/ 194 w 214"/>
                <a:gd name="T1" fmla="*/ 431 h 431"/>
                <a:gd name="T2" fmla="*/ 169 w 214"/>
                <a:gd name="T3" fmla="*/ 408 h 431"/>
                <a:gd name="T4" fmla="*/ 209 w 214"/>
                <a:gd name="T5" fmla="*/ 349 h 431"/>
                <a:gd name="T6" fmla="*/ 203 w 214"/>
                <a:gd name="T7" fmla="*/ 341 h 431"/>
                <a:gd name="T8" fmla="*/ 188 w 214"/>
                <a:gd name="T9" fmla="*/ 337 h 431"/>
                <a:gd name="T10" fmla="*/ 180 w 214"/>
                <a:gd name="T11" fmla="*/ 344 h 431"/>
                <a:gd name="T12" fmla="*/ 179 w 214"/>
                <a:gd name="T13" fmla="*/ 353 h 431"/>
                <a:gd name="T14" fmla="*/ 171 w 214"/>
                <a:gd name="T15" fmla="*/ 347 h 431"/>
                <a:gd name="T16" fmla="*/ 125 w 214"/>
                <a:gd name="T17" fmla="*/ 385 h 431"/>
                <a:gd name="T18" fmla="*/ 50 w 214"/>
                <a:gd name="T19" fmla="*/ 194 h 431"/>
                <a:gd name="T20" fmla="*/ 54 w 214"/>
                <a:gd name="T21" fmla="*/ 186 h 431"/>
                <a:gd name="T22" fmla="*/ 81 w 214"/>
                <a:gd name="T23" fmla="*/ 176 h 431"/>
                <a:gd name="T24" fmla="*/ 74 w 214"/>
                <a:gd name="T25" fmla="*/ 173 h 431"/>
                <a:gd name="T26" fmla="*/ 50 w 214"/>
                <a:gd name="T27" fmla="*/ 115 h 431"/>
                <a:gd name="T28" fmla="*/ 99 w 214"/>
                <a:gd name="T29" fmla="*/ 61 h 431"/>
                <a:gd name="T30" fmla="*/ 111 w 214"/>
                <a:gd name="T31" fmla="*/ 65 h 431"/>
                <a:gd name="T32" fmla="*/ 144 w 214"/>
                <a:gd name="T33" fmla="*/ 146 h 431"/>
                <a:gd name="T34" fmla="*/ 144 w 214"/>
                <a:gd name="T35" fmla="*/ 156 h 431"/>
                <a:gd name="T36" fmla="*/ 168 w 214"/>
                <a:gd name="T37" fmla="*/ 347 h 431"/>
                <a:gd name="T38" fmla="*/ 163 w 214"/>
                <a:gd name="T39" fmla="*/ 348 h 431"/>
                <a:gd name="T40" fmla="*/ 153 w 214"/>
                <a:gd name="T41" fmla="*/ 357 h 431"/>
                <a:gd name="T42" fmla="*/ 150 w 214"/>
                <a:gd name="T43" fmla="*/ 359 h 431"/>
                <a:gd name="T44" fmla="*/ 135 w 214"/>
                <a:gd name="T45" fmla="*/ 357 h 431"/>
                <a:gd name="T46" fmla="*/ 129 w 214"/>
                <a:gd name="T47" fmla="*/ 366 h 431"/>
                <a:gd name="T48" fmla="*/ 130 w 214"/>
                <a:gd name="T49" fmla="*/ 381 h 431"/>
                <a:gd name="T50" fmla="*/ 125 w 214"/>
                <a:gd name="T51" fmla="*/ 385 h 431"/>
                <a:gd name="T52" fmla="*/ 50 w 214"/>
                <a:gd name="T53" fmla="*/ 77 h 431"/>
                <a:gd name="T54" fmla="*/ 87 w 214"/>
                <a:gd name="T55" fmla="*/ 28 h 431"/>
                <a:gd name="T56" fmla="*/ 77 w 214"/>
                <a:gd name="T57" fmla="*/ 14 h 431"/>
                <a:gd name="T58" fmla="*/ 62 w 214"/>
                <a:gd name="T59" fmla="*/ 3 h 431"/>
                <a:gd name="T60" fmla="*/ 50 w 214"/>
                <a:gd name="T61" fmla="*/ 0 h 431"/>
                <a:gd name="T62" fmla="*/ 45 w 214"/>
                <a:gd name="T63" fmla="*/ 191 h 431"/>
                <a:gd name="T64" fmla="*/ 11 w 214"/>
                <a:gd name="T65" fmla="*/ 108 h 431"/>
                <a:gd name="T66" fmla="*/ 12 w 214"/>
                <a:gd name="T67" fmla="*/ 96 h 431"/>
                <a:gd name="T68" fmla="*/ 4 w 214"/>
                <a:gd name="T69" fmla="*/ 61 h 431"/>
                <a:gd name="T70" fmla="*/ 1 w 214"/>
                <a:gd name="T71" fmla="*/ 35 h 431"/>
                <a:gd name="T72" fmla="*/ 15 w 214"/>
                <a:gd name="T73" fmla="*/ 12 h 431"/>
                <a:gd name="T74" fmla="*/ 30 w 214"/>
                <a:gd name="T75" fmla="*/ 3 h 431"/>
                <a:gd name="T76" fmla="*/ 50 w 214"/>
                <a:gd name="T77" fmla="*/ 77 h 431"/>
                <a:gd name="T78" fmla="*/ 50 w 214"/>
                <a:gd name="T79" fmla="*/ 115 h 431"/>
                <a:gd name="T80" fmla="*/ 43 w 214"/>
                <a:gd name="T81" fmla="*/ 98 h 431"/>
                <a:gd name="T82" fmla="*/ 47 w 214"/>
                <a:gd name="T83" fmla="*/ 88 h 431"/>
                <a:gd name="T84" fmla="*/ 22 w 214"/>
                <a:gd name="T85" fmla="*/ 99 h 431"/>
                <a:gd name="T86" fmla="*/ 19 w 214"/>
                <a:gd name="T87" fmla="*/ 111 h 431"/>
                <a:gd name="T88" fmla="*/ 47 w 214"/>
                <a:gd name="T89" fmla="*/ 18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4" h="431">
                  <a:moveTo>
                    <a:pt x="168" y="228"/>
                  </a:moveTo>
                  <a:lnTo>
                    <a:pt x="214" y="349"/>
                  </a:lnTo>
                  <a:lnTo>
                    <a:pt x="194" y="431"/>
                  </a:lnTo>
                  <a:lnTo>
                    <a:pt x="168" y="413"/>
                  </a:lnTo>
                  <a:lnTo>
                    <a:pt x="168" y="405"/>
                  </a:lnTo>
                  <a:lnTo>
                    <a:pt x="169" y="408"/>
                  </a:lnTo>
                  <a:lnTo>
                    <a:pt x="196" y="397"/>
                  </a:lnTo>
                  <a:lnTo>
                    <a:pt x="209" y="349"/>
                  </a:lnTo>
                  <a:lnTo>
                    <a:pt x="209" y="349"/>
                  </a:lnTo>
                  <a:lnTo>
                    <a:pt x="206" y="345"/>
                  </a:lnTo>
                  <a:lnTo>
                    <a:pt x="206" y="345"/>
                  </a:lnTo>
                  <a:lnTo>
                    <a:pt x="203" y="341"/>
                  </a:lnTo>
                  <a:lnTo>
                    <a:pt x="199" y="337"/>
                  </a:lnTo>
                  <a:lnTo>
                    <a:pt x="194" y="336"/>
                  </a:lnTo>
                  <a:lnTo>
                    <a:pt x="188" y="337"/>
                  </a:lnTo>
                  <a:lnTo>
                    <a:pt x="188" y="337"/>
                  </a:lnTo>
                  <a:lnTo>
                    <a:pt x="184" y="340"/>
                  </a:lnTo>
                  <a:lnTo>
                    <a:pt x="180" y="344"/>
                  </a:lnTo>
                  <a:lnTo>
                    <a:pt x="179" y="348"/>
                  </a:lnTo>
                  <a:lnTo>
                    <a:pt x="179" y="353"/>
                  </a:lnTo>
                  <a:lnTo>
                    <a:pt x="179" y="353"/>
                  </a:lnTo>
                  <a:lnTo>
                    <a:pt x="176" y="351"/>
                  </a:lnTo>
                  <a:lnTo>
                    <a:pt x="173" y="348"/>
                  </a:lnTo>
                  <a:lnTo>
                    <a:pt x="171" y="347"/>
                  </a:lnTo>
                  <a:lnTo>
                    <a:pt x="168" y="347"/>
                  </a:lnTo>
                  <a:lnTo>
                    <a:pt x="168" y="228"/>
                  </a:lnTo>
                  <a:close/>
                  <a:moveTo>
                    <a:pt x="125" y="385"/>
                  </a:moveTo>
                  <a:lnTo>
                    <a:pt x="51" y="194"/>
                  </a:lnTo>
                  <a:lnTo>
                    <a:pt x="51" y="194"/>
                  </a:lnTo>
                  <a:lnTo>
                    <a:pt x="50" y="194"/>
                  </a:lnTo>
                  <a:lnTo>
                    <a:pt x="50" y="183"/>
                  </a:lnTo>
                  <a:lnTo>
                    <a:pt x="50" y="183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9" y="175"/>
                  </a:lnTo>
                  <a:lnTo>
                    <a:pt x="74" y="173"/>
                  </a:lnTo>
                  <a:lnTo>
                    <a:pt x="73" y="172"/>
                  </a:lnTo>
                  <a:lnTo>
                    <a:pt x="70" y="168"/>
                  </a:lnTo>
                  <a:lnTo>
                    <a:pt x="50" y="115"/>
                  </a:lnTo>
                  <a:lnTo>
                    <a:pt x="50" y="80"/>
                  </a:lnTo>
                  <a:lnTo>
                    <a:pt x="99" y="61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4" y="149"/>
                  </a:lnTo>
                  <a:lnTo>
                    <a:pt x="144" y="153"/>
                  </a:lnTo>
                  <a:lnTo>
                    <a:pt x="144" y="156"/>
                  </a:lnTo>
                  <a:lnTo>
                    <a:pt x="141" y="158"/>
                  </a:lnTo>
                  <a:lnTo>
                    <a:pt x="168" y="228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63" y="348"/>
                  </a:lnTo>
                  <a:lnTo>
                    <a:pt x="163" y="348"/>
                  </a:lnTo>
                  <a:lnTo>
                    <a:pt x="157" y="349"/>
                  </a:lnTo>
                  <a:lnTo>
                    <a:pt x="154" y="353"/>
                  </a:lnTo>
                  <a:lnTo>
                    <a:pt x="153" y="357"/>
                  </a:lnTo>
                  <a:lnTo>
                    <a:pt x="153" y="363"/>
                  </a:lnTo>
                  <a:lnTo>
                    <a:pt x="153" y="363"/>
                  </a:lnTo>
                  <a:lnTo>
                    <a:pt x="150" y="359"/>
                  </a:lnTo>
                  <a:lnTo>
                    <a:pt x="145" y="357"/>
                  </a:lnTo>
                  <a:lnTo>
                    <a:pt x="141" y="356"/>
                  </a:lnTo>
                  <a:lnTo>
                    <a:pt x="135" y="357"/>
                  </a:lnTo>
                  <a:lnTo>
                    <a:pt x="135" y="357"/>
                  </a:lnTo>
                  <a:lnTo>
                    <a:pt x="131" y="360"/>
                  </a:lnTo>
                  <a:lnTo>
                    <a:pt x="129" y="366"/>
                  </a:lnTo>
                  <a:lnTo>
                    <a:pt x="127" y="370"/>
                  </a:lnTo>
                  <a:lnTo>
                    <a:pt x="127" y="376"/>
                  </a:lnTo>
                  <a:lnTo>
                    <a:pt x="130" y="381"/>
                  </a:lnTo>
                  <a:lnTo>
                    <a:pt x="168" y="405"/>
                  </a:lnTo>
                  <a:lnTo>
                    <a:pt x="168" y="413"/>
                  </a:lnTo>
                  <a:lnTo>
                    <a:pt x="125" y="385"/>
                  </a:lnTo>
                  <a:lnTo>
                    <a:pt x="125" y="385"/>
                  </a:lnTo>
                  <a:close/>
                  <a:moveTo>
                    <a:pt x="50" y="0"/>
                  </a:moveTo>
                  <a:lnTo>
                    <a:pt x="50" y="77"/>
                  </a:lnTo>
                  <a:lnTo>
                    <a:pt x="95" y="49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4" y="23"/>
                  </a:lnTo>
                  <a:lnTo>
                    <a:pt x="81" y="18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8" y="5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50" y="0"/>
                  </a:lnTo>
                  <a:close/>
                  <a:moveTo>
                    <a:pt x="50" y="194"/>
                  </a:moveTo>
                  <a:lnTo>
                    <a:pt x="50" y="194"/>
                  </a:lnTo>
                  <a:lnTo>
                    <a:pt x="45" y="191"/>
                  </a:lnTo>
                  <a:lnTo>
                    <a:pt x="41" y="186"/>
                  </a:lnTo>
                  <a:lnTo>
                    <a:pt x="11" y="108"/>
                  </a:lnTo>
                  <a:lnTo>
                    <a:pt x="11" y="108"/>
                  </a:lnTo>
                  <a:lnTo>
                    <a:pt x="9" y="104"/>
                  </a:lnTo>
                  <a:lnTo>
                    <a:pt x="11" y="99"/>
                  </a:lnTo>
                  <a:lnTo>
                    <a:pt x="12" y="96"/>
                  </a:lnTo>
                  <a:lnTo>
                    <a:pt x="16" y="92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0" y="77"/>
                  </a:lnTo>
                  <a:lnTo>
                    <a:pt x="43" y="81"/>
                  </a:lnTo>
                  <a:lnTo>
                    <a:pt x="50" y="80"/>
                  </a:lnTo>
                  <a:lnTo>
                    <a:pt x="50" y="115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3" y="98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7" y="8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99"/>
                  </a:lnTo>
                  <a:lnTo>
                    <a:pt x="19" y="103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98" name="组合 213"/>
            <p:cNvGrpSpPr/>
            <p:nvPr/>
          </p:nvGrpSpPr>
          <p:grpSpPr>
            <a:xfrm>
              <a:off x="5500687" y="3032200"/>
              <a:ext cx="571500" cy="574675"/>
              <a:chOff x="2157413" y="3054350"/>
              <a:chExt cx="571500" cy="574675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8" name="Freeform 144"/>
              <p:cNvSpPr>
                <a:spLocks noEditPoints="1"/>
              </p:cNvSpPr>
              <p:nvPr/>
            </p:nvSpPr>
            <p:spPr bwMode="auto">
              <a:xfrm>
                <a:off x="2157413" y="3054350"/>
                <a:ext cx="571500" cy="574675"/>
              </a:xfrm>
              <a:custGeom>
                <a:avLst/>
                <a:gdLst>
                  <a:gd name="T0" fmla="*/ 180 w 360"/>
                  <a:gd name="T1" fmla="*/ 0 h 362"/>
                  <a:gd name="T2" fmla="*/ 232 w 360"/>
                  <a:gd name="T3" fmla="*/ 8 h 362"/>
                  <a:gd name="T4" fmla="*/ 280 w 360"/>
                  <a:gd name="T5" fmla="*/ 31 h 362"/>
                  <a:gd name="T6" fmla="*/ 319 w 360"/>
                  <a:gd name="T7" fmla="*/ 67 h 362"/>
                  <a:gd name="T8" fmla="*/ 346 w 360"/>
                  <a:gd name="T9" fmla="*/ 111 h 362"/>
                  <a:gd name="T10" fmla="*/ 358 w 360"/>
                  <a:gd name="T11" fmla="*/ 163 h 362"/>
                  <a:gd name="T12" fmla="*/ 358 w 360"/>
                  <a:gd name="T13" fmla="*/ 199 h 362"/>
                  <a:gd name="T14" fmla="*/ 346 w 360"/>
                  <a:gd name="T15" fmla="*/ 251 h 362"/>
                  <a:gd name="T16" fmla="*/ 319 w 360"/>
                  <a:gd name="T17" fmla="*/ 295 h 362"/>
                  <a:gd name="T18" fmla="*/ 280 w 360"/>
                  <a:gd name="T19" fmla="*/ 331 h 362"/>
                  <a:gd name="T20" fmla="*/ 232 w 360"/>
                  <a:gd name="T21" fmla="*/ 354 h 362"/>
                  <a:gd name="T22" fmla="*/ 180 w 360"/>
                  <a:gd name="T23" fmla="*/ 362 h 362"/>
                  <a:gd name="T24" fmla="*/ 180 w 360"/>
                  <a:gd name="T25" fmla="*/ 314 h 362"/>
                  <a:gd name="T26" fmla="*/ 193 w 360"/>
                  <a:gd name="T27" fmla="*/ 318 h 362"/>
                  <a:gd name="T28" fmla="*/ 201 w 360"/>
                  <a:gd name="T29" fmla="*/ 329 h 362"/>
                  <a:gd name="T30" fmla="*/ 237 w 360"/>
                  <a:gd name="T31" fmla="*/ 320 h 362"/>
                  <a:gd name="T32" fmla="*/ 268 w 360"/>
                  <a:gd name="T33" fmla="*/ 302 h 362"/>
                  <a:gd name="T34" fmla="*/ 293 w 360"/>
                  <a:gd name="T35" fmla="*/ 278 h 362"/>
                  <a:gd name="T36" fmla="*/ 312 w 360"/>
                  <a:gd name="T37" fmla="*/ 248 h 362"/>
                  <a:gd name="T38" fmla="*/ 325 w 360"/>
                  <a:gd name="T39" fmla="*/ 215 h 362"/>
                  <a:gd name="T40" fmla="*/ 322 w 360"/>
                  <a:gd name="T41" fmla="*/ 199 h 362"/>
                  <a:gd name="T42" fmla="*/ 312 w 360"/>
                  <a:gd name="T43" fmla="*/ 180 h 362"/>
                  <a:gd name="T44" fmla="*/ 316 w 360"/>
                  <a:gd name="T45" fmla="*/ 167 h 362"/>
                  <a:gd name="T46" fmla="*/ 327 w 360"/>
                  <a:gd name="T47" fmla="*/ 159 h 362"/>
                  <a:gd name="T48" fmla="*/ 318 w 360"/>
                  <a:gd name="T49" fmla="*/ 123 h 362"/>
                  <a:gd name="T50" fmla="*/ 300 w 360"/>
                  <a:gd name="T51" fmla="*/ 94 h 362"/>
                  <a:gd name="T52" fmla="*/ 277 w 360"/>
                  <a:gd name="T53" fmla="*/ 67 h 362"/>
                  <a:gd name="T54" fmla="*/ 247 w 360"/>
                  <a:gd name="T55" fmla="*/ 48 h 362"/>
                  <a:gd name="T56" fmla="*/ 214 w 360"/>
                  <a:gd name="T57" fmla="*/ 35 h 362"/>
                  <a:gd name="T58" fmla="*/ 199 w 360"/>
                  <a:gd name="T59" fmla="*/ 39 h 362"/>
                  <a:gd name="T60" fmla="*/ 180 w 360"/>
                  <a:gd name="T61" fmla="*/ 48 h 362"/>
                  <a:gd name="T62" fmla="*/ 180 w 360"/>
                  <a:gd name="T63" fmla="*/ 0 h 362"/>
                  <a:gd name="T64" fmla="*/ 180 w 360"/>
                  <a:gd name="T65" fmla="*/ 48 h 362"/>
                  <a:gd name="T66" fmla="*/ 161 w 360"/>
                  <a:gd name="T67" fmla="*/ 39 h 362"/>
                  <a:gd name="T68" fmla="*/ 146 w 360"/>
                  <a:gd name="T69" fmla="*/ 35 h 362"/>
                  <a:gd name="T70" fmla="*/ 112 w 360"/>
                  <a:gd name="T71" fmla="*/ 48 h 362"/>
                  <a:gd name="T72" fmla="*/ 82 w 360"/>
                  <a:gd name="T73" fmla="*/ 67 h 362"/>
                  <a:gd name="T74" fmla="*/ 59 w 360"/>
                  <a:gd name="T75" fmla="*/ 94 h 362"/>
                  <a:gd name="T76" fmla="*/ 42 w 360"/>
                  <a:gd name="T77" fmla="*/ 123 h 362"/>
                  <a:gd name="T78" fmla="*/ 32 w 360"/>
                  <a:gd name="T79" fmla="*/ 159 h 362"/>
                  <a:gd name="T80" fmla="*/ 43 w 360"/>
                  <a:gd name="T81" fmla="*/ 167 h 362"/>
                  <a:gd name="T82" fmla="*/ 47 w 360"/>
                  <a:gd name="T83" fmla="*/ 180 h 362"/>
                  <a:gd name="T84" fmla="*/ 37 w 360"/>
                  <a:gd name="T85" fmla="*/ 199 h 362"/>
                  <a:gd name="T86" fmla="*/ 33 w 360"/>
                  <a:gd name="T87" fmla="*/ 215 h 362"/>
                  <a:gd name="T88" fmla="*/ 46 w 360"/>
                  <a:gd name="T89" fmla="*/ 248 h 362"/>
                  <a:gd name="T90" fmla="*/ 66 w 360"/>
                  <a:gd name="T91" fmla="*/ 278 h 362"/>
                  <a:gd name="T92" fmla="*/ 92 w 360"/>
                  <a:gd name="T93" fmla="*/ 302 h 362"/>
                  <a:gd name="T94" fmla="*/ 123 w 360"/>
                  <a:gd name="T95" fmla="*/ 320 h 362"/>
                  <a:gd name="T96" fmla="*/ 158 w 360"/>
                  <a:gd name="T97" fmla="*/ 329 h 362"/>
                  <a:gd name="T98" fmla="*/ 161 w 360"/>
                  <a:gd name="T99" fmla="*/ 322 h 362"/>
                  <a:gd name="T100" fmla="*/ 180 w 360"/>
                  <a:gd name="T101" fmla="*/ 314 h 362"/>
                  <a:gd name="T102" fmla="*/ 180 w 360"/>
                  <a:gd name="T103" fmla="*/ 362 h 362"/>
                  <a:gd name="T104" fmla="*/ 126 w 360"/>
                  <a:gd name="T105" fmla="*/ 354 h 362"/>
                  <a:gd name="T106" fmla="*/ 78 w 360"/>
                  <a:gd name="T107" fmla="*/ 331 h 362"/>
                  <a:gd name="T108" fmla="*/ 40 w 360"/>
                  <a:gd name="T109" fmla="*/ 295 h 362"/>
                  <a:gd name="T110" fmla="*/ 13 w 360"/>
                  <a:gd name="T111" fmla="*/ 251 h 362"/>
                  <a:gd name="T112" fmla="*/ 0 w 360"/>
                  <a:gd name="T113" fmla="*/ 199 h 362"/>
                  <a:gd name="T114" fmla="*/ 0 w 360"/>
                  <a:gd name="T115" fmla="*/ 163 h 362"/>
                  <a:gd name="T116" fmla="*/ 13 w 360"/>
                  <a:gd name="T117" fmla="*/ 111 h 362"/>
                  <a:gd name="T118" fmla="*/ 40 w 360"/>
                  <a:gd name="T119" fmla="*/ 67 h 362"/>
                  <a:gd name="T120" fmla="*/ 78 w 360"/>
                  <a:gd name="T121" fmla="*/ 31 h 362"/>
                  <a:gd name="T122" fmla="*/ 126 w 360"/>
                  <a:gd name="T123" fmla="*/ 8 h 362"/>
                  <a:gd name="T124" fmla="*/ 180 w 360"/>
                  <a:gd name="T125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0" h="362"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6" y="4"/>
                    </a:lnTo>
                    <a:lnTo>
                      <a:pt x="232" y="8"/>
                    </a:lnTo>
                    <a:lnTo>
                      <a:pt x="250" y="15"/>
                    </a:lnTo>
                    <a:lnTo>
                      <a:pt x="265" y="22"/>
                    </a:lnTo>
                    <a:lnTo>
                      <a:pt x="280" y="31"/>
                    </a:lnTo>
                    <a:lnTo>
                      <a:pt x="295" y="42"/>
                    </a:lnTo>
                    <a:lnTo>
                      <a:pt x="307" y="53"/>
                    </a:lnTo>
                    <a:lnTo>
                      <a:pt x="319" y="67"/>
                    </a:lnTo>
                    <a:lnTo>
                      <a:pt x="329" y="80"/>
                    </a:lnTo>
                    <a:lnTo>
                      <a:pt x="338" y="95"/>
                    </a:lnTo>
                    <a:lnTo>
                      <a:pt x="346" y="111"/>
                    </a:lnTo>
                    <a:lnTo>
                      <a:pt x="352" y="127"/>
                    </a:lnTo>
                    <a:lnTo>
                      <a:pt x="356" y="145"/>
                    </a:lnTo>
                    <a:lnTo>
                      <a:pt x="358" y="163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58" y="199"/>
                    </a:lnTo>
                    <a:lnTo>
                      <a:pt x="356" y="217"/>
                    </a:lnTo>
                    <a:lnTo>
                      <a:pt x="352" y="234"/>
                    </a:lnTo>
                    <a:lnTo>
                      <a:pt x="346" y="251"/>
                    </a:lnTo>
                    <a:lnTo>
                      <a:pt x="338" y="267"/>
                    </a:lnTo>
                    <a:lnTo>
                      <a:pt x="329" y="282"/>
                    </a:lnTo>
                    <a:lnTo>
                      <a:pt x="319" y="295"/>
                    </a:lnTo>
                    <a:lnTo>
                      <a:pt x="307" y="309"/>
                    </a:lnTo>
                    <a:lnTo>
                      <a:pt x="295" y="320"/>
                    </a:lnTo>
                    <a:lnTo>
                      <a:pt x="280" y="331"/>
                    </a:lnTo>
                    <a:lnTo>
                      <a:pt x="265" y="340"/>
                    </a:lnTo>
                    <a:lnTo>
                      <a:pt x="250" y="347"/>
                    </a:lnTo>
                    <a:lnTo>
                      <a:pt x="232" y="354"/>
                    </a:lnTo>
                    <a:lnTo>
                      <a:pt x="216" y="358"/>
                    </a:lnTo>
                    <a:lnTo>
                      <a:pt x="197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6" y="314"/>
                    </a:lnTo>
                    <a:lnTo>
                      <a:pt x="193" y="318"/>
                    </a:lnTo>
                    <a:lnTo>
                      <a:pt x="199" y="322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14" y="327"/>
                    </a:lnTo>
                    <a:lnTo>
                      <a:pt x="226" y="324"/>
                    </a:lnTo>
                    <a:lnTo>
                      <a:pt x="237" y="320"/>
                    </a:lnTo>
                    <a:lnTo>
                      <a:pt x="247" y="314"/>
                    </a:lnTo>
                    <a:lnTo>
                      <a:pt x="258" y="309"/>
                    </a:lnTo>
                    <a:lnTo>
                      <a:pt x="268" y="302"/>
                    </a:lnTo>
                    <a:lnTo>
                      <a:pt x="277" y="294"/>
                    </a:lnTo>
                    <a:lnTo>
                      <a:pt x="285" y="286"/>
                    </a:lnTo>
                    <a:lnTo>
                      <a:pt x="293" y="278"/>
                    </a:lnTo>
                    <a:lnTo>
                      <a:pt x="300" y="268"/>
                    </a:lnTo>
                    <a:lnTo>
                      <a:pt x="307" y="259"/>
                    </a:lnTo>
                    <a:lnTo>
                      <a:pt x="312" y="248"/>
                    </a:lnTo>
                    <a:lnTo>
                      <a:pt x="318" y="237"/>
                    </a:lnTo>
                    <a:lnTo>
                      <a:pt x="322" y="226"/>
                    </a:lnTo>
                    <a:lnTo>
                      <a:pt x="325" y="215"/>
                    </a:lnTo>
                    <a:lnTo>
                      <a:pt x="327" y="203"/>
                    </a:lnTo>
                    <a:lnTo>
                      <a:pt x="327" y="203"/>
                    </a:lnTo>
                    <a:lnTo>
                      <a:pt x="322" y="199"/>
                    </a:lnTo>
                    <a:lnTo>
                      <a:pt x="316" y="194"/>
                    </a:lnTo>
                    <a:lnTo>
                      <a:pt x="314" y="188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4" y="174"/>
                    </a:lnTo>
                    <a:lnTo>
                      <a:pt x="316" y="167"/>
                    </a:lnTo>
                    <a:lnTo>
                      <a:pt x="322" y="163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25" y="146"/>
                    </a:lnTo>
                    <a:lnTo>
                      <a:pt x="322" y="136"/>
                    </a:lnTo>
                    <a:lnTo>
                      <a:pt x="318" y="123"/>
                    </a:lnTo>
                    <a:lnTo>
                      <a:pt x="312" y="113"/>
                    </a:lnTo>
                    <a:lnTo>
                      <a:pt x="307" y="103"/>
                    </a:lnTo>
                    <a:lnTo>
                      <a:pt x="300" y="94"/>
                    </a:lnTo>
                    <a:lnTo>
                      <a:pt x="293" y="84"/>
                    </a:lnTo>
                    <a:lnTo>
                      <a:pt x="285" y="75"/>
                    </a:lnTo>
                    <a:lnTo>
                      <a:pt x="277" y="67"/>
                    </a:lnTo>
                    <a:lnTo>
                      <a:pt x="268" y="60"/>
                    </a:lnTo>
                    <a:lnTo>
                      <a:pt x="258" y="53"/>
                    </a:lnTo>
                    <a:lnTo>
                      <a:pt x="247" y="48"/>
                    </a:lnTo>
                    <a:lnTo>
                      <a:pt x="237" y="42"/>
                    </a:lnTo>
                    <a:lnTo>
                      <a:pt x="226" y="38"/>
                    </a:lnTo>
                    <a:lnTo>
                      <a:pt x="214" y="35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9" y="39"/>
                    </a:lnTo>
                    <a:lnTo>
                      <a:pt x="193" y="44"/>
                    </a:lnTo>
                    <a:lnTo>
                      <a:pt x="186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0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3" y="46"/>
                    </a:lnTo>
                    <a:lnTo>
                      <a:pt x="166" y="44"/>
                    </a:lnTo>
                    <a:lnTo>
                      <a:pt x="161" y="39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46" y="35"/>
                    </a:lnTo>
                    <a:lnTo>
                      <a:pt x="134" y="38"/>
                    </a:lnTo>
                    <a:lnTo>
                      <a:pt x="123" y="42"/>
                    </a:lnTo>
                    <a:lnTo>
                      <a:pt x="112" y="48"/>
                    </a:lnTo>
                    <a:lnTo>
                      <a:pt x="101" y="53"/>
                    </a:lnTo>
                    <a:lnTo>
                      <a:pt x="92" y="60"/>
                    </a:lnTo>
                    <a:lnTo>
                      <a:pt x="82" y="67"/>
                    </a:lnTo>
                    <a:lnTo>
                      <a:pt x="74" y="75"/>
                    </a:lnTo>
                    <a:lnTo>
                      <a:pt x="66" y="84"/>
                    </a:lnTo>
                    <a:lnTo>
                      <a:pt x="59" y="94"/>
                    </a:lnTo>
                    <a:lnTo>
                      <a:pt x="52" y="103"/>
                    </a:lnTo>
                    <a:lnTo>
                      <a:pt x="46" y="113"/>
                    </a:lnTo>
                    <a:lnTo>
                      <a:pt x="42" y="123"/>
                    </a:lnTo>
                    <a:lnTo>
                      <a:pt x="37" y="136"/>
                    </a:lnTo>
                    <a:lnTo>
                      <a:pt x="33" y="146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63"/>
                    </a:lnTo>
                    <a:lnTo>
                      <a:pt x="43" y="167"/>
                    </a:lnTo>
                    <a:lnTo>
                      <a:pt x="46" y="174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3" y="194"/>
                    </a:lnTo>
                    <a:lnTo>
                      <a:pt x="37" y="199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3" y="215"/>
                    </a:lnTo>
                    <a:lnTo>
                      <a:pt x="37" y="226"/>
                    </a:lnTo>
                    <a:lnTo>
                      <a:pt x="42" y="237"/>
                    </a:lnTo>
                    <a:lnTo>
                      <a:pt x="46" y="248"/>
                    </a:lnTo>
                    <a:lnTo>
                      <a:pt x="52" y="259"/>
                    </a:lnTo>
                    <a:lnTo>
                      <a:pt x="59" y="268"/>
                    </a:lnTo>
                    <a:lnTo>
                      <a:pt x="66" y="278"/>
                    </a:lnTo>
                    <a:lnTo>
                      <a:pt x="74" y="286"/>
                    </a:lnTo>
                    <a:lnTo>
                      <a:pt x="82" y="294"/>
                    </a:lnTo>
                    <a:lnTo>
                      <a:pt x="92" y="302"/>
                    </a:lnTo>
                    <a:lnTo>
                      <a:pt x="101" y="309"/>
                    </a:lnTo>
                    <a:lnTo>
                      <a:pt x="112" y="314"/>
                    </a:lnTo>
                    <a:lnTo>
                      <a:pt x="123" y="320"/>
                    </a:lnTo>
                    <a:lnTo>
                      <a:pt x="134" y="324"/>
                    </a:lnTo>
                    <a:lnTo>
                      <a:pt x="146" y="327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61" y="322"/>
                    </a:lnTo>
                    <a:lnTo>
                      <a:pt x="166" y="318"/>
                    </a:lnTo>
                    <a:lnTo>
                      <a:pt x="173" y="314"/>
                    </a:lnTo>
                    <a:lnTo>
                      <a:pt x="180" y="314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61" y="360"/>
                    </a:lnTo>
                    <a:lnTo>
                      <a:pt x="143" y="358"/>
                    </a:lnTo>
                    <a:lnTo>
                      <a:pt x="126" y="354"/>
                    </a:lnTo>
                    <a:lnTo>
                      <a:pt x="109" y="347"/>
                    </a:lnTo>
                    <a:lnTo>
                      <a:pt x="93" y="340"/>
                    </a:lnTo>
                    <a:lnTo>
                      <a:pt x="78" y="331"/>
                    </a:lnTo>
                    <a:lnTo>
                      <a:pt x="65" y="320"/>
                    </a:lnTo>
                    <a:lnTo>
                      <a:pt x="52" y="309"/>
                    </a:lnTo>
                    <a:lnTo>
                      <a:pt x="40" y="295"/>
                    </a:lnTo>
                    <a:lnTo>
                      <a:pt x="29" y="282"/>
                    </a:lnTo>
                    <a:lnTo>
                      <a:pt x="21" y="267"/>
                    </a:lnTo>
                    <a:lnTo>
                      <a:pt x="13" y="251"/>
                    </a:lnTo>
                    <a:lnTo>
                      <a:pt x="8" y="234"/>
                    </a:lnTo>
                    <a:lnTo>
                      <a:pt x="2" y="217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2" y="145"/>
                    </a:lnTo>
                    <a:lnTo>
                      <a:pt x="8" y="127"/>
                    </a:lnTo>
                    <a:lnTo>
                      <a:pt x="13" y="111"/>
                    </a:lnTo>
                    <a:lnTo>
                      <a:pt x="21" y="95"/>
                    </a:lnTo>
                    <a:lnTo>
                      <a:pt x="29" y="80"/>
                    </a:lnTo>
                    <a:lnTo>
                      <a:pt x="40" y="67"/>
                    </a:lnTo>
                    <a:lnTo>
                      <a:pt x="52" y="53"/>
                    </a:lnTo>
                    <a:lnTo>
                      <a:pt x="65" y="42"/>
                    </a:lnTo>
                    <a:lnTo>
                      <a:pt x="78" y="31"/>
                    </a:lnTo>
                    <a:lnTo>
                      <a:pt x="93" y="22"/>
                    </a:lnTo>
                    <a:lnTo>
                      <a:pt x="109" y="15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45"/>
              <p:cNvSpPr>
                <a:spLocks/>
              </p:cNvSpPr>
              <p:nvPr/>
            </p:nvSpPr>
            <p:spPr bwMode="auto">
              <a:xfrm>
                <a:off x="2336801" y="3235325"/>
                <a:ext cx="285750" cy="150813"/>
              </a:xfrm>
              <a:custGeom>
                <a:avLst/>
                <a:gdLst>
                  <a:gd name="T0" fmla="*/ 13 w 180"/>
                  <a:gd name="T1" fmla="*/ 0 h 95"/>
                  <a:gd name="T2" fmla="*/ 54 w 180"/>
                  <a:gd name="T3" fmla="*/ 42 h 95"/>
                  <a:gd name="T4" fmla="*/ 54 w 180"/>
                  <a:gd name="T5" fmla="*/ 42 h 95"/>
                  <a:gd name="T6" fmla="*/ 60 w 180"/>
                  <a:gd name="T7" fmla="*/ 39 h 95"/>
                  <a:gd name="T8" fmla="*/ 67 w 180"/>
                  <a:gd name="T9" fmla="*/ 39 h 95"/>
                  <a:gd name="T10" fmla="*/ 67 w 180"/>
                  <a:gd name="T11" fmla="*/ 39 h 95"/>
                  <a:gd name="T12" fmla="*/ 75 w 180"/>
                  <a:gd name="T13" fmla="*/ 41 h 95"/>
                  <a:gd name="T14" fmla="*/ 83 w 180"/>
                  <a:gd name="T15" fmla="*/ 45 h 95"/>
                  <a:gd name="T16" fmla="*/ 88 w 180"/>
                  <a:gd name="T17" fmla="*/ 50 h 95"/>
                  <a:gd name="T18" fmla="*/ 92 w 180"/>
                  <a:gd name="T19" fmla="*/ 58 h 95"/>
                  <a:gd name="T20" fmla="*/ 180 w 180"/>
                  <a:gd name="T21" fmla="*/ 58 h 95"/>
                  <a:gd name="T22" fmla="*/ 180 w 180"/>
                  <a:gd name="T23" fmla="*/ 76 h 95"/>
                  <a:gd name="T24" fmla="*/ 92 w 180"/>
                  <a:gd name="T25" fmla="*/ 76 h 95"/>
                  <a:gd name="T26" fmla="*/ 92 w 180"/>
                  <a:gd name="T27" fmla="*/ 76 h 95"/>
                  <a:gd name="T28" fmla="*/ 88 w 180"/>
                  <a:gd name="T29" fmla="*/ 84 h 95"/>
                  <a:gd name="T30" fmla="*/ 83 w 180"/>
                  <a:gd name="T31" fmla="*/ 89 h 95"/>
                  <a:gd name="T32" fmla="*/ 75 w 180"/>
                  <a:gd name="T33" fmla="*/ 93 h 95"/>
                  <a:gd name="T34" fmla="*/ 67 w 180"/>
                  <a:gd name="T35" fmla="*/ 95 h 95"/>
                  <a:gd name="T36" fmla="*/ 67 w 180"/>
                  <a:gd name="T37" fmla="*/ 95 h 95"/>
                  <a:gd name="T38" fmla="*/ 61 w 180"/>
                  <a:gd name="T39" fmla="*/ 95 h 95"/>
                  <a:gd name="T40" fmla="*/ 56 w 180"/>
                  <a:gd name="T41" fmla="*/ 92 h 95"/>
                  <a:gd name="T42" fmla="*/ 50 w 180"/>
                  <a:gd name="T43" fmla="*/ 91 h 95"/>
                  <a:gd name="T44" fmla="*/ 46 w 180"/>
                  <a:gd name="T45" fmla="*/ 87 h 95"/>
                  <a:gd name="T46" fmla="*/ 44 w 180"/>
                  <a:gd name="T47" fmla="*/ 83 h 95"/>
                  <a:gd name="T48" fmla="*/ 41 w 180"/>
                  <a:gd name="T49" fmla="*/ 77 h 95"/>
                  <a:gd name="T50" fmla="*/ 40 w 180"/>
                  <a:gd name="T51" fmla="*/ 73 h 95"/>
                  <a:gd name="T52" fmla="*/ 38 w 180"/>
                  <a:gd name="T53" fmla="*/ 66 h 95"/>
                  <a:gd name="T54" fmla="*/ 38 w 180"/>
                  <a:gd name="T55" fmla="*/ 66 h 95"/>
                  <a:gd name="T56" fmla="*/ 40 w 180"/>
                  <a:gd name="T57" fmla="*/ 61 h 95"/>
                  <a:gd name="T58" fmla="*/ 41 w 180"/>
                  <a:gd name="T59" fmla="*/ 54 h 95"/>
                  <a:gd name="T60" fmla="*/ 0 w 180"/>
                  <a:gd name="T61" fmla="*/ 13 h 95"/>
                  <a:gd name="T62" fmla="*/ 13 w 180"/>
                  <a:gd name="T6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95">
                    <a:moveTo>
                      <a:pt x="13" y="0"/>
                    </a:moveTo>
                    <a:lnTo>
                      <a:pt x="54" y="42"/>
                    </a:lnTo>
                    <a:lnTo>
                      <a:pt x="54" y="42"/>
                    </a:lnTo>
                    <a:lnTo>
                      <a:pt x="60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75" y="41"/>
                    </a:lnTo>
                    <a:lnTo>
                      <a:pt x="83" y="45"/>
                    </a:lnTo>
                    <a:lnTo>
                      <a:pt x="88" y="50"/>
                    </a:lnTo>
                    <a:lnTo>
                      <a:pt x="92" y="58"/>
                    </a:lnTo>
                    <a:lnTo>
                      <a:pt x="180" y="58"/>
                    </a:lnTo>
                    <a:lnTo>
                      <a:pt x="180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8" y="84"/>
                    </a:lnTo>
                    <a:lnTo>
                      <a:pt x="83" y="89"/>
                    </a:lnTo>
                    <a:lnTo>
                      <a:pt x="75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1" y="95"/>
                    </a:lnTo>
                    <a:lnTo>
                      <a:pt x="56" y="92"/>
                    </a:lnTo>
                    <a:lnTo>
                      <a:pt x="50" y="91"/>
                    </a:lnTo>
                    <a:lnTo>
                      <a:pt x="46" y="87"/>
                    </a:lnTo>
                    <a:lnTo>
                      <a:pt x="44" y="83"/>
                    </a:lnTo>
                    <a:lnTo>
                      <a:pt x="41" y="77"/>
                    </a:lnTo>
                    <a:lnTo>
                      <a:pt x="40" y="73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1"/>
                    </a:lnTo>
                    <a:lnTo>
                      <a:pt x="41" y="5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9" name="组合 211"/>
            <p:cNvGrpSpPr/>
            <p:nvPr/>
          </p:nvGrpSpPr>
          <p:grpSpPr>
            <a:xfrm>
              <a:off x="5394325" y="3770388"/>
              <a:ext cx="447675" cy="422275"/>
              <a:chOff x="2051051" y="3792538"/>
              <a:chExt cx="447675" cy="422275"/>
            </a:xfrm>
            <a:solidFill>
              <a:schemeClr val="accent1"/>
            </a:solidFill>
          </p:grpSpPr>
          <p:sp>
            <p:nvSpPr>
              <p:cNvPr id="166" name="Freeform 146"/>
              <p:cNvSpPr>
                <a:spLocks/>
              </p:cNvSpPr>
              <p:nvPr/>
            </p:nvSpPr>
            <p:spPr bwMode="auto">
              <a:xfrm>
                <a:off x="2051051" y="3879850"/>
                <a:ext cx="447675" cy="334963"/>
              </a:xfrm>
              <a:custGeom>
                <a:avLst/>
                <a:gdLst>
                  <a:gd name="T0" fmla="*/ 86 w 282"/>
                  <a:gd name="T1" fmla="*/ 0 h 211"/>
                  <a:gd name="T2" fmla="*/ 115 w 282"/>
                  <a:gd name="T3" fmla="*/ 6 h 211"/>
                  <a:gd name="T4" fmla="*/ 141 w 282"/>
                  <a:gd name="T5" fmla="*/ 20 h 211"/>
                  <a:gd name="T6" fmla="*/ 153 w 282"/>
                  <a:gd name="T7" fmla="*/ 11 h 211"/>
                  <a:gd name="T8" fmla="*/ 182 w 282"/>
                  <a:gd name="T9" fmla="*/ 1 h 211"/>
                  <a:gd name="T10" fmla="*/ 198 w 282"/>
                  <a:gd name="T11" fmla="*/ 0 h 211"/>
                  <a:gd name="T12" fmla="*/ 214 w 282"/>
                  <a:gd name="T13" fmla="*/ 1 h 211"/>
                  <a:gd name="T14" fmla="*/ 245 w 282"/>
                  <a:gd name="T15" fmla="*/ 14 h 211"/>
                  <a:gd name="T16" fmla="*/ 268 w 282"/>
                  <a:gd name="T17" fmla="*/ 35 h 211"/>
                  <a:gd name="T18" fmla="*/ 278 w 282"/>
                  <a:gd name="T19" fmla="*/ 57 h 211"/>
                  <a:gd name="T20" fmla="*/ 282 w 282"/>
                  <a:gd name="T21" fmla="*/ 73 h 211"/>
                  <a:gd name="T22" fmla="*/ 282 w 282"/>
                  <a:gd name="T23" fmla="*/ 81 h 211"/>
                  <a:gd name="T24" fmla="*/ 281 w 282"/>
                  <a:gd name="T25" fmla="*/ 102 h 211"/>
                  <a:gd name="T26" fmla="*/ 274 w 282"/>
                  <a:gd name="T27" fmla="*/ 123 h 211"/>
                  <a:gd name="T28" fmla="*/ 263 w 282"/>
                  <a:gd name="T29" fmla="*/ 145 h 211"/>
                  <a:gd name="T30" fmla="*/ 248 w 282"/>
                  <a:gd name="T31" fmla="*/ 165 h 211"/>
                  <a:gd name="T32" fmla="*/ 228 w 282"/>
                  <a:gd name="T33" fmla="*/ 184 h 211"/>
                  <a:gd name="T34" fmla="*/ 203 w 282"/>
                  <a:gd name="T35" fmla="*/ 199 h 211"/>
                  <a:gd name="T36" fmla="*/ 172 w 282"/>
                  <a:gd name="T37" fmla="*/ 209 h 211"/>
                  <a:gd name="T38" fmla="*/ 137 w 282"/>
                  <a:gd name="T39" fmla="*/ 211 h 211"/>
                  <a:gd name="T40" fmla="*/ 118 w 282"/>
                  <a:gd name="T41" fmla="*/ 211 h 211"/>
                  <a:gd name="T42" fmla="*/ 86 w 282"/>
                  <a:gd name="T43" fmla="*/ 203 h 211"/>
                  <a:gd name="T44" fmla="*/ 58 w 282"/>
                  <a:gd name="T45" fmla="*/ 191 h 211"/>
                  <a:gd name="T46" fmla="*/ 38 w 282"/>
                  <a:gd name="T47" fmla="*/ 173 h 211"/>
                  <a:gd name="T48" fmla="*/ 22 w 282"/>
                  <a:gd name="T49" fmla="*/ 153 h 211"/>
                  <a:gd name="T50" fmla="*/ 11 w 282"/>
                  <a:gd name="T51" fmla="*/ 133 h 211"/>
                  <a:gd name="T52" fmla="*/ 4 w 282"/>
                  <a:gd name="T53" fmla="*/ 111 h 211"/>
                  <a:gd name="T54" fmla="*/ 0 w 282"/>
                  <a:gd name="T55" fmla="*/ 81 h 211"/>
                  <a:gd name="T56" fmla="*/ 0 w 282"/>
                  <a:gd name="T57" fmla="*/ 73 h 211"/>
                  <a:gd name="T58" fmla="*/ 4 w 282"/>
                  <a:gd name="T59" fmla="*/ 57 h 211"/>
                  <a:gd name="T60" fmla="*/ 15 w 282"/>
                  <a:gd name="T61" fmla="*/ 35 h 211"/>
                  <a:gd name="T62" fmla="*/ 38 w 282"/>
                  <a:gd name="T63" fmla="*/ 14 h 211"/>
                  <a:gd name="T64" fmla="*/ 68 w 282"/>
                  <a:gd name="T65" fmla="*/ 1 h 211"/>
                  <a:gd name="T66" fmla="*/ 86 w 282"/>
                  <a:gd name="T6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2" h="211">
                    <a:moveTo>
                      <a:pt x="86" y="0"/>
                    </a:moveTo>
                    <a:lnTo>
                      <a:pt x="86" y="0"/>
                    </a:lnTo>
                    <a:lnTo>
                      <a:pt x="100" y="1"/>
                    </a:lnTo>
                    <a:lnTo>
                      <a:pt x="115" y="6"/>
                    </a:lnTo>
                    <a:lnTo>
                      <a:pt x="129" y="11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53" y="11"/>
                    </a:lnTo>
                    <a:lnTo>
                      <a:pt x="167" y="6"/>
                    </a:lnTo>
                    <a:lnTo>
                      <a:pt x="182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30" y="6"/>
                    </a:lnTo>
                    <a:lnTo>
                      <a:pt x="245" y="14"/>
                    </a:lnTo>
                    <a:lnTo>
                      <a:pt x="258" y="23"/>
                    </a:lnTo>
                    <a:lnTo>
                      <a:pt x="268" y="35"/>
                    </a:lnTo>
                    <a:lnTo>
                      <a:pt x="275" y="49"/>
                    </a:lnTo>
                    <a:lnTo>
                      <a:pt x="278" y="57"/>
                    </a:lnTo>
                    <a:lnTo>
                      <a:pt x="281" y="65"/>
                    </a:lnTo>
                    <a:lnTo>
                      <a:pt x="282" y="7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2" y="91"/>
                    </a:lnTo>
                    <a:lnTo>
                      <a:pt x="281" y="102"/>
                    </a:lnTo>
                    <a:lnTo>
                      <a:pt x="278" y="112"/>
                    </a:lnTo>
                    <a:lnTo>
                      <a:pt x="274" y="123"/>
                    </a:lnTo>
                    <a:lnTo>
                      <a:pt x="270" y="134"/>
                    </a:lnTo>
                    <a:lnTo>
                      <a:pt x="263" y="145"/>
                    </a:lnTo>
                    <a:lnTo>
                      <a:pt x="256" y="156"/>
                    </a:lnTo>
                    <a:lnTo>
                      <a:pt x="248" y="165"/>
                    </a:lnTo>
                    <a:lnTo>
                      <a:pt x="239" y="175"/>
                    </a:lnTo>
                    <a:lnTo>
                      <a:pt x="228" y="184"/>
                    </a:lnTo>
                    <a:lnTo>
                      <a:pt x="216" y="192"/>
                    </a:lnTo>
                    <a:lnTo>
                      <a:pt x="203" y="199"/>
                    </a:lnTo>
                    <a:lnTo>
                      <a:pt x="188" y="205"/>
                    </a:lnTo>
                    <a:lnTo>
                      <a:pt x="172" y="209"/>
                    </a:lnTo>
                    <a:lnTo>
                      <a:pt x="156" y="211"/>
                    </a:lnTo>
                    <a:lnTo>
                      <a:pt x="137" y="211"/>
                    </a:lnTo>
                    <a:lnTo>
                      <a:pt x="137" y="211"/>
                    </a:lnTo>
                    <a:lnTo>
                      <a:pt x="118" y="211"/>
                    </a:lnTo>
                    <a:lnTo>
                      <a:pt x="100" y="209"/>
                    </a:lnTo>
                    <a:lnTo>
                      <a:pt x="86" y="203"/>
                    </a:lnTo>
                    <a:lnTo>
                      <a:pt x="71" y="198"/>
                    </a:lnTo>
                    <a:lnTo>
                      <a:pt x="58" y="191"/>
                    </a:lnTo>
                    <a:lnTo>
                      <a:pt x="48" y="183"/>
                    </a:lnTo>
                    <a:lnTo>
                      <a:pt x="38" y="173"/>
                    </a:lnTo>
                    <a:lnTo>
                      <a:pt x="29" y="164"/>
                    </a:lnTo>
                    <a:lnTo>
                      <a:pt x="22" y="153"/>
                    </a:lnTo>
                    <a:lnTo>
                      <a:pt x="15" y="144"/>
                    </a:lnTo>
                    <a:lnTo>
                      <a:pt x="11" y="133"/>
                    </a:lnTo>
                    <a:lnTo>
                      <a:pt x="7" y="121"/>
                    </a:lnTo>
                    <a:lnTo>
                      <a:pt x="4" y="111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4" y="57"/>
                    </a:lnTo>
                    <a:lnTo>
                      <a:pt x="7" y="49"/>
                    </a:lnTo>
                    <a:lnTo>
                      <a:pt x="15" y="35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47"/>
              <p:cNvSpPr>
                <a:spLocks/>
              </p:cNvSpPr>
              <p:nvPr/>
            </p:nvSpPr>
            <p:spPr bwMode="auto">
              <a:xfrm>
                <a:off x="2178051" y="3792538"/>
                <a:ext cx="107950" cy="153988"/>
              </a:xfrm>
              <a:custGeom>
                <a:avLst/>
                <a:gdLst>
                  <a:gd name="T0" fmla="*/ 60 w 68"/>
                  <a:gd name="T1" fmla="*/ 97 h 97"/>
                  <a:gd name="T2" fmla="*/ 60 w 68"/>
                  <a:gd name="T3" fmla="*/ 97 h 97"/>
                  <a:gd name="T4" fmla="*/ 65 w 68"/>
                  <a:gd name="T5" fmla="*/ 85 h 97"/>
                  <a:gd name="T6" fmla="*/ 68 w 68"/>
                  <a:gd name="T7" fmla="*/ 71 h 97"/>
                  <a:gd name="T8" fmla="*/ 68 w 68"/>
                  <a:gd name="T9" fmla="*/ 58 h 97"/>
                  <a:gd name="T10" fmla="*/ 66 w 68"/>
                  <a:gd name="T11" fmla="*/ 46 h 97"/>
                  <a:gd name="T12" fmla="*/ 62 w 68"/>
                  <a:gd name="T13" fmla="*/ 33 h 97"/>
                  <a:gd name="T14" fmla="*/ 56 w 68"/>
                  <a:gd name="T15" fmla="*/ 21 h 97"/>
                  <a:gd name="T16" fmla="*/ 49 w 68"/>
                  <a:gd name="T17" fmla="*/ 10 h 97"/>
                  <a:gd name="T18" fmla="*/ 39 w 68"/>
                  <a:gd name="T19" fmla="*/ 0 h 97"/>
                  <a:gd name="T20" fmla="*/ 0 w 68"/>
                  <a:gd name="T21" fmla="*/ 6 h 97"/>
                  <a:gd name="T22" fmla="*/ 0 w 68"/>
                  <a:gd name="T23" fmla="*/ 6 h 97"/>
                  <a:gd name="T24" fmla="*/ 14 w 68"/>
                  <a:gd name="T25" fmla="*/ 15 h 97"/>
                  <a:gd name="T26" fmla="*/ 24 w 68"/>
                  <a:gd name="T27" fmla="*/ 23 h 97"/>
                  <a:gd name="T28" fmla="*/ 35 w 68"/>
                  <a:gd name="T29" fmla="*/ 32 h 97"/>
                  <a:gd name="T30" fmla="*/ 43 w 68"/>
                  <a:gd name="T31" fmla="*/ 42 h 97"/>
                  <a:gd name="T32" fmla="*/ 50 w 68"/>
                  <a:gd name="T33" fmla="*/ 54 h 97"/>
                  <a:gd name="T34" fmla="*/ 56 w 68"/>
                  <a:gd name="T35" fmla="*/ 66 h 97"/>
                  <a:gd name="T36" fmla="*/ 58 w 68"/>
                  <a:gd name="T37" fmla="*/ 81 h 97"/>
                  <a:gd name="T38" fmla="*/ 60 w 68"/>
                  <a:gd name="T39" fmla="*/ 97 h 97"/>
                  <a:gd name="T40" fmla="*/ 60 w 68"/>
                  <a:gd name="T4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97">
                    <a:moveTo>
                      <a:pt x="60" y="97"/>
                    </a:moveTo>
                    <a:lnTo>
                      <a:pt x="60" y="97"/>
                    </a:lnTo>
                    <a:lnTo>
                      <a:pt x="65" y="85"/>
                    </a:lnTo>
                    <a:lnTo>
                      <a:pt x="68" y="71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3"/>
                    </a:lnTo>
                    <a:lnTo>
                      <a:pt x="56" y="21"/>
                    </a:lnTo>
                    <a:lnTo>
                      <a:pt x="49" y="1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4" y="15"/>
                    </a:lnTo>
                    <a:lnTo>
                      <a:pt x="24" y="23"/>
                    </a:lnTo>
                    <a:lnTo>
                      <a:pt x="35" y="32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8" y="81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0" name="组合 200"/>
            <p:cNvGrpSpPr/>
            <p:nvPr/>
          </p:nvGrpSpPr>
          <p:grpSpPr>
            <a:xfrm>
              <a:off x="6534150" y="1208163"/>
              <a:ext cx="676275" cy="555625"/>
              <a:chOff x="3190876" y="1230313"/>
              <a:chExt cx="676275" cy="555625"/>
            </a:xfrm>
            <a:solidFill>
              <a:schemeClr val="accent3"/>
            </a:solidFill>
          </p:grpSpPr>
          <p:sp>
            <p:nvSpPr>
              <p:cNvPr id="163" name="Freeform 148"/>
              <p:cNvSpPr>
                <a:spLocks/>
              </p:cNvSpPr>
              <p:nvPr/>
            </p:nvSpPr>
            <p:spPr bwMode="auto">
              <a:xfrm>
                <a:off x="3209926" y="1257300"/>
                <a:ext cx="657225" cy="528638"/>
              </a:xfrm>
              <a:custGeom>
                <a:avLst/>
                <a:gdLst>
                  <a:gd name="T0" fmla="*/ 0 w 414"/>
                  <a:gd name="T1" fmla="*/ 117 h 333"/>
                  <a:gd name="T2" fmla="*/ 10 w 414"/>
                  <a:gd name="T3" fmla="*/ 102 h 333"/>
                  <a:gd name="T4" fmla="*/ 316 w 414"/>
                  <a:gd name="T5" fmla="*/ 306 h 333"/>
                  <a:gd name="T6" fmla="*/ 316 w 414"/>
                  <a:gd name="T7" fmla="*/ 306 h 333"/>
                  <a:gd name="T8" fmla="*/ 325 w 414"/>
                  <a:gd name="T9" fmla="*/ 310 h 333"/>
                  <a:gd name="T10" fmla="*/ 335 w 414"/>
                  <a:gd name="T11" fmla="*/ 313 h 333"/>
                  <a:gd name="T12" fmla="*/ 343 w 414"/>
                  <a:gd name="T13" fmla="*/ 313 h 333"/>
                  <a:gd name="T14" fmla="*/ 352 w 414"/>
                  <a:gd name="T15" fmla="*/ 312 h 333"/>
                  <a:gd name="T16" fmla="*/ 362 w 414"/>
                  <a:gd name="T17" fmla="*/ 309 h 333"/>
                  <a:gd name="T18" fmla="*/ 371 w 414"/>
                  <a:gd name="T19" fmla="*/ 304 h 333"/>
                  <a:gd name="T20" fmla="*/ 378 w 414"/>
                  <a:gd name="T21" fmla="*/ 297 h 333"/>
                  <a:gd name="T22" fmla="*/ 385 w 414"/>
                  <a:gd name="T23" fmla="*/ 289 h 333"/>
                  <a:gd name="T24" fmla="*/ 385 w 414"/>
                  <a:gd name="T25" fmla="*/ 289 h 333"/>
                  <a:gd name="T26" fmla="*/ 390 w 414"/>
                  <a:gd name="T27" fmla="*/ 279 h 333"/>
                  <a:gd name="T28" fmla="*/ 393 w 414"/>
                  <a:gd name="T29" fmla="*/ 270 h 333"/>
                  <a:gd name="T30" fmla="*/ 394 w 414"/>
                  <a:gd name="T31" fmla="*/ 260 h 333"/>
                  <a:gd name="T32" fmla="*/ 394 w 414"/>
                  <a:gd name="T33" fmla="*/ 251 h 333"/>
                  <a:gd name="T34" fmla="*/ 391 w 414"/>
                  <a:gd name="T35" fmla="*/ 241 h 333"/>
                  <a:gd name="T36" fmla="*/ 387 w 414"/>
                  <a:gd name="T37" fmla="*/ 232 h 333"/>
                  <a:gd name="T38" fmla="*/ 382 w 414"/>
                  <a:gd name="T39" fmla="*/ 225 h 333"/>
                  <a:gd name="T40" fmla="*/ 375 w 414"/>
                  <a:gd name="T41" fmla="*/ 218 h 333"/>
                  <a:gd name="T42" fmla="*/ 69 w 414"/>
                  <a:gd name="T43" fmla="*/ 14 h 333"/>
                  <a:gd name="T44" fmla="*/ 79 w 414"/>
                  <a:gd name="T45" fmla="*/ 0 h 333"/>
                  <a:gd name="T46" fmla="*/ 389 w 414"/>
                  <a:gd name="T47" fmla="*/ 207 h 333"/>
                  <a:gd name="T48" fmla="*/ 389 w 414"/>
                  <a:gd name="T49" fmla="*/ 207 h 333"/>
                  <a:gd name="T50" fmla="*/ 398 w 414"/>
                  <a:gd name="T51" fmla="*/ 216 h 333"/>
                  <a:gd name="T52" fmla="*/ 405 w 414"/>
                  <a:gd name="T53" fmla="*/ 225 h 333"/>
                  <a:gd name="T54" fmla="*/ 410 w 414"/>
                  <a:gd name="T55" fmla="*/ 236 h 333"/>
                  <a:gd name="T56" fmla="*/ 414 w 414"/>
                  <a:gd name="T57" fmla="*/ 248 h 333"/>
                  <a:gd name="T58" fmla="*/ 414 w 414"/>
                  <a:gd name="T59" fmla="*/ 262 h 333"/>
                  <a:gd name="T60" fmla="*/ 413 w 414"/>
                  <a:gd name="T61" fmla="*/ 275 h 333"/>
                  <a:gd name="T62" fmla="*/ 409 w 414"/>
                  <a:gd name="T63" fmla="*/ 287 h 333"/>
                  <a:gd name="T64" fmla="*/ 402 w 414"/>
                  <a:gd name="T65" fmla="*/ 300 h 333"/>
                  <a:gd name="T66" fmla="*/ 402 w 414"/>
                  <a:gd name="T67" fmla="*/ 300 h 333"/>
                  <a:gd name="T68" fmla="*/ 393 w 414"/>
                  <a:gd name="T69" fmla="*/ 312 h 333"/>
                  <a:gd name="T70" fmla="*/ 382 w 414"/>
                  <a:gd name="T71" fmla="*/ 320 h 333"/>
                  <a:gd name="T72" fmla="*/ 371 w 414"/>
                  <a:gd name="T73" fmla="*/ 327 h 333"/>
                  <a:gd name="T74" fmla="*/ 359 w 414"/>
                  <a:gd name="T75" fmla="*/ 331 h 333"/>
                  <a:gd name="T76" fmla="*/ 347 w 414"/>
                  <a:gd name="T77" fmla="*/ 333 h 333"/>
                  <a:gd name="T78" fmla="*/ 335 w 414"/>
                  <a:gd name="T79" fmla="*/ 332 h 333"/>
                  <a:gd name="T80" fmla="*/ 322 w 414"/>
                  <a:gd name="T81" fmla="*/ 329 h 333"/>
                  <a:gd name="T82" fmla="*/ 310 w 414"/>
                  <a:gd name="T83" fmla="*/ 323 h 333"/>
                  <a:gd name="T84" fmla="*/ 0 w 414"/>
                  <a:gd name="T85" fmla="*/ 117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4" h="333">
                    <a:moveTo>
                      <a:pt x="0" y="117"/>
                    </a:moveTo>
                    <a:lnTo>
                      <a:pt x="10" y="102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25" y="310"/>
                    </a:lnTo>
                    <a:lnTo>
                      <a:pt x="335" y="313"/>
                    </a:lnTo>
                    <a:lnTo>
                      <a:pt x="343" y="313"/>
                    </a:lnTo>
                    <a:lnTo>
                      <a:pt x="352" y="312"/>
                    </a:lnTo>
                    <a:lnTo>
                      <a:pt x="362" y="309"/>
                    </a:lnTo>
                    <a:lnTo>
                      <a:pt x="371" y="304"/>
                    </a:lnTo>
                    <a:lnTo>
                      <a:pt x="378" y="297"/>
                    </a:lnTo>
                    <a:lnTo>
                      <a:pt x="385" y="289"/>
                    </a:lnTo>
                    <a:lnTo>
                      <a:pt x="385" y="289"/>
                    </a:lnTo>
                    <a:lnTo>
                      <a:pt x="390" y="279"/>
                    </a:lnTo>
                    <a:lnTo>
                      <a:pt x="393" y="270"/>
                    </a:lnTo>
                    <a:lnTo>
                      <a:pt x="394" y="260"/>
                    </a:lnTo>
                    <a:lnTo>
                      <a:pt x="394" y="251"/>
                    </a:lnTo>
                    <a:lnTo>
                      <a:pt x="391" y="241"/>
                    </a:lnTo>
                    <a:lnTo>
                      <a:pt x="387" y="232"/>
                    </a:lnTo>
                    <a:lnTo>
                      <a:pt x="382" y="225"/>
                    </a:lnTo>
                    <a:lnTo>
                      <a:pt x="375" y="218"/>
                    </a:lnTo>
                    <a:lnTo>
                      <a:pt x="69" y="14"/>
                    </a:lnTo>
                    <a:lnTo>
                      <a:pt x="79" y="0"/>
                    </a:lnTo>
                    <a:lnTo>
                      <a:pt x="389" y="207"/>
                    </a:lnTo>
                    <a:lnTo>
                      <a:pt x="389" y="207"/>
                    </a:lnTo>
                    <a:lnTo>
                      <a:pt x="398" y="216"/>
                    </a:lnTo>
                    <a:lnTo>
                      <a:pt x="405" y="225"/>
                    </a:lnTo>
                    <a:lnTo>
                      <a:pt x="410" y="236"/>
                    </a:lnTo>
                    <a:lnTo>
                      <a:pt x="414" y="248"/>
                    </a:lnTo>
                    <a:lnTo>
                      <a:pt x="414" y="262"/>
                    </a:lnTo>
                    <a:lnTo>
                      <a:pt x="413" y="275"/>
                    </a:lnTo>
                    <a:lnTo>
                      <a:pt x="409" y="287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393" y="312"/>
                    </a:lnTo>
                    <a:lnTo>
                      <a:pt x="382" y="320"/>
                    </a:lnTo>
                    <a:lnTo>
                      <a:pt x="371" y="327"/>
                    </a:lnTo>
                    <a:lnTo>
                      <a:pt x="359" y="331"/>
                    </a:lnTo>
                    <a:lnTo>
                      <a:pt x="347" y="333"/>
                    </a:lnTo>
                    <a:lnTo>
                      <a:pt x="335" y="332"/>
                    </a:lnTo>
                    <a:lnTo>
                      <a:pt x="322" y="329"/>
                    </a:lnTo>
                    <a:lnTo>
                      <a:pt x="310" y="323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49"/>
              <p:cNvSpPr>
                <a:spLocks/>
              </p:cNvSpPr>
              <p:nvPr/>
            </p:nvSpPr>
            <p:spPr bwMode="auto">
              <a:xfrm>
                <a:off x="3190876" y="1230313"/>
                <a:ext cx="176213" cy="246063"/>
              </a:xfrm>
              <a:custGeom>
                <a:avLst/>
                <a:gdLst>
                  <a:gd name="T0" fmla="*/ 5 w 111"/>
                  <a:gd name="T1" fmla="*/ 154 h 155"/>
                  <a:gd name="T2" fmla="*/ 5 w 111"/>
                  <a:gd name="T3" fmla="*/ 154 h 155"/>
                  <a:gd name="T4" fmla="*/ 9 w 111"/>
                  <a:gd name="T5" fmla="*/ 155 h 155"/>
                  <a:gd name="T6" fmla="*/ 15 w 111"/>
                  <a:gd name="T7" fmla="*/ 155 h 155"/>
                  <a:gd name="T8" fmla="*/ 19 w 111"/>
                  <a:gd name="T9" fmla="*/ 154 h 155"/>
                  <a:gd name="T10" fmla="*/ 23 w 111"/>
                  <a:gd name="T11" fmla="*/ 150 h 155"/>
                  <a:gd name="T12" fmla="*/ 110 w 111"/>
                  <a:gd name="T13" fmla="*/ 20 h 155"/>
                  <a:gd name="T14" fmla="*/ 110 w 111"/>
                  <a:gd name="T15" fmla="*/ 20 h 155"/>
                  <a:gd name="T16" fmla="*/ 111 w 111"/>
                  <a:gd name="T17" fmla="*/ 15 h 155"/>
                  <a:gd name="T18" fmla="*/ 111 w 111"/>
                  <a:gd name="T19" fmla="*/ 11 h 155"/>
                  <a:gd name="T20" fmla="*/ 110 w 111"/>
                  <a:gd name="T21" fmla="*/ 5 h 155"/>
                  <a:gd name="T22" fmla="*/ 106 w 111"/>
                  <a:gd name="T23" fmla="*/ 2 h 155"/>
                  <a:gd name="T24" fmla="*/ 106 w 111"/>
                  <a:gd name="T25" fmla="*/ 2 h 155"/>
                  <a:gd name="T26" fmla="*/ 101 w 111"/>
                  <a:gd name="T27" fmla="*/ 0 h 155"/>
                  <a:gd name="T28" fmla="*/ 96 w 111"/>
                  <a:gd name="T29" fmla="*/ 0 h 155"/>
                  <a:gd name="T30" fmla="*/ 92 w 111"/>
                  <a:gd name="T31" fmla="*/ 2 h 155"/>
                  <a:gd name="T32" fmla="*/ 89 w 111"/>
                  <a:gd name="T33" fmla="*/ 5 h 155"/>
                  <a:gd name="T34" fmla="*/ 1 w 111"/>
                  <a:gd name="T35" fmla="*/ 136 h 155"/>
                  <a:gd name="T36" fmla="*/ 1 w 111"/>
                  <a:gd name="T37" fmla="*/ 136 h 155"/>
                  <a:gd name="T38" fmla="*/ 0 w 111"/>
                  <a:gd name="T39" fmla="*/ 140 h 155"/>
                  <a:gd name="T40" fmla="*/ 0 w 111"/>
                  <a:gd name="T41" fmla="*/ 146 h 155"/>
                  <a:gd name="T42" fmla="*/ 1 w 111"/>
                  <a:gd name="T43" fmla="*/ 150 h 155"/>
                  <a:gd name="T44" fmla="*/ 5 w 111"/>
                  <a:gd name="T45" fmla="*/ 154 h 155"/>
                  <a:gd name="T46" fmla="*/ 5 w 111"/>
                  <a:gd name="T47" fmla="*/ 15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1" h="155">
                    <a:moveTo>
                      <a:pt x="5" y="154"/>
                    </a:moveTo>
                    <a:lnTo>
                      <a:pt x="5" y="154"/>
                    </a:lnTo>
                    <a:lnTo>
                      <a:pt x="9" y="155"/>
                    </a:lnTo>
                    <a:lnTo>
                      <a:pt x="15" y="155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1" y="15"/>
                    </a:lnTo>
                    <a:lnTo>
                      <a:pt x="111" y="11"/>
                    </a:lnTo>
                    <a:lnTo>
                      <a:pt x="110" y="5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9" y="5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4"/>
                    </a:lnTo>
                    <a:lnTo>
                      <a:pt x="5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50"/>
              <p:cNvSpPr>
                <a:spLocks/>
              </p:cNvSpPr>
              <p:nvPr/>
            </p:nvSpPr>
            <p:spPr bwMode="auto">
              <a:xfrm>
                <a:off x="3287713" y="1400175"/>
                <a:ext cx="504825" cy="323850"/>
              </a:xfrm>
              <a:custGeom>
                <a:avLst/>
                <a:gdLst>
                  <a:gd name="T0" fmla="*/ 0 w 318"/>
                  <a:gd name="T1" fmla="*/ 19 h 204"/>
                  <a:gd name="T2" fmla="*/ 11 w 318"/>
                  <a:gd name="T3" fmla="*/ 0 h 204"/>
                  <a:gd name="T4" fmla="*/ 284 w 318"/>
                  <a:gd name="T5" fmla="*/ 182 h 204"/>
                  <a:gd name="T6" fmla="*/ 284 w 318"/>
                  <a:gd name="T7" fmla="*/ 182 h 204"/>
                  <a:gd name="T8" fmla="*/ 292 w 318"/>
                  <a:gd name="T9" fmla="*/ 186 h 204"/>
                  <a:gd name="T10" fmla="*/ 302 w 318"/>
                  <a:gd name="T11" fmla="*/ 188 h 204"/>
                  <a:gd name="T12" fmla="*/ 310 w 318"/>
                  <a:gd name="T13" fmla="*/ 188 h 204"/>
                  <a:gd name="T14" fmla="*/ 318 w 318"/>
                  <a:gd name="T15" fmla="*/ 185 h 204"/>
                  <a:gd name="T16" fmla="*/ 318 w 318"/>
                  <a:gd name="T17" fmla="*/ 185 h 204"/>
                  <a:gd name="T18" fmla="*/ 317 w 318"/>
                  <a:gd name="T19" fmla="*/ 186 h 204"/>
                  <a:gd name="T20" fmla="*/ 317 w 318"/>
                  <a:gd name="T21" fmla="*/ 186 h 204"/>
                  <a:gd name="T22" fmla="*/ 313 w 318"/>
                  <a:gd name="T23" fmla="*/ 192 h 204"/>
                  <a:gd name="T24" fmla="*/ 307 w 318"/>
                  <a:gd name="T25" fmla="*/ 197 h 204"/>
                  <a:gd name="T26" fmla="*/ 302 w 318"/>
                  <a:gd name="T27" fmla="*/ 200 h 204"/>
                  <a:gd name="T28" fmla="*/ 295 w 318"/>
                  <a:gd name="T29" fmla="*/ 203 h 204"/>
                  <a:gd name="T30" fmla="*/ 288 w 318"/>
                  <a:gd name="T31" fmla="*/ 204 h 204"/>
                  <a:gd name="T32" fmla="*/ 282 w 318"/>
                  <a:gd name="T33" fmla="*/ 203 h 204"/>
                  <a:gd name="T34" fmla="*/ 276 w 318"/>
                  <a:gd name="T35" fmla="*/ 201 h 204"/>
                  <a:gd name="T36" fmla="*/ 269 w 318"/>
                  <a:gd name="T37" fmla="*/ 199 h 204"/>
                  <a:gd name="T38" fmla="*/ 0 w 318"/>
                  <a:gd name="T39" fmla="*/ 19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204">
                    <a:moveTo>
                      <a:pt x="0" y="19"/>
                    </a:moveTo>
                    <a:lnTo>
                      <a:pt x="11" y="0"/>
                    </a:lnTo>
                    <a:lnTo>
                      <a:pt x="284" y="182"/>
                    </a:lnTo>
                    <a:lnTo>
                      <a:pt x="284" y="182"/>
                    </a:lnTo>
                    <a:lnTo>
                      <a:pt x="292" y="186"/>
                    </a:lnTo>
                    <a:lnTo>
                      <a:pt x="302" y="188"/>
                    </a:lnTo>
                    <a:lnTo>
                      <a:pt x="310" y="188"/>
                    </a:lnTo>
                    <a:lnTo>
                      <a:pt x="318" y="185"/>
                    </a:lnTo>
                    <a:lnTo>
                      <a:pt x="318" y="185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13" y="192"/>
                    </a:lnTo>
                    <a:lnTo>
                      <a:pt x="307" y="197"/>
                    </a:lnTo>
                    <a:lnTo>
                      <a:pt x="302" y="200"/>
                    </a:lnTo>
                    <a:lnTo>
                      <a:pt x="295" y="203"/>
                    </a:lnTo>
                    <a:lnTo>
                      <a:pt x="288" y="204"/>
                    </a:lnTo>
                    <a:lnTo>
                      <a:pt x="282" y="203"/>
                    </a:lnTo>
                    <a:lnTo>
                      <a:pt x="276" y="201"/>
                    </a:lnTo>
                    <a:lnTo>
                      <a:pt x="269" y="19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1" name="Freeform 151"/>
            <p:cNvSpPr>
              <a:spLocks noEditPoints="1"/>
            </p:cNvSpPr>
            <p:nvPr/>
          </p:nvSpPr>
          <p:spPr bwMode="auto">
            <a:xfrm>
              <a:off x="4895850" y="3610050"/>
              <a:ext cx="381000" cy="660400"/>
            </a:xfrm>
            <a:custGeom>
              <a:avLst/>
              <a:gdLst>
                <a:gd name="T0" fmla="*/ 144 w 240"/>
                <a:gd name="T1" fmla="*/ 352 h 416"/>
                <a:gd name="T2" fmla="*/ 154 w 240"/>
                <a:gd name="T3" fmla="*/ 354 h 416"/>
                <a:gd name="T4" fmla="*/ 164 w 240"/>
                <a:gd name="T5" fmla="*/ 359 h 416"/>
                <a:gd name="T6" fmla="*/ 171 w 240"/>
                <a:gd name="T7" fmla="*/ 366 h 416"/>
                <a:gd name="T8" fmla="*/ 175 w 240"/>
                <a:gd name="T9" fmla="*/ 375 h 416"/>
                <a:gd name="T10" fmla="*/ 176 w 240"/>
                <a:gd name="T11" fmla="*/ 382 h 416"/>
                <a:gd name="T12" fmla="*/ 175 w 240"/>
                <a:gd name="T13" fmla="*/ 394 h 416"/>
                <a:gd name="T14" fmla="*/ 168 w 240"/>
                <a:gd name="T15" fmla="*/ 405 h 416"/>
                <a:gd name="T16" fmla="*/ 158 w 240"/>
                <a:gd name="T17" fmla="*/ 413 h 416"/>
                <a:gd name="T18" fmla="*/ 152 w 240"/>
                <a:gd name="T19" fmla="*/ 415 h 416"/>
                <a:gd name="T20" fmla="*/ 144 w 240"/>
                <a:gd name="T21" fmla="*/ 352 h 416"/>
                <a:gd name="T22" fmla="*/ 144 w 240"/>
                <a:gd name="T23" fmla="*/ 325 h 416"/>
                <a:gd name="T24" fmla="*/ 144 w 240"/>
                <a:gd name="T25" fmla="*/ 141 h 416"/>
                <a:gd name="T26" fmla="*/ 163 w 240"/>
                <a:gd name="T27" fmla="*/ 160 h 416"/>
                <a:gd name="T28" fmla="*/ 175 w 240"/>
                <a:gd name="T29" fmla="*/ 189 h 416"/>
                <a:gd name="T30" fmla="*/ 188 w 240"/>
                <a:gd name="T31" fmla="*/ 243 h 416"/>
                <a:gd name="T32" fmla="*/ 192 w 240"/>
                <a:gd name="T33" fmla="*/ 251 h 416"/>
                <a:gd name="T34" fmla="*/ 205 w 240"/>
                <a:gd name="T35" fmla="*/ 260 h 416"/>
                <a:gd name="T36" fmla="*/ 225 w 240"/>
                <a:gd name="T37" fmla="*/ 264 h 416"/>
                <a:gd name="T38" fmla="*/ 240 w 240"/>
                <a:gd name="T39" fmla="*/ 300 h 416"/>
                <a:gd name="T40" fmla="*/ 135 w 240"/>
                <a:gd name="T41" fmla="*/ 352 h 416"/>
                <a:gd name="T42" fmla="*/ 144 w 240"/>
                <a:gd name="T43" fmla="*/ 352 h 416"/>
                <a:gd name="T44" fmla="*/ 144 w 240"/>
                <a:gd name="T45" fmla="*/ 416 h 416"/>
                <a:gd name="T46" fmla="*/ 134 w 240"/>
                <a:gd name="T47" fmla="*/ 415 h 416"/>
                <a:gd name="T48" fmla="*/ 125 w 240"/>
                <a:gd name="T49" fmla="*/ 409 h 416"/>
                <a:gd name="T50" fmla="*/ 118 w 240"/>
                <a:gd name="T51" fmla="*/ 403 h 416"/>
                <a:gd name="T52" fmla="*/ 112 w 240"/>
                <a:gd name="T53" fmla="*/ 392 h 416"/>
                <a:gd name="T54" fmla="*/ 112 w 240"/>
                <a:gd name="T55" fmla="*/ 386 h 416"/>
                <a:gd name="T56" fmla="*/ 114 w 240"/>
                <a:gd name="T57" fmla="*/ 374 h 416"/>
                <a:gd name="T58" fmla="*/ 121 w 240"/>
                <a:gd name="T59" fmla="*/ 363 h 416"/>
                <a:gd name="T60" fmla="*/ 130 w 240"/>
                <a:gd name="T61" fmla="*/ 355 h 416"/>
                <a:gd name="T62" fmla="*/ 135 w 240"/>
                <a:gd name="T63" fmla="*/ 352 h 416"/>
                <a:gd name="T64" fmla="*/ 144 w 240"/>
                <a:gd name="T65" fmla="*/ 141 h 416"/>
                <a:gd name="T66" fmla="*/ 122 w 240"/>
                <a:gd name="T67" fmla="*/ 130 h 416"/>
                <a:gd name="T68" fmla="*/ 98 w 240"/>
                <a:gd name="T69" fmla="*/ 126 h 416"/>
                <a:gd name="T70" fmla="*/ 69 w 240"/>
                <a:gd name="T71" fmla="*/ 19 h 416"/>
                <a:gd name="T72" fmla="*/ 65 w 240"/>
                <a:gd name="T73" fmla="*/ 10 h 416"/>
                <a:gd name="T74" fmla="*/ 58 w 240"/>
                <a:gd name="T75" fmla="*/ 4 h 416"/>
                <a:gd name="T76" fmla="*/ 49 w 240"/>
                <a:gd name="T77" fmla="*/ 0 h 416"/>
                <a:gd name="T78" fmla="*/ 39 w 240"/>
                <a:gd name="T79" fmla="*/ 2 h 416"/>
                <a:gd name="T80" fmla="*/ 34 w 240"/>
                <a:gd name="T81" fmla="*/ 3 h 416"/>
                <a:gd name="T82" fmla="*/ 26 w 240"/>
                <a:gd name="T83" fmla="*/ 10 h 416"/>
                <a:gd name="T84" fmla="*/ 22 w 240"/>
                <a:gd name="T85" fmla="*/ 18 h 416"/>
                <a:gd name="T86" fmla="*/ 20 w 240"/>
                <a:gd name="T87" fmla="*/ 27 h 416"/>
                <a:gd name="T88" fmla="*/ 49 w 240"/>
                <a:gd name="T89" fmla="*/ 139 h 416"/>
                <a:gd name="T90" fmla="*/ 38 w 240"/>
                <a:gd name="T91" fmla="*/ 145 h 416"/>
                <a:gd name="T92" fmla="*/ 20 w 240"/>
                <a:gd name="T93" fmla="*/ 164 h 416"/>
                <a:gd name="T94" fmla="*/ 11 w 240"/>
                <a:gd name="T95" fmla="*/ 187 h 416"/>
                <a:gd name="T96" fmla="*/ 8 w 240"/>
                <a:gd name="T97" fmla="*/ 216 h 416"/>
                <a:gd name="T98" fmla="*/ 11 w 240"/>
                <a:gd name="T99" fmla="*/ 232 h 416"/>
                <a:gd name="T100" fmla="*/ 26 w 240"/>
                <a:gd name="T101" fmla="*/ 285 h 416"/>
                <a:gd name="T102" fmla="*/ 26 w 240"/>
                <a:gd name="T103" fmla="*/ 294 h 416"/>
                <a:gd name="T104" fmla="*/ 20 w 240"/>
                <a:gd name="T105" fmla="*/ 308 h 416"/>
                <a:gd name="T106" fmla="*/ 5 w 240"/>
                <a:gd name="T107" fmla="*/ 321 h 416"/>
                <a:gd name="T108" fmla="*/ 10 w 240"/>
                <a:gd name="T109" fmla="*/ 361 h 416"/>
                <a:gd name="T110" fmla="*/ 144 w 240"/>
                <a:gd name="T111" fmla="*/ 14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416">
                  <a:moveTo>
                    <a:pt x="144" y="352"/>
                  </a:moveTo>
                  <a:lnTo>
                    <a:pt x="144" y="352"/>
                  </a:lnTo>
                  <a:lnTo>
                    <a:pt x="149" y="352"/>
                  </a:lnTo>
                  <a:lnTo>
                    <a:pt x="154" y="354"/>
                  </a:lnTo>
                  <a:lnTo>
                    <a:pt x="160" y="355"/>
                  </a:lnTo>
                  <a:lnTo>
                    <a:pt x="164" y="359"/>
                  </a:lnTo>
                  <a:lnTo>
                    <a:pt x="168" y="362"/>
                  </a:lnTo>
                  <a:lnTo>
                    <a:pt x="171" y="366"/>
                  </a:lnTo>
                  <a:lnTo>
                    <a:pt x="173" y="371"/>
                  </a:lnTo>
                  <a:lnTo>
                    <a:pt x="175" y="375"/>
                  </a:lnTo>
                  <a:lnTo>
                    <a:pt x="175" y="375"/>
                  </a:lnTo>
                  <a:lnTo>
                    <a:pt x="176" y="382"/>
                  </a:lnTo>
                  <a:lnTo>
                    <a:pt x="176" y="389"/>
                  </a:lnTo>
                  <a:lnTo>
                    <a:pt x="175" y="394"/>
                  </a:lnTo>
                  <a:lnTo>
                    <a:pt x="172" y="400"/>
                  </a:lnTo>
                  <a:lnTo>
                    <a:pt x="168" y="405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5"/>
                  </a:lnTo>
                  <a:lnTo>
                    <a:pt x="152" y="415"/>
                  </a:lnTo>
                  <a:lnTo>
                    <a:pt x="144" y="416"/>
                  </a:lnTo>
                  <a:lnTo>
                    <a:pt x="144" y="352"/>
                  </a:lnTo>
                  <a:lnTo>
                    <a:pt x="144" y="352"/>
                  </a:lnTo>
                  <a:close/>
                  <a:moveTo>
                    <a:pt x="144" y="325"/>
                  </a:moveTo>
                  <a:lnTo>
                    <a:pt x="144" y="141"/>
                  </a:lnTo>
                  <a:lnTo>
                    <a:pt x="144" y="141"/>
                  </a:lnTo>
                  <a:lnTo>
                    <a:pt x="154" y="149"/>
                  </a:lnTo>
                  <a:lnTo>
                    <a:pt x="163" y="160"/>
                  </a:lnTo>
                  <a:lnTo>
                    <a:pt x="169" y="174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88" y="243"/>
                  </a:lnTo>
                  <a:lnTo>
                    <a:pt x="188" y="243"/>
                  </a:lnTo>
                  <a:lnTo>
                    <a:pt x="192" y="251"/>
                  </a:lnTo>
                  <a:lnTo>
                    <a:pt x="198" y="256"/>
                  </a:lnTo>
                  <a:lnTo>
                    <a:pt x="205" y="260"/>
                  </a:lnTo>
                  <a:lnTo>
                    <a:pt x="211" y="263"/>
                  </a:lnTo>
                  <a:lnTo>
                    <a:pt x="225" y="264"/>
                  </a:lnTo>
                  <a:lnTo>
                    <a:pt x="230" y="264"/>
                  </a:lnTo>
                  <a:lnTo>
                    <a:pt x="240" y="300"/>
                  </a:lnTo>
                  <a:lnTo>
                    <a:pt x="144" y="325"/>
                  </a:lnTo>
                  <a:close/>
                  <a:moveTo>
                    <a:pt x="135" y="352"/>
                  </a:moveTo>
                  <a:lnTo>
                    <a:pt x="135" y="352"/>
                  </a:lnTo>
                  <a:lnTo>
                    <a:pt x="144" y="352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38" y="416"/>
                  </a:lnTo>
                  <a:lnTo>
                    <a:pt x="134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1" y="407"/>
                  </a:lnTo>
                  <a:lnTo>
                    <a:pt x="118" y="403"/>
                  </a:lnTo>
                  <a:lnTo>
                    <a:pt x="115" y="397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86"/>
                  </a:lnTo>
                  <a:lnTo>
                    <a:pt x="112" y="380"/>
                  </a:lnTo>
                  <a:lnTo>
                    <a:pt x="114" y="374"/>
                  </a:lnTo>
                  <a:lnTo>
                    <a:pt x="117" y="367"/>
                  </a:lnTo>
                  <a:lnTo>
                    <a:pt x="121" y="363"/>
                  </a:lnTo>
                  <a:lnTo>
                    <a:pt x="125" y="359"/>
                  </a:lnTo>
                  <a:lnTo>
                    <a:pt x="130" y="355"/>
                  </a:lnTo>
                  <a:lnTo>
                    <a:pt x="135" y="352"/>
                  </a:lnTo>
                  <a:lnTo>
                    <a:pt x="135" y="352"/>
                  </a:lnTo>
                  <a:close/>
                  <a:moveTo>
                    <a:pt x="144" y="141"/>
                  </a:moveTo>
                  <a:lnTo>
                    <a:pt x="144" y="141"/>
                  </a:lnTo>
                  <a:lnTo>
                    <a:pt x="133" y="134"/>
                  </a:lnTo>
                  <a:lnTo>
                    <a:pt x="122" y="130"/>
                  </a:lnTo>
                  <a:lnTo>
                    <a:pt x="110" y="128"/>
                  </a:lnTo>
                  <a:lnTo>
                    <a:pt x="98" y="126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49" y="139"/>
                  </a:lnTo>
                  <a:lnTo>
                    <a:pt x="49" y="139"/>
                  </a:lnTo>
                  <a:lnTo>
                    <a:pt x="38" y="145"/>
                  </a:lnTo>
                  <a:lnTo>
                    <a:pt x="28" y="155"/>
                  </a:lnTo>
                  <a:lnTo>
                    <a:pt x="20" y="164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1"/>
                  </a:lnTo>
                  <a:lnTo>
                    <a:pt x="8" y="216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4" y="301"/>
                  </a:lnTo>
                  <a:lnTo>
                    <a:pt x="20" y="308"/>
                  </a:lnTo>
                  <a:lnTo>
                    <a:pt x="15" y="313"/>
                  </a:lnTo>
                  <a:lnTo>
                    <a:pt x="5" y="321"/>
                  </a:lnTo>
                  <a:lnTo>
                    <a:pt x="0" y="324"/>
                  </a:lnTo>
                  <a:lnTo>
                    <a:pt x="10" y="361"/>
                  </a:lnTo>
                  <a:lnTo>
                    <a:pt x="144" y="325"/>
                  </a:lnTo>
                  <a:lnTo>
                    <a:pt x="144" y="1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52"/>
            <p:cNvSpPr>
              <a:spLocks noEditPoints="1"/>
            </p:cNvSpPr>
            <p:nvPr/>
          </p:nvSpPr>
          <p:spPr bwMode="auto">
            <a:xfrm>
              <a:off x="7267575" y="2746450"/>
              <a:ext cx="547688" cy="595313"/>
            </a:xfrm>
            <a:custGeom>
              <a:avLst/>
              <a:gdLst>
                <a:gd name="T0" fmla="*/ 268 w 345"/>
                <a:gd name="T1" fmla="*/ 172 h 375"/>
                <a:gd name="T2" fmla="*/ 258 w 345"/>
                <a:gd name="T3" fmla="*/ 130 h 375"/>
                <a:gd name="T4" fmla="*/ 264 w 345"/>
                <a:gd name="T5" fmla="*/ 252 h 375"/>
                <a:gd name="T6" fmla="*/ 296 w 345"/>
                <a:gd name="T7" fmla="*/ 291 h 375"/>
                <a:gd name="T8" fmla="*/ 281 w 345"/>
                <a:gd name="T9" fmla="*/ 295 h 375"/>
                <a:gd name="T10" fmla="*/ 281 w 345"/>
                <a:gd name="T11" fmla="*/ 50 h 375"/>
                <a:gd name="T12" fmla="*/ 296 w 345"/>
                <a:gd name="T13" fmla="*/ 53 h 375"/>
                <a:gd name="T14" fmla="*/ 264 w 345"/>
                <a:gd name="T15" fmla="*/ 94 h 375"/>
                <a:gd name="T16" fmla="*/ 284 w 345"/>
                <a:gd name="T17" fmla="*/ 172 h 375"/>
                <a:gd name="T18" fmla="*/ 336 w 345"/>
                <a:gd name="T19" fmla="*/ 164 h 375"/>
                <a:gd name="T20" fmla="*/ 344 w 345"/>
                <a:gd name="T21" fmla="*/ 176 h 375"/>
                <a:gd name="T22" fmla="*/ 289 w 345"/>
                <a:gd name="T23" fmla="*/ 180 h 375"/>
                <a:gd name="T24" fmla="*/ 173 w 345"/>
                <a:gd name="T25" fmla="*/ 77 h 375"/>
                <a:gd name="T26" fmla="*/ 243 w 345"/>
                <a:gd name="T27" fmla="*/ 108 h 375"/>
                <a:gd name="T28" fmla="*/ 245 w 345"/>
                <a:gd name="T29" fmla="*/ 236 h 375"/>
                <a:gd name="T30" fmla="*/ 222 w 345"/>
                <a:gd name="T31" fmla="*/ 345 h 375"/>
                <a:gd name="T32" fmla="*/ 178 w 345"/>
                <a:gd name="T33" fmla="*/ 375 h 375"/>
                <a:gd name="T34" fmla="*/ 207 w 345"/>
                <a:gd name="T35" fmla="*/ 242 h 375"/>
                <a:gd name="T36" fmla="*/ 238 w 345"/>
                <a:gd name="T37" fmla="*/ 211 h 375"/>
                <a:gd name="T38" fmla="*/ 248 w 345"/>
                <a:gd name="T39" fmla="*/ 157 h 375"/>
                <a:gd name="T40" fmla="*/ 203 w 345"/>
                <a:gd name="T41" fmla="*/ 103 h 375"/>
                <a:gd name="T42" fmla="*/ 173 w 345"/>
                <a:gd name="T43" fmla="*/ 77 h 375"/>
                <a:gd name="T44" fmla="*/ 250 w 345"/>
                <a:gd name="T45" fmla="*/ 91 h 375"/>
                <a:gd name="T46" fmla="*/ 258 w 345"/>
                <a:gd name="T47" fmla="*/ 73 h 375"/>
                <a:gd name="T48" fmla="*/ 250 w 345"/>
                <a:gd name="T49" fmla="*/ 255 h 375"/>
                <a:gd name="T50" fmla="*/ 258 w 345"/>
                <a:gd name="T51" fmla="*/ 249 h 375"/>
                <a:gd name="T52" fmla="*/ 180 w 345"/>
                <a:gd name="T53" fmla="*/ 6 h 375"/>
                <a:gd name="T54" fmla="*/ 176 w 345"/>
                <a:gd name="T55" fmla="*/ 60 h 375"/>
                <a:gd name="T56" fmla="*/ 157 w 345"/>
                <a:gd name="T57" fmla="*/ 374 h 375"/>
                <a:gd name="T58" fmla="*/ 120 w 345"/>
                <a:gd name="T59" fmla="*/ 337 h 375"/>
                <a:gd name="T60" fmla="*/ 93 w 345"/>
                <a:gd name="T61" fmla="*/ 224 h 375"/>
                <a:gd name="T62" fmla="*/ 111 w 345"/>
                <a:gd name="T63" fmla="*/ 100 h 375"/>
                <a:gd name="T64" fmla="*/ 173 w 345"/>
                <a:gd name="T65" fmla="*/ 96 h 375"/>
                <a:gd name="T66" fmla="*/ 119 w 345"/>
                <a:gd name="T67" fmla="*/ 119 h 375"/>
                <a:gd name="T68" fmla="*/ 97 w 345"/>
                <a:gd name="T69" fmla="*/ 183 h 375"/>
                <a:gd name="T70" fmla="*/ 126 w 345"/>
                <a:gd name="T71" fmla="*/ 232 h 375"/>
                <a:gd name="T72" fmla="*/ 139 w 345"/>
                <a:gd name="T73" fmla="*/ 290 h 375"/>
                <a:gd name="T74" fmla="*/ 173 w 345"/>
                <a:gd name="T75" fmla="*/ 60 h 375"/>
                <a:gd name="T76" fmla="*/ 164 w 345"/>
                <a:gd name="T77" fmla="*/ 54 h 375"/>
                <a:gd name="T78" fmla="*/ 169 w 345"/>
                <a:gd name="T79" fmla="*/ 0 h 375"/>
                <a:gd name="T80" fmla="*/ 93 w 345"/>
                <a:gd name="T81" fmla="*/ 264 h 375"/>
                <a:gd name="T82" fmla="*/ 93 w 345"/>
                <a:gd name="T83" fmla="*/ 252 h 375"/>
                <a:gd name="T84" fmla="*/ 86 w 345"/>
                <a:gd name="T85" fmla="*/ 96 h 375"/>
                <a:gd name="T86" fmla="*/ 94 w 345"/>
                <a:gd name="T87" fmla="*/ 84 h 375"/>
                <a:gd name="T88" fmla="*/ 82 w 345"/>
                <a:gd name="T89" fmla="*/ 203 h 375"/>
                <a:gd name="T90" fmla="*/ 80 w 345"/>
                <a:gd name="T91" fmla="*/ 152 h 375"/>
                <a:gd name="T92" fmla="*/ 86 w 345"/>
                <a:gd name="T93" fmla="*/ 96 h 375"/>
                <a:gd name="T94" fmla="*/ 50 w 345"/>
                <a:gd name="T95" fmla="*/ 64 h 375"/>
                <a:gd name="T96" fmla="*/ 53 w 345"/>
                <a:gd name="T97" fmla="*/ 49 h 375"/>
                <a:gd name="T98" fmla="*/ 86 w 345"/>
                <a:gd name="T99" fmla="*/ 249 h 375"/>
                <a:gd name="T100" fmla="*/ 53 w 345"/>
                <a:gd name="T101" fmla="*/ 297 h 375"/>
                <a:gd name="T102" fmla="*/ 50 w 345"/>
                <a:gd name="T103" fmla="*/ 282 h 375"/>
                <a:gd name="T104" fmla="*/ 86 w 345"/>
                <a:gd name="T105" fmla="*/ 249 h 375"/>
                <a:gd name="T106" fmla="*/ 57 w 345"/>
                <a:gd name="T107" fmla="*/ 167 h 375"/>
                <a:gd name="T108" fmla="*/ 54 w 345"/>
                <a:gd name="T109" fmla="*/ 180 h 375"/>
                <a:gd name="T110" fmla="*/ 0 w 345"/>
                <a:gd name="T111" fmla="*/ 176 h 375"/>
                <a:gd name="T112" fmla="*/ 8 w 345"/>
                <a:gd name="T113" fmla="*/ 16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5" h="375">
                  <a:moveTo>
                    <a:pt x="258" y="130"/>
                  </a:moveTo>
                  <a:lnTo>
                    <a:pt x="258" y="130"/>
                  </a:lnTo>
                  <a:lnTo>
                    <a:pt x="262" y="141"/>
                  </a:lnTo>
                  <a:lnTo>
                    <a:pt x="266" y="150"/>
                  </a:lnTo>
                  <a:lnTo>
                    <a:pt x="268" y="161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68" y="184"/>
                  </a:lnTo>
                  <a:lnTo>
                    <a:pt x="266" y="194"/>
                  </a:lnTo>
                  <a:lnTo>
                    <a:pt x="262" y="205"/>
                  </a:lnTo>
                  <a:lnTo>
                    <a:pt x="258" y="214"/>
                  </a:lnTo>
                  <a:lnTo>
                    <a:pt x="258" y="130"/>
                  </a:lnTo>
                  <a:lnTo>
                    <a:pt x="258" y="130"/>
                  </a:lnTo>
                  <a:close/>
                  <a:moveTo>
                    <a:pt x="258" y="272"/>
                  </a:moveTo>
                  <a:lnTo>
                    <a:pt x="258" y="249"/>
                  </a:lnTo>
                  <a:lnTo>
                    <a:pt x="258" y="249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95" y="282"/>
                  </a:lnTo>
                  <a:lnTo>
                    <a:pt x="295" y="282"/>
                  </a:lnTo>
                  <a:lnTo>
                    <a:pt x="296" y="286"/>
                  </a:lnTo>
                  <a:lnTo>
                    <a:pt x="296" y="289"/>
                  </a:lnTo>
                  <a:lnTo>
                    <a:pt x="296" y="291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1" y="297"/>
                  </a:lnTo>
                  <a:lnTo>
                    <a:pt x="288" y="298"/>
                  </a:lnTo>
                  <a:lnTo>
                    <a:pt x="284" y="297"/>
                  </a:lnTo>
                  <a:lnTo>
                    <a:pt x="281" y="295"/>
                  </a:lnTo>
                  <a:lnTo>
                    <a:pt x="258" y="272"/>
                  </a:lnTo>
                  <a:lnTo>
                    <a:pt x="258" y="272"/>
                  </a:lnTo>
                  <a:close/>
                  <a:moveTo>
                    <a:pt x="258" y="96"/>
                  </a:moveTo>
                  <a:lnTo>
                    <a:pt x="258" y="73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4" y="49"/>
                  </a:lnTo>
                  <a:lnTo>
                    <a:pt x="288" y="48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7"/>
                  </a:lnTo>
                  <a:lnTo>
                    <a:pt x="296" y="60"/>
                  </a:lnTo>
                  <a:lnTo>
                    <a:pt x="295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1" y="95"/>
                  </a:lnTo>
                  <a:lnTo>
                    <a:pt x="258" y="96"/>
                  </a:lnTo>
                  <a:lnTo>
                    <a:pt x="258" y="96"/>
                  </a:lnTo>
                  <a:close/>
                  <a:moveTo>
                    <a:pt x="284" y="172"/>
                  </a:moveTo>
                  <a:lnTo>
                    <a:pt x="284" y="172"/>
                  </a:lnTo>
                  <a:lnTo>
                    <a:pt x="284" y="172"/>
                  </a:lnTo>
                  <a:lnTo>
                    <a:pt x="285" y="169"/>
                  </a:lnTo>
                  <a:lnTo>
                    <a:pt x="287" y="167"/>
                  </a:lnTo>
                  <a:lnTo>
                    <a:pt x="289" y="164"/>
                  </a:lnTo>
                  <a:lnTo>
                    <a:pt x="294" y="164"/>
                  </a:lnTo>
                  <a:lnTo>
                    <a:pt x="336" y="164"/>
                  </a:lnTo>
                  <a:lnTo>
                    <a:pt x="336" y="164"/>
                  </a:lnTo>
                  <a:lnTo>
                    <a:pt x="340" y="164"/>
                  </a:lnTo>
                  <a:lnTo>
                    <a:pt x="342" y="167"/>
                  </a:lnTo>
                  <a:lnTo>
                    <a:pt x="344" y="169"/>
                  </a:lnTo>
                  <a:lnTo>
                    <a:pt x="345" y="172"/>
                  </a:lnTo>
                  <a:lnTo>
                    <a:pt x="345" y="172"/>
                  </a:lnTo>
                  <a:lnTo>
                    <a:pt x="344" y="176"/>
                  </a:lnTo>
                  <a:lnTo>
                    <a:pt x="342" y="179"/>
                  </a:lnTo>
                  <a:lnTo>
                    <a:pt x="340" y="180"/>
                  </a:lnTo>
                  <a:lnTo>
                    <a:pt x="336" y="182"/>
                  </a:lnTo>
                  <a:lnTo>
                    <a:pt x="294" y="182"/>
                  </a:lnTo>
                  <a:lnTo>
                    <a:pt x="294" y="182"/>
                  </a:lnTo>
                  <a:lnTo>
                    <a:pt x="289" y="180"/>
                  </a:lnTo>
                  <a:lnTo>
                    <a:pt x="287" y="179"/>
                  </a:lnTo>
                  <a:lnTo>
                    <a:pt x="285" y="176"/>
                  </a:lnTo>
                  <a:lnTo>
                    <a:pt x="284" y="172"/>
                  </a:lnTo>
                  <a:lnTo>
                    <a:pt x="284" y="172"/>
                  </a:lnTo>
                  <a:close/>
                  <a:moveTo>
                    <a:pt x="173" y="77"/>
                  </a:moveTo>
                  <a:lnTo>
                    <a:pt x="173" y="77"/>
                  </a:lnTo>
                  <a:lnTo>
                    <a:pt x="187" y="79"/>
                  </a:lnTo>
                  <a:lnTo>
                    <a:pt x="200" y="81"/>
                  </a:lnTo>
                  <a:lnTo>
                    <a:pt x="212" y="85"/>
                  </a:lnTo>
                  <a:lnTo>
                    <a:pt x="224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52" y="119"/>
                  </a:lnTo>
                  <a:lnTo>
                    <a:pt x="258" y="130"/>
                  </a:lnTo>
                  <a:lnTo>
                    <a:pt x="258" y="214"/>
                  </a:lnTo>
                  <a:lnTo>
                    <a:pt x="258" y="214"/>
                  </a:lnTo>
                  <a:lnTo>
                    <a:pt x="252" y="225"/>
                  </a:lnTo>
                  <a:lnTo>
                    <a:pt x="245" y="236"/>
                  </a:lnTo>
                  <a:lnTo>
                    <a:pt x="235" y="245"/>
                  </a:lnTo>
                  <a:lnTo>
                    <a:pt x="224" y="252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4" y="337"/>
                  </a:lnTo>
                  <a:lnTo>
                    <a:pt x="222" y="345"/>
                  </a:lnTo>
                  <a:lnTo>
                    <a:pt x="216" y="354"/>
                  </a:lnTo>
                  <a:lnTo>
                    <a:pt x="211" y="360"/>
                  </a:lnTo>
                  <a:lnTo>
                    <a:pt x="204" y="367"/>
                  </a:lnTo>
                  <a:lnTo>
                    <a:pt x="196" y="371"/>
                  </a:lnTo>
                  <a:lnTo>
                    <a:pt x="188" y="374"/>
                  </a:lnTo>
                  <a:lnTo>
                    <a:pt x="178" y="375"/>
                  </a:lnTo>
                  <a:lnTo>
                    <a:pt x="173" y="375"/>
                  </a:lnTo>
                  <a:lnTo>
                    <a:pt x="173" y="290"/>
                  </a:lnTo>
                  <a:lnTo>
                    <a:pt x="206" y="290"/>
                  </a:lnTo>
                  <a:lnTo>
                    <a:pt x="206" y="247"/>
                  </a:lnTo>
                  <a:lnTo>
                    <a:pt x="206" y="247"/>
                  </a:lnTo>
                  <a:lnTo>
                    <a:pt x="207" y="242"/>
                  </a:lnTo>
                  <a:lnTo>
                    <a:pt x="211" y="238"/>
                  </a:lnTo>
                  <a:lnTo>
                    <a:pt x="211" y="238"/>
                  </a:lnTo>
                  <a:lnTo>
                    <a:pt x="219" y="233"/>
                  </a:lnTo>
                  <a:lnTo>
                    <a:pt x="226" y="226"/>
                  </a:lnTo>
                  <a:lnTo>
                    <a:pt x="233" y="219"/>
                  </a:lnTo>
                  <a:lnTo>
                    <a:pt x="238" y="211"/>
                  </a:lnTo>
                  <a:lnTo>
                    <a:pt x="242" y="202"/>
                  </a:lnTo>
                  <a:lnTo>
                    <a:pt x="246" y="192"/>
                  </a:lnTo>
                  <a:lnTo>
                    <a:pt x="248" y="183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48" y="157"/>
                  </a:lnTo>
                  <a:lnTo>
                    <a:pt x="242" y="144"/>
                  </a:lnTo>
                  <a:lnTo>
                    <a:pt x="235" y="130"/>
                  </a:lnTo>
                  <a:lnTo>
                    <a:pt x="226" y="119"/>
                  </a:lnTo>
                  <a:lnTo>
                    <a:pt x="226" y="119"/>
                  </a:lnTo>
                  <a:lnTo>
                    <a:pt x="215" y="110"/>
                  </a:lnTo>
                  <a:lnTo>
                    <a:pt x="203" y="103"/>
                  </a:lnTo>
                  <a:lnTo>
                    <a:pt x="188" y="9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7"/>
                  </a:lnTo>
                  <a:close/>
                  <a:moveTo>
                    <a:pt x="258" y="73"/>
                  </a:moveTo>
                  <a:lnTo>
                    <a:pt x="252" y="81"/>
                  </a:lnTo>
                  <a:lnTo>
                    <a:pt x="252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50" y="91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4" y="95"/>
                  </a:lnTo>
                  <a:lnTo>
                    <a:pt x="258" y="96"/>
                  </a:lnTo>
                  <a:lnTo>
                    <a:pt x="258" y="73"/>
                  </a:lnTo>
                  <a:lnTo>
                    <a:pt x="258" y="73"/>
                  </a:lnTo>
                  <a:close/>
                  <a:moveTo>
                    <a:pt x="258" y="249"/>
                  </a:moveTo>
                  <a:lnTo>
                    <a:pt x="258" y="249"/>
                  </a:lnTo>
                  <a:lnTo>
                    <a:pt x="254" y="251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0" y="255"/>
                  </a:lnTo>
                  <a:lnTo>
                    <a:pt x="249" y="259"/>
                  </a:lnTo>
                  <a:lnTo>
                    <a:pt x="250" y="261"/>
                  </a:lnTo>
                  <a:lnTo>
                    <a:pt x="252" y="264"/>
                  </a:lnTo>
                  <a:lnTo>
                    <a:pt x="258" y="272"/>
                  </a:lnTo>
                  <a:lnTo>
                    <a:pt x="258" y="249"/>
                  </a:lnTo>
                  <a:lnTo>
                    <a:pt x="258" y="249"/>
                  </a:lnTo>
                  <a:close/>
                  <a:moveTo>
                    <a:pt x="173" y="6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6"/>
                  </a:lnTo>
                  <a:lnTo>
                    <a:pt x="181" y="8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54"/>
                  </a:lnTo>
                  <a:lnTo>
                    <a:pt x="178" y="57"/>
                  </a:lnTo>
                  <a:lnTo>
                    <a:pt x="176" y="60"/>
                  </a:lnTo>
                  <a:lnTo>
                    <a:pt x="173" y="60"/>
                  </a:lnTo>
                  <a:lnTo>
                    <a:pt x="173" y="60"/>
                  </a:lnTo>
                  <a:close/>
                  <a:moveTo>
                    <a:pt x="173" y="375"/>
                  </a:moveTo>
                  <a:lnTo>
                    <a:pt x="166" y="375"/>
                  </a:lnTo>
                  <a:lnTo>
                    <a:pt x="166" y="375"/>
                  </a:lnTo>
                  <a:lnTo>
                    <a:pt x="157" y="374"/>
                  </a:lnTo>
                  <a:lnTo>
                    <a:pt x="147" y="371"/>
                  </a:lnTo>
                  <a:lnTo>
                    <a:pt x="139" y="367"/>
                  </a:lnTo>
                  <a:lnTo>
                    <a:pt x="132" y="360"/>
                  </a:lnTo>
                  <a:lnTo>
                    <a:pt x="127" y="354"/>
                  </a:lnTo>
                  <a:lnTo>
                    <a:pt x="123" y="345"/>
                  </a:lnTo>
                  <a:lnTo>
                    <a:pt x="120" y="337"/>
                  </a:lnTo>
                  <a:lnTo>
                    <a:pt x="119" y="328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09" y="244"/>
                  </a:lnTo>
                  <a:lnTo>
                    <a:pt x="100" y="234"/>
                  </a:lnTo>
                  <a:lnTo>
                    <a:pt x="93" y="224"/>
                  </a:lnTo>
                  <a:lnTo>
                    <a:pt x="86" y="213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93" y="121"/>
                  </a:lnTo>
                  <a:lnTo>
                    <a:pt x="101" y="110"/>
                  </a:lnTo>
                  <a:lnTo>
                    <a:pt x="111" y="100"/>
                  </a:lnTo>
                  <a:lnTo>
                    <a:pt x="122" y="92"/>
                  </a:lnTo>
                  <a:lnTo>
                    <a:pt x="132" y="85"/>
                  </a:lnTo>
                  <a:lnTo>
                    <a:pt x="146" y="81"/>
                  </a:lnTo>
                  <a:lnTo>
                    <a:pt x="158" y="79"/>
                  </a:lnTo>
                  <a:lnTo>
                    <a:pt x="173" y="77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58" y="99"/>
                  </a:lnTo>
                  <a:lnTo>
                    <a:pt x="143" y="103"/>
                  </a:lnTo>
                  <a:lnTo>
                    <a:pt x="131" y="110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09" y="130"/>
                  </a:lnTo>
                  <a:lnTo>
                    <a:pt x="103" y="144"/>
                  </a:lnTo>
                  <a:lnTo>
                    <a:pt x="99" y="157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83"/>
                  </a:lnTo>
                  <a:lnTo>
                    <a:pt x="100" y="192"/>
                  </a:lnTo>
                  <a:lnTo>
                    <a:pt x="103" y="202"/>
                  </a:lnTo>
                  <a:lnTo>
                    <a:pt x="107" y="210"/>
                  </a:lnTo>
                  <a:lnTo>
                    <a:pt x="112" y="218"/>
                  </a:lnTo>
                  <a:lnTo>
                    <a:pt x="119" y="226"/>
                  </a:lnTo>
                  <a:lnTo>
                    <a:pt x="126" y="232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8" y="241"/>
                  </a:lnTo>
                  <a:lnTo>
                    <a:pt x="139" y="247"/>
                  </a:lnTo>
                  <a:lnTo>
                    <a:pt x="139" y="290"/>
                  </a:lnTo>
                  <a:lnTo>
                    <a:pt x="173" y="290"/>
                  </a:lnTo>
                  <a:lnTo>
                    <a:pt x="173" y="375"/>
                  </a:lnTo>
                  <a:lnTo>
                    <a:pt x="173" y="375"/>
                  </a:lnTo>
                  <a:close/>
                  <a:moveTo>
                    <a:pt x="173" y="0"/>
                  </a:moveTo>
                  <a:lnTo>
                    <a:pt x="173" y="60"/>
                  </a:lnTo>
                  <a:lnTo>
                    <a:pt x="173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close/>
                  <a:moveTo>
                    <a:pt x="86" y="271"/>
                  </a:moveTo>
                  <a:lnTo>
                    <a:pt x="93" y="264"/>
                  </a:lnTo>
                  <a:lnTo>
                    <a:pt x="93" y="264"/>
                  </a:lnTo>
                  <a:lnTo>
                    <a:pt x="94" y="261"/>
                  </a:lnTo>
                  <a:lnTo>
                    <a:pt x="96" y="259"/>
                  </a:lnTo>
                  <a:lnTo>
                    <a:pt x="94" y="255"/>
                  </a:lnTo>
                  <a:lnTo>
                    <a:pt x="93" y="252"/>
                  </a:lnTo>
                  <a:lnTo>
                    <a:pt x="93" y="252"/>
                  </a:lnTo>
                  <a:lnTo>
                    <a:pt x="90" y="251"/>
                  </a:lnTo>
                  <a:lnTo>
                    <a:pt x="86" y="249"/>
                  </a:lnTo>
                  <a:lnTo>
                    <a:pt x="86" y="271"/>
                  </a:lnTo>
                  <a:lnTo>
                    <a:pt x="86" y="271"/>
                  </a:lnTo>
                  <a:close/>
                  <a:moveTo>
                    <a:pt x="86" y="96"/>
                  </a:moveTo>
                  <a:lnTo>
                    <a:pt x="86" y="96"/>
                  </a:lnTo>
                  <a:lnTo>
                    <a:pt x="90" y="95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87"/>
                  </a:lnTo>
                  <a:lnTo>
                    <a:pt x="94" y="84"/>
                  </a:lnTo>
                  <a:lnTo>
                    <a:pt x="93" y="81"/>
                  </a:lnTo>
                  <a:lnTo>
                    <a:pt x="86" y="75"/>
                  </a:lnTo>
                  <a:lnTo>
                    <a:pt x="86" y="96"/>
                  </a:lnTo>
                  <a:close/>
                  <a:moveTo>
                    <a:pt x="86" y="213"/>
                  </a:moveTo>
                  <a:lnTo>
                    <a:pt x="86" y="213"/>
                  </a:lnTo>
                  <a:lnTo>
                    <a:pt x="82" y="203"/>
                  </a:lnTo>
                  <a:lnTo>
                    <a:pt x="80" y="194"/>
                  </a:lnTo>
                  <a:lnTo>
                    <a:pt x="78" y="183"/>
                  </a:lnTo>
                  <a:lnTo>
                    <a:pt x="77" y="172"/>
                  </a:lnTo>
                  <a:lnTo>
                    <a:pt x="77" y="172"/>
                  </a:lnTo>
                  <a:lnTo>
                    <a:pt x="78" y="161"/>
                  </a:lnTo>
                  <a:lnTo>
                    <a:pt x="80" y="152"/>
                  </a:lnTo>
                  <a:lnTo>
                    <a:pt x="82" y="141"/>
                  </a:lnTo>
                  <a:lnTo>
                    <a:pt x="86" y="131"/>
                  </a:lnTo>
                  <a:lnTo>
                    <a:pt x="86" y="213"/>
                  </a:lnTo>
                  <a:lnTo>
                    <a:pt x="86" y="213"/>
                  </a:lnTo>
                  <a:close/>
                  <a:moveTo>
                    <a:pt x="86" y="75"/>
                  </a:moveTo>
                  <a:lnTo>
                    <a:pt x="86" y="96"/>
                  </a:lnTo>
                  <a:lnTo>
                    <a:pt x="86" y="96"/>
                  </a:lnTo>
                  <a:lnTo>
                    <a:pt x="84" y="95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7" y="57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2" y="50"/>
                  </a:lnTo>
                  <a:lnTo>
                    <a:pt x="86" y="75"/>
                  </a:lnTo>
                  <a:lnTo>
                    <a:pt x="86" y="75"/>
                  </a:lnTo>
                  <a:close/>
                  <a:moveTo>
                    <a:pt x="86" y="249"/>
                  </a:moveTo>
                  <a:lnTo>
                    <a:pt x="86" y="271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7"/>
                  </a:lnTo>
                  <a:lnTo>
                    <a:pt x="57" y="298"/>
                  </a:lnTo>
                  <a:lnTo>
                    <a:pt x="53" y="297"/>
                  </a:lnTo>
                  <a:lnTo>
                    <a:pt x="50" y="295"/>
                  </a:lnTo>
                  <a:lnTo>
                    <a:pt x="50" y="295"/>
                  </a:lnTo>
                  <a:lnTo>
                    <a:pt x="48" y="291"/>
                  </a:lnTo>
                  <a:lnTo>
                    <a:pt x="47" y="289"/>
                  </a:lnTo>
                  <a:lnTo>
                    <a:pt x="48" y="286"/>
                  </a:lnTo>
                  <a:lnTo>
                    <a:pt x="50" y="28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6" y="249"/>
                  </a:lnTo>
                  <a:close/>
                  <a:moveTo>
                    <a:pt x="8" y="164"/>
                  </a:moveTo>
                  <a:lnTo>
                    <a:pt x="8" y="164"/>
                  </a:lnTo>
                  <a:lnTo>
                    <a:pt x="51" y="164"/>
                  </a:lnTo>
                  <a:lnTo>
                    <a:pt x="51" y="164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2"/>
                  </a:lnTo>
                  <a:lnTo>
                    <a:pt x="59" y="172"/>
                  </a:lnTo>
                  <a:lnTo>
                    <a:pt x="59" y="176"/>
                  </a:lnTo>
                  <a:lnTo>
                    <a:pt x="57" y="179"/>
                  </a:lnTo>
                  <a:lnTo>
                    <a:pt x="54" y="180"/>
                  </a:lnTo>
                  <a:lnTo>
                    <a:pt x="51" y="182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5" y="180"/>
                  </a:lnTo>
                  <a:lnTo>
                    <a:pt x="2" y="179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2" y="167"/>
                  </a:lnTo>
                  <a:lnTo>
                    <a:pt x="5" y="164"/>
                  </a:lnTo>
                  <a:lnTo>
                    <a:pt x="8" y="164"/>
                  </a:lnTo>
                  <a:lnTo>
                    <a:pt x="8" y="16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53"/>
            <p:cNvSpPr>
              <a:spLocks noEditPoints="1"/>
            </p:cNvSpPr>
            <p:nvPr/>
          </p:nvSpPr>
          <p:spPr bwMode="auto">
            <a:xfrm>
              <a:off x="5272087" y="1201813"/>
              <a:ext cx="515938" cy="504825"/>
            </a:xfrm>
            <a:custGeom>
              <a:avLst/>
              <a:gdLst>
                <a:gd name="T0" fmla="*/ 200 w 325"/>
                <a:gd name="T1" fmla="*/ 35 h 318"/>
                <a:gd name="T2" fmla="*/ 214 w 325"/>
                <a:gd name="T3" fmla="*/ 29 h 318"/>
                <a:gd name="T4" fmla="*/ 215 w 325"/>
                <a:gd name="T5" fmla="*/ 16 h 318"/>
                <a:gd name="T6" fmla="*/ 321 w 325"/>
                <a:gd name="T7" fmla="*/ 177 h 318"/>
                <a:gd name="T8" fmla="*/ 325 w 325"/>
                <a:gd name="T9" fmla="*/ 196 h 318"/>
                <a:gd name="T10" fmla="*/ 314 w 325"/>
                <a:gd name="T11" fmla="*/ 218 h 318"/>
                <a:gd name="T12" fmla="*/ 291 w 325"/>
                <a:gd name="T13" fmla="*/ 158 h 318"/>
                <a:gd name="T14" fmla="*/ 293 w 325"/>
                <a:gd name="T15" fmla="*/ 154 h 318"/>
                <a:gd name="T16" fmla="*/ 194 w 325"/>
                <a:gd name="T17" fmla="*/ 174 h 318"/>
                <a:gd name="T18" fmla="*/ 276 w 325"/>
                <a:gd name="T19" fmla="*/ 126 h 318"/>
                <a:gd name="T20" fmla="*/ 194 w 325"/>
                <a:gd name="T21" fmla="*/ 168 h 318"/>
                <a:gd name="T22" fmla="*/ 261 w 325"/>
                <a:gd name="T23" fmla="*/ 98 h 318"/>
                <a:gd name="T24" fmla="*/ 257 w 325"/>
                <a:gd name="T25" fmla="*/ 96 h 318"/>
                <a:gd name="T26" fmla="*/ 244 w 325"/>
                <a:gd name="T27" fmla="*/ 73 h 318"/>
                <a:gd name="T28" fmla="*/ 244 w 325"/>
                <a:gd name="T29" fmla="*/ 67 h 318"/>
                <a:gd name="T30" fmla="*/ 15 w 325"/>
                <a:gd name="T31" fmla="*/ 116 h 318"/>
                <a:gd name="T32" fmla="*/ 16 w 325"/>
                <a:gd name="T33" fmla="*/ 126 h 318"/>
                <a:gd name="T34" fmla="*/ 34 w 325"/>
                <a:gd name="T35" fmla="*/ 131 h 318"/>
                <a:gd name="T36" fmla="*/ 41 w 325"/>
                <a:gd name="T37" fmla="*/ 117 h 318"/>
                <a:gd name="T38" fmla="*/ 31 w 325"/>
                <a:gd name="T39" fmla="*/ 107 h 318"/>
                <a:gd name="T40" fmla="*/ 51 w 325"/>
                <a:gd name="T41" fmla="*/ 107 h 318"/>
                <a:gd name="T42" fmla="*/ 64 w 325"/>
                <a:gd name="T43" fmla="*/ 113 h 318"/>
                <a:gd name="T44" fmla="*/ 76 w 325"/>
                <a:gd name="T45" fmla="*/ 104 h 318"/>
                <a:gd name="T46" fmla="*/ 70 w 325"/>
                <a:gd name="T47" fmla="*/ 89 h 318"/>
                <a:gd name="T48" fmla="*/ 85 w 325"/>
                <a:gd name="T49" fmla="*/ 81 h 318"/>
                <a:gd name="T50" fmla="*/ 95 w 325"/>
                <a:gd name="T51" fmla="*/ 93 h 318"/>
                <a:gd name="T52" fmla="*/ 108 w 325"/>
                <a:gd name="T53" fmla="*/ 88 h 318"/>
                <a:gd name="T54" fmla="*/ 110 w 325"/>
                <a:gd name="T55" fmla="*/ 74 h 318"/>
                <a:gd name="T56" fmla="*/ 121 w 325"/>
                <a:gd name="T57" fmla="*/ 56 h 318"/>
                <a:gd name="T58" fmla="*/ 125 w 325"/>
                <a:gd name="T59" fmla="*/ 71 h 318"/>
                <a:gd name="T60" fmla="*/ 140 w 325"/>
                <a:gd name="T61" fmla="*/ 73 h 318"/>
                <a:gd name="T62" fmla="*/ 145 w 325"/>
                <a:gd name="T63" fmla="*/ 54 h 318"/>
                <a:gd name="T64" fmla="*/ 156 w 325"/>
                <a:gd name="T65" fmla="*/ 38 h 318"/>
                <a:gd name="T66" fmla="*/ 157 w 325"/>
                <a:gd name="T67" fmla="*/ 47 h 318"/>
                <a:gd name="T68" fmla="*/ 175 w 325"/>
                <a:gd name="T69" fmla="*/ 52 h 318"/>
                <a:gd name="T70" fmla="*/ 181 w 325"/>
                <a:gd name="T71" fmla="*/ 40 h 318"/>
                <a:gd name="T72" fmla="*/ 172 w 325"/>
                <a:gd name="T73" fmla="*/ 28 h 318"/>
                <a:gd name="T74" fmla="*/ 192 w 325"/>
                <a:gd name="T75" fmla="*/ 28 h 318"/>
                <a:gd name="T76" fmla="*/ 47 w 325"/>
                <a:gd name="T77" fmla="*/ 174 h 318"/>
                <a:gd name="T78" fmla="*/ 46 w 325"/>
                <a:gd name="T79" fmla="*/ 178 h 318"/>
                <a:gd name="T80" fmla="*/ 194 w 325"/>
                <a:gd name="T81" fmla="*/ 100 h 318"/>
                <a:gd name="T82" fmla="*/ 62 w 325"/>
                <a:gd name="T83" fmla="*/ 204 h 318"/>
                <a:gd name="T84" fmla="*/ 66 w 325"/>
                <a:gd name="T85" fmla="*/ 208 h 318"/>
                <a:gd name="T86" fmla="*/ 80 w 325"/>
                <a:gd name="T87" fmla="*/ 231 h 318"/>
                <a:gd name="T88" fmla="*/ 79 w 325"/>
                <a:gd name="T89" fmla="*/ 235 h 318"/>
                <a:gd name="T90" fmla="*/ 194 w 325"/>
                <a:gd name="T91" fmla="*/ 174 h 318"/>
                <a:gd name="T92" fmla="*/ 93 w 325"/>
                <a:gd name="T93" fmla="*/ 261 h 318"/>
                <a:gd name="T94" fmla="*/ 98 w 325"/>
                <a:gd name="T95" fmla="*/ 265 h 318"/>
                <a:gd name="T96" fmla="*/ 142 w 325"/>
                <a:gd name="T97" fmla="*/ 314 h 318"/>
                <a:gd name="T98" fmla="*/ 123 w 325"/>
                <a:gd name="T99" fmla="*/ 318 h 318"/>
                <a:gd name="T100" fmla="*/ 102 w 325"/>
                <a:gd name="T101" fmla="*/ 30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5" h="318">
                  <a:moveTo>
                    <a:pt x="194" y="31"/>
                  </a:moveTo>
                  <a:lnTo>
                    <a:pt x="194" y="31"/>
                  </a:lnTo>
                  <a:lnTo>
                    <a:pt x="196" y="33"/>
                  </a:lnTo>
                  <a:lnTo>
                    <a:pt x="200" y="35"/>
                  </a:lnTo>
                  <a:lnTo>
                    <a:pt x="206" y="35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29"/>
                  </a:lnTo>
                  <a:lnTo>
                    <a:pt x="215" y="25"/>
                  </a:lnTo>
                  <a:lnTo>
                    <a:pt x="217" y="20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223" y="0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24" y="182"/>
                  </a:lnTo>
                  <a:lnTo>
                    <a:pt x="325" y="189"/>
                  </a:lnTo>
                  <a:lnTo>
                    <a:pt x="325" y="196"/>
                  </a:lnTo>
                  <a:lnTo>
                    <a:pt x="324" y="201"/>
                  </a:lnTo>
                  <a:lnTo>
                    <a:pt x="322" y="208"/>
                  </a:lnTo>
                  <a:lnTo>
                    <a:pt x="318" y="212"/>
                  </a:lnTo>
                  <a:lnTo>
                    <a:pt x="314" y="218"/>
                  </a:lnTo>
                  <a:lnTo>
                    <a:pt x="309" y="222"/>
                  </a:lnTo>
                  <a:lnTo>
                    <a:pt x="194" y="285"/>
                  </a:lnTo>
                  <a:lnTo>
                    <a:pt x="194" y="212"/>
                  </a:lnTo>
                  <a:lnTo>
                    <a:pt x="291" y="158"/>
                  </a:lnTo>
                  <a:lnTo>
                    <a:pt x="291" y="158"/>
                  </a:lnTo>
                  <a:lnTo>
                    <a:pt x="293" y="155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194" y="205"/>
                  </a:lnTo>
                  <a:lnTo>
                    <a:pt x="194" y="174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6" y="127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194" y="168"/>
                  </a:lnTo>
                  <a:lnTo>
                    <a:pt x="194" y="138"/>
                  </a:lnTo>
                  <a:lnTo>
                    <a:pt x="260" y="101"/>
                  </a:lnTo>
                  <a:lnTo>
                    <a:pt x="260" y="101"/>
                  </a:lnTo>
                  <a:lnTo>
                    <a:pt x="261" y="98"/>
                  </a:lnTo>
                  <a:lnTo>
                    <a:pt x="261" y="97"/>
                  </a:lnTo>
                  <a:lnTo>
                    <a:pt x="261" y="97"/>
                  </a:lnTo>
                  <a:lnTo>
                    <a:pt x="259" y="96"/>
                  </a:lnTo>
                  <a:lnTo>
                    <a:pt x="257" y="96"/>
                  </a:lnTo>
                  <a:lnTo>
                    <a:pt x="194" y="131"/>
                  </a:lnTo>
                  <a:lnTo>
                    <a:pt x="194" y="100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5" y="69"/>
                  </a:lnTo>
                  <a:lnTo>
                    <a:pt x="245" y="69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194" y="93"/>
                  </a:lnTo>
                  <a:lnTo>
                    <a:pt x="194" y="31"/>
                  </a:lnTo>
                  <a:close/>
                  <a:moveTo>
                    <a:pt x="15" y="116"/>
                  </a:moveTo>
                  <a:lnTo>
                    <a:pt x="15" y="116"/>
                  </a:lnTo>
                  <a:lnTo>
                    <a:pt x="15" y="120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1" y="123"/>
                  </a:lnTo>
                  <a:lnTo>
                    <a:pt x="41" y="117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5" y="109"/>
                  </a:lnTo>
                  <a:lnTo>
                    <a:pt x="31" y="107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4" y="111"/>
                  </a:lnTo>
                  <a:lnTo>
                    <a:pt x="60" y="112"/>
                  </a:lnTo>
                  <a:lnTo>
                    <a:pt x="64" y="113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0" y="89"/>
                  </a:lnTo>
                  <a:lnTo>
                    <a:pt x="66" y="88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9" y="90"/>
                  </a:lnTo>
                  <a:lnTo>
                    <a:pt x="95" y="93"/>
                  </a:lnTo>
                  <a:lnTo>
                    <a:pt x="99" y="93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8" y="88"/>
                  </a:lnTo>
                  <a:lnTo>
                    <a:pt x="111" y="84"/>
                  </a:lnTo>
                  <a:lnTo>
                    <a:pt x="111" y="78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67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5" y="71"/>
                  </a:lnTo>
                  <a:lnTo>
                    <a:pt x="130" y="73"/>
                  </a:lnTo>
                  <a:lnTo>
                    <a:pt x="134" y="74"/>
                  </a:lnTo>
                  <a:lnTo>
                    <a:pt x="140" y="73"/>
                  </a:lnTo>
                  <a:lnTo>
                    <a:pt x="140" y="73"/>
                  </a:lnTo>
                  <a:lnTo>
                    <a:pt x="144" y="69"/>
                  </a:lnTo>
                  <a:lnTo>
                    <a:pt x="146" y="65"/>
                  </a:lnTo>
                  <a:lnTo>
                    <a:pt x="146" y="59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7" y="48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43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60" y="51"/>
                  </a:lnTo>
                  <a:lnTo>
                    <a:pt x="164" y="54"/>
                  </a:lnTo>
                  <a:lnTo>
                    <a:pt x="169" y="54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9" y="50"/>
                  </a:lnTo>
                  <a:lnTo>
                    <a:pt x="180" y="44"/>
                  </a:lnTo>
                  <a:lnTo>
                    <a:pt x="181" y="40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2" y="2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0" y="23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93"/>
                  </a:lnTo>
                  <a:lnTo>
                    <a:pt x="47" y="174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9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194" y="100"/>
                  </a:lnTo>
                  <a:lnTo>
                    <a:pt x="194" y="131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2" y="204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194" y="138"/>
                  </a:lnTo>
                  <a:lnTo>
                    <a:pt x="194" y="168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83" y="237"/>
                  </a:lnTo>
                  <a:lnTo>
                    <a:pt x="194" y="174"/>
                  </a:lnTo>
                  <a:lnTo>
                    <a:pt x="194" y="205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194" y="212"/>
                  </a:lnTo>
                  <a:lnTo>
                    <a:pt x="194" y="285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37" y="316"/>
                  </a:lnTo>
                  <a:lnTo>
                    <a:pt x="130" y="318"/>
                  </a:lnTo>
                  <a:lnTo>
                    <a:pt x="123" y="318"/>
                  </a:lnTo>
                  <a:lnTo>
                    <a:pt x="118" y="316"/>
                  </a:lnTo>
                  <a:lnTo>
                    <a:pt x="111" y="314"/>
                  </a:lnTo>
                  <a:lnTo>
                    <a:pt x="107" y="311"/>
                  </a:lnTo>
                  <a:lnTo>
                    <a:pt x="102" y="306"/>
                  </a:lnTo>
                  <a:lnTo>
                    <a:pt x="98" y="300"/>
                  </a:lnTo>
                  <a:lnTo>
                    <a:pt x="0" y="124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54"/>
            <p:cNvSpPr>
              <a:spLocks noEditPoints="1"/>
            </p:cNvSpPr>
            <p:nvPr/>
          </p:nvSpPr>
          <p:spPr bwMode="auto">
            <a:xfrm>
              <a:off x="7085012" y="3354463"/>
              <a:ext cx="488950" cy="512763"/>
            </a:xfrm>
            <a:custGeom>
              <a:avLst/>
              <a:gdLst>
                <a:gd name="T0" fmla="*/ 306 w 308"/>
                <a:gd name="T1" fmla="*/ 96 h 323"/>
                <a:gd name="T2" fmla="*/ 218 w 308"/>
                <a:gd name="T3" fmla="*/ 308 h 323"/>
                <a:gd name="T4" fmla="*/ 227 w 308"/>
                <a:gd name="T5" fmla="*/ 224 h 323"/>
                <a:gd name="T6" fmla="*/ 233 w 308"/>
                <a:gd name="T7" fmla="*/ 209 h 323"/>
                <a:gd name="T8" fmla="*/ 246 w 308"/>
                <a:gd name="T9" fmla="*/ 184 h 323"/>
                <a:gd name="T10" fmla="*/ 250 w 308"/>
                <a:gd name="T11" fmla="*/ 159 h 323"/>
                <a:gd name="T12" fmla="*/ 280 w 308"/>
                <a:gd name="T13" fmla="*/ 109 h 323"/>
                <a:gd name="T14" fmla="*/ 218 w 308"/>
                <a:gd name="T15" fmla="*/ 75 h 323"/>
                <a:gd name="T16" fmla="*/ 201 w 308"/>
                <a:gd name="T17" fmla="*/ 320 h 323"/>
                <a:gd name="T18" fmla="*/ 197 w 308"/>
                <a:gd name="T19" fmla="*/ 289 h 323"/>
                <a:gd name="T20" fmla="*/ 208 w 308"/>
                <a:gd name="T21" fmla="*/ 262 h 323"/>
                <a:gd name="T22" fmla="*/ 218 w 308"/>
                <a:gd name="T23" fmla="*/ 248 h 323"/>
                <a:gd name="T24" fmla="*/ 203 w 308"/>
                <a:gd name="T25" fmla="*/ 161 h 323"/>
                <a:gd name="T26" fmla="*/ 189 w 308"/>
                <a:gd name="T27" fmla="*/ 184 h 323"/>
                <a:gd name="T28" fmla="*/ 186 w 308"/>
                <a:gd name="T29" fmla="*/ 202 h 323"/>
                <a:gd name="T30" fmla="*/ 185 w 308"/>
                <a:gd name="T31" fmla="*/ 155 h 323"/>
                <a:gd name="T32" fmla="*/ 180 w 308"/>
                <a:gd name="T33" fmla="*/ 26 h 323"/>
                <a:gd name="T34" fmla="*/ 174 w 308"/>
                <a:gd name="T35" fmla="*/ 318 h 323"/>
                <a:gd name="T36" fmla="*/ 147 w 308"/>
                <a:gd name="T37" fmla="*/ 218 h 323"/>
                <a:gd name="T38" fmla="*/ 166 w 308"/>
                <a:gd name="T39" fmla="*/ 199 h 323"/>
                <a:gd name="T40" fmla="*/ 147 w 308"/>
                <a:gd name="T41" fmla="*/ 170 h 323"/>
                <a:gd name="T42" fmla="*/ 180 w 308"/>
                <a:gd name="T43" fmla="*/ 170 h 323"/>
                <a:gd name="T44" fmla="*/ 170 w 308"/>
                <a:gd name="T45" fmla="*/ 225 h 323"/>
                <a:gd name="T46" fmla="*/ 168 w 308"/>
                <a:gd name="T47" fmla="*/ 243 h 323"/>
                <a:gd name="T48" fmla="*/ 151 w 308"/>
                <a:gd name="T49" fmla="*/ 263 h 323"/>
                <a:gd name="T50" fmla="*/ 180 w 308"/>
                <a:gd name="T51" fmla="*/ 321 h 323"/>
                <a:gd name="T52" fmla="*/ 147 w 308"/>
                <a:gd name="T53" fmla="*/ 10 h 323"/>
                <a:gd name="T54" fmla="*/ 119 w 308"/>
                <a:gd name="T55" fmla="*/ 0 h 323"/>
                <a:gd name="T56" fmla="*/ 132 w 308"/>
                <a:gd name="T57" fmla="*/ 260 h 323"/>
                <a:gd name="T58" fmla="*/ 147 w 308"/>
                <a:gd name="T59" fmla="*/ 306 h 323"/>
                <a:gd name="T60" fmla="*/ 139 w 308"/>
                <a:gd name="T61" fmla="*/ 134 h 323"/>
                <a:gd name="T62" fmla="*/ 128 w 308"/>
                <a:gd name="T63" fmla="*/ 159 h 323"/>
                <a:gd name="T64" fmla="*/ 121 w 308"/>
                <a:gd name="T65" fmla="*/ 174 h 323"/>
                <a:gd name="T66" fmla="*/ 123 w 308"/>
                <a:gd name="T67" fmla="*/ 125 h 323"/>
                <a:gd name="T68" fmla="*/ 147 w 308"/>
                <a:gd name="T69" fmla="*/ 235 h 323"/>
                <a:gd name="T70" fmla="*/ 98 w 308"/>
                <a:gd name="T71" fmla="*/ 283 h 323"/>
                <a:gd name="T72" fmla="*/ 103 w 308"/>
                <a:gd name="T73" fmla="*/ 4 h 323"/>
                <a:gd name="T74" fmla="*/ 111 w 308"/>
                <a:gd name="T75" fmla="*/ 34 h 323"/>
                <a:gd name="T76" fmla="*/ 119 w 308"/>
                <a:gd name="T77" fmla="*/ 122 h 323"/>
                <a:gd name="T78" fmla="*/ 119 w 308"/>
                <a:gd name="T79" fmla="*/ 141 h 323"/>
                <a:gd name="T80" fmla="*/ 109 w 308"/>
                <a:gd name="T81" fmla="*/ 197 h 323"/>
                <a:gd name="T82" fmla="*/ 107 w 308"/>
                <a:gd name="T83" fmla="*/ 214 h 323"/>
                <a:gd name="T84" fmla="*/ 105 w 308"/>
                <a:gd name="T85" fmla="*/ 171 h 323"/>
                <a:gd name="T86" fmla="*/ 98 w 308"/>
                <a:gd name="T87" fmla="*/ 147 h 323"/>
                <a:gd name="T88" fmla="*/ 119 w 308"/>
                <a:gd name="T89" fmla="*/ 141 h 323"/>
                <a:gd name="T90" fmla="*/ 86 w 308"/>
                <a:gd name="T91" fmla="*/ 206 h 323"/>
                <a:gd name="T92" fmla="*/ 97 w 308"/>
                <a:gd name="T93" fmla="*/ 188 h 323"/>
                <a:gd name="T94" fmla="*/ 90 w 308"/>
                <a:gd name="T95" fmla="*/ 239 h 323"/>
                <a:gd name="T96" fmla="*/ 86 w 308"/>
                <a:gd name="T97" fmla="*/ 22 h 323"/>
                <a:gd name="T98" fmla="*/ 93 w 308"/>
                <a:gd name="T99" fmla="*/ 68 h 323"/>
                <a:gd name="T100" fmla="*/ 86 w 308"/>
                <a:gd name="T101" fmla="*/ 22 h 323"/>
                <a:gd name="T102" fmla="*/ 86 w 308"/>
                <a:gd name="T103" fmla="*/ 278 h 323"/>
                <a:gd name="T104" fmla="*/ 77 w 308"/>
                <a:gd name="T105" fmla="*/ 230 h 323"/>
                <a:gd name="T106" fmla="*/ 86 w 308"/>
                <a:gd name="T107" fmla="*/ 107 h 323"/>
                <a:gd name="T108" fmla="*/ 67 w 308"/>
                <a:gd name="T109" fmla="*/ 126 h 323"/>
                <a:gd name="T110" fmla="*/ 86 w 308"/>
                <a:gd name="T111" fmla="*/ 141 h 323"/>
                <a:gd name="T112" fmla="*/ 58 w 308"/>
                <a:gd name="T113" fmla="*/ 83 h 323"/>
                <a:gd name="T114" fmla="*/ 86 w 308"/>
                <a:gd name="T115" fmla="*/ 190 h 323"/>
                <a:gd name="T116" fmla="*/ 2 w 308"/>
                <a:gd name="T117" fmla="*/ 226 h 323"/>
                <a:gd name="T118" fmla="*/ 58 w 308"/>
                <a:gd name="T119" fmla="*/ 147 h 323"/>
                <a:gd name="T120" fmla="*/ 50 w 308"/>
                <a:gd name="T121" fmla="*/ 172 h 323"/>
                <a:gd name="T122" fmla="*/ 42 w 308"/>
                <a:gd name="T123" fmla="*/ 186 h 323"/>
                <a:gd name="T124" fmla="*/ 29 w 308"/>
                <a:gd name="T125" fmla="*/ 21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8" h="323">
                  <a:moveTo>
                    <a:pt x="218" y="44"/>
                  </a:moveTo>
                  <a:lnTo>
                    <a:pt x="288" y="76"/>
                  </a:lnTo>
                  <a:lnTo>
                    <a:pt x="288" y="76"/>
                  </a:lnTo>
                  <a:lnTo>
                    <a:pt x="293" y="80"/>
                  </a:lnTo>
                  <a:lnTo>
                    <a:pt x="299" y="84"/>
                  </a:lnTo>
                  <a:lnTo>
                    <a:pt x="303" y="90"/>
                  </a:lnTo>
                  <a:lnTo>
                    <a:pt x="306" y="96"/>
                  </a:lnTo>
                  <a:lnTo>
                    <a:pt x="308" y="103"/>
                  </a:lnTo>
                  <a:lnTo>
                    <a:pt x="308" y="110"/>
                  </a:lnTo>
                  <a:lnTo>
                    <a:pt x="307" y="117"/>
                  </a:lnTo>
                  <a:lnTo>
                    <a:pt x="304" y="124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18" y="308"/>
                  </a:lnTo>
                  <a:lnTo>
                    <a:pt x="218" y="248"/>
                  </a:lnTo>
                  <a:lnTo>
                    <a:pt x="218" y="248"/>
                  </a:lnTo>
                  <a:lnTo>
                    <a:pt x="219" y="245"/>
                  </a:lnTo>
                  <a:lnTo>
                    <a:pt x="227" y="228"/>
                  </a:lnTo>
                  <a:lnTo>
                    <a:pt x="227" y="228"/>
                  </a:lnTo>
                  <a:lnTo>
                    <a:pt x="228" y="226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4" y="221"/>
                  </a:lnTo>
                  <a:lnTo>
                    <a:pt x="218" y="217"/>
                  </a:lnTo>
                  <a:lnTo>
                    <a:pt x="218" y="202"/>
                  </a:lnTo>
                  <a:lnTo>
                    <a:pt x="230" y="209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5" y="209"/>
                  </a:lnTo>
                  <a:lnTo>
                    <a:pt x="237" y="207"/>
                  </a:lnTo>
                  <a:lnTo>
                    <a:pt x="238" y="206"/>
                  </a:lnTo>
                  <a:lnTo>
                    <a:pt x="246" y="188"/>
                  </a:lnTo>
                  <a:lnTo>
                    <a:pt x="246" y="188"/>
                  </a:lnTo>
                  <a:lnTo>
                    <a:pt x="247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3" y="180"/>
                  </a:lnTo>
                  <a:lnTo>
                    <a:pt x="218" y="168"/>
                  </a:lnTo>
                  <a:lnTo>
                    <a:pt x="218" y="145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50" y="159"/>
                  </a:lnTo>
                  <a:lnTo>
                    <a:pt x="257" y="157"/>
                  </a:lnTo>
                  <a:lnTo>
                    <a:pt x="262" y="155"/>
                  </a:lnTo>
                  <a:lnTo>
                    <a:pt x="266" y="149"/>
                  </a:lnTo>
                  <a:lnTo>
                    <a:pt x="279" y="122"/>
                  </a:lnTo>
                  <a:lnTo>
                    <a:pt x="279" y="122"/>
                  </a:lnTo>
                  <a:lnTo>
                    <a:pt x="280" y="115"/>
                  </a:lnTo>
                  <a:lnTo>
                    <a:pt x="280" y="109"/>
                  </a:lnTo>
                  <a:lnTo>
                    <a:pt x="276" y="103"/>
                  </a:lnTo>
                  <a:lnTo>
                    <a:pt x="270" y="99"/>
                  </a:lnTo>
                  <a:lnTo>
                    <a:pt x="218" y="75"/>
                  </a:lnTo>
                  <a:lnTo>
                    <a:pt x="218" y="44"/>
                  </a:lnTo>
                  <a:close/>
                  <a:moveTo>
                    <a:pt x="180" y="26"/>
                  </a:moveTo>
                  <a:lnTo>
                    <a:pt x="218" y="44"/>
                  </a:lnTo>
                  <a:lnTo>
                    <a:pt x="218" y="75"/>
                  </a:lnTo>
                  <a:lnTo>
                    <a:pt x="180" y="57"/>
                  </a:lnTo>
                  <a:lnTo>
                    <a:pt x="180" y="26"/>
                  </a:lnTo>
                  <a:lnTo>
                    <a:pt x="180" y="26"/>
                  </a:lnTo>
                  <a:close/>
                  <a:moveTo>
                    <a:pt x="218" y="308"/>
                  </a:moveTo>
                  <a:lnTo>
                    <a:pt x="218" y="308"/>
                  </a:lnTo>
                  <a:lnTo>
                    <a:pt x="211" y="316"/>
                  </a:lnTo>
                  <a:lnTo>
                    <a:pt x="201" y="320"/>
                  </a:lnTo>
                  <a:lnTo>
                    <a:pt x="191" y="323"/>
                  </a:lnTo>
                  <a:lnTo>
                    <a:pt x="180" y="321"/>
                  </a:lnTo>
                  <a:lnTo>
                    <a:pt x="180" y="283"/>
                  </a:lnTo>
                  <a:lnTo>
                    <a:pt x="193" y="289"/>
                  </a:lnTo>
                  <a:lnTo>
                    <a:pt x="193" y="289"/>
                  </a:lnTo>
                  <a:lnTo>
                    <a:pt x="195" y="289"/>
                  </a:lnTo>
                  <a:lnTo>
                    <a:pt x="197" y="289"/>
                  </a:lnTo>
                  <a:lnTo>
                    <a:pt x="199" y="287"/>
                  </a:lnTo>
                  <a:lnTo>
                    <a:pt x="200" y="286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8" y="262"/>
                  </a:lnTo>
                  <a:lnTo>
                    <a:pt x="205" y="260"/>
                  </a:lnTo>
                  <a:lnTo>
                    <a:pt x="180" y="249"/>
                  </a:lnTo>
                  <a:lnTo>
                    <a:pt x="180" y="235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5" y="249"/>
                  </a:lnTo>
                  <a:lnTo>
                    <a:pt x="218" y="248"/>
                  </a:lnTo>
                  <a:lnTo>
                    <a:pt x="218" y="308"/>
                  </a:lnTo>
                  <a:lnTo>
                    <a:pt x="218" y="308"/>
                  </a:lnTo>
                  <a:close/>
                  <a:moveTo>
                    <a:pt x="218" y="145"/>
                  </a:moveTo>
                  <a:lnTo>
                    <a:pt x="218" y="168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1" y="163"/>
                  </a:lnTo>
                  <a:lnTo>
                    <a:pt x="199" y="164"/>
                  </a:lnTo>
                  <a:lnTo>
                    <a:pt x="197" y="165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4"/>
                  </a:lnTo>
                  <a:lnTo>
                    <a:pt x="189" y="187"/>
                  </a:lnTo>
                  <a:lnTo>
                    <a:pt x="191" y="190"/>
                  </a:lnTo>
                  <a:lnTo>
                    <a:pt x="192" y="191"/>
                  </a:lnTo>
                  <a:lnTo>
                    <a:pt x="218" y="202"/>
                  </a:lnTo>
                  <a:lnTo>
                    <a:pt x="218" y="217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0" y="203"/>
                  </a:lnTo>
                  <a:lnTo>
                    <a:pt x="180" y="170"/>
                  </a:lnTo>
                  <a:lnTo>
                    <a:pt x="185" y="160"/>
                  </a:lnTo>
                  <a:lnTo>
                    <a:pt x="185" y="160"/>
                  </a:lnTo>
                  <a:lnTo>
                    <a:pt x="185" y="157"/>
                  </a:lnTo>
                  <a:lnTo>
                    <a:pt x="185" y="155"/>
                  </a:lnTo>
                  <a:lnTo>
                    <a:pt x="184" y="153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80" y="128"/>
                  </a:lnTo>
                  <a:lnTo>
                    <a:pt x="218" y="145"/>
                  </a:lnTo>
                  <a:close/>
                  <a:moveTo>
                    <a:pt x="147" y="10"/>
                  </a:moveTo>
                  <a:lnTo>
                    <a:pt x="180" y="26"/>
                  </a:lnTo>
                  <a:lnTo>
                    <a:pt x="180" y="57"/>
                  </a:lnTo>
                  <a:lnTo>
                    <a:pt x="147" y="41"/>
                  </a:lnTo>
                  <a:lnTo>
                    <a:pt x="147" y="10"/>
                  </a:lnTo>
                  <a:lnTo>
                    <a:pt x="147" y="10"/>
                  </a:lnTo>
                  <a:close/>
                  <a:moveTo>
                    <a:pt x="180" y="321"/>
                  </a:moveTo>
                  <a:lnTo>
                    <a:pt x="180" y="321"/>
                  </a:lnTo>
                  <a:lnTo>
                    <a:pt x="174" y="318"/>
                  </a:lnTo>
                  <a:lnTo>
                    <a:pt x="147" y="306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9" y="237"/>
                  </a:lnTo>
                  <a:lnTo>
                    <a:pt x="147" y="235"/>
                  </a:lnTo>
                  <a:lnTo>
                    <a:pt x="147" y="218"/>
                  </a:lnTo>
                  <a:lnTo>
                    <a:pt x="150" y="220"/>
                  </a:lnTo>
                  <a:lnTo>
                    <a:pt x="150" y="220"/>
                  </a:lnTo>
                  <a:lnTo>
                    <a:pt x="153" y="221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5"/>
                  </a:lnTo>
                  <a:lnTo>
                    <a:pt x="165" y="193"/>
                  </a:lnTo>
                  <a:lnTo>
                    <a:pt x="163" y="191"/>
                  </a:lnTo>
                  <a:lnTo>
                    <a:pt x="147" y="184"/>
                  </a:lnTo>
                  <a:lnTo>
                    <a:pt x="147" y="170"/>
                  </a:lnTo>
                  <a:lnTo>
                    <a:pt x="169" y="180"/>
                  </a:lnTo>
                  <a:lnTo>
                    <a:pt x="169" y="180"/>
                  </a:lnTo>
                  <a:lnTo>
                    <a:pt x="172" y="180"/>
                  </a:lnTo>
                  <a:lnTo>
                    <a:pt x="173" y="180"/>
                  </a:lnTo>
                  <a:lnTo>
                    <a:pt x="176" y="179"/>
                  </a:lnTo>
                  <a:lnTo>
                    <a:pt x="177" y="176"/>
                  </a:lnTo>
                  <a:lnTo>
                    <a:pt x="180" y="170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5"/>
                  </a:lnTo>
                  <a:lnTo>
                    <a:pt x="170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80" y="235"/>
                  </a:lnTo>
                  <a:lnTo>
                    <a:pt x="180" y="249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6" y="243"/>
                  </a:lnTo>
                  <a:lnTo>
                    <a:pt x="163" y="243"/>
                  </a:lnTo>
                  <a:lnTo>
                    <a:pt x="162" y="244"/>
                  </a:lnTo>
                  <a:lnTo>
                    <a:pt x="161" y="245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6"/>
                  </a:lnTo>
                  <a:lnTo>
                    <a:pt x="151" y="267"/>
                  </a:lnTo>
                  <a:lnTo>
                    <a:pt x="153" y="270"/>
                  </a:lnTo>
                  <a:lnTo>
                    <a:pt x="155" y="271"/>
                  </a:lnTo>
                  <a:lnTo>
                    <a:pt x="180" y="283"/>
                  </a:lnTo>
                  <a:lnTo>
                    <a:pt x="180" y="321"/>
                  </a:lnTo>
                  <a:lnTo>
                    <a:pt x="180" y="321"/>
                  </a:lnTo>
                  <a:close/>
                  <a:moveTo>
                    <a:pt x="180" y="128"/>
                  </a:moveTo>
                  <a:lnTo>
                    <a:pt x="180" y="151"/>
                  </a:lnTo>
                  <a:lnTo>
                    <a:pt x="147" y="136"/>
                  </a:lnTo>
                  <a:lnTo>
                    <a:pt x="147" y="113"/>
                  </a:lnTo>
                  <a:lnTo>
                    <a:pt x="180" y="128"/>
                  </a:lnTo>
                  <a:close/>
                  <a:moveTo>
                    <a:pt x="135" y="4"/>
                  </a:moveTo>
                  <a:lnTo>
                    <a:pt x="147" y="10"/>
                  </a:lnTo>
                  <a:lnTo>
                    <a:pt x="147" y="41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5" y="4"/>
                  </a:lnTo>
                  <a:lnTo>
                    <a:pt x="135" y="4"/>
                  </a:lnTo>
                  <a:close/>
                  <a:moveTo>
                    <a:pt x="147" y="306"/>
                  </a:moveTo>
                  <a:lnTo>
                    <a:pt x="119" y="293"/>
                  </a:lnTo>
                  <a:lnTo>
                    <a:pt x="119" y="253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9"/>
                  </a:lnTo>
                  <a:lnTo>
                    <a:pt x="139" y="258"/>
                  </a:lnTo>
                  <a:lnTo>
                    <a:pt x="147" y="240"/>
                  </a:lnTo>
                  <a:lnTo>
                    <a:pt x="147" y="306"/>
                  </a:lnTo>
                  <a:lnTo>
                    <a:pt x="147" y="306"/>
                  </a:lnTo>
                  <a:close/>
                  <a:moveTo>
                    <a:pt x="147" y="113"/>
                  </a:moveTo>
                  <a:lnTo>
                    <a:pt x="147" y="136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2" y="133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9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47" y="170"/>
                  </a:lnTo>
                  <a:lnTo>
                    <a:pt x="147" y="184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1" y="174"/>
                  </a:lnTo>
                  <a:lnTo>
                    <a:pt x="119" y="175"/>
                  </a:lnTo>
                  <a:lnTo>
                    <a:pt x="119" y="141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23" y="125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9" y="99"/>
                  </a:lnTo>
                  <a:lnTo>
                    <a:pt x="147" y="113"/>
                  </a:lnTo>
                  <a:lnTo>
                    <a:pt x="147" y="113"/>
                  </a:lnTo>
                  <a:close/>
                  <a:moveTo>
                    <a:pt x="147" y="218"/>
                  </a:moveTo>
                  <a:lnTo>
                    <a:pt x="147" y="235"/>
                  </a:lnTo>
                  <a:lnTo>
                    <a:pt x="147" y="235"/>
                  </a:lnTo>
                  <a:lnTo>
                    <a:pt x="144" y="232"/>
                  </a:lnTo>
                  <a:lnTo>
                    <a:pt x="119" y="220"/>
                  </a:lnTo>
                  <a:lnTo>
                    <a:pt x="119" y="205"/>
                  </a:lnTo>
                  <a:lnTo>
                    <a:pt x="147" y="218"/>
                  </a:lnTo>
                  <a:close/>
                  <a:moveTo>
                    <a:pt x="119" y="293"/>
                  </a:moveTo>
                  <a:lnTo>
                    <a:pt x="98" y="283"/>
                  </a:lnTo>
                  <a:lnTo>
                    <a:pt x="98" y="244"/>
                  </a:lnTo>
                  <a:lnTo>
                    <a:pt x="119" y="253"/>
                  </a:lnTo>
                  <a:lnTo>
                    <a:pt x="119" y="293"/>
                  </a:lnTo>
                  <a:lnTo>
                    <a:pt x="119" y="293"/>
                  </a:lnTo>
                  <a:close/>
                  <a:moveTo>
                    <a:pt x="98" y="7"/>
                  </a:moveTo>
                  <a:lnTo>
                    <a:pt x="98" y="7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1" y="34"/>
                  </a:lnTo>
                  <a:lnTo>
                    <a:pt x="108" y="37"/>
                  </a:lnTo>
                  <a:lnTo>
                    <a:pt x="105" y="41"/>
                  </a:lnTo>
                  <a:lnTo>
                    <a:pt x="98" y="56"/>
                  </a:lnTo>
                  <a:lnTo>
                    <a:pt x="98" y="7"/>
                  </a:lnTo>
                  <a:lnTo>
                    <a:pt x="98" y="7"/>
                  </a:lnTo>
                  <a:close/>
                  <a:moveTo>
                    <a:pt x="119" y="99"/>
                  </a:moveTo>
                  <a:lnTo>
                    <a:pt x="119" y="122"/>
                  </a:lnTo>
                  <a:lnTo>
                    <a:pt x="98" y="113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19" y="99"/>
                  </a:lnTo>
                  <a:lnTo>
                    <a:pt x="119" y="99"/>
                  </a:lnTo>
                  <a:close/>
                  <a:moveTo>
                    <a:pt x="119" y="141"/>
                  </a:moveTo>
                  <a:lnTo>
                    <a:pt x="119" y="175"/>
                  </a:lnTo>
                  <a:lnTo>
                    <a:pt x="119" y="175"/>
                  </a:lnTo>
                  <a:lnTo>
                    <a:pt x="117" y="176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11" y="201"/>
                  </a:lnTo>
                  <a:lnTo>
                    <a:pt x="112" y="202"/>
                  </a:lnTo>
                  <a:lnTo>
                    <a:pt x="119" y="205"/>
                  </a:lnTo>
                  <a:lnTo>
                    <a:pt x="119" y="22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4" y="214"/>
                  </a:lnTo>
                  <a:lnTo>
                    <a:pt x="103" y="214"/>
                  </a:lnTo>
                  <a:lnTo>
                    <a:pt x="100" y="216"/>
                  </a:lnTo>
                  <a:lnTo>
                    <a:pt x="98" y="217"/>
                  </a:lnTo>
                  <a:lnTo>
                    <a:pt x="98" y="218"/>
                  </a:lnTo>
                  <a:lnTo>
                    <a:pt x="98" y="186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68"/>
                  </a:lnTo>
                  <a:lnTo>
                    <a:pt x="105" y="167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98" y="161"/>
                  </a:lnTo>
                  <a:lnTo>
                    <a:pt x="98" y="147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11" y="152"/>
                  </a:lnTo>
                  <a:lnTo>
                    <a:pt x="112" y="152"/>
                  </a:lnTo>
                  <a:lnTo>
                    <a:pt x="115" y="151"/>
                  </a:lnTo>
                  <a:lnTo>
                    <a:pt x="116" y="148"/>
                  </a:lnTo>
                  <a:lnTo>
                    <a:pt x="119" y="141"/>
                  </a:lnTo>
                  <a:close/>
                  <a:moveTo>
                    <a:pt x="98" y="283"/>
                  </a:moveTo>
                  <a:lnTo>
                    <a:pt x="86" y="278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09"/>
                  </a:lnTo>
                  <a:lnTo>
                    <a:pt x="86" y="206"/>
                  </a:lnTo>
                  <a:lnTo>
                    <a:pt x="86" y="190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7" y="188"/>
                  </a:lnTo>
                  <a:lnTo>
                    <a:pt x="98" y="186"/>
                  </a:lnTo>
                  <a:lnTo>
                    <a:pt x="98" y="218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2" y="241"/>
                  </a:lnTo>
                  <a:lnTo>
                    <a:pt x="93" y="243"/>
                  </a:lnTo>
                  <a:lnTo>
                    <a:pt x="98" y="244"/>
                  </a:lnTo>
                  <a:lnTo>
                    <a:pt x="98" y="283"/>
                  </a:lnTo>
                  <a:lnTo>
                    <a:pt x="98" y="283"/>
                  </a:lnTo>
                  <a:close/>
                  <a:moveTo>
                    <a:pt x="86" y="22"/>
                  </a:moveTo>
                  <a:lnTo>
                    <a:pt x="86" y="22"/>
                  </a:lnTo>
                  <a:lnTo>
                    <a:pt x="86" y="22"/>
                  </a:lnTo>
                  <a:lnTo>
                    <a:pt x="92" y="14"/>
                  </a:lnTo>
                  <a:lnTo>
                    <a:pt x="98" y="7"/>
                  </a:lnTo>
                  <a:lnTo>
                    <a:pt x="98" y="56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98" y="113"/>
                  </a:lnTo>
                  <a:lnTo>
                    <a:pt x="86" y="107"/>
                  </a:lnTo>
                  <a:lnTo>
                    <a:pt x="86" y="22"/>
                  </a:lnTo>
                  <a:lnTo>
                    <a:pt x="86" y="22"/>
                  </a:lnTo>
                  <a:close/>
                  <a:moveTo>
                    <a:pt x="98" y="147"/>
                  </a:moveTo>
                  <a:lnTo>
                    <a:pt x="98" y="161"/>
                  </a:lnTo>
                  <a:lnTo>
                    <a:pt x="86" y="156"/>
                  </a:lnTo>
                  <a:lnTo>
                    <a:pt x="86" y="141"/>
                  </a:lnTo>
                  <a:lnTo>
                    <a:pt x="98" y="147"/>
                  </a:lnTo>
                  <a:close/>
                  <a:moveTo>
                    <a:pt x="86" y="278"/>
                  </a:moveTo>
                  <a:lnTo>
                    <a:pt x="58" y="264"/>
                  </a:lnTo>
                  <a:lnTo>
                    <a:pt x="58" y="225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3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8" y="229"/>
                  </a:lnTo>
                  <a:lnTo>
                    <a:pt x="86" y="212"/>
                  </a:lnTo>
                  <a:lnTo>
                    <a:pt x="86" y="278"/>
                  </a:lnTo>
                  <a:lnTo>
                    <a:pt x="86" y="278"/>
                  </a:lnTo>
                  <a:close/>
                  <a:moveTo>
                    <a:pt x="58" y="83"/>
                  </a:moveTo>
                  <a:lnTo>
                    <a:pt x="86" y="22"/>
                  </a:lnTo>
                  <a:lnTo>
                    <a:pt x="86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6" y="128"/>
                  </a:lnTo>
                  <a:lnTo>
                    <a:pt x="67" y="130"/>
                  </a:lnTo>
                  <a:lnTo>
                    <a:pt x="67" y="132"/>
                  </a:lnTo>
                  <a:lnTo>
                    <a:pt x="70" y="133"/>
                  </a:lnTo>
                  <a:lnTo>
                    <a:pt x="86" y="141"/>
                  </a:lnTo>
                  <a:lnTo>
                    <a:pt x="86" y="156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8" y="147"/>
                  </a:ln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86" y="190"/>
                  </a:moveTo>
                  <a:lnTo>
                    <a:pt x="86" y="206"/>
                  </a:lnTo>
                  <a:lnTo>
                    <a:pt x="86" y="206"/>
                  </a:lnTo>
                  <a:lnTo>
                    <a:pt x="84" y="203"/>
                  </a:lnTo>
                  <a:lnTo>
                    <a:pt x="58" y="191"/>
                  </a:lnTo>
                  <a:lnTo>
                    <a:pt x="58" y="176"/>
                  </a:lnTo>
                  <a:lnTo>
                    <a:pt x="86" y="190"/>
                  </a:lnTo>
                  <a:close/>
                  <a:moveTo>
                    <a:pt x="58" y="264"/>
                  </a:moveTo>
                  <a:lnTo>
                    <a:pt x="21" y="247"/>
                  </a:lnTo>
                  <a:lnTo>
                    <a:pt x="21" y="247"/>
                  </a:lnTo>
                  <a:lnTo>
                    <a:pt x="14" y="243"/>
                  </a:lnTo>
                  <a:lnTo>
                    <a:pt x="9" y="239"/>
                  </a:lnTo>
                  <a:lnTo>
                    <a:pt x="5" y="233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9"/>
                  </a:lnTo>
                  <a:lnTo>
                    <a:pt x="58" y="83"/>
                  </a:lnTo>
                  <a:lnTo>
                    <a:pt x="58" y="147"/>
                  </a:lnTo>
                  <a:lnTo>
                    <a:pt x="58" y="147"/>
                  </a:lnTo>
                  <a:lnTo>
                    <a:pt x="56" y="148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1" y="174"/>
                  </a:lnTo>
                  <a:lnTo>
                    <a:pt x="58" y="176"/>
                  </a:lnTo>
                  <a:lnTo>
                    <a:pt x="58" y="191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3" y="184"/>
                  </a:lnTo>
                  <a:lnTo>
                    <a:pt x="42" y="186"/>
                  </a:lnTo>
                  <a:lnTo>
                    <a:pt x="39" y="187"/>
                  </a:lnTo>
                  <a:lnTo>
                    <a:pt x="38" y="188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31" y="212"/>
                  </a:lnTo>
                  <a:lnTo>
                    <a:pt x="32" y="213"/>
                  </a:lnTo>
                  <a:lnTo>
                    <a:pt x="58" y="225"/>
                  </a:lnTo>
                  <a:lnTo>
                    <a:pt x="58" y="2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5" name="组合 212"/>
            <p:cNvGrpSpPr/>
            <p:nvPr/>
          </p:nvGrpSpPr>
          <p:grpSpPr>
            <a:xfrm>
              <a:off x="5048250" y="2233688"/>
              <a:ext cx="619125" cy="650875"/>
              <a:chOff x="1704976" y="2255838"/>
              <a:chExt cx="619125" cy="650875"/>
            </a:xfrm>
            <a:solidFill>
              <a:schemeClr val="accent1"/>
            </a:solidFill>
          </p:grpSpPr>
          <p:sp>
            <p:nvSpPr>
              <p:cNvPr id="150" name="Rectangle 155"/>
              <p:cNvSpPr>
                <a:spLocks noChangeArrowheads="1"/>
              </p:cNvSpPr>
              <p:nvPr/>
            </p:nvSpPr>
            <p:spPr bwMode="auto">
              <a:xfrm>
                <a:off x="1704976" y="2873375"/>
                <a:ext cx="6191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Rectangle 156"/>
              <p:cNvSpPr>
                <a:spLocks noChangeArrowheads="1"/>
              </p:cNvSpPr>
              <p:nvPr/>
            </p:nvSpPr>
            <p:spPr bwMode="auto">
              <a:xfrm>
                <a:off x="1730376" y="2811463"/>
                <a:ext cx="5683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157"/>
              <p:cNvSpPr>
                <a:spLocks noChangeArrowheads="1"/>
              </p:cNvSpPr>
              <p:nvPr/>
            </p:nvSpPr>
            <p:spPr bwMode="auto">
              <a:xfrm>
                <a:off x="1954213" y="2747963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Rectangle 158"/>
              <p:cNvSpPr>
                <a:spLocks noChangeArrowheads="1"/>
              </p:cNvSpPr>
              <p:nvPr/>
            </p:nvSpPr>
            <p:spPr bwMode="auto">
              <a:xfrm>
                <a:off x="1976438" y="2517775"/>
                <a:ext cx="77788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Rectangle 159"/>
              <p:cNvSpPr>
                <a:spLocks noChangeArrowheads="1"/>
              </p:cNvSpPr>
              <p:nvPr/>
            </p:nvSpPr>
            <p:spPr bwMode="auto">
              <a:xfrm>
                <a:off x="1954213" y="2505075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Rectangle 160"/>
              <p:cNvSpPr>
                <a:spLocks noChangeArrowheads="1"/>
              </p:cNvSpPr>
              <p:nvPr/>
            </p:nvSpPr>
            <p:spPr bwMode="auto">
              <a:xfrm>
                <a:off x="1774826" y="2747963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Rectangle 161"/>
              <p:cNvSpPr>
                <a:spLocks noChangeArrowheads="1"/>
              </p:cNvSpPr>
              <p:nvPr/>
            </p:nvSpPr>
            <p:spPr bwMode="auto">
              <a:xfrm>
                <a:off x="1795463" y="2517775"/>
                <a:ext cx="77788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Rectangle 162"/>
              <p:cNvSpPr>
                <a:spLocks noChangeArrowheads="1"/>
              </p:cNvSpPr>
              <p:nvPr/>
            </p:nvSpPr>
            <p:spPr bwMode="auto">
              <a:xfrm>
                <a:off x="1774826" y="2505075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Rectangle 163"/>
              <p:cNvSpPr>
                <a:spLocks noChangeArrowheads="1"/>
              </p:cNvSpPr>
              <p:nvPr/>
            </p:nvSpPr>
            <p:spPr bwMode="auto">
              <a:xfrm>
                <a:off x="2135188" y="2747963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Rectangle 164"/>
              <p:cNvSpPr>
                <a:spLocks noChangeArrowheads="1"/>
              </p:cNvSpPr>
              <p:nvPr/>
            </p:nvSpPr>
            <p:spPr bwMode="auto">
              <a:xfrm>
                <a:off x="2157413" y="2517775"/>
                <a:ext cx="76200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Rectangle 165"/>
              <p:cNvSpPr>
                <a:spLocks noChangeArrowheads="1"/>
              </p:cNvSpPr>
              <p:nvPr/>
            </p:nvSpPr>
            <p:spPr bwMode="auto">
              <a:xfrm>
                <a:off x="2135188" y="2505075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Rectangle 166"/>
              <p:cNvSpPr>
                <a:spLocks noChangeArrowheads="1"/>
              </p:cNvSpPr>
              <p:nvPr/>
            </p:nvSpPr>
            <p:spPr bwMode="auto">
              <a:xfrm>
                <a:off x="1730376" y="2435225"/>
                <a:ext cx="5683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67"/>
              <p:cNvSpPr>
                <a:spLocks/>
              </p:cNvSpPr>
              <p:nvPr/>
            </p:nvSpPr>
            <p:spPr bwMode="auto">
              <a:xfrm>
                <a:off x="1730376" y="2255838"/>
                <a:ext cx="568325" cy="179388"/>
              </a:xfrm>
              <a:custGeom>
                <a:avLst/>
                <a:gdLst>
                  <a:gd name="T0" fmla="*/ 179 w 358"/>
                  <a:gd name="T1" fmla="*/ 0 h 113"/>
                  <a:gd name="T2" fmla="*/ 0 w 358"/>
                  <a:gd name="T3" fmla="*/ 113 h 113"/>
                  <a:gd name="T4" fmla="*/ 358 w 358"/>
                  <a:gd name="T5" fmla="*/ 113 h 113"/>
                  <a:gd name="T6" fmla="*/ 179 w 358"/>
                  <a:gd name="T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8" h="113">
                    <a:moveTo>
                      <a:pt x="179" y="0"/>
                    </a:moveTo>
                    <a:lnTo>
                      <a:pt x="0" y="113"/>
                    </a:lnTo>
                    <a:lnTo>
                      <a:pt x="358" y="11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6" name="Freeform 168"/>
            <p:cNvSpPr>
              <a:spLocks noEditPoints="1"/>
            </p:cNvSpPr>
            <p:nvPr/>
          </p:nvSpPr>
          <p:spPr bwMode="auto">
            <a:xfrm>
              <a:off x="6415087" y="2395613"/>
              <a:ext cx="788988" cy="515938"/>
            </a:xfrm>
            <a:custGeom>
              <a:avLst/>
              <a:gdLst>
                <a:gd name="T0" fmla="*/ 497 w 497"/>
                <a:gd name="T1" fmla="*/ 0 h 325"/>
                <a:gd name="T2" fmla="*/ 386 w 497"/>
                <a:gd name="T3" fmla="*/ 37 h 325"/>
                <a:gd name="T4" fmla="*/ 386 w 497"/>
                <a:gd name="T5" fmla="*/ 210 h 325"/>
                <a:gd name="T6" fmla="*/ 386 w 497"/>
                <a:gd name="T7" fmla="*/ 210 h 325"/>
                <a:gd name="T8" fmla="*/ 397 w 497"/>
                <a:gd name="T9" fmla="*/ 209 h 325"/>
                <a:gd name="T10" fmla="*/ 405 w 497"/>
                <a:gd name="T11" fmla="*/ 206 h 325"/>
                <a:gd name="T12" fmla="*/ 409 w 497"/>
                <a:gd name="T13" fmla="*/ 204 h 325"/>
                <a:gd name="T14" fmla="*/ 411 w 497"/>
                <a:gd name="T15" fmla="*/ 201 h 325"/>
                <a:gd name="T16" fmla="*/ 413 w 497"/>
                <a:gd name="T17" fmla="*/ 197 h 325"/>
                <a:gd name="T18" fmla="*/ 413 w 497"/>
                <a:gd name="T19" fmla="*/ 194 h 325"/>
                <a:gd name="T20" fmla="*/ 413 w 497"/>
                <a:gd name="T21" fmla="*/ 118 h 325"/>
                <a:gd name="T22" fmla="*/ 399 w 497"/>
                <a:gd name="T23" fmla="*/ 118 h 325"/>
                <a:gd name="T24" fmla="*/ 399 w 497"/>
                <a:gd name="T25" fmla="*/ 86 h 325"/>
                <a:gd name="T26" fmla="*/ 413 w 497"/>
                <a:gd name="T27" fmla="*/ 86 h 325"/>
                <a:gd name="T28" fmla="*/ 447 w 497"/>
                <a:gd name="T29" fmla="*/ 86 h 325"/>
                <a:gd name="T30" fmla="*/ 462 w 497"/>
                <a:gd name="T31" fmla="*/ 86 h 325"/>
                <a:gd name="T32" fmla="*/ 462 w 497"/>
                <a:gd name="T33" fmla="*/ 118 h 325"/>
                <a:gd name="T34" fmla="*/ 447 w 497"/>
                <a:gd name="T35" fmla="*/ 118 h 325"/>
                <a:gd name="T36" fmla="*/ 447 w 497"/>
                <a:gd name="T37" fmla="*/ 194 h 325"/>
                <a:gd name="T38" fmla="*/ 447 w 497"/>
                <a:gd name="T39" fmla="*/ 194 h 325"/>
                <a:gd name="T40" fmla="*/ 446 w 497"/>
                <a:gd name="T41" fmla="*/ 204 h 325"/>
                <a:gd name="T42" fmla="*/ 442 w 497"/>
                <a:gd name="T43" fmla="*/ 212 h 325"/>
                <a:gd name="T44" fmla="*/ 436 w 497"/>
                <a:gd name="T45" fmla="*/ 220 h 325"/>
                <a:gd name="T46" fmla="*/ 430 w 497"/>
                <a:gd name="T47" fmla="*/ 227 h 325"/>
                <a:gd name="T48" fmla="*/ 420 w 497"/>
                <a:gd name="T49" fmla="*/ 232 h 325"/>
                <a:gd name="T50" fmla="*/ 411 w 497"/>
                <a:gd name="T51" fmla="*/ 236 h 325"/>
                <a:gd name="T52" fmla="*/ 399 w 497"/>
                <a:gd name="T53" fmla="*/ 239 h 325"/>
                <a:gd name="T54" fmla="*/ 386 w 497"/>
                <a:gd name="T55" fmla="*/ 239 h 325"/>
                <a:gd name="T56" fmla="*/ 386 w 497"/>
                <a:gd name="T57" fmla="*/ 289 h 325"/>
                <a:gd name="T58" fmla="*/ 497 w 497"/>
                <a:gd name="T59" fmla="*/ 325 h 325"/>
                <a:gd name="T60" fmla="*/ 497 w 497"/>
                <a:gd name="T61" fmla="*/ 0 h 325"/>
                <a:gd name="T62" fmla="*/ 386 w 497"/>
                <a:gd name="T63" fmla="*/ 37 h 325"/>
                <a:gd name="T64" fmla="*/ 0 w 497"/>
                <a:gd name="T65" fmla="*/ 163 h 325"/>
                <a:gd name="T66" fmla="*/ 386 w 497"/>
                <a:gd name="T67" fmla="*/ 289 h 325"/>
                <a:gd name="T68" fmla="*/ 386 w 497"/>
                <a:gd name="T69" fmla="*/ 239 h 325"/>
                <a:gd name="T70" fmla="*/ 386 w 497"/>
                <a:gd name="T71" fmla="*/ 239 h 325"/>
                <a:gd name="T72" fmla="*/ 374 w 497"/>
                <a:gd name="T73" fmla="*/ 239 h 325"/>
                <a:gd name="T74" fmla="*/ 363 w 497"/>
                <a:gd name="T75" fmla="*/ 236 h 325"/>
                <a:gd name="T76" fmla="*/ 353 w 497"/>
                <a:gd name="T77" fmla="*/ 232 h 325"/>
                <a:gd name="T78" fmla="*/ 343 w 497"/>
                <a:gd name="T79" fmla="*/ 227 h 325"/>
                <a:gd name="T80" fmla="*/ 336 w 497"/>
                <a:gd name="T81" fmla="*/ 220 h 325"/>
                <a:gd name="T82" fmla="*/ 331 w 497"/>
                <a:gd name="T83" fmla="*/ 212 h 325"/>
                <a:gd name="T84" fmla="*/ 327 w 497"/>
                <a:gd name="T85" fmla="*/ 204 h 325"/>
                <a:gd name="T86" fmla="*/ 325 w 497"/>
                <a:gd name="T87" fmla="*/ 194 h 325"/>
                <a:gd name="T88" fmla="*/ 325 w 497"/>
                <a:gd name="T89" fmla="*/ 118 h 325"/>
                <a:gd name="T90" fmla="*/ 311 w 497"/>
                <a:gd name="T91" fmla="*/ 118 h 325"/>
                <a:gd name="T92" fmla="*/ 311 w 497"/>
                <a:gd name="T93" fmla="*/ 86 h 325"/>
                <a:gd name="T94" fmla="*/ 325 w 497"/>
                <a:gd name="T95" fmla="*/ 86 h 325"/>
                <a:gd name="T96" fmla="*/ 359 w 497"/>
                <a:gd name="T97" fmla="*/ 86 h 325"/>
                <a:gd name="T98" fmla="*/ 376 w 497"/>
                <a:gd name="T99" fmla="*/ 86 h 325"/>
                <a:gd name="T100" fmla="*/ 376 w 497"/>
                <a:gd name="T101" fmla="*/ 118 h 325"/>
                <a:gd name="T102" fmla="*/ 359 w 497"/>
                <a:gd name="T103" fmla="*/ 118 h 325"/>
                <a:gd name="T104" fmla="*/ 359 w 497"/>
                <a:gd name="T105" fmla="*/ 194 h 325"/>
                <a:gd name="T106" fmla="*/ 359 w 497"/>
                <a:gd name="T107" fmla="*/ 194 h 325"/>
                <a:gd name="T108" fmla="*/ 361 w 497"/>
                <a:gd name="T109" fmla="*/ 197 h 325"/>
                <a:gd name="T110" fmla="*/ 362 w 497"/>
                <a:gd name="T111" fmla="*/ 201 h 325"/>
                <a:gd name="T112" fmla="*/ 365 w 497"/>
                <a:gd name="T113" fmla="*/ 204 h 325"/>
                <a:gd name="T114" fmla="*/ 367 w 497"/>
                <a:gd name="T115" fmla="*/ 206 h 325"/>
                <a:gd name="T116" fmla="*/ 376 w 497"/>
                <a:gd name="T117" fmla="*/ 209 h 325"/>
                <a:gd name="T118" fmla="*/ 386 w 497"/>
                <a:gd name="T119" fmla="*/ 210 h 325"/>
                <a:gd name="T120" fmla="*/ 386 w 497"/>
                <a:gd name="T121" fmla="*/ 3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7" h="325">
                  <a:moveTo>
                    <a:pt x="497" y="0"/>
                  </a:moveTo>
                  <a:lnTo>
                    <a:pt x="386" y="37"/>
                  </a:lnTo>
                  <a:lnTo>
                    <a:pt x="386" y="210"/>
                  </a:lnTo>
                  <a:lnTo>
                    <a:pt x="386" y="210"/>
                  </a:lnTo>
                  <a:lnTo>
                    <a:pt x="397" y="209"/>
                  </a:lnTo>
                  <a:lnTo>
                    <a:pt x="405" y="206"/>
                  </a:lnTo>
                  <a:lnTo>
                    <a:pt x="409" y="204"/>
                  </a:lnTo>
                  <a:lnTo>
                    <a:pt x="411" y="201"/>
                  </a:lnTo>
                  <a:lnTo>
                    <a:pt x="413" y="197"/>
                  </a:lnTo>
                  <a:lnTo>
                    <a:pt x="413" y="194"/>
                  </a:lnTo>
                  <a:lnTo>
                    <a:pt x="413" y="118"/>
                  </a:lnTo>
                  <a:lnTo>
                    <a:pt x="399" y="118"/>
                  </a:lnTo>
                  <a:lnTo>
                    <a:pt x="399" y="86"/>
                  </a:lnTo>
                  <a:lnTo>
                    <a:pt x="413" y="86"/>
                  </a:lnTo>
                  <a:lnTo>
                    <a:pt x="447" y="86"/>
                  </a:lnTo>
                  <a:lnTo>
                    <a:pt x="462" y="86"/>
                  </a:lnTo>
                  <a:lnTo>
                    <a:pt x="462" y="118"/>
                  </a:lnTo>
                  <a:lnTo>
                    <a:pt x="447" y="118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6" y="204"/>
                  </a:lnTo>
                  <a:lnTo>
                    <a:pt x="442" y="212"/>
                  </a:lnTo>
                  <a:lnTo>
                    <a:pt x="436" y="220"/>
                  </a:lnTo>
                  <a:lnTo>
                    <a:pt x="430" y="227"/>
                  </a:lnTo>
                  <a:lnTo>
                    <a:pt x="420" y="232"/>
                  </a:lnTo>
                  <a:lnTo>
                    <a:pt x="411" y="236"/>
                  </a:lnTo>
                  <a:lnTo>
                    <a:pt x="399" y="239"/>
                  </a:lnTo>
                  <a:lnTo>
                    <a:pt x="386" y="239"/>
                  </a:lnTo>
                  <a:lnTo>
                    <a:pt x="386" y="289"/>
                  </a:lnTo>
                  <a:lnTo>
                    <a:pt x="497" y="325"/>
                  </a:lnTo>
                  <a:lnTo>
                    <a:pt x="497" y="0"/>
                  </a:lnTo>
                  <a:close/>
                  <a:moveTo>
                    <a:pt x="386" y="37"/>
                  </a:moveTo>
                  <a:lnTo>
                    <a:pt x="0" y="163"/>
                  </a:lnTo>
                  <a:lnTo>
                    <a:pt x="386" y="289"/>
                  </a:lnTo>
                  <a:lnTo>
                    <a:pt x="386" y="239"/>
                  </a:lnTo>
                  <a:lnTo>
                    <a:pt x="386" y="239"/>
                  </a:lnTo>
                  <a:lnTo>
                    <a:pt x="374" y="239"/>
                  </a:lnTo>
                  <a:lnTo>
                    <a:pt x="363" y="236"/>
                  </a:lnTo>
                  <a:lnTo>
                    <a:pt x="353" y="232"/>
                  </a:lnTo>
                  <a:lnTo>
                    <a:pt x="343" y="227"/>
                  </a:lnTo>
                  <a:lnTo>
                    <a:pt x="336" y="220"/>
                  </a:lnTo>
                  <a:lnTo>
                    <a:pt x="331" y="212"/>
                  </a:lnTo>
                  <a:lnTo>
                    <a:pt x="327" y="204"/>
                  </a:lnTo>
                  <a:lnTo>
                    <a:pt x="325" y="194"/>
                  </a:lnTo>
                  <a:lnTo>
                    <a:pt x="325" y="118"/>
                  </a:lnTo>
                  <a:lnTo>
                    <a:pt x="311" y="118"/>
                  </a:lnTo>
                  <a:lnTo>
                    <a:pt x="311" y="86"/>
                  </a:lnTo>
                  <a:lnTo>
                    <a:pt x="325" y="86"/>
                  </a:lnTo>
                  <a:lnTo>
                    <a:pt x="359" y="86"/>
                  </a:lnTo>
                  <a:lnTo>
                    <a:pt x="376" y="86"/>
                  </a:lnTo>
                  <a:lnTo>
                    <a:pt x="376" y="118"/>
                  </a:lnTo>
                  <a:lnTo>
                    <a:pt x="359" y="118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61" y="197"/>
                  </a:lnTo>
                  <a:lnTo>
                    <a:pt x="362" y="201"/>
                  </a:lnTo>
                  <a:lnTo>
                    <a:pt x="365" y="204"/>
                  </a:lnTo>
                  <a:lnTo>
                    <a:pt x="367" y="206"/>
                  </a:lnTo>
                  <a:lnTo>
                    <a:pt x="376" y="209"/>
                  </a:lnTo>
                  <a:lnTo>
                    <a:pt x="386" y="210"/>
                  </a:lnTo>
                  <a:lnTo>
                    <a:pt x="386" y="3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69"/>
            <p:cNvSpPr>
              <a:spLocks noEditPoints="1"/>
            </p:cNvSpPr>
            <p:nvPr/>
          </p:nvSpPr>
          <p:spPr bwMode="auto">
            <a:xfrm>
              <a:off x="5278437" y="2963938"/>
              <a:ext cx="185738" cy="320675"/>
            </a:xfrm>
            <a:custGeom>
              <a:avLst/>
              <a:gdLst>
                <a:gd name="T0" fmla="*/ 71 w 117"/>
                <a:gd name="T1" fmla="*/ 170 h 202"/>
                <a:gd name="T2" fmla="*/ 80 w 117"/>
                <a:gd name="T3" fmla="*/ 173 h 202"/>
                <a:gd name="T4" fmla="*/ 85 w 117"/>
                <a:gd name="T5" fmla="*/ 181 h 202"/>
                <a:gd name="T6" fmla="*/ 85 w 117"/>
                <a:gd name="T7" fmla="*/ 188 h 202"/>
                <a:gd name="T8" fmla="*/ 80 w 117"/>
                <a:gd name="T9" fmla="*/ 199 h 202"/>
                <a:gd name="T10" fmla="*/ 75 w 117"/>
                <a:gd name="T11" fmla="*/ 202 h 202"/>
                <a:gd name="T12" fmla="*/ 71 w 117"/>
                <a:gd name="T13" fmla="*/ 170 h 202"/>
                <a:gd name="T14" fmla="*/ 71 w 117"/>
                <a:gd name="T15" fmla="*/ 157 h 202"/>
                <a:gd name="T16" fmla="*/ 71 w 117"/>
                <a:gd name="T17" fmla="*/ 68 h 202"/>
                <a:gd name="T18" fmla="*/ 80 w 117"/>
                <a:gd name="T19" fmla="*/ 77 h 202"/>
                <a:gd name="T20" fmla="*/ 85 w 117"/>
                <a:gd name="T21" fmla="*/ 91 h 202"/>
                <a:gd name="T22" fmla="*/ 92 w 117"/>
                <a:gd name="T23" fmla="*/ 116 h 202"/>
                <a:gd name="T24" fmla="*/ 94 w 117"/>
                <a:gd name="T25" fmla="*/ 120 h 202"/>
                <a:gd name="T26" fmla="*/ 100 w 117"/>
                <a:gd name="T27" fmla="*/ 126 h 202"/>
                <a:gd name="T28" fmla="*/ 110 w 117"/>
                <a:gd name="T29" fmla="*/ 127 h 202"/>
                <a:gd name="T30" fmla="*/ 117 w 117"/>
                <a:gd name="T31" fmla="*/ 145 h 202"/>
                <a:gd name="T32" fmla="*/ 66 w 117"/>
                <a:gd name="T33" fmla="*/ 170 h 202"/>
                <a:gd name="T34" fmla="*/ 71 w 117"/>
                <a:gd name="T35" fmla="*/ 170 h 202"/>
                <a:gd name="T36" fmla="*/ 71 w 117"/>
                <a:gd name="T37" fmla="*/ 202 h 202"/>
                <a:gd name="T38" fmla="*/ 61 w 117"/>
                <a:gd name="T39" fmla="*/ 199 h 202"/>
                <a:gd name="T40" fmla="*/ 56 w 117"/>
                <a:gd name="T41" fmla="*/ 189 h 202"/>
                <a:gd name="T42" fmla="*/ 56 w 117"/>
                <a:gd name="T43" fmla="*/ 184 h 202"/>
                <a:gd name="T44" fmla="*/ 61 w 117"/>
                <a:gd name="T45" fmla="*/ 173 h 202"/>
                <a:gd name="T46" fmla="*/ 66 w 117"/>
                <a:gd name="T47" fmla="*/ 170 h 202"/>
                <a:gd name="T48" fmla="*/ 71 w 117"/>
                <a:gd name="T49" fmla="*/ 68 h 202"/>
                <a:gd name="T50" fmla="*/ 60 w 117"/>
                <a:gd name="T51" fmla="*/ 62 h 202"/>
                <a:gd name="T52" fmla="*/ 47 w 117"/>
                <a:gd name="T53" fmla="*/ 61 h 202"/>
                <a:gd name="T54" fmla="*/ 34 w 117"/>
                <a:gd name="T55" fmla="*/ 8 h 202"/>
                <a:gd name="T56" fmla="*/ 29 w 117"/>
                <a:gd name="T57" fmla="*/ 1 h 202"/>
                <a:gd name="T58" fmla="*/ 19 w 117"/>
                <a:gd name="T59" fmla="*/ 0 h 202"/>
                <a:gd name="T60" fmla="*/ 15 w 117"/>
                <a:gd name="T61" fmla="*/ 1 h 202"/>
                <a:gd name="T62" fmla="*/ 10 w 117"/>
                <a:gd name="T63" fmla="*/ 9 h 202"/>
                <a:gd name="T64" fmla="*/ 24 w 117"/>
                <a:gd name="T65" fmla="*/ 66 h 202"/>
                <a:gd name="T66" fmla="*/ 19 w 117"/>
                <a:gd name="T67" fmla="*/ 70 h 202"/>
                <a:gd name="T68" fmla="*/ 11 w 117"/>
                <a:gd name="T69" fmla="*/ 78 h 202"/>
                <a:gd name="T70" fmla="*/ 6 w 117"/>
                <a:gd name="T71" fmla="*/ 91 h 202"/>
                <a:gd name="T72" fmla="*/ 4 w 117"/>
                <a:gd name="T73" fmla="*/ 104 h 202"/>
                <a:gd name="T74" fmla="*/ 6 w 117"/>
                <a:gd name="T75" fmla="*/ 111 h 202"/>
                <a:gd name="T76" fmla="*/ 12 w 117"/>
                <a:gd name="T77" fmla="*/ 138 h 202"/>
                <a:gd name="T78" fmla="*/ 12 w 117"/>
                <a:gd name="T79" fmla="*/ 142 h 202"/>
                <a:gd name="T80" fmla="*/ 10 w 117"/>
                <a:gd name="T81" fmla="*/ 149 h 202"/>
                <a:gd name="T82" fmla="*/ 3 w 117"/>
                <a:gd name="T83" fmla="*/ 156 h 202"/>
                <a:gd name="T84" fmla="*/ 6 w 117"/>
                <a:gd name="T85" fmla="*/ 175 h 202"/>
                <a:gd name="T86" fmla="*/ 71 w 117"/>
                <a:gd name="T87" fmla="*/ 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202">
                  <a:moveTo>
                    <a:pt x="71" y="170"/>
                  </a:moveTo>
                  <a:lnTo>
                    <a:pt x="71" y="170"/>
                  </a:lnTo>
                  <a:lnTo>
                    <a:pt x="76" y="170"/>
                  </a:lnTo>
                  <a:lnTo>
                    <a:pt x="80" y="173"/>
                  </a:lnTo>
                  <a:lnTo>
                    <a:pt x="84" y="177"/>
                  </a:lnTo>
                  <a:lnTo>
                    <a:pt x="85" y="181"/>
                  </a:lnTo>
                  <a:lnTo>
                    <a:pt x="85" y="181"/>
                  </a:lnTo>
                  <a:lnTo>
                    <a:pt x="85" y="188"/>
                  </a:lnTo>
                  <a:lnTo>
                    <a:pt x="84" y="193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71" y="170"/>
                  </a:lnTo>
                  <a:lnTo>
                    <a:pt x="71" y="170"/>
                  </a:lnTo>
                  <a:close/>
                  <a:moveTo>
                    <a:pt x="71" y="157"/>
                  </a:moveTo>
                  <a:lnTo>
                    <a:pt x="71" y="68"/>
                  </a:lnTo>
                  <a:lnTo>
                    <a:pt x="71" y="68"/>
                  </a:lnTo>
                  <a:lnTo>
                    <a:pt x="76" y="7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6" y="123"/>
                  </a:lnTo>
                  <a:lnTo>
                    <a:pt x="100" y="126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2" y="127"/>
                  </a:lnTo>
                  <a:lnTo>
                    <a:pt x="117" y="145"/>
                  </a:lnTo>
                  <a:lnTo>
                    <a:pt x="71" y="157"/>
                  </a:lnTo>
                  <a:close/>
                  <a:moveTo>
                    <a:pt x="66" y="170"/>
                  </a:moveTo>
                  <a:lnTo>
                    <a:pt x="66" y="170"/>
                  </a:lnTo>
                  <a:lnTo>
                    <a:pt x="71" y="170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65" y="200"/>
                  </a:lnTo>
                  <a:lnTo>
                    <a:pt x="61" y="199"/>
                  </a:lnTo>
                  <a:lnTo>
                    <a:pt x="57" y="195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84"/>
                  </a:lnTo>
                  <a:lnTo>
                    <a:pt x="57" y="179"/>
                  </a:lnTo>
                  <a:lnTo>
                    <a:pt x="61" y="173"/>
                  </a:lnTo>
                  <a:lnTo>
                    <a:pt x="66" y="170"/>
                  </a:lnTo>
                  <a:lnTo>
                    <a:pt x="66" y="170"/>
                  </a:lnTo>
                  <a:close/>
                  <a:moveTo>
                    <a:pt x="71" y="68"/>
                  </a:moveTo>
                  <a:lnTo>
                    <a:pt x="71" y="68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4" y="61"/>
                  </a:lnTo>
                  <a:lnTo>
                    <a:pt x="47" y="61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1" y="15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19" y="70"/>
                  </a:lnTo>
                  <a:lnTo>
                    <a:pt x="15" y="74"/>
                  </a:lnTo>
                  <a:lnTo>
                    <a:pt x="11" y="78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6" y="111"/>
                  </a:lnTo>
                  <a:lnTo>
                    <a:pt x="6" y="111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0" y="149"/>
                  </a:lnTo>
                  <a:lnTo>
                    <a:pt x="8" y="152"/>
                  </a:lnTo>
                  <a:lnTo>
                    <a:pt x="3" y="156"/>
                  </a:lnTo>
                  <a:lnTo>
                    <a:pt x="0" y="157"/>
                  </a:lnTo>
                  <a:lnTo>
                    <a:pt x="6" y="175"/>
                  </a:lnTo>
                  <a:lnTo>
                    <a:pt x="71" y="157"/>
                  </a:lnTo>
                  <a:lnTo>
                    <a:pt x="71" y="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70"/>
            <p:cNvSpPr>
              <a:spLocks noEditPoints="1"/>
            </p:cNvSpPr>
            <p:nvPr/>
          </p:nvSpPr>
          <p:spPr bwMode="auto">
            <a:xfrm>
              <a:off x="6711950" y="1854275"/>
              <a:ext cx="369888" cy="455613"/>
            </a:xfrm>
            <a:custGeom>
              <a:avLst/>
              <a:gdLst>
                <a:gd name="T0" fmla="*/ 164 w 233"/>
                <a:gd name="T1" fmla="*/ 0 h 287"/>
                <a:gd name="T2" fmla="*/ 233 w 233"/>
                <a:gd name="T3" fmla="*/ 248 h 287"/>
                <a:gd name="T4" fmla="*/ 216 w 233"/>
                <a:gd name="T5" fmla="*/ 280 h 287"/>
                <a:gd name="T6" fmla="*/ 164 w 233"/>
                <a:gd name="T7" fmla="*/ 226 h 287"/>
                <a:gd name="T8" fmla="*/ 179 w 233"/>
                <a:gd name="T9" fmla="*/ 218 h 287"/>
                <a:gd name="T10" fmla="*/ 194 w 233"/>
                <a:gd name="T11" fmla="*/ 191 h 287"/>
                <a:gd name="T12" fmla="*/ 194 w 233"/>
                <a:gd name="T13" fmla="*/ 157 h 287"/>
                <a:gd name="T14" fmla="*/ 178 w 233"/>
                <a:gd name="T15" fmla="*/ 148 h 287"/>
                <a:gd name="T16" fmla="*/ 164 w 233"/>
                <a:gd name="T17" fmla="*/ 118 h 287"/>
                <a:gd name="T18" fmla="*/ 167 w 233"/>
                <a:gd name="T19" fmla="*/ 210 h 287"/>
                <a:gd name="T20" fmla="*/ 180 w 233"/>
                <a:gd name="T21" fmla="*/ 175 h 287"/>
                <a:gd name="T22" fmla="*/ 175 w 233"/>
                <a:gd name="T23" fmla="*/ 160 h 287"/>
                <a:gd name="T24" fmla="*/ 164 w 233"/>
                <a:gd name="T25" fmla="*/ 160 h 287"/>
                <a:gd name="T26" fmla="*/ 133 w 233"/>
                <a:gd name="T27" fmla="*/ 14 h 287"/>
                <a:gd name="T28" fmla="*/ 164 w 233"/>
                <a:gd name="T29" fmla="*/ 118 h 287"/>
                <a:gd name="T30" fmla="*/ 136 w 233"/>
                <a:gd name="T31" fmla="*/ 111 h 287"/>
                <a:gd name="T32" fmla="*/ 133 w 233"/>
                <a:gd name="T33" fmla="*/ 287 h 287"/>
                <a:gd name="T34" fmla="*/ 140 w 233"/>
                <a:gd name="T35" fmla="*/ 224 h 287"/>
                <a:gd name="T36" fmla="*/ 164 w 233"/>
                <a:gd name="T37" fmla="*/ 287 h 287"/>
                <a:gd name="T38" fmla="*/ 153 w 233"/>
                <a:gd name="T39" fmla="*/ 201 h 287"/>
                <a:gd name="T40" fmla="*/ 156 w 233"/>
                <a:gd name="T41" fmla="*/ 210 h 287"/>
                <a:gd name="T42" fmla="*/ 164 w 233"/>
                <a:gd name="T43" fmla="*/ 160 h 287"/>
                <a:gd name="T44" fmla="*/ 96 w 233"/>
                <a:gd name="T45" fmla="*/ 0 h 287"/>
                <a:gd name="T46" fmla="*/ 133 w 233"/>
                <a:gd name="T47" fmla="*/ 110 h 287"/>
                <a:gd name="T48" fmla="*/ 103 w 233"/>
                <a:gd name="T49" fmla="*/ 115 h 287"/>
                <a:gd name="T50" fmla="*/ 96 w 233"/>
                <a:gd name="T51" fmla="*/ 287 h 287"/>
                <a:gd name="T52" fmla="*/ 132 w 233"/>
                <a:gd name="T53" fmla="*/ 198 h 287"/>
                <a:gd name="T54" fmla="*/ 133 w 233"/>
                <a:gd name="T55" fmla="*/ 218 h 287"/>
                <a:gd name="T56" fmla="*/ 101 w 233"/>
                <a:gd name="T57" fmla="*/ 169 h 287"/>
                <a:gd name="T58" fmla="*/ 96 w 233"/>
                <a:gd name="T59" fmla="*/ 160 h 287"/>
                <a:gd name="T60" fmla="*/ 96 w 233"/>
                <a:gd name="T61" fmla="*/ 133 h 287"/>
                <a:gd name="T62" fmla="*/ 82 w 233"/>
                <a:gd name="T63" fmla="*/ 14 h 287"/>
                <a:gd name="T64" fmla="*/ 96 w 233"/>
                <a:gd name="T65" fmla="*/ 121 h 287"/>
                <a:gd name="T66" fmla="*/ 82 w 233"/>
                <a:gd name="T67" fmla="*/ 50 h 287"/>
                <a:gd name="T68" fmla="*/ 82 w 233"/>
                <a:gd name="T69" fmla="*/ 164 h 287"/>
                <a:gd name="T70" fmla="*/ 96 w 233"/>
                <a:gd name="T71" fmla="*/ 226 h 287"/>
                <a:gd name="T72" fmla="*/ 90 w 233"/>
                <a:gd name="T73" fmla="*/ 144 h 287"/>
                <a:gd name="T74" fmla="*/ 40 w 233"/>
                <a:gd name="T75" fmla="*/ 0 h 287"/>
                <a:gd name="T76" fmla="*/ 27 w 233"/>
                <a:gd name="T77" fmla="*/ 15 h 287"/>
                <a:gd name="T78" fmla="*/ 17 w 233"/>
                <a:gd name="T79" fmla="*/ 31 h 287"/>
                <a:gd name="T80" fmla="*/ 82 w 233"/>
                <a:gd name="T81" fmla="*/ 50 h 287"/>
                <a:gd name="T82" fmla="*/ 61 w 233"/>
                <a:gd name="T83" fmla="*/ 155 h 287"/>
                <a:gd name="T84" fmla="*/ 38 w 233"/>
                <a:gd name="T85" fmla="*/ 160 h 287"/>
                <a:gd name="T86" fmla="*/ 29 w 233"/>
                <a:gd name="T87" fmla="*/ 174 h 287"/>
                <a:gd name="T88" fmla="*/ 40 w 233"/>
                <a:gd name="T89" fmla="*/ 183 h 287"/>
                <a:gd name="T90" fmla="*/ 46 w 233"/>
                <a:gd name="T91" fmla="*/ 179 h 287"/>
                <a:gd name="T92" fmla="*/ 45 w 233"/>
                <a:gd name="T93" fmla="*/ 172 h 287"/>
                <a:gd name="T94" fmla="*/ 57 w 233"/>
                <a:gd name="T95" fmla="*/ 164 h 287"/>
                <a:gd name="T96" fmla="*/ 48 w 233"/>
                <a:gd name="T97" fmla="*/ 195 h 287"/>
                <a:gd name="T98" fmla="*/ 41 w 233"/>
                <a:gd name="T99" fmla="*/ 233 h 287"/>
                <a:gd name="T100" fmla="*/ 53 w 233"/>
                <a:gd name="T101" fmla="*/ 244 h 287"/>
                <a:gd name="T102" fmla="*/ 60 w 233"/>
                <a:gd name="T103" fmla="*/ 236 h 287"/>
                <a:gd name="T104" fmla="*/ 73 w 233"/>
                <a:gd name="T105" fmla="*/ 179 h 287"/>
                <a:gd name="T106" fmla="*/ 40 w 233"/>
                <a:gd name="T107" fmla="*/ 287 h 287"/>
                <a:gd name="T108" fmla="*/ 13 w 233"/>
                <a:gd name="T109" fmla="*/ 275 h 287"/>
                <a:gd name="T110" fmla="*/ 0 w 233"/>
                <a:gd name="T111" fmla="*/ 39 h 287"/>
                <a:gd name="T112" fmla="*/ 13 w 233"/>
                <a:gd name="T113" fmla="*/ 12 h 287"/>
                <a:gd name="T114" fmla="*/ 40 w 233"/>
                <a:gd name="T11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3" h="287">
                  <a:moveTo>
                    <a:pt x="164" y="0"/>
                  </a:moveTo>
                  <a:lnTo>
                    <a:pt x="233" y="0"/>
                  </a:lnTo>
                  <a:lnTo>
                    <a:pt x="233" y="14"/>
                  </a:lnTo>
                  <a:lnTo>
                    <a:pt x="164" y="14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164" y="50"/>
                  </a:moveTo>
                  <a:lnTo>
                    <a:pt x="233" y="50"/>
                  </a:lnTo>
                  <a:lnTo>
                    <a:pt x="233" y="248"/>
                  </a:lnTo>
                  <a:lnTo>
                    <a:pt x="233" y="248"/>
                  </a:lnTo>
                  <a:lnTo>
                    <a:pt x="232" y="256"/>
                  </a:lnTo>
                  <a:lnTo>
                    <a:pt x="229" y="263"/>
                  </a:lnTo>
                  <a:lnTo>
                    <a:pt x="226" y="270"/>
                  </a:lnTo>
                  <a:lnTo>
                    <a:pt x="221" y="275"/>
                  </a:lnTo>
                  <a:lnTo>
                    <a:pt x="216" y="280"/>
                  </a:lnTo>
                  <a:lnTo>
                    <a:pt x="209" y="285"/>
                  </a:lnTo>
                  <a:lnTo>
                    <a:pt x="202" y="286"/>
                  </a:lnTo>
                  <a:lnTo>
                    <a:pt x="194" y="287"/>
                  </a:lnTo>
                  <a:lnTo>
                    <a:pt x="164" y="287"/>
                  </a:lnTo>
                  <a:lnTo>
                    <a:pt x="164" y="226"/>
                  </a:lnTo>
                  <a:lnTo>
                    <a:pt x="164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74" y="222"/>
                  </a:lnTo>
                  <a:lnTo>
                    <a:pt x="179" y="218"/>
                  </a:lnTo>
                  <a:lnTo>
                    <a:pt x="183" y="213"/>
                  </a:lnTo>
                  <a:lnTo>
                    <a:pt x="187" y="207"/>
                  </a:lnTo>
                  <a:lnTo>
                    <a:pt x="187" y="207"/>
                  </a:lnTo>
                  <a:lnTo>
                    <a:pt x="191" y="199"/>
                  </a:lnTo>
                  <a:lnTo>
                    <a:pt x="194" y="191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75"/>
                  </a:lnTo>
                  <a:lnTo>
                    <a:pt x="195" y="163"/>
                  </a:lnTo>
                  <a:lnTo>
                    <a:pt x="194" y="157"/>
                  </a:lnTo>
                  <a:lnTo>
                    <a:pt x="191" y="155"/>
                  </a:lnTo>
                  <a:lnTo>
                    <a:pt x="189" y="151"/>
                  </a:lnTo>
                  <a:lnTo>
                    <a:pt x="186" y="149"/>
                  </a:lnTo>
                  <a:lnTo>
                    <a:pt x="182" y="148"/>
                  </a:lnTo>
                  <a:lnTo>
                    <a:pt x="178" y="148"/>
                  </a:lnTo>
                  <a:lnTo>
                    <a:pt x="178" y="148"/>
                  </a:lnTo>
                  <a:lnTo>
                    <a:pt x="171" y="149"/>
                  </a:lnTo>
                  <a:lnTo>
                    <a:pt x="164" y="152"/>
                  </a:lnTo>
                  <a:lnTo>
                    <a:pt x="172" y="117"/>
                  </a:lnTo>
                  <a:lnTo>
                    <a:pt x="164" y="118"/>
                  </a:lnTo>
                  <a:lnTo>
                    <a:pt x="164" y="50"/>
                  </a:lnTo>
                  <a:lnTo>
                    <a:pt x="164" y="50"/>
                  </a:lnTo>
                  <a:close/>
                  <a:moveTo>
                    <a:pt x="164" y="211"/>
                  </a:moveTo>
                  <a:lnTo>
                    <a:pt x="164" y="211"/>
                  </a:lnTo>
                  <a:lnTo>
                    <a:pt x="167" y="210"/>
                  </a:lnTo>
                  <a:lnTo>
                    <a:pt x="170" y="207"/>
                  </a:lnTo>
                  <a:lnTo>
                    <a:pt x="175" y="199"/>
                  </a:lnTo>
                  <a:lnTo>
                    <a:pt x="175" y="199"/>
                  </a:lnTo>
                  <a:lnTo>
                    <a:pt x="179" y="187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9" y="165"/>
                  </a:lnTo>
                  <a:lnTo>
                    <a:pt x="178" y="163"/>
                  </a:lnTo>
                  <a:lnTo>
                    <a:pt x="175" y="160"/>
                  </a:lnTo>
                  <a:lnTo>
                    <a:pt x="175" y="160"/>
                  </a:lnTo>
                  <a:lnTo>
                    <a:pt x="172" y="159"/>
                  </a:lnTo>
                  <a:lnTo>
                    <a:pt x="172" y="159"/>
                  </a:lnTo>
                  <a:lnTo>
                    <a:pt x="167" y="159"/>
                  </a:lnTo>
                  <a:lnTo>
                    <a:pt x="167" y="159"/>
                  </a:lnTo>
                  <a:lnTo>
                    <a:pt x="164" y="160"/>
                  </a:lnTo>
                  <a:lnTo>
                    <a:pt x="164" y="211"/>
                  </a:lnTo>
                  <a:close/>
                  <a:moveTo>
                    <a:pt x="133" y="0"/>
                  </a:moveTo>
                  <a:lnTo>
                    <a:pt x="164" y="0"/>
                  </a:lnTo>
                  <a:lnTo>
                    <a:pt x="164" y="14"/>
                  </a:lnTo>
                  <a:lnTo>
                    <a:pt x="133" y="14"/>
                  </a:lnTo>
                  <a:lnTo>
                    <a:pt x="133" y="0"/>
                  </a:lnTo>
                  <a:lnTo>
                    <a:pt x="133" y="0"/>
                  </a:lnTo>
                  <a:close/>
                  <a:moveTo>
                    <a:pt x="133" y="50"/>
                  </a:moveTo>
                  <a:lnTo>
                    <a:pt x="164" y="50"/>
                  </a:lnTo>
                  <a:lnTo>
                    <a:pt x="164" y="118"/>
                  </a:lnTo>
                  <a:lnTo>
                    <a:pt x="149" y="119"/>
                  </a:lnTo>
                  <a:lnTo>
                    <a:pt x="133" y="192"/>
                  </a:lnTo>
                  <a:lnTo>
                    <a:pt x="133" y="122"/>
                  </a:lnTo>
                  <a:lnTo>
                    <a:pt x="136" y="111"/>
                  </a:lnTo>
                  <a:lnTo>
                    <a:pt x="136" y="111"/>
                  </a:lnTo>
                  <a:lnTo>
                    <a:pt x="133" y="110"/>
                  </a:lnTo>
                  <a:lnTo>
                    <a:pt x="133" y="50"/>
                  </a:lnTo>
                  <a:lnTo>
                    <a:pt x="133" y="50"/>
                  </a:lnTo>
                  <a:close/>
                  <a:moveTo>
                    <a:pt x="164" y="287"/>
                  </a:moveTo>
                  <a:lnTo>
                    <a:pt x="133" y="287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7" y="222"/>
                  </a:lnTo>
                  <a:lnTo>
                    <a:pt x="137" y="222"/>
                  </a:lnTo>
                  <a:lnTo>
                    <a:pt x="140" y="224"/>
                  </a:lnTo>
                  <a:lnTo>
                    <a:pt x="143" y="226"/>
                  </a:lnTo>
                  <a:lnTo>
                    <a:pt x="152" y="228"/>
                  </a:lnTo>
                  <a:lnTo>
                    <a:pt x="152" y="228"/>
                  </a:lnTo>
                  <a:lnTo>
                    <a:pt x="164" y="226"/>
                  </a:lnTo>
                  <a:lnTo>
                    <a:pt x="164" y="287"/>
                  </a:lnTo>
                  <a:lnTo>
                    <a:pt x="164" y="287"/>
                  </a:lnTo>
                  <a:close/>
                  <a:moveTo>
                    <a:pt x="164" y="160"/>
                  </a:moveTo>
                  <a:lnTo>
                    <a:pt x="164" y="160"/>
                  </a:lnTo>
                  <a:lnTo>
                    <a:pt x="163" y="161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205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6" y="210"/>
                  </a:lnTo>
                  <a:lnTo>
                    <a:pt x="159" y="211"/>
                  </a:lnTo>
                  <a:lnTo>
                    <a:pt x="161" y="211"/>
                  </a:lnTo>
                  <a:lnTo>
                    <a:pt x="161" y="211"/>
                  </a:lnTo>
                  <a:lnTo>
                    <a:pt x="164" y="211"/>
                  </a:lnTo>
                  <a:lnTo>
                    <a:pt x="164" y="160"/>
                  </a:lnTo>
                  <a:close/>
                  <a:moveTo>
                    <a:pt x="96" y="0"/>
                  </a:moveTo>
                  <a:lnTo>
                    <a:pt x="133" y="0"/>
                  </a:lnTo>
                  <a:lnTo>
                    <a:pt x="133" y="14"/>
                  </a:lnTo>
                  <a:lnTo>
                    <a:pt x="96" y="14"/>
                  </a:lnTo>
                  <a:lnTo>
                    <a:pt x="96" y="0"/>
                  </a:lnTo>
                  <a:lnTo>
                    <a:pt x="96" y="0"/>
                  </a:lnTo>
                  <a:close/>
                  <a:moveTo>
                    <a:pt x="96" y="50"/>
                  </a:moveTo>
                  <a:lnTo>
                    <a:pt x="133" y="50"/>
                  </a:lnTo>
                  <a:lnTo>
                    <a:pt x="133" y="110"/>
                  </a:lnTo>
                  <a:lnTo>
                    <a:pt x="133" y="110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17" y="110"/>
                  </a:lnTo>
                  <a:lnTo>
                    <a:pt x="110" y="111"/>
                  </a:lnTo>
                  <a:lnTo>
                    <a:pt x="103" y="115"/>
                  </a:lnTo>
                  <a:lnTo>
                    <a:pt x="96" y="121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3" y="287"/>
                  </a:moveTo>
                  <a:lnTo>
                    <a:pt x="96" y="287"/>
                  </a:lnTo>
                  <a:lnTo>
                    <a:pt x="96" y="226"/>
                  </a:lnTo>
                  <a:lnTo>
                    <a:pt x="111" y="226"/>
                  </a:lnTo>
                  <a:lnTo>
                    <a:pt x="133" y="122"/>
                  </a:lnTo>
                  <a:lnTo>
                    <a:pt x="133" y="192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07"/>
                  </a:lnTo>
                  <a:lnTo>
                    <a:pt x="132" y="207"/>
                  </a:lnTo>
                  <a:lnTo>
                    <a:pt x="132" y="213"/>
                  </a:lnTo>
                  <a:lnTo>
                    <a:pt x="133" y="218"/>
                  </a:lnTo>
                  <a:lnTo>
                    <a:pt x="133" y="287"/>
                  </a:lnTo>
                  <a:lnTo>
                    <a:pt x="133" y="287"/>
                  </a:lnTo>
                  <a:close/>
                  <a:moveTo>
                    <a:pt x="96" y="186"/>
                  </a:moveTo>
                  <a:lnTo>
                    <a:pt x="101" y="169"/>
                  </a:lnTo>
                  <a:lnTo>
                    <a:pt x="101" y="169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96" y="186"/>
                  </a:lnTo>
                  <a:close/>
                  <a:moveTo>
                    <a:pt x="96" y="160"/>
                  </a:moveTo>
                  <a:lnTo>
                    <a:pt x="96" y="160"/>
                  </a:lnTo>
                  <a:lnTo>
                    <a:pt x="102" y="163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05" y="125"/>
                  </a:lnTo>
                  <a:lnTo>
                    <a:pt x="96" y="133"/>
                  </a:lnTo>
                  <a:lnTo>
                    <a:pt x="96" y="160"/>
                  </a:lnTo>
                  <a:close/>
                  <a:moveTo>
                    <a:pt x="82" y="0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82" y="14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96" y="50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82" y="137"/>
                  </a:lnTo>
                  <a:lnTo>
                    <a:pt x="82" y="50"/>
                  </a:lnTo>
                  <a:lnTo>
                    <a:pt x="82" y="50"/>
                  </a:lnTo>
                  <a:close/>
                  <a:moveTo>
                    <a:pt x="96" y="287"/>
                  </a:moveTo>
                  <a:lnTo>
                    <a:pt x="82" y="287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90" y="165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88" y="226"/>
                  </a:lnTo>
                  <a:lnTo>
                    <a:pt x="96" y="226"/>
                  </a:lnTo>
                  <a:lnTo>
                    <a:pt x="96" y="287"/>
                  </a:lnTo>
                  <a:lnTo>
                    <a:pt x="96" y="287"/>
                  </a:lnTo>
                  <a:close/>
                  <a:moveTo>
                    <a:pt x="96" y="133"/>
                  </a:moveTo>
                  <a:lnTo>
                    <a:pt x="96" y="133"/>
                  </a:lnTo>
                  <a:lnTo>
                    <a:pt x="90" y="144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96" y="160"/>
                  </a:lnTo>
                  <a:lnTo>
                    <a:pt x="96" y="133"/>
                  </a:lnTo>
                  <a:close/>
                  <a:moveTo>
                    <a:pt x="4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7" y="49"/>
                  </a:lnTo>
                  <a:lnTo>
                    <a:pt x="36" y="50"/>
                  </a:lnTo>
                  <a:lnTo>
                    <a:pt x="82" y="50"/>
                  </a:lnTo>
                  <a:lnTo>
                    <a:pt x="82" y="137"/>
                  </a:lnTo>
                  <a:lnTo>
                    <a:pt x="82" y="137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48" y="156"/>
                  </a:lnTo>
                  <a:lnTo>
                    <a:pt x="42" y="157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4" y="163"/>
                  </a:lnTo>
                  <a:lnTo>
                    <a:pt x="31" y="167"/>
                  </a:lnTo>
                  <a:lnTo>
                    <a:pt x="29" y="169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40" y="183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6" y="174"/>
                  </a:lnTo>
                  <a:lnTo>
                    <a:pt x="46" y="174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48" y="195"/>
                  </a:lnTo>
                  <a:lnTo>
                    <a:pt x="44" y="207"/>
                  </a:lnTo>
                  <a:lnTo>
                    <a:pt x="41" y="218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41" y="233"/>
                  </a:lnTo>
                  <a:lnTo>
                    <a:pt x="42" y="237"/>
                  </a:lnTo>
                  <a:lnTo>
                    <a:pt x="45" y="240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3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4" y="207"/>
                  </a:lnTo>
                  <a:lnTo>
                    <a:pt x="68" y="194"/>
                  </a:lnTo>
                  <a:lnTo>
                    <a:pt x="73" y="179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2" y="287"/>
                  </a:lnTo>
                  <a:lnTo>
                    <a:pt x="40" y="287"/>
                  </a:lnTo>
                  <a:lnTo>
                    <a:pt x="40" y="287"/>
                  </a:lnTo>
                  <a:lnTo>
                    <a:pt x="31" y="286"/>
                  </a:lnTo>
                  <a:lnTo>
                    <a:pt x="25" y="285"/>
                  </a:lnTo>
                  <a:lnTo>
                    <a:pt x="18" y="280"/>
                  </a:lnTo>
                  <a:lnTo>
                    <a:pt x="13" y="275"/>
                  </a:lnTo>
                  <a:lnTo>
                    <a:pt x="7" y="270"/>
                  </a:lnTo>
                  <a:lnTo>
                    <a:pt x="4" y="263"/>
                  </a:lnTo>
                  <a:lnTo>
                    <a:pt x="2" y="256"/>
                  </a:lnTo>
                  <a:lnTo>
                    <a:pt x="0" y="24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71"/>
            <p:cNvSpPr>
              <a:spLocks noEditPoints="1"/>
            </p:cNvSpPr>
            <p:nvPr/>
          </p:nvSpPr>
          <p:spPr bwMode="auto">
            <a:xfrm>
              <a:off x="5800725" y="2332113"/>
              <a:ext cx="561975" cy="565150"/>
            </a:xfrm>
            <a:custGeom>
              <a:avLst/>
              <a:gdLst>
                <a:gd name="T0" fmla="*/ 337 w 354"/>
                <a:gd name="T1" fmla="*/ 299 h 356"/>
                <a:gd name="T2" fmla="*/ 352 w 354"/>
                <a:gd name="T3" fmla="*/ 91 h 356"/>
                <a:gd name="T4" fmla="*/ 339 w 354"/>
                <a:gd name="T5" fmla="*/ 154 h 356"/>
                <a:gd name="T6" fmla="*/ 333 w 354"/>
                <a:gd name="T7" fmla="*/ 150 h 356"/>
                <a:gd name="T8" fmla="*/ 333 w 354"/>
                <a:gd name="T9" fmla="*/ 206 h 356"/>
                <a:gd name="T10" fmla="*/ 289 w 354"/>
                <a:gd name="T11" fmla="*/ 221 h 356"/>
                <a:gd name="T12" fmla="*/ 306 w 354"/>
                <a:gd name="T13" fmla="*/ 244 h 356"/>
                <a:gd name="T14" fmla="*/ 283 w 354"/>
                <a:gd name="T15" fmla="*/ 267 h 356"/>
                <a:gd name="T16" fmla="*/ 306 w 354"/>
                <a:gd name="T17" fmla="*/ 338 h 356"/>
                <a:gd name="T18" fmla="*/ 283 w 354"/>
                <a:gd name="T19" fmla="*/ 59 h 356"/>
                <a:gd name="T20" fmla="*/ 317 w 354"/>
                <a:gd name="T21" fmla="*/ 59 h 356"/>
                <a:gd name="T22" fmla="*/ 271 w 354"/>
                <a:gd name="T23" fmla="*/ 47 h 356"/>
                <a:gd name="T24" fmla="*/ 263 w 354"/>
                <a:gd name="T25" fmla="*/ 12 h 356"/>
                <a:gd name="T26" fmla="*/ 272 w 354"/>
                <a:gd name="T27" fmla="*/ 223 h 356"/>
                <a:gd name="T28" fmla="*/ 283 w 354"/>
                <a:gd name="T29" fmla="*/ 68 h 356"/>
                <a:gd name="T30" fmla="*/ 272 w 354"/>
                <a:gd name="T31" fmla="*/ 264 h 356"/>
                <a:gd name="T32" fmla="*/ 274 w 354"/>
                <a:gd name="T33" fmla="*/ 356 h 356"/>
                <a:gd name="T34" fmla="*/ 263 w 354"/>
                <a:gd name="T35" fmla="*/ 28 h 356"/>
                <a:gd name="T36" fmla="*/ 259 w 354"/>
                <a:gd name="T37" fmla="*/ 50 h 356"/>
                <a:gd name="T38" fmla="*/ 236 w 354"/>
                <a:gd name="T39" fmla="*/ 50 h 356"/>
                <a:gd name="T40" fmla="*/ 230 w 354"/>
                <a:gd name="T41" fmla="*/ 28 h 356"/>
                <a:gd name="T42" fmla="*/ 263 w 354"/>
                <a:gd name="T43" fmla="*/ 68 h 356"/>
                <a:gd name="T44" fmla="*/ 263 w 354"/>
                <a:gd name="T45" fmla="*/ 231 h 356"/>
                <a:gd name="T46" fmla="*/ 228 w 354"/>
                <a:gd name="T47" fmla="*/ 269 h 356"/>
                <a:gd name="T48" fmla="*/ 228 w 354"/>
                <a:gd name="T49" fmla="*/ 216 h 356"/>
                <a:gd name="T50" fmla="*/ 263 w 354"/>
                <a:gd name="T51" fmla="*/ 348 h 356"/>
                <a:gd name="T52" fmla="*/ 228 w 354"/>
                <a:gd name="T53" fmla="*/ 28 h 356"/>
                <a:gd name="T54" fmla="*/ 225 w 354"/>
                <a:gd name="T55" fmla="*/ 49 h 356"/>
                <a:gd name="T56" fmla="*/ 228 w 354"/>
                <a:gd name="T57" fmla="*/ 4 h 356"/>
                <a:gd name="T58" fmla="*/ 179 w 354"/>
                <a:gd name="T59" fmla="*/ 68 h 356"/>
                <a:gd name="T60" fmla="*/ 228 w 354"/>
                <a:gd name="T61" fmla="*/ 216 h 356"/>
                <a:gd name="T62" fmla="*/ 228 w 354"/>
                <a:gd name="T63" fmla="*/ 299 h 356"/>
                <a:gd name="T64" fmla="*/ 133 w 354"/>
                <a:gd name="T65" fmla="*/ 43 h 356"/>
                <a:gd name="T66" fmla="*/ 126 w 354"/>
                <a:gd name="T67" fmla="*/ 4 h 356"/>
                <a:gd name="T68" fmla="*/ 179 w 354"/>
                <a:gd name="T69" fmla="*/ 68 h 356"/>
                <a:gd name="T70" fmla="*/ 179 w 354"/>
                <a:gd name="T71" fmla="*/ 242 h 356"/>
                <a:gd name="T72" fmla="*/ 171 w 354"/>
                <a:gd name="T73" fmla="*/ 162 h 356"/>
                <a:gd name="T74" fmla="*/ 115 w 354"/>
                <a:gd name="T75" fmla="*/ 31 h 356"/>
                <a:gd name="T76" fmla="*/ 123 w 354"/>
                <a:gd name="T77" fmla="*/ 50 h 356"/>
                <a:gd name="T78" fmla="*/ 100 w 354"/>
                <a:gd name="T79" fmla="*/ 43 h 356"/>
                <a:gd name="T80" fmla="*/ 90 w 354"/>
                <a:gd name="T81" fmla="*/ 12 h 356"/>
                <a:gd name="T82" fmla="*/ 126 w 354"/>
                <a:gd name="T83" fmla="*/ 96 h 356"/>
                <a:gd name="T84" fmla="*/ 90 w 354"/>
                <a:gd name="T85" fmla="*/ 256 h 356"/>
                <a:gd name="T86" fmla="*/ 126 w 354"/>
                <a:gd name="T87" fmla="*/ 162 h 356"/>
                <a:gd name="T88" fmla="*/ 90 w 354"/>
                <a:gd name="T89" fmla="*/ 348 h 356"/>
                <a:gd name="T90" fmla="*/ 79 w 354"/>
                <a:gd name="T91" fmla="*/ 39 h 356"/>
                <a:gd name="T92" fmla="*/ 71 w 354"/>
                <a:gd name="T93" fmla="*/ 20 h 356"/>
                <a:gd name="T94" fmla="*/ 90 w 354"/>
                <a:gd name="T95" fmla="*/ 162 h 356"/>
                <a:gd name="T96" fmla="*/ 90 w 354"/>
                <a:gd name="T97" fmla="*/ 68 h 356"/>
                <a:gd name="T98" fmla="*/ 81 w 354"/>
                <a:gd name="T99" fmla="*/ 264 h 356"/>
                <a:gd name="T100" fmla="*/ 84 w 354"/>
                <a:gd name="T101" fmla="*/ 353 h 356"/>
                <a:gd name="T102" fmla="*/ 37 w 354"/>
                <a:gd name="T103" fmla="*/ 59 h 356"/>
                <a:gd name="T104" fmla="*/ 71 w 354"/>
                <a:gd name="T105" fmla="*/ 20 h 356"/>
                <a:gd name="T106" fmla="*/ 54 w 354"/>
                <a:gd name="T107" fmla="*/ 227 h 356"/>
                <a:gd name="T108" fmla="*/ 50 w 354"/>
                <a:gd name="T109" fmla="*/ 257 h 356"/>
                <a:gd name="T110" fmla="*/ 16 w 354"/>
                <a:gd name="T111" fmla="*/ 299 h 356"/>
                <a:gd name="T112" fmla="*/ 71 w 354"/>
                <a:gd name="T113" fmla="*/ 68 h 356"/>
                <a:gd name="T114" fmla="*/ 49 w 354"/>
                <a:gd name="T115" fmla="*/ 345 h 356"/>
                <a:gd name="T116" fmla="*/ 20 w 354"/>
                <a:gd name="T117" fmla="*/ 150 h 356"/>
                <a:gd name="T118" fmla="*/ 16 w 354"/>
                <a:gd name="T119" fmla="*/ 154 h 356"/>
                <a:gd name="T120" fmla="*/ 0 w 354"/>
                <a:gd name="T121" fmla="*/ 95 h 356"/>
                <a:gd name="T122" fmla="*/ 16 w 354"/>
                <a:gd name="T123" fmla="*/ 96 h 356"/>
                <a:gd name="T124" fmla="*/ 16 w 354"/>
                <a:gd name="T125" fmla="*/ 21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4" h="356">
                  <a:moveTo>
                    <a:pt x="337" y="299"/>
                  </a:moveTo>
                  <a:lnTo>
                    <a:pt x="337" y="210"/>
                  </a:lnTo>
                  <a:lnTo>
                    <a:pt x="337" y="210"/>
                  </a:lnTo>
                  <a:lnTo>
                    <a:pt x="340" y="215"/>
                  </a:lnTo>
                  <a:lnTo>
                    <a:pt x="341" y="222"/>
                  </a:lnTo>
                  <a:lnTo>
                    <a:pt x="341" y="299"/>
                  </a:lnTo>
                  <a:lnTo>
                    <a:pt x="337" y="299"/>
                  </a:lnTo>
                  <a:lnTo>
                    <a:pt x="337" y="299"/>
                  </a:lnTo>
                  <a:close/>
                  <a:moveTo>
                    <a:pt x="337" y="154"/>
                  </a:moveTo>
                  <a:lnTo>
                    <a:pt x="337" y="96"/>
                  </a:lnTo>
                  <a:lnTo>
                    <a:pt x="337" y="96"/>
                  </a:lnTo>
                  <a:lnTo>
                    <a:pt x="339" y="95"/>
                  </a:lnTo>
                  <a:lnTo>
                    <a:pt x="348" y="91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142"/>
                  </a:lnTo>
                  <a:lnTo>
                    <a:pt x="354" y="142"/>
                  </a:lnTo>
                  <a:lnTo>
                    <a:pt x="352" y="147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39" y="154"/>
                  </a:lnTo>
                  <a:lnTo>
                    <a:pt x="339" y="154"/>
                  </a:lnTo>
                  <a:lnTo>
                    <a:pt x="337" y="154"/>
                  </a:lnTo>
                  <a:lnTo>
                    <a:pt x="337" y="154"/>
                  </a:lnTo>
                  <a:close/>
                  <a:moveTo>
                    <a:pt x="337" y="96"/>
                  </a:moveTo>
                  <a:lnTo>
                    <a:pt x="337" y="154"/>
                  </a:lnTo>
                  <a:lnTo>
                    <a:pt x="337" y="154"/>
                  </a:lnTo>
                  <a:lnTo>
                    <a:pt x="335" y="153"/>
                  </a:lnTo>
                  <a:lnTo>
                    <a:pt x="333" y="150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35" y="99"/>
                  </a:lnTo>
                  <a:lnTo>
                    <a:pt x="337" y="96"/>
                  </a:lnTo>
                  <a:lnTo>
                    <a:pt x="337" y="96"/>
                  </a:lnTo>
                  <a:close/>
                  <a:moveTo>
                    <a:pt x="337" y="210"/>
                  </a:moveTo>
                  <a:lnTo>
                    <a:pt x="337" y="210"/>
                  </a:lnTo>
                  <a:lnTo>
                    <a:pt x="333" y="206"/>
                  </a:lnTo>
                  <a:lnTo>
                    <a:pt x="329" y="202"/>
                  </a:lnTo>
                  <a:lnTo>
                    <a:pt x="324" y="199"/>
                  </a:lnTo>
                  <a:lnTo>
                    <a:pt x="317" y="199"/>
                  </a:lnTo>
                  <a:lnTo>
                    <a:pt x="317" y="68"/>
                  </a:lnTo>
                  <a:lnTo>
                    <a:pt x="283" y="68"/>
                  </a:lnTo>
                  <a:lnTo>
                    <a:pt x="283" y="221"/>
                  </a:lnTo>
                  <a:lnTo>
                    <a:pt x="283" y="221"/>
                  </a:lnTo>
                  <a:lnTo>
                    <a:pt x="289" y="221"/>
                  </a:lnTo>
                  <a:lnTo>
                    <a:pt x="293" y="222"/>
                  </a:lnTo>
                  <a:lnTo>
                    <a:pt x="297" y="225"/>
                  </a:lnTo>
                  <a:lnTo>
                    <a:pt x="299" y="227"/>
                  </a:lnTo>
                  <a:lnTo>
                    <a:pt x="302" y="230"/>
                  </a:lnTo>
                  <a:lnTo>
                    <a:pt x="305" y="234"/>
                  </a:lnTo>
                  <a:lnTo>
                    <a:pt x="306" y="239"/>
                  </a:lnTo>
                  <a:lnTo>
                    <a:pt x="306" y="244"/>
                  </a:lnTo>
                  <a:lnTo>
                    <a:pt x="306" y="244"/>
                  </a:lnTo>
                  <a:lnTo>
                    <a:pt x="306" y="248"/>
                  </a:lnTo>
                  <a:lnTo>
                    <a:pt x="305" y="253"/>
                  </a:lnTo>
                  <a:lnTo>
                    <a:pt x="302" y="257"/>
                  </a:lnTo>
                  <a:lnTo>
                    <a:pt x="299" y="260"/>
                  </a:lnTo>
                  <a:lnTo>
                    <a:pt x="297" y="262"/>
                  </a:lnTo>
                  <a:lnTo>
                    <a:pt x="293" y="265"/>
                  </a:lnTo>
                  <a:lnTo>
                    <a:pt x="289" y="267"/>
                  </a:lnTo>
                  <a:lnTo>
                    <a:pt x="283" y="267"/>
                  </a:lnTo>
                  <a:lnTo>
                    <a:pt x="283" y="299"/>
                  </a:lnTo>
                  <a:lnTo>
                    <a:pt x="337" y="299"/>
                  </a:lnTo>
                  <a:lnTo>
                    <a:pt x="337" y="210"/>
                  </a:lnTo>
                  <a:lnTo>
                    <a:pt x="337" y="210"/>
                  </a:lnTo>
                  <a:close/>
                  <a:moveTo>
                    <a:pt x="283" y="356"/>
                  </a:moveTo>
                  <a:lnTo>
                    <a:pt x="283" y="314"/>
                  </a:lnTo>
                  <a:lnTo>
                    <a:pt x="306" y="314"/>
                  </a:lnTo>
                  <a:lnTo>
                    <a:pt x="306" y="338"/>
                  </a:lnTo>
                  <a:lnTo>
                    <a:pt x="306" y="338"/>
                  </a:lnTo>
                  <a:lnTo>
                    <a:pt x="305" y="345"/>
                  </a:lnTo>
                  <a:lnTo>
                    <a:pt x="301" y="350"/>
                  </a:lnTo>
                  <a:lnTo>
                    <a:pt x="295" y="355"/>
                  </a:lnTo>
                  <a:lnTo>
                    <a:pt x="289" y="356"/>
                  </a:lnTo>
                  <a:lnTo>
                    <a:pt x="283" y="356"/>
                  </a:lnTo>
                  <a:lnTo>
                    <a:pt x="283" y="356"/>
                  </a:lnTo>
                  <a:close/>
                  <a:moveTo>
                    <a:pt x="283" y="59"/>
                  </a:moveTo>
                  <a:lnTo>
                    <a:pt x="283" y="20"/>
                  </a:lnTo>
                  <a:lnTo>
                    <a:pt x="283" y="20"/>
                  </a:lnTo>
                  <a:lnTo>
                    <a:pt x="298" y="30"/>
                  </a:lnTo>
                  <a:lnTo>
                    <a:pt x="309" y="38"/>
                  </a:lnTo>
                  <a:lnTo>
                    <a:pt x="313" y="43"/>
                  </a:lnTo>
                  <a:lnTo>
                    <a:pt x="316" y="49"/>
                  </a:lnTo>
                  <a:lnTo>
                    <a:pt x="317" y="54"/>
                  </a:lnTo>
                  <a:lnTo>
                    <a:pt x="317" y="59"/>
                  </a:lnTo>
                  <a:lnTo>
                    <a:pt x="283" y="59"/>
                  </a:lnTo>
                  <a:close/>
                  <a:moveTo>
                    <a:pt x="283" y="20"/>
                  </a:moveTo>
                  <a:lnTo>
                    <a:pt x="283" y="59"/>
                  </a:lnTo>
                  <a:lnTo>
                    <a:pt x="263" y="59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8" y="50"/>
                  </a:lnTo>
                  <a:lnTo>
                    <a:pt x="271" y="47"/>
                  </a:lnTo>
                  <a:lnTo>
                    <a:pt x="274" y="43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4" y="35"/>
                  </a:lnTo>
                  <a:lnTo>
                    <a:pt x="271" y="31"/>
                  </a:lnTo>
                  <a:lnTo>
                    <a:pt x="268" y="28"/>
                  </a:lnTo>
                  <a:lnTo>
                    <a:pt x="263" y="28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83" y="20"/>
                  </a:lnTo>
                  <a:lnTo>
                    <a:pt x="283" y="20"/>
                  </a:lnTo>
                  <a:close/>
                  <a:moveTo>
                    <a:pt x="283" y="68"/>
                  </a:moveTo>
                  <a:lnTo>
                    <a:pt x="283" y="221"/>
                  </a:lnTo>
                  <a:lnTo>
                    <a:pt x="283" y="221"/>
                  </a:lnTo>
                  <a:lnTo>
                    <a:pt x="278" y="221"/>
                  </a:lnTo>
                  <a:lnTo>
                    <a:pt x="272" y="223"/>
                  </a:lnTo>
                  <a:lnTo>
                    <a:pt x="267" y="227"/>
                  </a:lnTo>
                  <a:lnTo>
                    <a:pt x="263" y="231"/>
                  </a:lnTo>
                  <a:lnTo>
                    <a:pt x="263" y="162"/>
                  </a:lnTo>
                  <a:lnTo>
                    <a:pt x="272" y="162"/>
                  </a:lnTo>
                  <a:lnTo>
                    <a:pt x="272" y="96"/>
                  </a:lnTo>
                  <a:lnTo>
                    <a:pt x="263" y="96"/>
                  </a:lnTo>
                  <a:lnTo>
                    <a:pt x="263" y="68"/>
                  </a:lnTo>
                  <a:lnTo>
                    <a:pt x="283" y="68"/>
                  </a:lnTo>
                  <a:lnTo>
                    <a:pt x="283" y="68"/>
                  </a:lnTo>
                  <a:close/>
                  <a:moveTo>
                    <a:pt x="283" y="267"/>
                  </a:moveTo>
                  <a:lnTo>
                    <a:pt x="283" y="299"/>
                  </a:lnTo>
                  <a:lnTo>
                    <a:pt x="263" y="299"/>
                  </a:lnTo>
                  <a:lnTo>
                    <a:pt x="263" y="256"/>
                  </a:lnTo>
                  <a:lnTo>
                    <a:pt x="263" y="256"/>
                  </a:lnTo>
                  <a:lnTo>
                    <a:pt x="267" y="260"/>
                  </a:lnTo>
                  <a:lnTo>
                    <a:pt x="272" y="264"/>
                  </a:lnTo>
                  <a:lnTo>
                    <a:pt x="278" y="267"/>
                  </a:lnTo>
                  <a:lnTo>
                    <a:pt x="283" y="267"/>
                  </a:lnTo>
                  <a:lnTo>
                    <a:pt x="283" y="267"/>
                  </a:lnTo>
                  <a:close/>
                  <a:moveTo>
                    <a:pt x="283" y="314"/>
                  </a:moveTo>
                  <a:lnTo>
                    <a:pt x="283" y="356"/>
                  </a:lnTo>
                  <a:lnTo>
                    <a:pt x="278" y="356"/>
                  </a:lnTo>
                  <a:lnTo>
                    <a:pt x="278" y="356"/>
                  </a:lnTo>
                  <a:lnTo>
                    <a:pt x="274" y="356"/>
                  </a:lnTo>
                  <a:lnTo>
                    <a:pt x="270" y="353"/>
                  </a:lnTo>
                  <a:lnTo>
                    <a:pt x="267" y="352"/>
                  </a:lnTo>
                  <a:lnTo>
                    <a:pt x="263" y="348"/>
                  </a:lnTo>
                  <a:lnTo>
                    <a:pt x="263" y="314"/>
                  </a:lnTo>
                  <a:lnTo>
                    <a:pt x="283" y="314"/>
                  </a:lnTo>
                  <a:close/>
                  <a:moveTo>
                    <a:pt x="263" y="12"/>
                  </a:moveTo>
                  <a:lnTo>
                    <a:pt x="263" y="28"/>
                  </a:lnTo>
                  <a:lnTo>
                    <a:pt x="263" y="28"/>
                  </a:lnTo>
                  <a:lnTo>
                    <a:pt x="259" y="28"/>
                  </a:lnTo>
                  <a:lnTo>
                    <a:pt x="256" y="31"/>
                  </a:lnTo>
                  <a:lnTo>
                    <a:pt x="253" y="35"/>
                  </a:lnTo>
                  <a:lnTo>
                    <a:pt x="252" y="39"/>
                  </a:lnTo>
                  <a:lnTo>
                    <a:pt x="252" y="39"/>
                  </a:lnTo>
                  <a:lnTo>
                    <a:pt x="253" y="43"/>
                  </a:lnTo>
                  <a:lnTo>
                    <a:pt x="256" y="47"/>
                  </a:lnTo>
                  <a:lnTo>
                    <a:pt x="259" y="50"/>
                  </a:lnTo>
                  <a:lnTo>
                    <a:pt x="263" y="50"/>
                  </a:lnTo>
                  <a:lnTo>
                    <a:pt x="263" y="59"/>
                  </a:lnTo>
                  <a:lnTo>
                    <a:pt x="228" y="59"/>
                  </a:lnTo>
                  <a:lnTo>
                    <a:pt x="228" y="50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0" y="50"/>
                  </a:lnTo>
                  <a:lnTo>
                    <a:pt x="236" y="50"/>
                  </a:lnTo>
                  <a:lnTo>
                    <a:pt x="238" y="47"/>
                  </a:lnTo>
                  <a:lnTo>
                    <a:pt x="241" y="43"/>
                  </a:lnTo>
                  <a:lnTo>
                    <a:pt x="243" y="39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4"/>
                  </a:lnTo>
                  <a:lnTo>
                    <a:pt x="228" y="4"/>
                  </a:lnTo>
                  <a:lnTo>
                    <a:pt x="247" y="8"/>
                  </a:lnTo>
                  <a:lnTo>
                    <a:pt x="263" y="12"/>
                  </a:lnTo>
                  <a:lnTo>
                    <a:pt x="263" y="12"/>
                  </a:lnTo>
                  <a:close/>
                  <a:moveTo>
                    <a:pt x="263" y="68"/>
                  </a:moveTo>
                  <a:lnTo>
                    <a:pt x="263" y="96"/>
                  </a:lnTo>
                  <a:lnTo>
                    <a:pt x="228" y="96"/>
                  </a:lnTo>
                  <a:lnTo>
                    <a:pt x="228" y="68"/>
                  </a:lnTo>
                  <a:lnTo>
                    <a:pt x="263" y="68"/>
                  </a:lnTo>
                  <a:lnTo>
                    <a:pt x="263" y="68"/>
                  </a:lnTo>
                  <a:close/>
                  <a:moveTo>
                    <a:pt x="263" y="162"/>
                  </a:moveTo>
                  <a:lnTo>
                    <a:pt x="263" y="231"/>
                  </a:lnTo>
                  <a:lnTo>
                    <a:pt x="263" y="231"/>
                  </a:lnTo>
                  <a:lnTo>
                    <a:pt x="262" y="237"/>
                  </a:lnTo>
                  <a:lnTo>
                    <a:pt x="260" y="244"/>
                  </a:lnTo>
                  <a:lnTo>
                    <a:pt x="260" y="244"/>
                  </a:lnTo>
                  <a:lnTo>
                    <a:pt x="262" y="250"/>
                  </a:lnTo>
                  <a:lnTo>
                    <a:pt x="263" y="256"/>
                  </a:lnTo>
                  <a:lnTo>
                    <a:pt x="263" y="299"/>
                  </a:lnTo>
                  <a:lnTo>
                    <a:pt x="228" y="299"/>
                  </a:lnTo>
                  <a:lnTo>
                    <a:pt x="228" y="269"/>
                  </a:lnTo>
                  <a:lnTo>
                    <a:pt x="229" y="269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42"/>
                  </a:lnTo>
                  <a:lnTo>
                    <a:pt x="229" y="242"/>
                  </a:lnTo>
                  <a:lnTo>
                    <a:pt x="229" y="227"/>
                  </a:lnTo>
                  <a:lnTo>
                    <a:pt x="228" y="227"/>
                  </a:lnTo>
                  <a:lnTo>
                    <a:pt x="228" y="216"/>
                  </a:lnTo>
                  <a:lnTo>
                    <a:pt x="229" y="216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3" y="314"/>
                  </a:moveTo>
                  <a:lnTo>
                    <a:pt x="263" y="348"/>
                  </a:lnTo>
                  <a:lnTo>
                    <a:pt x="263" y="348"/>
                  </a:lnTo>
                  <a:lnTo>
                    <a:pt x="262" y="344"/>
                  </a:lnTo>
                  <a:lnTo>
                    <a:pt x="260" y="338"/>
                  </a:lnTo>
                  <a:lnTo>
                    <a:pt x="260" y="314"/>
                  </a:lnTo>
                  <a:lnTo>
                    <a:pt x="263" y="314"/>
                  </a:lnTo>
                  <a:close/>
                  <a:moveTo>
                    <a:pt x="228" y="4"/>
                  </a:moveTo>
                  <a:lnTo>
                    <a:pt x="228" y="28"/>
                  </a:lnTo>
                  <a:lnTo>
                    <a:pt x="228" y="28"/>
                  </a:lnTo>
                  <a:lnTo>
                    <a:pt x="225" y="30"/>
                  </a:lnTo>
                  <a:lnTo>
                    <a:pt x="222" y="32"/>
                  </a:lnTo>
                  <a:lnTo>
                    <a:pt x="221" y="35"/>
                  </a:lnTo>
                  <a:lnTo>
                    <a:pt x="220" y="39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2" y="46"/>
                  </a:lnTo>
                  <a:lnTo>
                    <a:pt x="225" y="49"/>
                  </a:lnTo>
                  <a:lnTo>
                    <a:pt x="228" y="50"/>
                  </a:lnTo>
                  <a:lnTo>
                    <a:pt x="228" y="59"/>
                  </a:lnTo>
                  <a:lnTo>
                    <a:pt x="179" y="59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8" y="4"/>
                  </a:lnTo>
                  <a:lnTo>
                    <a:pt x="228" y="4"/>
                  </a:lnTo>
                  <a:close/>
                  <a:moveTo>
                    <a:pt x="228" y="68"/>
                  </a:moveTo>
                  <a:lnTo>
                    <a:pt x="228" y="96"/>
                  </a:lnTo>
                  <a:lnTo>
                    <a:pt x="183" y="96"/>
                  </a:lnTo>
                  <a:lnTo>
                    <a:pt x="183" y="162"/>
                  </a:lnTo>
                  <a:lnTo>
                    <a:pt x="228" y="162"/>
                  </a:lnTo>
                  <a:lnTo>
                    <a:pt x="228" y="200"/>
                  </a:lnTo>
                  <a:lnTo>
                    <a:pt x="179" y="200"/>
                  </a:lnTo>
                  <a:lnTo>
                    <a:pt x="179" y="68"/>
                  </a:lnTo>
                  <a:lnTo>
                    <a:pt x="228" y="68"/>
                  </a:lnTo>
                  <a:lnTo>
                    <a:pt x="228" y="68"/>
                  </a:lnTo>
                  <a:close/>
                  <a:moveTo>
                    <a:pt x="228" y="216"/>
                  </a:moveTo>
                  <a:lnTo>
                    <a:pt x="228" y="227"/>
                  </a:lnTo>
                  <a:lnTo>
                    <a:pt x="179" y="227"/>
                  </a:lnTo>
                  <a:lnTo>
                    <a:pt x="179" y="216"/>
                  </a:lnTo>
                  <a:lnTo>
                    <a:pt x="228" y="216"/>
                  </a:lnTo>
                  <a:lnTo>
                    <a:pt x="228" y="216"/>
                  </a:lnTo>
                  <a:close/>
                  <a:moveTo>
                    <a:pt x="228" y="242"/>
                  </a:moveTo>
                  <a:lnTo>
                    <a:pt x="228" y="253"/>
                  </a:lnTo>
                  <a:lnTo>
                    <a:pt x="179" y="253"/>
                  </a:lnTo>
                  <a:lnTo>
                    <a:pt x="179" y="242"/>
                  </a:lnTo>
                  <a:lnTo>
                    <a:pt x="228" y="242"/>
                  </a:lnTo>
                  <a:lnTo>
                    <a:pt x="228" y="242"/>
                  </a:lnTo>
                  <a:close/>
                  <a:moveTo>
                    <a:pt x="228" y="269"/>
                  </a:moveTo>
                  <a:lnTo>
                    <a:pt x="228" y="299"/>
                  </a:lnTo>
                  <a:lnTo>
                    <a:pt x="179" y="299"/>
                  </a:lnTo>
                  <a:lnTo>
                    <a:pt x="179" y="269"/>
                  </a:lnTo>
                  <a:lnTo>
                    <a:pt x="228" y="269"/>
                  </a:lnTo>
                  <a:close/>
                  <a:moveTo>
                    <a:pt x="126" y="50"/>
                  </a:moveTo>
                  <a:lnTo>
                    <a:pt x="126" y="50"/>
                  </a:lnTo>
                  <a:lnTo>
                    <a:pt x="129" y="49"/>
                  </a:lnTo>
                  <a:lnTo>
                    <a:pt x="132" y="46"/>
                  </a:lnTo>
                  <a:lnTo>
                    <a:pt x="133" y="43"/>
                  </a:lnTo>
                  <a:lnTo>
                    <a:pt x="134" y="39"/>
                  </a:lnTo>
                  <a:lnTo>
                    <a:pt x="134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30"/>
                  </a:lnTo>
                  <a:lnTo>
                    <a:pt x="126" y="28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50" y="1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79" y="59"/>
                  </a:lnTo>
                  <a:lnTo>
                    <a:pt x="126" y="59"/>
                  </a:lnTo>
                  <a:lnTo>
                    <a:pt x="126" y="50"/>
                  </a:lnTo>
                  <a:lnTo>
                    <a:pt x="126" y="50"/>
                  </a:lnTo>
                  <a:close/>
                  <a:moveTo>
                    <a:pt x="179" y="68"/>
                  </a:moveTo>
                  <a:lnTo>
                    <a:pt x="179" y="200"/>
                  </a:lnTo>
                  <a:lnTo>
                    <a:pt x="127" y="200"/>
                  </a:lnTo>
                  <a:lnTo>
                    <a:pt x="127" y="216"/>
                  </a:lnTo>
                  <a:lnTo>
                    <a:pt x="179" y="216"/>
                  </a:lnTo>
                  <a:lnTo>
                    <a:pt x="179" y="227"/>
                  </a:lnTo>
                  <a:lnTo>
                    <a:pt x="127" y="227"/>
                  </a:lnTo>
                  <a:lnTo>
                    <a:pt x="127" y="242"/>
                  </a:lnTo>
                  <a:lnTo>
                    <a:pt x="179" y="242"/>
                  </a:lnTo>
                  <a:lnTo>
                    <a:pt x="179" y="253"/>
                  </a:lnTo>
                  <a:lnTo>
                    <a:pt x="127" y="253"/>
                  </a:lnTo>
                  <a:lnTo>
                    <a:pt x="127" y="269"/>
                  </a:lnTo>
                  <a:lnTo>
                    <a:pt x="179" y="269"/>
                  </a:lnTo>
                  <a:lnTo>
                    <a:pt x="179" y="299"/>
                  </a:lnTo>
                  <a:lnTo>
                    <a:pt x="126" y="299"/>
                  </a:lnTo>
                  <a:lnTo>
                    <a:pt x="126" y="162"/>
                  </a:lnTo>
                  <a:lnTo>
                    <a:pt x="171" y="162"/>
                  </a:lnTo>
                  <a:lnTo>
                    <a:pt x="171" y="96"/>
                  </a:lnTo>
                  <a:lnTo>
                    <a:pt x="126" y="96"/>
                  </a:lnTo>
                  <a:lnTo>
                    <a:pt x="126" y="68"/>
                  </a:lnTo>
                  <a:lnTo>
                    <a:pt x="179" y="68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18" y="28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3" y="43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100" y="43"/>
                  </a:lnTo>
                  <a:lnTo>
                    <a:pt x="102" y="39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7" y="8"/>
                  </a:lnTo>
                  <a:lnTo>
                    <a:pt x="126" y="4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3" y="28"/>
                  </a:lnTo>
                  <a:lnTo>
                    <a:pt x="123" y="28"/>
                  </a:lnTo>
                  <a:close/>
                  <a:moveTo>
                    <a:pt x="126" y="68"/>
                  </a:moveTo>
                  <a:lnTo>
                    <a:pt x="126" y="96"/>
                  </a:lnTo>
                  <a:lnTo>
                    <a:pt x="90" y="96"/>
                  </a:lnTo>
                  <a:lnTo>
                    <a:pt x="90" y="68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26" y="162"/>
                  </a:moveTo>
                  <a:lnTo>
                    <a:pt x="126" y="299"/>
                  </a:lnTo>
                  <a:lnTo>
                    <a:pt x="90" y="299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2" y="250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2" y="237"/>
                  </a:lnTo>
                  <a:lnTo>
                    <a:pt x="90" y="231"/>
                  </a:lnTo>
                  <a:lnTo>
                    <a:pt x="90" y="162"/>
                  </a:lnTo>
                  <a:lnTo>
                    <a:pt x="126" y="162"/>
                  </a:lnTo>
                  <a:lnTo>
                    <a:pt x="126" y="162"/>
                  </a:lnTo>
                  <a:close/>
                  <a:moveTo>
                    <a:pt x="90" y="348"/>
                  </a:moveTo>
                  <a:lnTo>
                    <a:pt x="90" y="314"/>
                  </a:lnTo>
                  <a:lnTo>
                    <a:pt x="94" y="314"/>
                  </a:lnTo>
                  <a:lnTo>
                    <a:pt x="94" y="338"/>
                  </a:lnTo>
                  <a:lnTo>
                    <a:pt x="94" y="338"/>
                  </a:lnTo>
                  <a:lnTo>
                    <a:pt x="92" y="344"/>
                  </a:lnTo>
                  <a:lnTo>
                    <a:pt x="90" y="348"/>
                  </a:lnTo>
                  <a:lnTo>
                    <a:pt x="90" y="348"/>
                  </a:lnTo>
                  <a:close/>
                  <a:moveTo>
                    <a:pt x="90" y="12"/>
                  </a:moveTo>
                  <a:lnTo>
                    <a:pt x="90" y="28"/>
                  </a:lnTo>
                  <a:lnTo>
                    <a:pt x="90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80" y="35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80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90" y="50"/>
                  </a:lnTo>
                  <a:lnTo>
                    <a:pt x="90" y="59"/>
                  </a:lnTo>
                  <a:lnTo>
                    <a:pt x="71" y="5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90" y="12"/>
                  </a:lnTo>
                  <a:lnTo>
                    <a:pt x="90" y="12"/>
                  </a:lnTo>
                  <a:close/>
                  <a:moveTo>
                    <a:pt x="90" y="68"/>
                  </a:moveTo>
                  <a:lnTo>
                    <a:pt x="90" y="96"/>
                  </a:lnTo>
                  <a:lnTo>
                    <a:pt x="81" y="96"/>
                  </a:lnTo>
                  <a:lnTo>
                    <a:pt x="81" y="162"/>
                  </a:lnTo>
                  <a:lnTo>
                    <a:pt x="90" y="162"/>
                  </a:lnTo>
                  <a:lnTo>
                    <a:pt x="90" y="231"/>
                  </a:lnTo>
                  <a:lnTo>
                    <a:pt x="90" y="231"/>
                  </a:lnTo>
                  <a:lnTo>
                    <a:pt x="87" y="227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21"/>
                  </a:lnTo>
                  <a:lnTo>
                    <a:pt x="71" y="68"/>
                  </a:lnTo>
                  <a:lnTo>
                    <a:pt x="90" y="68"/>
                  </a:lnTo>
                  <a:lnTo>
                    <a:pt x="90" y="68"/>
                  </a:lnTo>
                  <a:close/>
                  <a:moveTo>
                    <a:pt x="90" y="256"/>
                  </a:moveTo>
                  <a:lnTo>
                    <a:pt x="90" y="299"/>
                  </a:lnTo>
                  <a:lnTo>
                    <a:pt x="71" y="299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6" y="267"/>
                  </a:lnTo>
                  <a:lnTo>
                    <a:pt x="81" y="264"/>
                  </a:lnTo>
                  <a:lnTo>
                    <a:pt x="87" y="260"/>
                  </a:lnTo>
                  <a:lnTo>
                    <a:pt x="90" y="256"/>
                  </a:lnTo>
                  <a:lnTo>
                    <a:pt x="90" y="256"/>
                  </a:lnTo>
                  <a:close/>
                  <a:moveTo>
                    <a:pt x="90" y="314"/>
                  </a:moveTo>
                  <a:lnTo>
                    <a:pt x="90" y="348"/>
                  </a:lnTo>
                  <a:lnTo>
                    <a:pt x="90" y="348"/>
                  </a:lnTo>
                  <a:lnTo>
                    <a:pt x="87" y="352"/>
                  </a:lnTo>
                  <a:lnTo>
                    <a:pt x="84" y="353"/>
                  </a:lnTo>
                  <a:lnTo>
                    <a:pt x="80" y="356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71" y="314"/>
                  </a:lnTo>
                  <a:lnTo>
                    <a:pt x="90" y="314"/>
                  </a:lnTo>
                  <a:close/>
                  <a:moveTo>
                    <a:pt x="71" y="20"/>
                  </a:moveTo>
                  <a:lnTo>
                    <a:pt x="71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56" y="30"/>
                  </a:ln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71" y="68"/>
                  </a:moveTo>
                  <a:lnTo>
                    <a:pt x="71" y="221"/>
                  </a:lnTo>
                  <a:lnTo>
                    <a:pt x="71" y="221"/>
                  </a:lnTo>
                  <a:lnTo>
                    <a:pt x="71" y="221"/>
                  </a:lnTo>
                  <a:lnTo>
                    <a:pt x="65" y="221"/>
                  </a:lnTo>
                  <a:lnTo>
                    <a:pt x="61" y="222"/>
                  </a:lnTo>
                  <a:lnTo>
                    <a:pt x="57" y="225"/>
                  </a:lnTo>
                  <a:lnTo>
                    <a:pt x="54" y="227"/>
                  </a:lnTo>
                  <a:lnTo>
                    <a:pt x="50" y="230"/>
                  </a:lnTo>
                  <a:lnTo>
                    <a:pt x="49" y="234"/>
                  </a:lnTo>
                  <a:lnTo>
                    <a:pt x="48" y="239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8"/>
                  </a:lnTo>
                  <a:lnTo>
                    <a:pt x="49" y="253"/>
                  </a:lnTo>
                  <a:lnTo>
                    <a:pt x="50" y="257"/>
                  </a:lnTo>
                  <a:lnTo>
                    <a:pt x="54" y="260"/>
                  </a:lnTo>
                  <a:lnTo>
                    <a:pt x="57" y="262"/>
                  </a:lnTo>
                  <a:lnTo>
                    <a:pt x="61" y="265"/>
                  </a:lnTo>
                  <a:lnTo>
                    <a:pt x="65" y="267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99"/>
                  </a:lnTo>
                  <a:lnTo>
                    <a:pt x="16" y="299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20" y="206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7" y="199"/>
                  </a:lnTo>
                  <a:lnTo>
                    <a:pt x="37" y="68"/>
                  </a:lnTo>
                  <a:lnTo>
                    <a:pt x="71" y="68"/>
                  </a:lnTo>
                  <a:lnTo>
                    <a:pt x="71" y="68"/>
                  </a:lnTo>
                  <a:close/>
                  <a:moveTo>
                    <a:pt x="71" y="314"/>
                  </a:moveTo>
                  <a:lnTo>
                    <a:pt x="71" y="356"/>
                  </a:lnTo>
                  <a:lnTo>
                    <a:pt x="65" y="356"/>
                  </a:lnTo>
                  <a:lnTo>
                    <a:pt x="65" y="356"/>
                  </a:lnTo>
                  <a:lnTo>
                    <a:pt x="58" y="355"/>
                  </a:lnTo>
                  <a:lnTo>
                    <a:pt x="53" y="350"/>
                  </a:lnTo>
                  <a:lnTo>
                    <a:pt x="49" y="345"/>
                  </a:lnTo>
                  <a:lnTo>
                    <a:pt x="48" y="338"/>
                  </a:lnTo>
                  <a:lnTo>
                    <a:pt x="48" y="314"/>
                  </a:lnTo>
                  <a:lnTo>
                    <a:pt x="71" y="314"/>
                  </a:lnTo>
                  <a:lnTo>
                    <a:pt x="71" y="314"/>
                  </a:lnTo>
                  <a:close/>
                  <a:moveTo>
                    <a:pt x="16" y="154"/>
                  </a:moveTo>
                  <a:lnTo>
                    <a:pt x="16" y="154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6" y="154"/>
                  </a:lnTo>
                  <a:close/>
                  <a:moveTo>
                    <a:pt x="16" y="96"/>
                  </a:moveTo>
                  <a:lnTo>
                    <a:pt x="16" y="154"/>
                  </a:lnTo>
                  <a:lnTo>
                    <a:pt x="16" y="154"/>
                  </a:lnTo>
                  <a:lnTo>
                    <a:pt x="15" y="154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4" y="149"/>
                  </a:lnTo>
                  <a:lnTo>
                    <a:pt x="2" y="147"/>
                  </a:lnTo>
                  <a:lnTo>
                    <a:pt x="0" y="14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6" y="96"/>
                  </a:lnTo>
                  <a:lnTo>
                    <a:pt x="16" y="96"/>
                  </a:lnTo>
                  <a:close/>
                  <a:moveTo>
                    <a:pt x="16" y="210"/>
                  </a:moveTo>
                  <a:lnTo>
                    <a:pt x="16" y="299"/>
                  </a:lnTo>
                  <a:lnTo>
                    <a:pt x="12" y="299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4" y="215"/>
                  </a:lnTo>
                  <a:lnTo>
                    <a:pt x="16" y="210"/>
                  </a:lnTo>
                  <a:lnTo>
                    <a:pt x="16" y="2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72"/>
            <p:cNvSpPr>
              <a:spLocks noEditPoints="1"/>
            </p:cNvSpPr>
            <p:nvPr/>
          </p:nvSpPr>
          <p:spPr bwMode="auto">
            <a:xfrm>
              <a:off x="6216650" y="3057600"/>
              <a:ext cx="633413" cy="482600"/>
            </a:xfrm>
            <a:custGeom>
              <a:avLst/>
              <a:gdLst>
                <a:gd name="T0" fmla="*/ 396 w 399"/>
                <a:gd name="T1" fmla="*/ 285 h 304"/>
                <a:gd name="T2" fmla="*/ 390 w 399"/>
                <a:gd name="T3" fmla="*/ 10 h 304"/>
                <a:gd name="T4" fmla="*/ 349 w 399"/>
                <a:gd name="T5" fmla="*/ 22 h 304"/>
                <a:gd name="T6" fmla="*/ 376 w 399"/>
                <a:gd name="T7" fmla="*/ 48 h 304"/>
                <a:gd name="T8" fmla="*/ 360 w 399"/>
                <a:gd name="T9" fmla="*/ 281 h 304"/>
                <a:gd name="T10" fmla="*/ 304 w 399"/>
                <a:gd name="T11" fmla="*/ 256 h 304"/>
                <a:gd name="T12" fmla="*/ 345 w 399"/>
                <a:gd name="T13" fmla="*/ 42 h 304"/>
                <a:gd name="T14" fmla="*/ 357 w 399"/>
                <a:gd name="T15" fmla="*/ 251 h 304"/>
                <a:gd name="T16" fmla="*/ 254 w 399"/>
                <a:gd name="T17" fmla="*/ 22 h 304"/>
                <a:gd name="T18" fmla="*/ 254 w 399"/>
                <a:gd name="T19" fmla="*/ 304 h 304"/>
                <a:gd name="T20" fmla="*/ 254 w 399"/>
                <a:gd name="T21" fmla="*/ 264 h 304"/>
                <a:gd name="T22" fmla="*/ 277 w 399"/>
                <a:gd name="T23" fmla="*/ 167 h 304"/>
                <a:gd name="T24" fmla="*/ 274 w 399"/>
                <a:gd name="T25" fmla="*/ 133 h 304"/>
                <a:gd name="T26" fmla="*/ 273 w 399"/>
                <a:gd name="T27" fmla="*/ 109 h 304"/>
                <a:gd name="T28" fmla="*/ 254 w 399"/>
                <a:gd name="T29" fmla="*/ 41 h 304"/>
                <a:gd name="T30" fmla="*/ 260 w 399"/>
                <a:gd name="T31" fmla="*/ 171 h 304"/>
                <a:gd name="T32" fmla="*/ 254 w 399"/>
                <a:gd name="T33" fmla="*/ 137 h 304"/>
                <a:gd name="T34" fmla="*/ 257 w 399"/>
                <a:gd name="T35" fmla="*/ 103 h 304"/>
                <a:gd name="T36" fmla="*/ 200 w 399"/>
                <a:gd name="T37" fmla="*/ 0 h 304"/>
                <a:gd name="T38" fmla="*/ 200 w 399"/>
                <a:gd name="T39" fmla="*/ 282 h 304"/>
                <a:gd name="T40" fmla="*/ 241 w 399"/>
                <a:gd name="T41" fmla="*/ 93 h 304"/>
                <a:gd name="T42" fmla="*/ 226 w 399"/>
                <a:gd name="T43" fmla="*/ 121 h 304"/>
                <a:gd name="T44" fmla="*/ 230 w 399"/>
                <a:gd name="T45" fmla="*/ 144 h 304"/>
                <a:gd name="T46" fmla="*/ 232 w 399"/>
                <a:gd name="T47" fmla="*/ 178 h 304"/>
                <a:gd name="T48" fmla="*/ 200 w 399"/>
                <a:gd name="T49" fmla="*/ 186 h 304"/>
                <a:gd name="T50" fmla="*/ 254 w 399"/>
                <a:gd name="T51" fmla="*/ 41 h 304"/>
                <a:gd name="T52" fmla="*/ 242 w 399"/>
                <a:gd name="T53" fmla="*/ 103 h 304"/>
                <a:gd name="T54" fmla="*/ 251 w 399"/>
                <a:gd name="T55" fmla="*/ 128 h 304"/>
                <a:gd name="T56" fmla="*/ 251 w 399"/>
                <a:gd name="T57" fmla="*/ 136 h 304"/>
                <a:gd name="T58" fmla="*/ 246 w 399"/>
                <a:gd name="T59" fmla="*/ 170 h 304"/>
                <a:gd name="T60" fmla="*/ 135 w 399"/>
                <a:gd name="T61" fmla="*/ 22 h 304"/>
                <a:gd name="T62" fmla="*/ 135 w 399"/>
                <a:gd name="T63" fmla="*/ 304 h 304"/>
                <a:gd name="T64" fmla="*/ 173 w 399"/>
                <a:gd name="T65" fmla="*/ 178 h 304"/>
                <a:gd name="T66" fmla="*/ 139 w 399"/>
                <a:gd name="T67" fmla="*/ 213 h 304"/>
                <a:gd name="T68" fmla="*/ 162 w 399"/>
                <a:gd name="T69" fmla="*/ 183 h 304"/>
                <a:gd name="T70" fmla="*/ 148 w 399"/>
                <a:gd name="T71" fmla="*/ 153 h 304"/>
                <a:gd name="T72" fmla="*/ 136 w 399"/>
                <a:gd name="T73" fmla="*/ 126 h 304"/>
                <a:gd name="T74" fmla="*/ 143 w 399"/>
                <a:gd name="T75" fmla="*/ 136 h 304"/>
                <a:gd name="T76" fmla="*/ 150 w 399"/>
                <a:gd name="T77" fmla="*/ 122 h 304"/>
                <a:gd name="T78" fmla="*/ 200 w 399"/>
                <a:gd name="T79" fmla="*/ 41 h 304"/>
                <a:gd name="T80" fmla="*/ 147 w 399"/>
                <a:gd name="T81" fmla="*/ 193 h 304"/>
                <a:gd name="T82" fmla="*/ 139 w 399"/>
                <a:gd name="T83" fmla="*/ 164 h 304"/>
                <a:gd name="T84" fmla="*/ 25 w 399"/>
                <a:gd name="T85" fmla="*/ 2 h 304"/>
                <a:gd name="T86" fmla="*/ 0 w 399"/>
                <a:gd name="T87" fmla="*/ 273 h 304"/>
                <a:gd name="T88" fmla="*/ 25 w 399"/>
                <a:gd name="T89" fmla="*/ 304 h 304"/>
                <a:gd name="T90" fmla="*/ 40 w 399"/>
                <a:gd name="T91" fmla="*/ 281 h 304"/>
                <a:gd name="T92" fmla="*/ 24 w 399"/>
                <a:gd name="T93" fmla="*/ 48 h 304"/>
                <a:gd name="T94" fmla="*/ 50 w 399"/>
                <a:gd name="T95" fmla="*/ 22 h 304"/>
                <a:gd name="T96" fmla="*/ 124 w 399"/>
                <a:gd name="T97" fmla="*/ 125 h 304"/>
                <a:gd name="T98" fmla="*/ 106 w 399"/>
                <a:gd name="T99" fmla="*/ 175 h 304"/>
                <a:gd name="T100" fmla="*/ 117 w 399"/>
                <a:gd name="T101" fmla="*/ 209 h 304"/>
                <a:gd name="T102" fmla="*/ 54 w 399"/>
                <a:gd name="T103" fmla="*/ 262 h 304"/>
                <a:gd name="T104" fmla="*/ 43 w 399"/>
                <a:gd name="T105" fmla="*/ 53 h 304"/>
                <a:gd name="T106" fmla="*/ 135 w 399"/>
                <a:gd name="T107" fmla="*/ 156 h 304"/>
                <a:gd name="T108" fmla="*/ 131 w 399"/>
                <a:gd name="T109" fmla="*/ 176 h 304"/>
                <a:gd name="T110" fmla="*/ 128 w 399"/>
                <a:gd name="T111" fmla="*/ 199 h 304"/>
                <a:gd name="T112" fmla="*/ 127 w 399"/>
                <a:gd name="T113" fmla="*/ 1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9" h="304">
                  <a:moveTo>
                    <a:pt x="368" y="304"/>
                  </a:moveTo>
                  <a:lnTo>
                    <a:pt x="368" y="304"/>
                  </a:lnTo>
                  <a:lnTo>
                    <a:pt x="373" y="304"/>
                  </a:lnTo>
                  <a:lnTo>
                    <a:pt x="380" y="302"/>
                  </a:lnTo>
                  <a:lnTo>
                    <a:pt x="385" y="298"/>
                  </a:lnTo>
                  <a:lnTo>
                    <a:pt x="390" y="294"/>
                  </a:lnTo>
                  <a:lnTo>
                    <a:pt x="394" y="290"/>
                  </a:lnTo>
                  <a:lnTo>
                    <a:pt x="396" y="285"/>
                  </a:lnTo>
                  <a:lnTo>
                    <a:pt x="399" y="279"/>
                  </a:lnTo>
                  <a:lnTo>
                    <a:pt x="399" y="273"/>
                  </a:lnTo>
                  <a:lnTo>
                    <a:pt x="399" y="33"/>
                  </a:lnTo>
                  <a:lnTo>
                    <a:pt x="399" y="33"/>
                  </a:lnTo>
                  <a:lnTo>
                    <a:pt x="399" y="26"/>
                  </a:lnTo>
                  <a:lnTo>
                    <a:pt x="396" y="21"/>
                  </a:lnTo>
                  <a:lnTo>
                    <a:pt x="394" y="15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80" y="3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04" y="0"/>
                  </a:lnTo>
                  <a:lnTo>
                    <a:pt x="304" y="22"/>
                  </a:lnTo>
                  <a:lnTo>
                    <a:pt x="349" y="22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60" y="25"/>
                  </a:lnTo>
                  <a:lnTo>
                    <a:pt x="364" y="26"/>
                  </a:lnTo>
                  <a:lnTo>
                    <a:pt x="368" y="30"/>
                  </a:lnTo>
                  <a:lnTo>
                    <a:pt x="371" y="34"/>
                  </a:lnTo>
                  <a:lnTo>
                    <a:pt x="373" y="38"/>
                  </a:lnTo>
                  <a:lnTo>
                    <a:pt x="375" y="42"/>
                  </a:lnTo>
                  <a:lnTo>
                    <a:pt x="376" y="48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75" y="262"/>
                  </a:lnTo>
                  <a:lnTo>
                    <a:pt x="373" y="267"/>
                  </a:lnTo>
                  <a:lnTo>
                    <a:pt x="371" y="271"/>
                  </a:lnTo>
                  <a:lnTo>
                    <a:pt x="368" y="275"/>
                  </a:lnTo>
                  <a:lnTo>
                    <a:pt x="364" y="278"/>
                  </a:lnTo>
                  <a:lnTo>
                    <a:pt x="360" y="281"/>
                  </a:lnTo>
                  <a:lnTo>
                    <a:pt x="354" y="282"/>
                  </a:lnTo>
                  <a:lnTo>
                    <a:pt x="349" y="282"/>
                  </a:lnTo>
                  <a:lnTo>
                    <a:pt x="304" y="282"/>
                  </a:lnTo>
                  <a:lnTo>
                    <a:pt x="304" y="304"/>
                  </a:lnTo>
                  <a:lnTo>
                    <a:pt x="368" y="304"/>
                  </a:lnTo>
                  <a:lnTo>
                    <a:pt x="368" y="304"/>
                  </a:lnTo>
                  <a:close/>
                  <a:moveTo>
                    <a:pt x="304" y="264"/>
                  </a:moveTo>
                  <a:lnTo>
                    <a:pt x="304" y="256"/>
                  </a:lnTo>
                  <a:lnTo>
                    <a:pt x="337" y="256"/>
                  </a:lnTo>
                  <a:lnTo>
                    <a:pt x="337" y="243"/>
                  </a:lnTo>
                  <a:lnTo>
                    <a:pt x="304" y="243"/>
                  </a:lnTo>
                  <a:lnTo>
                    <a:pt x="304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41" y="41"/>
                  </a:lnTo>
                  <a:lnTo>
                    <a:pt x="345" y="42"/>
                  </a:lnTo>
                  <a:lnTo>
                    <a:pt x="352" y="46"/>
                  </a:lnTo>
                  <a:lnTo>
                    <a:pt x="357" y="53"/>
                  </a:lnTo>
                  <a:lnTo>
                    <a:pt x="357" y="57"/>
                  </a:lnTo>
                  <a:lnTo>
                    <a:pt x="358" y="61"/>
                  </a:lnTo>
                  <a:lnTo>
                    <a:pt x="358" y="243"/>
                  </a:lnTo>
                  <a:lnTo>
                    <a:pt x="358" y="243"/>
                  </a:lnTo>
                  <a:lnTo>
                    <a:pt x="357" y="247"/>
                  </a:lnTo>
                  <a:lnTo>
                    <a:pt x="357" y="251"/>
                  </a:lnTo>
                  <a:lnTo>
                    <a:pt x="352" y="258"/>
                  </a:lnTo>
                  <a:lnTo>
                    <a:pt x="345" y="262"/>
                  </a:lnTo>
                  <a:lnTo>
                    <a:pt x="341" y="263"/>
                  </a:lnTo>
                  <a:lnTo>
                    <a:pt x="337" y="264"/>
                  </a:lnTo>
                  <a:lnTo>
                    <a:pt x="304" y="264"/>
                  </a:lnTo>
                  <a:close/>
                  <a:moveTo>
                    <a:pt x="304" y="0"/>
                  </a:moveTo>
                  <a:lnTo>
                    <a:pt x="254" y="0"/>
                  </a:lnTo>
                  <a:lnTo>
                    <a:pt x="254" y="22"/>
                  </a:lnTo>
                  <a:lnTo>
                    <a:pt x="304" y="22"/>
                  </a:lnTo>
                  <a:lnTo>
                    <a:pt x="304" y="0"/>
                  </a:lnTo>
                  <a:lnTo>
                    <a:pt x="304" y="0"/>
                  </a:lnTo>
                  <a:close/>
                  <a:moveTo>
                    <a:pt x="254" y="304"/>
                  </a:moveTo>
                  <a:lnTo>
                    <a:pt x="304" y="304"/>
                  </a:lnTo>
                  <a:lnTo>
                    <a:pt x="304" y="282"/>
                  </a:lnTo>
                  <a:lnTo>
                    <a:pt x="254" y="282"/>
                  </a:lnTo>
                  <a:lnTo>
                    <a:pt x="254" y="304"/>
                  </a:lnTo>
                  <a:lnTo>
                    <a:pt x="254" y="304"/>
                  </a:lnTo>
                  <a:close/>
                  <a:moveTo>
                    <a:pt x="304" y="41"/>
                  </a:moveTo>
                  <a:lnTo>
                    <a:pt x="304" y="243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304" y="256"/>
                  </a:lnTo>
                  <a:lnTo>
                    <a:pt x="304" y="264"/>
                  </a:lnTo>
                  <a:lnTo>
                    <a:pt x="254" y="264"/>
                  </a:lnTo>
                  <a:lnTo>
                    <a:pt x="254" y="183"/>
                  </a:lnTo>
                  <a:lnTo>
                    <a:pt x="254" y="183"/>
                  </a:lnTo>
                  <a:lnTo>
                    <a:pt x="257" y="183"/>
                  </a:lnTo>
                  <a:lnTo>
                    <a:pt x="257" y="183"/>
                  </a:lnTo>
                  <a:lnTo>
                    <a:pt x="265" y="179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7" y="167"/>
                  </a:lnTo>
                  <a:lnTo>
                    <a:pt x="281" y="159"/>
                  </a:lnTo>
                  <a:lnTo>
                    <a:pt x="281" y="159"/>
                  </a:lnTo>
                  <a:lnTo>
                    <a:pt x="281" y="151"/>
                  </a:lnTo>
                  <a:lnTo>
                    <a:pt x="281" y="151"/>
                  </a:lnTo>
                  <a:lnTo>
                    <a:pt x="281" y="143"/>
                  </a:lnTo>
                  <a:lnTo>
                    <a:pt x="281" y="143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69" y="130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8" y="122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73" y="109"/>
                  </a:lnTo>
                  <a:lnTo>
                    <a:pt x="273" y="102"/>
                  </a:lnTo>
                  <a:lnTo>
                    <a:pt x="273" y="102"/>
                  </a:lnTo>
                  <a:lnTo>
                    <a:pt x="270" y="97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0"/>
                  </a:lnTo>
                  <a:lnTo>
                    <a:pt x="254" y="90"/>
                  </a:lnTo>
                  <a:lnTo>
                    <a:pt x="254" y="41"/>
                  </a:lnTo>
                  <a:lnTo>
                    <a:pt x="304" y="41"/>
                  </a:lnTo>
                  <a:lnTo>
                    <a:pt x="304" y="41"/>
                  </a:lnTo>
                  <a:close/>
                  <a:moveTo>
                    <a:pt x="254" y="175"/>
                  </a:moveTo>
                  <a:lnTo>
                    <a:pt x="254" y="175"/>
                  </a:lnTo>
                  <a:lnTo>
                    <a:pt x="254" y="175"/>
                  </a:lnTo>
                  <a:lnTo>
                    <a:pt x="254" y="175"/>
                  </a:lnTo>
                  <a:lnTo>
                    <a:pt x="257" y="174"/>
                  </a:lnTo>
                  <a:lnTo>
                    <a:pt x="260" y="171"/>
                  </a:lnTo>
                  <a:lnTo>
                    <a:pt x="264" y="166"/>
                  </a:lnTo>
                  <a:lnTo>
                    <a:pt x="264" y="166"/>
                  </a:lnTo>
                  <a:lnTo>
                    <a:pt x="265" y="159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0" y="143"/>
                  </a:lnTo>
                  <a:lnTo>
                    <a:pt x="257" y="140"/>
                  </a:lnTo>
                  <a:lnTo>
                    <a:pt x="254" y="137"/>
                  </a:lnTo>
                  <a:lnTo>
                    <a:pt x="254" y="175"/>
                  </a:lnTo>
                  <a:lnTo>
                    <a:pt x="254" y="175"/>
                  </a:lnTo>
                  <a:close/>
                  <a:moveTo>
                    <a:pt x="254" y="124"/>
                  </a:moveTo>
                  <a:lnTo>
                    <a:pt x="254" y="124"/>
                  </a:lnTo>
                  <a:lnTo>
                    <a:pt x="257" y="117"/>
                  </a:lnTo>
                  <a:lnTo>
                    <a:pt x="258" y="109"/>
                  </a:lnTo>
                  <a:lnTo>
                    <a:pt x="258" y="109"/>
                  </a:lnTo>
                  <a:lnTo>
                    <a:pt x="257" y="103"/>
                  </a:lnTo>
                  <a:lnTo>
                    <a:pt x="257" y="103"/>
                  </a:lnTo>
                  <a:lnTo>
                    <a:pt x="255" y="99"/>
                  </a:lnTo>
                  <a:lnTo>
                    <a:pt x="254" y="98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4" y="124"/>
                  </a:lnTo>
                  <a:close/>
                  <a:moveTo>
                    <a:pt x="254" y="0"/>
                  </a:moveTo>
                  <a:lnTo>
                    <a:pt x="200" y="0"/>
                  </a:lnTo>
                  <a:lnTo>
                    <a:pt x="200" y="22"/>
                  </a:lnTo>
                  <a:lnTo>
                    <a:pt x="254" y="22"/>
                  </a:lnTo>
                  <a:lnTo>
                    <a:pt x="254" y="0"/>
                  </a:lnTo>
                  <a:lnTo>
                    <a:pt x="254" y="0"/>
                  </a:lnTo>
                  <a:close/>
                  <a:moveTo>
                    <a:pt x="200" y="304"/>
                  </a:moveTo>
                  <a:lnTo>
                    <a:pt x="254" y="304"/>
                  </a:lnTo>
                  <a:lnTo>
                    <a:pt x="254" y="282"/>
                  </a:lnTo>
                  <a:lnTo>
                    <a:pt x="200" y="282"/>
                  </a:lnTo>
                  <a:lnTo>
                    <a:pt x="200" y="304"/>
                  </a:lnTo>
                  <a:lnTo>
                    <a:pt x="200" y="304"/>
                  </a:lnTo>
                  <a:close/>
                  <a:moveTo>
                    <a:pt x="254" y="41"/>
                  </a:moveTo>
                  <a:lnTo>
                    <a:pt x="254" y="90"/>
                  </a:lnTo>
                  <a:lnTo>
                    <a:pt x="254" y="90"/>
                  </a:lnTo>
                  <a:lnTo>
                    <a:pt x="246" y="91"/>
                  </a:lnTo>
                  <a:lnTo>
                    <a:pt x="246" y="91"/>
                  </a:lnTo>
                  <a:lnTo>
                    <a:pt x="241" y="93"/>
                  </a:lnTo>
                  <a:lnTo>
                    <a:pt x="236" y="95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6" y="111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8" y="125"/>
                  </a:lnTo>
                  <a:lnTo>
                    <a:pt x="231" y="129"/>
                  </a:lnTo>
                  <a:lnTo>
                    <a:pt x="235" y="132"/>
                  </a:lnTo>
                  <a:lnTo>
                    <a:pt x="241" y="134"/>
                  </a:lnTo>
                  <a:lnTo>
                    <a:pt x="241" y="134"/>
                  </a:lnTo>
                  <a:lnTo>
                    <a:pt x="232" y="141"/>
                  </a:lnTo>
                  <a:lnTo>
                    <a:pt x="230" y="144"/>
                  </a:lnTo>
                  <a:lnTo>
                    <a:pt x="227" y="148"/>
                  </a:lnTo>
                  <a:lnTo>
                    <a:pt x="227" y="148"/>
                  </a:lnTo>
                  <a:lnTo>
                    <a:pt x="226" y="158"/>
                  </a:lnTo>
                  <a:lnTo>
                    <a:pt x="226" y="166"/>
                  </a:lnTo>
                  <a:lnTo>
                    <a:pt x="226" y="166"/>
                  </a:lnTo>
                  <a:lnTo>
                    <a:pt x="227" y="171"/>
                  </a:lnTo>
                  <a:lnTo>
                    <a:pt x="230" y="174"/>
                  </a:lnTo>
                  <a:lnTo>
                    <a:pt x="232" y="178"/>
                  </a:lnTo>
                  <a:lnTo>
                    <a:pt x="236" y="181"/>
                  </a:lnTo>
                  <a:lnTo>
                    <a:pt x="236" y="181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54" y="183"/>
                  </a:lnTo>
                  <a:lnTo>
                    <a:pt x="254" y="264"/>
                  </a:lnTo>
                  <a:lnTo>
                    <a:pt x="200" y="264"/>
                  </a:lnTo>
                  <a:lnTo>
                    <a:pt x="200" y="186"/>
                  </a:lnTo>
                  <a:lnTo>
                    <a:pt x="201" y="186"/>
                  </a:lnTo>
                  <a:lnTo>
                    <a:pt x="200" y="171"/>
                  </a:lnTo>
                  <a:lnTo>
                    <a:pt x="216" y="167"/>
                  </a:lnTo>
                  <a:lnTo>
                    <a:pt x="215" y="153"/>
                  </a:lnTo>
                  <a:lnTo>
                    <a:pt x="200" y="158"/>
                  </a:lnTo>
                  <a:lnTo>
                    <a:pt x="200" y="145"/>
                  </a:lnTo>
                  <a:lnTo>
                    <a:pt x="200" y="41"/>
                  </a:lnTo>
                  <a:lnTo>
                    <a:pt x="254" y="41"/>
                  </a:lnTo>
                  <a:lnTo>
                    <a:pt x="254" y="41"/>
                  </a:lnTo>
                  <a:close/>
                  <a:moveTo>
                    <a:pt x="254" y="97"/>
                  </a:moveTo>
                  <a:lnTo>
                    <a:pt x="254" y="97"/>
                  </a:lnTo>
                  <a:lnTo>
                    <a:pt x="251" y="97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45" y="99"/>
                  </a:lnTo>
                  <a:lnTo>
                    <a:pt x="242" y="103"/>
                  </a:lnTo>
                  <a:lnTo>
                    <a:pt x="242" y="103"/>
                  </a:lnTo>
                  <a:lnTo>
                    <a:pt x="241" y="109"/>
                  </a:lnTo>
                  <a:lnTo>
                    <a:pt x="241" y="114"/>
                  </a:lnTo>
                  <a:lnTo>
                    <a:pt x="241" y="114"/>
                  </a:lnTo>
                  <a:lnTo>
                    <a:pt x="242" y="118"/>
                  </a:lnTo>
                  <a:lnTo>
                    <a:pt x="245" y="122"/>
                  </a:lnTo>
                  <a:lnTo>
                    <a:pt x="247" y="125"/>
                  </a:lnTo>
                  <a:lnTo>
                    <a:pt x="251" y="128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54" y="97"/>
                  </a:lnTo>
                  <a:lnTo>
                    <a:pt x="254" y="97"/>
                  </a:lnTo>
                  <a:close/>
                  <a:moveTo>
                    <a:pt x="254" y="137"/>
                  </a:moveTo>
                  <a:lnTo>
                    <a:pt x="254" y="137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47" y="141"/>
                  </a:lnTo>
                  <a:lnTo>
                    <a:pt x="245" y="147"/>
                  </a:lnTo>
                  <a:lnTo>
                    <a:pt x="243" y="152"/>
                  </a:lnTo>
                  <a:lnTo>
                    <a:pt x="243" y="159"/>
                  </a:lnTo>
                  <a:lnTo>
                    <a:pt x="243" y="159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70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51" y="174"/>
                  </a:lnTo>
                  <a:lnTo>
                    <a:pt x="254" y="175"/>
                  </a:lnTo>
                  <a:lnTo>
                    <a:pt x="254" y="137"/>
                  </a:lnTo>
                  <a:close/>
                  <a:moveTo>
                    <a:pt x="200" y="0"/>
                  </a:moveTo>
                  <a:lnTo>
                    <a:pt x="135" y="0"/>
                  </a:lnTo>
                  <a:lnTo>
                    <a:pt x="135" y="22"/>
                  </a:lnTo>
                  <a:lnTo>
                    <a:pt x="200" y="22"/>
                  </a:lnTo>
                  <a:lnTo>
                    <a:pt x="200" y="0"/>
                  </a:lnTo>
                  <a:lnTo>
                    <a:pt x="200" y="0"/>
                  </a:lnTo>
                  <a:close/>
                  <a:moveTo>
                    <a:pt x="135" y="304"/>
                  </a:moveTo>
                  <a:lnTo>
                    <a:pt x="200" y="304"/>
                  </a:lnTo>
                  <a:lnTo>
                    <a:pt x="200" y="282"/>
                  </a:lnTo>
                  <a:lnTo>
                    <a:pt x="135" y="282"/>
                  </a:lnTo>
                  <a:lnTo>
                    <a:pt x="135" y="304"/>
                  </a:lnTo>
                  <a:lnTo>
                    <a:pt x="135" y="304"/>
                  </a:lnTo>
                  <a:close/>
                  <a:moveTo>
                    <a:pt x="200" y="41"/>
                  </a:moveTo>
                  <a:lnTo>
                    <a:pt x="200" y="145"/>
                  </a:lnTo>
                  <a:lnTo>
                    <a:pt x="200" y="143"/>
                  </a:lnTo>
                  <a:lnTo>
                    <a:pt x="186" y="145"/>
                  </a:lnTo>
                  <a:lnTo>
                    <a:pt x="186" y="160"/>
                  </a:lnTo>
                  <a:lnTo>
                    <a:pt x="171" y="164"/>
                  </a:lnTo>
                  <a:lnTo>
                    <a:pt x="173" y="178"/>
                  </a:lnTo>
                  <a:lnTo>
                    <a:pt x="188" y="174"/>
                  </a:lnTo>
                  <a:lnTo>
                    <a:pt x="188" y="190"/>
                  </a:lnTo>
                  <a:lnTo>
                    <a:pt x="200" y="186"/>
                  </a:lnTo>
                  <a:lnTo>
                    <a:pt x="200" y="264"/>
                  </a:lnTo>
                  <a:lnTo>
                    <a:pt x="135" y="26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9" y="213"/>
                  </a:lnTo>
                  <a:lnTo>
                    <a:pt x="139" y="213"/>
                  </a:lnTo>
                  <a:lnTo>
                    <a:pt x="144" y="210"/>
                  </a:lnTo>
                  <a:lnTo>
                    <a:pt x="150" y="208"/>
                  </a:lnTo>
                  <a:lnTo>
                    <a:pt x="155" y="202"/>
                  </a:lnTo>
                  <a:lnTo>
                    <a:pt x="158" y="197"/>
                  </a:lnTo>
                  <a:lnTo>
                    <a:pt x="158" y="197"/>
                  </a:lnTo>
                  <a:lnTo>
                    <a:pt x="161" y="190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58" y="163"/>
                  </a:lnTo>
                  <a:lnTo>
                    <a:pt x="154" y="158"/>
                  </a:lnTo>
                  <a:lnTo>
                    <a:pt x="154" y="158"/>
                  </a:lnTo>
                  <a:lnTo>
                    <a:pt x="148" y="153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5" y="156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36" y="126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3" y="132"/>
                  </a:lnTo>
                  <a:lnTo>
                    <a:pt x="143" y="134"/>
                  </a:lnTo>
                  <a:lnTo>
                    <a:pt x="143" y="136"/>
                  </a:lnTo>
                  <a:lnTo>
                    <a:pt x="143" y="136"/>
                  </a:lnTo>
                  <a:lnTo>
                    <a:pt x="147" y="134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1" y="129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0" y="120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41"/>
                  </a:lnTo>
                  <a:lnTo>
                    <a:pt x="200" y="41"/>
                  </a:lnTo>
                  <a:lnTo>
                    <a:pt x="200" y="41"/>
                  </a:lnTo>
                  <a:close/>
                  <a:moveTo>
                    <a:pt x="135" y="204"/>
                  </a:moveTo>
                  <a:lnTo>
                    <a:pt x="135" y="204"/>
                  </a:lnTo>
                  <a:lnTo>
                    <a:pt x="138" y="204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6" y="197"/>
                  </a:lnTo>
                  <a:lnTo>
                    <a:pt x="147" y="193"/>
                  </a:lnTo>
                  <a:lnTo>
                    <a:pt x="147" y="193"/>
                  </a:lnTo>
                  <a:lnTo>
                    <a:pt x="150" y="185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47" y="170"/>
                  </a:lnTo>
                  <a:lnTo>
                    <a:pt x="144" y="167"/>
                  </a:lnTo>
                  <a:lnTo>
                    <a:pt x="142" y="164"/>
                  </a:lnTo>
                  <a:lnTo>
                    <a:pt x="139" y="164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5" y="168"/>
                  </a:lnTo>
                  <a:lnTo>
                    <a:pt x="135" y="204"/>
                  </a:lnTo>
                  <a:close/>
                  <a:moveTo>
                    <a:pt x="135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5"/>
                  </a:lnTo>
                  <a:lnTo>
                    <a:pt x="5" y="290"/>
                  </a:lnTo>
                  <a:lnTo>
                    <a:pt x="9" y="294"/>
                  </a:lnTo>
                  <a:lnTo>
                    <a:pt x="14" y="298"/>
                  </a:lnTo>
                  <a:lnTo>
                    <a:pt x="20" y="302"/>
                  </a:lnTo>
                  <a:lnTo>
                    <a:pt x="25" y="304"/>
                  </a:lnTo>
                  <a:lnTo>
                    <a:pt x="32" y="304"/>
                  </a:lnTo>
                  <a:lnTo>
                    <a:pt x="135" y="304"/>
                  </a:lnTo>
                  <a:lnTo>
                    <a:pt x="135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44" y="282"/>
                  </a:lnTo>
                  <a:lnTo>
                    <a:pt x="40" y="281"/>
                  </a:lnTo>
                  <a:lnTo>
                    <a:pt x="35" y="278"/>
                  </a:lnTo>
                  <a:lnTo>
                    <a:pt x="32" y="275"/>
                  </a:lnTo>
                  <a:lnTo>
                    <a:pt x="28" y="271"/>
                  </a:lnTo>
                  <a:lnTo>
                    <a:pt x="25" y="267"/>
                  </a:lnTo>
                  <a:lnTo>
                    <a:pt x="24" y="262"/>
                  </a:lnTo>
                  <a:lnTo>
                    <a:pt x="24" y="25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5" y="26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135" y="22"/>
                  </a:ln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35" y="41"/>
                  </a:moveTo>
                  <a:lnTo>
                    <a:pt x="135" y="120"/>
                  </a:lnTo>
                  <a:lnTo>
                    <a:pt x="135" y="120"/>
                  </a:lnTo>
                  <a:lnTo>
                    <a:pt x="130" y="122"/>
                  </a:lnTo>
                  <a:lnTo>
                    <a:pt x="124" y="125"/>
                  </a:lnTo>
                  <a:lnTo>
                    <a:pt x="120" y="129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2" y="139"/>
                  </a:lnTo>
                  <a:lnTo>
                    <a:pt x="111" y="144"/>
                  </a:lnTo>
                  <a:lnTo>
                    <a:pt x="106" y="159"/>
                  </a:lnTo>
                  <a:lnTo>
                    <a:pt x="106" y="159"/>
                  </a:lnTo>
                  <a:lnTo>
                    <a:pt x="106" y="175"/>
                  </a:lnTo>
                  <a:lnTo>
                    <a:pt x="106" y="175"/>
                  </a:lnTo>
                  <a:lnTo>
                    <a:pt x="108" y="185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13" y="205"/>
                  </a:lnTo>
                  <a:lnTo>
                    <a:pt x="113" y="205"/>
                  </a:lnTo>
                  <a:lnTo>
                    <a:pt x="117" y="209"/>
                  </a:lnTo>
                  <a:lnTo>
                    <a:pt x="121" y="213"/>
                  </a:lnTo>
                  <a:lnTo>
                    <a:pt x="128" y="214"/>
                  </a:lnTo>
                  <a:lnTo>
                    <a:pt x="135" y="214"/>
                  </a:lnTo>
                  <a:lnTo>
                    <a:pt x="135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58" y="263"/>
                  </a:lnTo>
                  <a:lnTo>
                    <a:pt x="54" y="262"/>
                  </a:lnTo>
                  <a:lnTo>
                    <a:pt x="47" y="258"/>
                  </a:lnTo>
                  <a:lnTo>
                    <a:pt x="43" y="251"/>
                  </a:lnTo>
                  <a:lnTo>
                    <a:pt x="41" y="247"/>
                  </a:lnTo>
                  <a:lnTo>
                    <a:pt x="41" y="243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7" y="46"/>
                  </a:lnTo>
                  <a:lnTo>
                    <a:pt x="54" y="42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135" y="41"/>
                  </a:lnTo>
                  <a:lnTo>
                    <a:pt x="135" y="41"/>
                  </a:lnTo>
                  <a:close/>
                  <a:moveTo>
                    <a:pt x="135" y="128"/>
                  </a:moveTo>
                  <a:lnTo>
                    <a:pt x="135" y="156"/>
                  </a:lnTo>
                  <a:lnTo>
                    <a:pt x="135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7" y="166"/>
                  </a:lnTo>
                  <a:lnTo>
                    <a:pt x="127" y="171"/>
                  </a:lnTo>
                  <a:lnTo>
                    <a:pt x="127" y="171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1" y="176"/>
                  </a:lnTo>
                  <a:lnTo>
                    <a:pt x="132" y="171"/>
                  </a:lnTo>
                  <a:lnTo>
                    <a:pt x="135" y="168"/>
                  </a:lnTo>
                  <a:lnTo>
                    <a:pt x="135" y="204"/>
                  </a:lnTo>
                  <a:lnTo>
                    <a:pt x="135" y="204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28" y="199"/>
                  </a:lnTo>
                  <a:lnTo>
                    <a:pt x="127" y="194"/>
                  </a:lnTo>
                  <a:lnTo>
                    <a:pt x="127" y="194"/>
                  </a:lnTo>
                  <a:lnTo>
                    <a:pt x="124" y="181"/>
                  </a:lnTo>
                  <a:lnTo>
                    <a:pt x="124" y="181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3" y="14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31" y="130"/>
                  </a:lnTo>
                  <a:lnTo>
                    <a:pt x="135" y="128"/>
                  </a:lnTo>
                  <a:lnTo>
                    <a:pt x="135" y="1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1" name="组合 210"/>
            <p:cNvGrpSpPr/>
            <p:nvPr/>
          </p:nvGrpSpPr>
          <p:grpSpPr>
            <a:xfrm>
              <a:off x="6435725" y="2314650"/>
              <a:ext cx="209550" cy="200025"/>
              <a:chOff x="3092451" y="2336800"/>
              <a:chExt cx="209550" cy="200025"/>
            </a:xfrm>
            <a:solidFill>
              <a:schemeClr val="accent4"/>
            </a:solidFill>
          </p:grpSpPr>
          <p:sp>
            <p:nvSpPr>
              <p:cNvPr id="148" name="Freeform 173"/>
              <p:cNvSpPr>
                <a:spLocks/>
              </p:cNvSpPr>
              <p:nvPr/>
            </p:nvSpPr>
            <p:spPr bwMode="auto">
              <a:xfrm>
                <a:off x="3092451" y="2378075"/>
                <a:ext cx="209550" cy="158750"/>
              </a:xfrm>
              <a:custGeom>
                <a:avLst/>
                <a:gdLst>
                  <a:gd name="T0" fmla="*/ 39 w 132"/>
                  <a:gd name="T1" fmla="*/ 0 h 100"/>
                  <a:gd name="T2" fmla="*/ 39 w 132"/>
                  <a:gd name="T3" fmla="*/ 0 h 100"/>
                  <a:gd name="T4" fmla="*/ 47 w 132"/>
                  <a:gd name="T5" fmla="*/ 0 h 100"/>
                  <a:gd name="T6" fmla="*/ 54 w 132"/>
                  <a:gd name="T7" fmla="*/ 2 h 100"/>
                  <a:gd name="T8" fmla="*/ 61 w 132"/>
                  <a:gd name="T9" fmla="*/ 5 h 100"/>
                  <a:gd name="T10" fmla="*/ 66 w 132"/>
                  <a:gd name="T11" fmla="*/ 9 h 100"/>
                  <a:gd name="T12" fmla="*/ 66 w 132"/>
                  <a:gd name="T13" fmla="*/ 9 h 100"/>
                  <a:gd name="T14" fmla="*/ 71 w 132"/>
                  <a:gd name="T15" fmla="*/ 5 h 100"/>
                  <a:gd name="T16" fmla="*/ 78 w 132"/>
                  <a:gd name="T17" fmla="*/ 2 h 100"/>
                  <a:gd name="T18" fmla="*/ 85 w 132"/>
                  <a:gd name="T19" fmla="*/ 0 h 100"/>
                  <a:gd name="T20" fmla="*/ 93 w 132"/>
                  <a:gd name="T21" fmla="*/ 0 h 100"/>
                  <a:gd name="T22" fmla="*/ 93 w 132"/>
                  <a:gd name="T23" fmla="*/ 0 h 100"/>
                  <a:gd name="T24" fmla="*/ 101 w 132"/>
                  <a:gd name="T25" fmla="*/ 0 h 100"/>
                  <a:gd name="T26" fmla="*/ 108 w 132"/>
                  <a:gd name="T27" fmla="*/ 2 h 100"/>
                  <a:gd name="T28" fmla="*/ 115 w 132"/>
                  <a:gd name="T29" fmla="*/ 6 h 100"/>
                  <a:gd name="T30" fmla="*/ 120 w 132"/>
                  <a:gd name="T31" fmla="*/ 11 h 100"/>
                  <a:gd name="T32" fmla="*/ 126 w 132"/>
                  <a:gd name="T33" fmla="*/ 16 h 100"/>
                  <a:gd name="T34" fmla="*/ 130 w 132"/>
                  <a:gd name="T35" fmla="*/ 23 h 100"/>
                  <a:gd name="T36" fmla="*/ 131 w 132"/>
                  <a:gd name="T37" fmla="*/ 31 h 100"/>
                  <a:gd name="T38" fmla="*/ 132 w 132"/>
                  <a:gd name="T39" fmla="*/ 38 h 100"/>
                  <a:gd name="T40" fmla="*/ 132 w 132"/>
                  <a:gd name="T41" fmla="*/ 38 h 100"/>
                  <a:gd name="T42" fmla="*/ 131 w 132"/>
                  <a:gd name="T43" fmla="*/ 47 h 100"/>
                  <a:gd name="T44" fmla="*/ 128 w 132"/>
                  <a:gd name="T45" fmla="*/ 58 h 100"/>
                  <a:gd name="T46" fmla="*/ 123 w 132"/>
                  <a:gd name="T47" fmla="*/ 69 h 100"/>
                  <a:gd name="T48" fmla="*/ 116 w 132"/>
                  <a:gd name="T49" fmla="*/ 78 h 100"/>
                  <a:gd name="T50" fmla="*/ 107 w 132"/>
                  <a:gd name="T51" fmla="*/ 86 h 100"/>
                  <a:gd name="T52" fmla="*/ 94 w 132"/>
                  <a:gd name="T53" fmla="*/ 93 h 100"/>
                  <a:gd name="T54" fmla="*/ 88 w 132"/>
                  <a:gd name="T55" fmla="*/ 96 h 100"/>
                  <a:gd name="T56" fmla="*/ 81 w 132"/>
                  <a:gd name="T57" fmla="*/ 99 h 100"/>
                  <a:gd name="T58" fmla="*/ 73 w 132"/>
                  <a:gd name="T59" fmla="*/ 99 h 100"/>
                  <a:gd name="T60" fmla="*/ 63 w 132"/>
                  <a:gd name="T61" fmla="*/ 100 h 100"/>
                  <a:gd name="T62" fmla="*/ 63 w 132"/>
                  <a:gd name="T63" fmla="*/ 100 h 100"/>
                  <a:gd name="T64" fmla="*/ 55 w 132"/>
                  <a:gd name="T65" fmla="*/ 99 h 100"/>
                  <a:gd name="T66" fmla="*/ 47 w 132"/>
                  <a:gd name="T67" fmla="*/ 97 h 100"/>
                  <a:gd name="T68" fmla="*/ 39 w 132"/>
                  <a:gd name="T69" fmla="*/ 96 h 100"/>
                  <a:gd name="T70" fmla="*/ 32 w 132"/>
                  <a:gd name="T71" fmla="*/ 93 h 100"/>
                  <a:gd name="T72" fmla="*/ 27 w 132"/>
                  <a:gd name="T73" fmla="*/ 90 h 100"/>
                  <a:gd name="T74" fmla="*/ 21 w 132"/>
                  <a:gd name="T75" fmla="*/ 86 h 100"/>
                  <a:gd name="T76" fmla="*/ 13 w 132"/>
                  <a:gd name="T77" fmla="*/ 77 h 100"/>
                  <a:gd name="T78" fmla="*/ 6 w 132"/>
                  <a:gd name="T79" fmla="*/ 67 h 100"/>
                  <a:gd name="T80" fmla="*/ 2 w 132"/>
                  <a:gd name="T81" fmla="*/ 57 h 100"/>
                  <a:gd name="T82" fmla="*/ 0 w 132"/>
                  <a:gd name="T83" fmla="*/ 47 h 100"/>
                  <a:gd name="T84" fmla="*/ 0 w 132"/>
                  <a:gd name="T85" fmla="*/ 38 h 100"/>
                  <a:gd name="T86" fmla="*/ 0 w 132"/>
                  <a:gd name="T87" fmla="*/ 38 h 100"/>
                  <a:gd name="T88" fmla="*/ 0 w 132"/>
                  <a:gd name="T89" fmla="*/ 31 h 100"/>
                  <a:gd name="T90" fmla="*/ 2 w 132"/>
                  <a:gd name="T91" fmla="*/ 23 h 100"/>
                  <a:gd name="T92" fmla="*/ 6 w 132"/>
                  <a:gd name="T93" fmla="*/ 16 h 100"/>
                  <a:gd name="T94" fmla="*/ 12 w 132"/>
                  <a:gd name="T95" fmla="*/ 11 h 100"/>
                  <a:gd name="T96" fmla="*/ 17 w 132"/>
                  <a:gd name="T97" fmla="*/ 6 h 100"/>
                  <a:gd name="T98" fmla="*/ 24 w 132"/>
                  <a:gd name="T99" fmla="*/ 2 h 100"/>
                  <a:gd name="T100" fmla="*/ 31 w 132"/>
                  <a:gd name="T101" fmla="*/ 0 h 100"/>
                  <a:gd name="T102" fmla="*/ 39 w 132"/>
                  <a:gd name="T103" fmla="*/ 0 h 100"/>
                  <a:gd name="T104" fmla="*/ 39 w 132"/>
                  <a:gd name="T10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" h="100">
                    <a:moveTo>
                      <a:pt x="39" y="0"/>
                    </a:move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6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0" y="23"/>
                    </a:lnTo>
                    <a:lnTo>
                      <a:pt x="131" y="31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1" y="47"/>
                    </a:lnTo>
                    <a:lnTo>
                      <a:pt x="128" y="58"/>
                    </a:lnTo>
                    <a:lnTo>
                      <a:pt x="123" y="69"/>
                    </a:lnTo>
                    <a:lnTo>
                      <a:pt x="116" y="78"/>
                    </a:lnTo>
                    <a:lnTo>
                      <a:pt x="107" y="86"/>
                    </a:lnTo>
                    <a:lnTo>
                      <a:pt x="94" y="93"/>
                    </a:lnTo>
                    <a:lnTo>
                      <a:pt x="88" y="96"/>
                    </a:lnTo>
                    <a:lnTo>
                      <a:pt x="81" y="99"/>
                    </a:lnTo>
                    <a:lnTo>
                      <a:pt x="73" y="99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7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7" y="90"/>
                    </a:lnTo>
                    <a:lnTo>
                      <a:pt x="21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74"/>
              <p:cNvSpPr>
                <a:spLocks/>
              </p:cNvSpPr>
              <p:nvPr/>
            </p:nvSpPr>
            <p:spPr bwMode="auto">
              <a:xfrm>
                <a:off x="3149601" y="2336800"/>
                <a:ext cx="52388" cy="73025"/>
              </a:xfrm>
              <a:custGeom>
                <a:avLst/>
                <a:gdLst>
                  <a:gd name="T0" fmla="*/ 29 w 33"/>
                  <a:gd name="T1" fmla="*/ 46 h 46"/>
                  <a:gd name="T2" fmla="*/ 29 w 33"/>
                  <a:gd name="T3" fmla="*/ 46 h 46"/>
                  <a:gd name="T4" fmla="*/ 31 w 33"/>
                  <a:gd name="T5" fmla="*/ 39 h 46"/>
                  <a:gd name="T6" fmla="*/ 33 w 33"/>
                  <a:gd name="T7" fmla="*/ 34 h 46"/>
                  <a:gd name="T8" fmla="*/ 33 w 33"/>
                  <a:gd name="T9" fmla="*/ 27 h 46"/>
                  <a:gd name="T10" fmla="*/ 33 w 33"/>
                  <a:gd name="T11" fmla="*/ 22 h 46"/>
                  <a:gd name="T12" fmla="*/ 30 w 33"/>
                  <a:gd name="T13" fmla="*/ 15 h 46"/>
                  <a:gd name="T14" fmla="*/ 27 w 33"/>
                  <a:gd name="T15" fmla="*/ 9 h 46"/>
                  <a:gd name="T16" fmla="*/ 25 w 33"/>
                  <a:gd name="T17" fmla="*/ 4 h 46"/>
                  <a:gd name="T18" fmla="*/ 19 w 33"/>
                  <a:gd name="T19" fmla="*/ 0 h 46"/>
                  <a:gd name="T20" fmla="*/ 0 w 33"/>
                  <a:gd name="T21" fmla="*/ 3 h 46"/>
                  <a:gd name="T22" fmla="*/ 0 w 33"/>
                  <a:gd name="T23" fmla="*/ 3 h 46"/>
                  <a:gd name="T24" fmla="*/ 12 w 33"/>
                  <a:gd name="T25" fmla="*/ 11 h 46"/>
                  <a:gd name="T26" fmla="*/ 18 w 33"/>
                  <a:gd name="T27" fmla="*/ 15 h 46"/>
                  <a:gd name="T28" fmla="*/ 22 w 33"/>
                  <a:gd name="T29" fmla="*/ 19 h 46"/>
                  <a:gd name="T30" fmla="*/ 25 w 33"/>
                  <a:gd name="T31" fmla="*/ 24 h 46"/>
                  <a:gd name="T32" fmla="*/ 27 w 33"/>
                  <a:gd name="T33" fmla="*/ 31 h 46"/>
                  <a:gd name="T34" fmla="*/ 29 w 33"/>
                  <a:gd name="T35" fmla="*/ 38 h 46"/>
                  <a:gd name="T36" fmla="*/ 29 w 33"/>
                  <a:gd name="T37" fmla="*/ 46 h 46"/>
                  <a:gd name="T38" fmla="*/ 29 w 33"/>
                  <a:gd name="T3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46">
                    <a:moveTo>
                      <a:pt x="29" y="46"/>
                    </a:moveTo>
                    <a:lnTo>
                      <a:pt x="29" y="46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27"/>
                    </a:lnTo>
                    <a:lnTo>
                      <a:pt x="33" y="22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2" y="11"/>
                    </a:lnTo>
                    <a:lnTo>
                      <a:pt x="18" y="15"/>
                    </a:lnTo>
                    <a:lnTo>
                      <a:pt x="22" y="19"/>
                    </a:lnTo>
                    <a:lnTo>
                      <a:pt x="25" y="24"/>
                    </a:lnTo>
                    <a:lnTo>
                      <a:pt x="27" y="31"/>
                    </a:lnTo>
                    <a:lnTo>
                      <a:pt x="29" y="38"/>
                    </a:lnTo>
                    <a:lnTo>
                      <a:pt x="29" y="46"/>
                    </a:lnTo>
                    <a:lnTo>
                      <a:pt x="29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2" name="Freeform 175"/>
            <p:cNvSpPr>
              <a:spLocks noEditPoints="1"/>
            </p:cNvSpPr>
            <p:nvPr/>
          </p:nvSpPr>
          <p:spPr bwMode="auto">
            <a:xfrm>
              <a:off x="6657975" y="3637038"/>
              <a:ext cx="217488" cy="303213"/>
            </a:xfrm>
            <a:custGeom>
              <a:avLst/>
              <a:gdLst>
                <a:gd name="T0" fmla="*/ 125 w 137"/>
                <a:gd name="T1" fmla="*/ 55 h 191"/>
                <a:gd name="T2" fmla="*/ 126 w 137"/>
                <a:gd name="T3" fmla="*/ 51 h 191"/>
                <a:gd name="T4" fmla="*/ 133 w 137"/>
                <a:gd name="T5" fmla="*/ 34 h 191"/>
                <a:gd name="T6" fmla="*/ 136 w 137"/>
                <a:gd name="T7" fmla="*/ 29 h 191"/>
                <a:gd name="T8" fmla="*/ 137 w 137"/>
                <a:gd name="T9" fmla="*/ 21 h 191"/>
                <a:gd name="T10" fmla="*/ 136 w 137"/>
                <a:gd name="T11" fmla="*/ 13 h 191"/>
                <a:gd name="T12" fmla="*/ 132 w 137"/>
                <a:gd name="T13" fmla="*/ 6 h 191"/>
                <a:gd name="T14" fmla="*/ 128 w 137"/>
                <a:gd name="T15" fmla="*/ 4 h 191"/>
                <a:gd name="T16" fmla="*/ 116 w 137"/>
                <a:gd name="T17" fmla="*/ 0 h 191"/>
                <a:gd name="T18" fmla="*/ 103 w 137"/>
                <a:gd name="T19" fmla="*/ 4 h 191"/>
                <a:gd name="T20" fmla="*/ 113 w 137"/>
                <a:gd name="T21" fmla="*/ 39 h 191"/>
                <a:gd name="T22" fmla="*/ 103 w 137"/>
                <a:gd name="T23" fmla="*/ 59 h 191"/>
                <a:gd name="T24" fmla="*/ 110 w 137"/>
                <a:gd name="T25" fmla="*/ 48 h 191"/>
                <a:gd name="T26" fmla="*/ 110 w 137"/>
                <a:gd name="T27" fmla="*/ 42 h 191"/>
                <a:gd name="T28" fmla="*/ 120 w 137"/>
                <a:gd name="T29" fmla="*/ 48 h 191"/>
                <a:gd name="T30" fmla="*/ 121 w 137"/>
                <a:gd name="T31" fmla="*/ 52 h 191"/>
                <a:gd name="T32" fmla="*/ 121 w 137"/>
                <a:gd name="T33" fmla="*/ 57 h 191"/>
                <a:gd name="T34" fmla="*/ 103 w 137"/>
                <a:gd name="T35" fmla="*/ 89 h 191"/>
                <a:gd name="T36" fmla="*/ 97 w 137"/>
                <a:gd name="T37" fmla="*/ 93 h 191"/>
                <a:gd name="T38" fmla="*/ 99 w 137"/>
                <a:gd name="T39" fmla="*/ 92 h 191"/>
                <a:gd name="T40" fmla="*/ 103 w 137"/>
                <a:gd name="T41" fmla="*/ 89 h 191"/>
                <a:gd name="T42" fmla="*/ 101 w 137"/>
                <a:gd name="T43" fmla="*/ 85 h 191"/>
                <a:gd name="T44" fmla="*/ 99 w 137"/>
                <a:gd name="T45" fmla="*/ 86 h 191"/>
                <a:gd name="T46" fmla="*/ 95 w 137"/>
                <a:gd name="T47" fmla="*/ 88 h 191"/>
                <a:gd name="T48" fmla="*/ 84 w 137"/>
                <a:gd name="T49" fmla="*/ 81 h 191"/>
                <a:gd name="T50" fmla="*/ 84 w 137"/>
                <a:gd name="T51" fmla="*/ 81 h 191"/>
                <a:gd name="T52" fmla="*/ 90 w 137"/>
                <a:gd name="T53" fmla="*/ 78 h 191"/>
                <a:gd name="T54" fmla="*/ 103 w 137"/>
                <a:gd name="T55" fmla="*/ 34 h 191"/>
                <a:gd name="T56" fmla="*/ 88 w 137"/>
                <a:gd name="T57" fmla="*/ 23 h 191"/>
                <a:gd name="T58" fmla="*/ 80 w 137"/>
                <a:gd name="T59" fmla="*/ 25 h 191"/>
                <a:gd name="T60" fmla="*/ 57 w 137"/>
                <a:gd name="T61" fmla="*/ 59 h 191"/>
                <a:gd name="T62" fmla="*/ 57 w 137"/>
                <a:gd name="T63" fmla="*/ 66 h 191"/>
                <a:gd name="T64" fmla="*/ 22 w 137"/>
                <a:gd name="T65" fmla="*/ 153 h 191"/>
                <a:gd name="T66" fmla="*/ 26 w 137"/>
                <a:gd name="T67" fmla="*/ 154 h 191"/>
                <a:gd name="T68" fmla="*/ 29 w 137"/>
                <a:gd name="T69" fmla="*/ 155 h 191"/>
                <a:gd name="T70" fmla="*/ 29 w 137"/>
                <a:gd name="T71" fmla="*/ 162 h 191"/>
                <a:gd name="T72" fmla="*/ 33 w 137"/>
                <a:gd name="T73" fmla="*/ 161 h 191"/>
                <a:gd name="T74" fmla="*/ 38 w 137"/>
                <a:gd name="T75" fmla="*/ 162 h 191"/>
                <a:gd name="T76" fmla="*/ 40 w 137"/>
                <a:gd name="T77" fmla="*/ 163 h 191"/>
                <a:gd name="T78" fmla="*/ 41 w 137"/>
                <a:gd name="T79" fmla="*/ 169 h 191"/>
                <a:gd name="T80" fmla="*/ 38 w 137"/>
                <a:gd name="T81" fmla="*/ 173 h 191"/>
                <a:gd name="T82" fmla="*/ 22 w 137"/>
                <a:gd name="T83" fmla="*/ 182 h 191"/>
                <a:gd name="T84" fmla="*/ 41 w 137"/>
                <a:gd name="T85" fmla="*/ 176 h 191"/>
                <a:gd name="T86" fmla="*/ 103 w 137"/>
                <a:gd name="T87" fmla="*/ 29 h 191"/>
                <a:gd name="T88" fmla="*/ 97 w 137"/>
                <a:gd name="T89" fmla="*/ 9 h 191"/>
                <a:gd name="T90" fmla="*/ 103 w 137"/>
                <a:gd name="T91" fmla="*/ 4 h 191"/>
                <a:gd name="T92" fmla="*/ 22 w 137"/>
                <a:gd name="T93" fmla="*/ 117 h 191"/>
                <a:gd name="T94" fmla="*/ 2 w 137"/>
                <a:gd name="T95" fmla="*/ 191 h 191"/>
                <a:gd name="T96" fmla="*/ 22 w 137"/>
                <a:gd name="T97" fmla="*/ 180 h 191"/>
                <a:gd name="T98" fmla="*/ 5 w 137"/>
                <a:gd name="T99" fmla="*/ 174 h 191"/>
                <a:gd name="T100" fmla="*/ 5 w 137"/>
                <a:gd name="T101" fmla="*/ 150 h 191"/>
                <a:gd name="T102" fmla="*/ 6 w 137"/>
                <a:gd name="T103" fmla="*/ 149 h 191"/>
                <a:gd name="T104" fmla="*/ 10 w 137"/>
                <a:gd name="T105" fmla="*/ 146 h 191"/>
                <a:gd name="T106" fmla="*/ 15 w 137"/>
                <a:gd name="T107" fmla="*/ 146 h 191"/>
                <a:gd name="T108" fmla="*/ 17 w 137"/>
                <a:gd name="T109" fmla="*/ 149 h 191"/>
                <a:gd name="T110" fmla="*/ 18 w 137"/>
                <a:gd name="T111" fmla="*/ 155 h 191"/>
                <a:gd name="T112" fmla="*/ 19 w 137"/>
                <a:gd name="T113" fmla="*/ 154 h 191"/>
                <a:gd name="T114" fmla="*/ 22 w 137"/>
                <a:gd name="T115" fmla="*/ 11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91">
                  <a:moveTo>
                    <a:pt x="103" y="89"/>
                  </a:moveTo>
                  <a:lnTo>
                    <a:pt x="125" y="55"/>
                  </a:lnTo>
                  <a:lnTo>
                    <a:pt x="125" y="55"/>
                  </a:lnTo>
                  <a:lnTo>
                    <a:pt x="126" y="51"/>
                  </a:lnTo>
                  <a:lnTo>
                    <a:pt x="125" y="47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7" y="25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6" y="13"/>
                  </a:lnTo>
                  <a:lnTo>
                    <a:pt x="135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1"/>
                  </a:lnTo>
                  <a:lnTo>
                    <a:pt x="103" y="4"/>
                  </a:lnTo>
                  <a:lnTo>
                    <a:pt x="103" y="29"/>
                  </a:lnTo>
                  <a:lnTo>
                    <a:pt x="113" y="39"/>
                  </a:lnTo>
                  <a:lnTo>
                    <a:pt x="103" y="34"/>
                  </a:lnTo>
                  <a:lnTo>
                    <a:pt x="103" y="59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03" y="82"/>
                  </a:lnTo>
                  <a:lnTo>
                    <a:pt x="103" y="89"/>
                  </a:lnTo>
                  <a:close/>
                  <a:moveTo>
                    <a:pt x="41" y="176"/>
                  </a:moveTo>
                  <a:lnTo>
                    <a:pt x="97" y="93"/>
                  </a:lnTo>
                  <a:lnTo>
                    <a:pt x="97" y="93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3" y="82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99" y="86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4" y="86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90" y="78"/>
                  </a:lnTo>
                  <a:lnTo>
                    <a:pt x="103" y="59"/>
                  </a:lnTo>
                  <a:lnTo>
                    <a:pt x="103" y="34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80" y="25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7" y="66"/>
                  </a:lnTo>
                  <a:lnTo>
                    <a:pt x="22" y="117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9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40" y="163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0" y="172"/>
                  </a:lnTo>
                  <a:lnTo>
                    <a:pt x="38" y="173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41" y="176"/>
                  </a:lnTo>
                  <a:lnTo>
                    <a:pt x="41" y="176"/>
                  </a:lnTo>
                  <a:close/>
                  <a:moveTo>
                    <a:pt x="103" y="4"/>
                  </a:moveTo>
                  <a:lnTo>
                    <a:pt x="103" y="29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22" y="117"/>
                  </a:moveTo>
                  <a:lnTo>
                    <a:pt x="0" y="150"/>
                  </a:lnTo>
                  <a:lnTo>
                    <a:pt x="2" y="191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7" y="182"/>
                  </a:lnTo>
                  <a:lnTo>
                    <a:pt x="5" y="174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2" y="1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76"/>
            <p:cNvSpPr>
              <a:spLocks noEditPoints="1"/>
            </p:cNvSpPr>
            <p:nvPr/>
          </p:nvSpPr>
          <p:spPr bwMode="auto">
            <a:xfrm>
              <a:off x="4894262" y="2052713"/>
              <a:ext cx="279400" cy="303213"/>
            </a:xfrm>
            <a:custGeom>
              <a:avLst/>
              <a:gdLst>
                <a:gd name="T0" fmla="*/ 138 w 176"/>
                <a:gd name="T1" fmla="*/ 88 h 191"/>
                <a:gd name="T2" fmla="*/ 132 w 176"/>
                <a:gd name="T3" fmla="*/ 138 h 191"/>
                <a:gd name="T4" fmla="*/ 150 w 176"/>
                <a:gd name="T5" fmla="*/ 143 h 191"/>
                <a:gd name="T6" fmla="*/ 147 w 176"/>
                <a:gd name="T7" fmla="*/ 151 h 191"/>
                <a:gd name="T8" fmla="*/ 132 w 176"/>
                <a:gd name="T9" fmla="*/ 36 h 191"/>
                <a:gd name="T10" fmla="*/ 150 w 176"/>
                <a:gd name="T11" fmla="*/ 26 h 191"/>
                <a:gd name="T12" fmla="*/ 135 w 176"/>
                <a:gd name="T13" fmla="*/ 47 h 191"/>
                <a:gd name="T14" fmla="*/ 146 w 176"/>
                <a:gd name="T15" fmla="*/ 88 h 191"/>
                <a:gd name="T16" fmla="*/ 174 w 176"/>
                <a:gd name="T17" fmla="*/ 85 h 191"/>
                <a:gd name="T18" fmla="*/ 150 w 176"/>
                <a:gd name="T19" fmla="*/ 92 h 191"/>
                <a:gd name="T20" fmla="*/ 88 w 176"/>
                <a:gd name="T21" fmla="*/ 39 h 191"/>
                <a:gd name="T22" fmla="*/ 115 w 176"/>
                <a:gd name="T23" fmla="*/ 46 h 191"/>
                <a:gd name="T24" fmla="*/ 132 w 176"/>
                <a:gd name="T25" fmla="*/ 109 h 191"/>
                <a:gd name="T26" fmla="*/ 115 w 176"/>
                <a:gd name="T27" fmla="*/ 128 h 191"/>
                <a:gd name="T28" fmla="*/ 111 w 176"/>
                <a:gd name="T29" fmla="*/ 180 h 191"/>
                <a:gd name="T30" fmla="*/ 90 w 176"/>
                <a:gd name="T31" fmla="*/ 191 h 191"/>
                <a:gd name="T32" fmla="*/ 105 w 176"/>
                <a:gd name="T33" fmla="*/ 126 h 191"/>
                <a:gd name="T34" fmla="*/ 122 w 176"/>
                <a:gd name="T35" fmla="*/ 107 h 191"/>
                <a:gd name="T36" fmla="*/ 124 w 176"/>
                <a:gd name="T37" fmla="*/ 73 h 191"/>
                <a:gd name="T38" fmla="*/ 104 w 176"/>
                <a:gd name="T39" fmla="*/ 51 h 191"/>
                <a:gd name="T40" fmla="*/ 88 w 176"/>
                <a:gd name="T41" fmla="*/ 39 h 191"/>
                <a:gd name="T42" fmla="*/ 127 w 176"/>
                <a:gd name="T43" fmla="*/ 43 h 191"/>
                <a:gd name="T44" fmla="*/ 132 w 176"/>
                <a:gd name="T45" fmla="*/ 36 h 191"/>
                <a:gd name="T46" fmla="*/ 128 w 176"/>
                <a:gd name="T47" fmla="*/ 128 h 191"/>
                <a:gd name="T48" fmla="*/ 132 w 176"/>
                <a:gd name="T49" fmla="*/ 127 h 191"/>
                <a:gd name="T50" fmla="*/ 92 w 176"/>
                <a:gd name="T51" fmla="*/ 1 h 191"/>
                <a:gd name="T52" fmla="*/ 88 w 176"/>
                <a:gd name="T53" fmla="*/ 30 h 191"/>
                <a:gd name="T54" fmla="*/ 80 w 176"/>
                <a:gd name="T55" fmla="*/ 191 h 191"/>
                <a:gd name="T56" fmla="*/ 62 w 176"/>
                <a:gd name="T57" fmla="*/ 176 h 191"/>
                <a:gd name="T58" fmla="*/ 55 w 176"/>
                <a:gd name="T59" fmla="*/ 124 h 191"/>
                <a:gd name="T60" fmla="*/ 44 w 176"/>
                <a:gd name="T61" fmla="*/ 67 h 191"/>
                <a:gd name="T62" fmla="*/ 67 w 176"/>
                <a:gd name="T63" fmla="*/ 43 h 191"/>
                <a:gd name="T64" fmla="*/ 88 w 176"/>
                <a:gd name="T65" fmla="*/ 49 h 191"/>
                <a:gd name="T66" fmla="*/ 61 w 176"/>
                <a:gd name="T67" fmla="*/ 61 h 191"/>
                <a:gd name="T68" fmla="*/ 50 w 176"/>
                <a:gd name="T69" fmla="*/ 88 h 191"/>
                <a:gd name="T70" fmla="*/ 69 w 176"/>
                <a:gd name="T71" fmla="*/ 120 h 191"/>
                <a:gd name="T72" fmla="*/ 88 w 176"/>
                <a:gd name="T73" fmla="*/ 147 h 191"/>
                <a:gd name="T74" fmla="*/ 88 w 176"/>
                <a:gd name="T75" fmla="*/ 30 h 191"/>
                <a:gd name="T76" fmla="*/ 84 w 176"/>
                <a:gd name="T77" fmla="*/ 26 h 191"/>
                <a:gd name="T78" fmla="*/ 88 w 176"/>
                <a:gd name="T79" fmla="*/ 0 h 191"/>
                <a:gd name="T80" fmla="*/ 47 w 176"/>
                <a:gd name="T81" fmla="*/ 135 h 191"/>
                <a:gd name="T82" fmla="*/ 44 w 176"/>
                <a:gd name="T83" fmla="*/ 138 h 191"/>
                <a:gd name="T84" fmla="*/ 47 w 176"/>
                <a:gd name="T85" fmla="*/ 47 h 191"/>
                <a:gd name="T86" fmla="*/ 44 w 176"/>
                <a:gd name="T87" fmla="*/ 108 h 191"/>
                <a:gd name="T88" fmla="*/ 40 w 176"/>
                <a:gd name="T89" fmla="*/ 77 h 191"/>
                <a:gd name="T90" fmla="*/ 44 w 176"/>
                <a:gd name="T91" fmla="*/ 49 h 191"/>
                <a:gd name="T92" fmla="*/ 25 w 176"/>
                <a:gd name="T93" fmla="*/ 31 h 191"/>
                <a:gd name="T94" fmla="*/ 32 w 176"/>
                <a:gd name="T95" fmla="*/ 26 h 191"/>
                <a:gd name="T96" fmla="*/ 32 w 176"/>
                <a:gd name="T97" fmla="*/ 150 h 191"/>
                <a:gd name="T98" fmla="*/ 24 w 176"/>
                <a:gd name="T99" fmla="*/ 147 h 191"/>
                <a:gd name="T100" fmla="*/ 44 w 176"/>
                <a:gd name="T101" fmla="*/ 127 h 191"/>
                <a:gd name="T102" fmla="*/ 25 w 176"/>
                <a:gd name="T103" fmla="*/ 84 h 191"/>
                <a:gd name="T104" fmla="*/ 25 w 176"/>
                <a:gd name="T105" fmla="*/ 92 h 191"/>
                <a:gd name="T106" fmla="*/ 0 w 176"/>
                <a:gd name="T107" fmla="*/ 8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6" h="191">
                  <a:moveTo>
                    <a:pt x="132" y="66"/>
                  </a:moveTo>
                  <a:lnTo>
                    <a:pt x="132" y="66"/>
                  </a:lnTo>
                  <a:lnTo>
                    <a:pt x="136" y="77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99"/>
                  </a:lnTo>
                  <a:lnTo>
                    <a:pt x="132" y="109"/>
                  </a:lnTo>
                  <a:lnTo>
                    <a:pt x="132" y="66"/>
                  </a:lnTo>
                  <a:lnTo>
                    <a:pt x="132" y="66"/>
                  </a:lnTo>
                  <a:close/>
                  <a:moveTo>
                    <a:pt x="132" y="138"/>
                  </a:moveTo>
                  <a:lnTo>
                    <a:pt x="132" y="127"/>
                  </a:lnTo>
                  <a:lnTo>
                    <a:pt x="132" y="127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47" y="151"/>
                  </a:lnTo>
                  <a:lnTo>
                    <a:pt x="145" y="150"/>
                  </a:lnTo>
                  <a:lnTo>
                    <a:pt x="132" y="138"/>
                  </a:lnTo>
                  <a:lnTo>
                    <a:pt x="132" y="138"/>
                  </a:lnTo>
                  <a:close/>
                  <a:moveTo>
                    <a:pt x="132" y="49"/>
                  </a:moveTo>
                  <a:lnTo>
                    <a:pt x="132" y="3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7" y="24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1" y="28"/>
                  </a:lnTo>
                  <a:lnTo>
                    <a:pt x="150" y="31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2" y="49"/>
                  </a:lnTo>
                  <a:lnTo>
                    <a:pt x="132" y="49"/>
                  </a:lnTo>
                  <a:close/>
                  <a:moveTo>
                    <a:pt x="146" y="88"/>
                  </a:moveTo>
                  <a:lnTo>
                    <a:pt x="146" y="88"/>
                  </a:lnTo>
                  <a:lnTo>
                    <a:pt x="146" y="88"/>
                  </a:lnTo>
                  <a:lnTo>
                    <a:pt x="147" y="85"/>
                  </a:lnTo>
                  <a:lnTo>
                    <a:pt x="150" y="84"/>
                  </a:lnTo>
                  <a:lnTo>
                    <a:pt x="172" y="84"/>
                  </a:lnTo>
                  <a:lnTo>
                    <a:pt x="172" y="84"/>
                  </a:lnTo>
                  <a:lnTo>
                    <a:pt x="174" y="85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7" y="91"/>
                  </a:lnTo>
                  <a:lnTo>
                    <a:pt x="146" y="88"/>
                  </a:lnTo>
                  <a:lnTo>
                    <a:pt x="146" y="88"/>
                  </a:lnTo>
                  <a:close/>
                  <a:moveTo>
                    <a:pt x="88" y="39"/>
                  </a:moveTo>
                  <a:lnTo>
                    <a:pt x="88" y="39"/>
                  </a:lnTo>
                  <a:lnTo>
                    <a:pt x="96" y="39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5" y="46"/>
                  </a:lnTo>
                  <a:lnTo>
                    <a:pt x="120" y="50"/>
                  </a:lnTo>
                  <a:lnTo>
                    <a:pt x="124" y="55"/>
                  </a:lnTo>
                  <a:lnTo>
                    <a:pt x="128" y="61"/>
                  </a:lnTo>
                  <a:lnTo>
                    <a:pt x="132" y="66"/>
                  </a:lnTo>
                  <a:lnTo>
                    <a:pt x="132" y="109"/>
                  </a:lnTo>
                  <a:lnTo>
                    <a:pt x="132" y="109"/>
                  </a:lnTo>
                  <a:lnTo>
                    <a:pt x="128" y="115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15" y="128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72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08" y="184"/>
                  </a:lnTo>
                  <a:lnTo>
                    <a:pt x="104" y="187"/>
                  </a:lnTo>
                  <a:lnTo>
                    <a:pt x="100" y="189"/>
                  </a:lnTo>
                  <a:lnTo>
                    <a:pt x="96" y="191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8" y="147"/>
                  </a:lnTo>
                  <a:lnTo>
                    <a:pt x="105" y="147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15" y="115"/>
                  </a:lnTo>
                  <a:lnTo>
                    <a:pt x="122" y="107"/>
                  </a:lnTo>
                  <a:lnTo>
                    <a:pt x="126" y="99"/>
                  </a:lnTo>
                  <a:lnTo>
                    <a:pt x="127" y="88"/>
                  </a:lnTo>
                  <a:lnTo>
                    <a:pt x="127" y="88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20" y="66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09" y="55"/>
                  </a:lnTo>
                  <a:lnTo>
                    <a:pt x="104" y="51"/>
                  </a:lnTo>
                  <a:lnTo>
                    <a:pt x="96" y="50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close/>
                  <a:moveTo>
                    <a:pt x="132" y="36"/>
                  </a:moveTo>
                  <a:lnTo>
                    <a:pt x="128" y="40"/>
                  </a:lnTo>
                  <a:lnTo>
                    <a:pt x="128" y="40"/>
                  </a:lnTo>
                  <a:lnTo>
                    <a:pt x="127" y="43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9"/>
                  </a:lnTo>
                  <a:lnTo>
                    <a:pt x="132" y="49"/>
                  </a:lnTo>
                  <a:lnTo>
                    <a:pt x="132" y="36"/>
                  </a:lnTo>
                  <a:lnTo>
                    <a:pt x="132" y="36"/>
                  </a:lnTo>
                  <a:close/>
                  <a:moveTo>
                    <a:pt x="132" y="127"/>
                  </a:moveTo>
                  <a:lnTo>
                    <a:pt x="132" y="127"/>
                  </a:lnTo>
                  <a:lnTo>
                    <a:pt x="130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7" y="131"/>
                  </a:lnTo>
                  <a:lnTo>
                    <a:pt x="128" y="135"/>
                  </a:lnTo>
                  <a:lnTo>
                    <a:pt x="132" y="138"/>
                  </a:lnTo>
                  <a:lnTo>
                    <a:pt x="132" y="127"/>
                  </a:lnTo>
                  <a:lnTo>
                    <a:pt x="132" y="127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lnTo>
                    <a:pt x="88" y="30"/>
                  </a:lnTo>
                  <a:close/>
                  <a:moveTo>
                    <a:pt x="88" y="191"/>
                  </a:moveTo>
                  <a:lnTo>
                    <a:pt x="85" y="191"/>
                  </a:lnTo>
                  <a:lnTo>
                    <a:pt x="85" y="191"/>
                  </a:lnTo>
                  <a:lnTo>
                    <a:pt x="80" y="191"/>
                  </a:lnTo>
                  <a:lnTo>
                    <a:pt x="76" y="189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5" y="180"/>
                  </a:lnTo>
                  <a:lnTo>
                    <a:pt x="62" y="176"/>
                  </a:lnTo>
                  <a:lnTo>
                    <a:pt x="61" y="172"/>
                  </a:lnTo>
                  <a:lnTo>
                    <a:pt x="61" y="16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5" y="124"/>
                  </a:lnTo>
                  <a:lnTo>
                    <a:pt x="51" y="119"/>
                  </a:lnTo>
                  <a:lnTo>
                    <a:pt x="47" y="114"/>
                  </a:lnTo>
                  <a:lnTo>
                    <a:pt x="44" y="108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7" y="61"/>
                  </a:lnTo>
                  <a:lnTo>
                    <a:pt x="51" y="55"/>
                  </a:lnTo>
                  <a:lnTo>
                    <a:pt x="57" y="51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74" y="40"/>
                  </a:lnTo>
                  <a:lnTo>
                    <a:pt x="81" y="3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1" y="50"/>
                  </a:lnTo>
                  <a:lnTo>
                    <a:pt x="73" y="51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7" y="66"/>
                  </a:lnTo>
                  <a:lnTo>
                    <a:pt x="53" y="73"/>
                  </a:lnTo>
                  <a:lnTo>
                    <a:pt x="50" y="80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1" y="97"/>
                  </a:lnTo>
                  <a:lnTo>
                    <a:pt x="55" y="107"/>
                  </a:lnTo>
                  <a:lnTo>
                    <a:pt x="61" y="115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70" y="123"/>
                  </a:lnTo>
                  <a:lnTo>
                    <a:pt x="70" y="126"/>
                  </a:lnTo>
                  <a:lnTo>
                    <a:pt x="70" y="147"/>
                  </a:lnTo>
                  <a:lnTo>
                    <a:pt x="88" y="147"/>
                  </a:lnTo>
                  <a:lnTo>
                    <a:pt x="88" y="191"/>
                  </a:lnTo>
                  <a:lnTo>
                    <a:pt x="88" y="191"/>
                  </a:lnTo>
                  <a:close/>
                  <a:moveTo>
                    <a:pt x="88" y="0"/>
                  </a:move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5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44" y="138"/>
                  </a:moveTo>
                  <a:lnTo>
                    <a:pt x="47" y="135"/>
                  </a:lnTo>
                  <a:lnTo>
                    <a:pt x="47" y="135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4" y="127"/>
                  </a:lnTo>
                  <a:lnTo>
                    <a:pt x="44" y="138"/>
                  </a:lnTo>
                  <a:lnTo>
                    <a:pt x="44" y="138"/>
                  </a:lnTo>
                  <a:close/>
                  <a:moveTo>
                    <a:pt x="44" y="49"/>
                  </a:moveTo>
                  <a:lnTo>
                    <a:pt x="44" y="49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8" y="43"/>
                  </a:lnTo>
                  <a:lnTo>
                    <a:pt x="47" y="40"/>
                  </a:lnTo>
                  <a:lnTo>
                    <a:pt x="44" y="38"/>
                  </a:lnTo>
                  <a:lnTo>
                    <a:pt x="44" y="49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40" y="99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0" y="77"/>
                  </a:lnTo>
                  <a:lnTo>
                    <a:pt x="44" y="67"/>
                  </a:lnTo>
                  <a:lnTo>
                    <a:pt x="44" y="108"/>
                  </a:lnTo>
                  <a:lnTo>
                    <a:pt x="44" y="108"/>
                  </a:lnTo>
                  <a:close/>
                  <a:moveTo>
                    <a:pt x="44" y="38"/>
                  </a:moveTo>
                  <a:lnTo>
                    <a:pt x="44" y="49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44" y="38"/>
                  </a:lnTo>
                  <a:lnTo>
                    <a:pt x="44" y="38"/>
                  </a:lnTo>
                  <a:close/>
                  <a:moveTo>
                    <a:pt x="44" y="127"/>
                  </a:moveTo>
                  <a:lnTo>
                    <a:pt x="44" y="138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28" y="151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4" y="147"/>
                  </a:lnTo>
                  <a:lnTo>
                    <a:pt x="25" y="143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4" y="127"/>
                  </a:lnTo>
                  <a:lnTo>
                    <a:pt x="44" y="127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9" y="85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9" y="91"/>
                  </a:lnTo>
                  <a:lnTo>
                    <a:pt x="25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77"/>
            <p:cNvSpPr>
              <a:spLocks noEditPoints="1"/>
            </p:cNvSpPr>
            <p:nvPr/>
          </p:nvSpPr>
          <p:spPr bwMode="auto">
            <a:xfrm>
              <a:off x="6146800" y="1639963"/>
              <a:ext cx="419100" cy="606425"/>
            </a:xfrm>
            <a:custGeom>
              <a:avLst/>
              <a:gdLst>
                <a:gd name="T0" fmla="*/ 132 w 264"/>
                <a:gd name="T1" fmla="*/ 7 h 382"/>
                <a:gd name="T2" fmla="*/ 140 w 264"/>
                <a:gd name="T3" fmla="*/ 126 h 382"/>
                <a:gd name="T4" fmla="*/ 156 w 264"/>
                <a:gd name="T5" fmla="*/ 128 h 382"/>
                <a:gd name="T6" fmla="*/ 186 w 264"/>
                <a:gd name="T7" fmla="*/ 142 h 382"/>
                <a:gd name="T8" fmla="*/ 206 w 264"/>
                <a:gd name="T9" fmla="*/ 166 h 382"/>
                <a:gd name="T10" fmla="*/ 218 w 264"/>
                <a:gd name="T11" fmla="*/ 196 h 382"/>
                <a:gd name="T12" fmla="*/ 220 w 264"/>
                <a:gd name="T13" fmla="*/ 212 h 382"/>
                <a:gd name="T14" fmla="*/ 220 w 264"/>
                <a:gd name="T15" fmla="*/ 222 h 382"/>
                <a:gd name="T16" fmla="*/ 215 w 264"/>
                <a:gd name="T17" fmla="*/ 239 h 382"/>
                <a:gd name="T18" fmla="*/ 210 w 264"/>
                <a:gd name="T19" fmla="*/ 254 h 382"/>
                <a:gd name="T20" fmla="*/ 194 w 264"/>
                <a:gd name="T21" fmla="*/ 275 h 382"/>
                <a:gd name="T22" fmla="*/ 174 w 264"/>
                <a:gd name="T23" fmla="*/ 290 h 382"/>
                <a:gd name="T24" fmla="*/ 159 w 264"/>
                <a:gd name="T25" fmla="*/ 296 h 382"/>
                <a:gd name="T26" fmla="*/ 141 w 264"/>
                <a:gd name="T27" fmla="*/ 300 h 382"/>
                <a:gd name="T28" fmla="*/ 132 w 264"/>
                <a:gd name="T29" fmla="*/ 300 h 382"/>
                <a:gd name="T30" fmla="*/ 132 w 264"/>
                <a:gd name="T31" fmla="*/ 327 h 382"/>
                <a:gd name="T32" fmla="*/ 144 w 264"/>
                <a:gd name="T33" fmla="*/ 333 h 382"/>
                <a:gd name="T34" fmla="*/ 149 w 264"/>
                <a:gd name="T35" fmla="*/ 345 h 382"/>
                <a:gd name="T36" fmla="*/ 148 w 264"/>
                <a:gd name="T37" fmla="*/ 353 h 382"/>
                <a:gd name="T38" fmla="*/ 138 w 264"/>
                <a:gd name="T39" fmla="*/ 363 h 382"/>
                <a:gd name="T40" fmla="*/ 132 w 264"/>
                <a:gd name="T41" fmla="*/ 382 h 382"/>
                <a:gd name="T42" fmla="*/ 228 w 264"/>
                <a:gd name="T43" fmla="*/ 361 h 382"/>
                <a:gd name="T44" fmla="*/ 228 w 264"/>
                <a:gd name="T45" fmla="*/ 357 h 382"/>
                <a:gd name="T46" fmla="*/ 221 w 264"/>
                <a:gd name="T47" fmla="*/ 349 h 382"/>
                <a:gd name="T48" fmla="*/ 201 w 264"/>
                <a:gd name="T49" fmla="*/ 340 h 382"/>
                <a:gd name="T50" fmla="*/ 182 w 264"/>
                <a:gd name="T51" fmla="*/ 336 h 382"/>
                <a:gd name="T52" fmla="*/ 214 w 264"/>
                <a:gd name="T53" fmla="*/ 315 h 382"/>
                <a:gd name="T54" fmla="*/ 241 w 264"/>
                <a:gd name="T55" fmla="*/ 287 h 382"/>
                <a:gd name="T56" fmla="*/ 257 w 264"/>
                <a:gd name="T57" fmla="*/ 253 h 382"/>
                <a:gd name="T58" fmla="*/ 264 w 264"/>
                <a:gd name="T59" fmla="*/ 212 h 382"/>
                <a:gd name="T60" fmla="*/ 263 w 264"/>
                <a:gd name="T61" fmla="*/ 200 h 382"/>
                <a:gd name="T62" fmla="*/ 259 w 264"/>
                <a:gd name="T63" fmla="*/ 177 h 382"/>
                <a:gd name="T64" fmla="*/ 251 w 264"/>
                <a:gd name="T65" fmla="*/ 156 h 382"/>
                <a:gd name="T66" fmla="*/ 240 w 264"/>
                <a:gd name="T67" fmla="*/ 137 h 382"/>
                <a:gd name="T68" fmla="*/ 225 w 264"/>
                <a:gd name="T69" fmla="*/ 119 h 382"/>
                <a:gd name="T70" fmla="*/ 207 w 264"/>
                <a:gd name="T71" fmla="*/ 104 h 382"/>
                <a:gd name="T72" fmla="*/ 187 w 264"/>
                <a:gd name="T73" fmla="*/ 93 h 382"/>
                <a:gd name="T74" fmla="*/ 165 w 264"/>
                <a:gd name="T75" fmla="*/ 85 h 382"/>
                <a:gd name="T76" fmla="*/ 174 w 264"/>
                <a:gd name="T77" fmla="*/ 20 h 382"/>
                <a:gd name="T78" fmla="*/ 111 w 264"/>
                <a:gd name="T79" fmla="*/ 0 h 382"/>
                <a:gd name="T80" fmla="*/ 118 w 264"/>
                <a:gd name="T81" fmla="*/ 195 h 382"/>
                <a:gd name="T82" fmla="*/ 132 w 264"/>
                <a:gd name="T83" fmla="*/ 7 h 382"/>
                <a:gd name="T84" fmla="*/ 132 w 264"/>
                <a:gd name="T85" fmla="*/ 300 h 382"/>
                <a:gd name="T86" fmla="*/ 118 w 264"/>
                <a:gd name="T87" fmla="*/ 299 h 382"/>
                <a:gd name="T88" fmla="*/ 92 w 264"/>
                <a:gd name="T89" fmla="*/ 291 h 382"/>
                <a:gd name="T90" fmla="*/ 119 w 264"/>
                <a:gd name="T91" fmla="*/ 284 h 382"/>
                <a:gd name="T92" fmla="*/ 58 w 264"/>
                <a:gd name="T93" fmla="*/ 260 h 382"/>
                <a:gd name="T94" fmla="*/ 0 w 264"/>
                <a:gd name="T95" fmla="*/ 260 h 382"/>
                <a:gd name="T96" fmla="*/ 22 w 264"/>
                <a:gd name="T97" fmla="*/ 284 h 382"/>
                <a:gd name="T98" fmla="*/ 34 w 264"/>
                <a:gd name="T99" fmla="*/ 300 h 382"/>
                <a:gd name="T100" fmla="*/ 65 w 264"/>
                <a:gd name="T101" fmla="*/ 326 h 382"/>
                <a:gd name="T102" fmla="*/ 83 w 264"/>
                <a:gd name="T103" fmla="*/ 336 h 382"/>
                <a:gd name="T104" fmla="*/ 49 w 264"/>
                <a:gd name="T105" fmla="*/ 345 h 382"/>
                <a:gd name="T106" fmla="*/ 39 w 264"/>
                <a:gd name="T107" fmla="*/ 353 h 382"/>
                <a:gd name="T108" fmla="*/ 35 w 264"/>
                <a:gd name="T109" fmla="*/ 361 h 382"/>
                <a:gd name="T110" fmla="*/ 132 w 264"/>
                <a:gd name="T111" fmla="*/ 382 h 382"/>
                <a:gd name="T112" fmla="*/ 132 w 264"/>
                <a:gd name="T113" fmla="*/ 364 h 382"/>
                <a:gd name="T114" fmla="*/ 119 w 264"/>
                <a:gd name="T115" fmla="*/ 359 h 382"/>
                <a:gd name="T116" fmla="*/ 114 w 264"/>
                <a:gd name="T117" fmla="*/ 345 h 382"/>
                <a:gd name="T118" fmla="*/ 115 w 264"/>
                <a:gd name="T119" fmla="*/ 338 h 382"/>
                <a:gd name="T120" fmla="*/ 125 w 264"/>
                <a:gd name="T121" fmla="*/ 329 h 382"/>
                <a:gd name="T122" fmla="*/ 132 w 264"/>
                <a:gd name="T123" fmla="*/ 3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382">
                  <a:moveTo>
                    <a:pt x="174" y="20"/>
                  </a:moveTo>
                  <a:lnTo>
                    <a:pt x="132" y="7"/>
                  </a:lnTo>
                  <a:lnTo>
                    <a:pt x="132" y="151"/>
                  </a:lnTo>
                  <a:lnTo>
                    <a:pt x="140" y="126"/>
                  </a:lnTo>
                  <a:lnTo>
                    <a:pt x="140" y="126"/>
                  </a:lnTo>
                  <a:lnTo>
                    <a:pt x="156" y="128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197" y="153"/>
                  </a:lnTo>
                  <a:lnTo>
                    <a:pt x="206" y="166"/>
                  </a:lnTo>
                  <a:lnTo>
                    <a:pt x="214" y="180"/>
                  </a:lnTo>
                  <a:lnTo>
                    <a:pt x="218" y="196"/>
                  </a:lnTo>
                  <a:lnTo>
                    <a:pt x="220" y="204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18" y="230"/>
                  </a:lnTo>
                  <a:lnTo>
                    <a:pt x="215" y="239"/>
                  </a:lnTo>
                  <a:lnTo>
                    <a:pt x="213" y="246"/>
                  </a:lnTo>
                  <a:lnTo>
                    <a:pt x="210" y="254"/>
                  </a:lnTo>
                  <a:lnTo>
                    <a:pt x="205" y="262"/>
                  </a:lnTo>
                  <a:lnTo>
                    <a:pt x="194" y="275"/>
                  </a:lnTo>
                  <a:lnTo>
                    <a:pt x="182" y="286"/>
                  </a:lnTo>
                  <a:lnTo>
                    <a:pt x="174" y="290"/>
                  </a:lnTo>
                  <a:lnTo>
                    <a:pt x="167" y="294"/>
                  </a:lnTo>
                  <a:lnTo>
                    <a:pt x="159" y="296"/>
                  </a:lnTo>
                  <a:lnTo>
                    <a:pt x="150" y="299"/>
                  </a:lnTo>
                  <a:lnTo>
                    <a:pt x="141" y="300"/>
                  </a:lnTo>
                  <a:lnTo>
                    <a:pt x="132" y="300"/>
                  </a:lnTo>
                  <a:lnTo>
                    <a:pt x="132" y="300"/>
                  </a:lnTo>
                  <a:lnTo>
                    <a:pt x="132" y="327"/>
                  </a:lnTo>
                  <a:lnTo>
                    <a:pt x="132" y="327"/>
                  </a:lnTo>
                  <a:lnTo>
                    <a:pt x="138" y="329"/>
                  </a:lnTo>
                  <a:lnTo>
                    <a:pt x="144" y="333"/>
                  </a:lnTo>
                  <a:lnTo>
                    <a:pt x="148" y="338"/>
                  </a:lnTo>
                  <a:lnTo>
                    <a:pt x="149" y="345"/>
                  </a:lnTo>
                  <a:lnTo>
                    <a:pt x="149" y="345"/>
                  </a:lnTo>
                  <a:lnTo>
                    <a:pt x="148" y="353"/>
                  </a:lnTo>
                  <a:lnTo>
                    <a:pt x="144" y="359"/>
                  </a:lnTo>
                  <a:lnTo>
                    <a:pt x="138" y="363"/>
                  </a:lnTo>
                  <a:lnTo>
                    <a:pt x="132" y="364"/>
                  </a:lnTo>
                  <a:lnTo>
                    <a:pt x="132" y="382"/>
                  </a:lnTo>
                  <a:lnTo>
                    <a:pt x="228" y="382"/>
                  </a:lnTo>
                  <a:lnTo>
                    <a:pt x="228" y="361"/>
                  </a:lnTo>
                  <a:lnTo>
                    <a:pt x="228" y="361"/>
                  </a:lnTo>
                  <a:lnTo>
                    <a:pt x="228" y="357"/>
                  </a:lnTo>
                  <a:lnTo>
                    <a:pt x="225" y="353"/>
                  </a:lnTo>
                  <a:lnTo>
                    <a:pt x="221" y="349"/>
                  </a:lnTo>
                  <a:lnTo>
                    <a:pt x="215" y="345"/>
                  </a:lnTo>
                  <a:lnTo>
                    <a:pt x="201" y="340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99" y="326"/>
                  </a:lnTo>
                  <a:lnTo>
                    <a:pt x="214" y="315"/>
                  </a:lnTo>
                  <a:lnTo>
                    <a:pt x="229" y="302"/>
                  </a:lnTo>
                  <a:lnTo>
                    <a:pt x="241" y="287"/>
                  </a:lnTo>
                  <a:lnTo>
                    <a:pt x="251" y="271"/>
                  </a:lnTo>
                  <a:lnTo>
                    <a:pt x="257" y="253"/>
                  </a:lnTo>
                  <a:lnTo>
                    <a:pt x="263" y="233"/>
                  </a:lnTo>
                  <a:lnTo>
                    <a:pt x="264" y="212"/>
                  </a:lnTo>
                  <a:lnTo>
                    <a:pt x="264" y="212"/>
                  </a:lnTo>
                  <a:lnTo>
                    <a:pt x="263" y="200"/>
                  </a:lnTo>
                  <a:lnTo>
                    <a:pt x="262" y="189"/>
                  </a:lnTo>
                  <a:lnTo>
                    <a:pt x="259" y="177"/>
                  </a:lnTo>
                  <a:lnTo>
                    <a:pt x="256" y="166"/>
                  </a:lnTo>
                  <a:lnTo>
                    <a:pt x="251" y="156"/>
                  </a:lnTo>
                  <a:lnTo>
                    <a:pt x="245" y="146"/>
                  </a:lnTo>
                  <a:lnTo>
                    <a:pt x="240" y="137"/>
                  </a:lnTo>
                  <a:lnTo>
                    <a:pt x="232" y="127"/>
                  </a:lnTo>
                  <a:lnTo>
                    <a:pt x="225" y="119"/>
                  </a:lnTo>
                  <a:lnTo>
                    <a:pt x="215" y="111"/>
                  </a:lnTo>
                  <a:lnTo>
                    <a:pt x="207" y="104"/>
                  </a:lnTo>
                  <a:lnTo>
                    <a:pt x="198" y="99"/>
                  </a:lnTo>
                  <a:lnTo>
                    <a:pt x="187" y="93"/>
                  </a:lnTo>
                  <a:lnTo>
                    <a:pt x="176" y="88"/>
                  </a:lnTo>
                  <a:lnTo>
                    <a:pt x="165" y="85"/>
                  </a:lnTo>
                  <a:lnTo>
                    <a:pt x="153" y="82"/>
                  </a:lnTo>
                  <a:lnTo>
                    <a:pt x="174" y="20"/>
                  </a:lnTo>
                  <a:close/>
                  <a:moveTo>
                    <a:pt x="132" y="7"/>
                  </a:moveTo>
                  <a:lnTo>
                    <a:pt x="111" y="0"/>
                  </a:lnTo>
                  <a:lnTo>
                    <a:pt x="56" y="174"/>
                  </a:lnTo>
                  <a:lnTo>
                    <a:pt x="118" y="195"/>
                  </a:lnTo>
                  <a:lnTo>
                    <a:pt x="132" y="151"/>
                  </a:lnTo>
                  <a:lnTo>
                    <a:pt x="132" y="7"/>
                  </a:lnTo>
                  <a:lnTo>
                    <a:pt x="132" y="7"/>
                  </a:lnTo>
                  <a:close/>
                  <a:moveTo>
                    <a:pt x="132" y="300"/>
                  </a:moveTo>
                  <a:lnTo>
                    <a:pt x="132" y="300"/>
                  </a:lnTo>
                  <a:lnTo>
                    <a:pt x="118" y="299"/>
                  </a:lnTo>
                  <a:lnTo>
                    <a:pt x="104" y="296"/>
                  </a:lnTo>
                  <a:lnTo>
                    <a:pt x="92" y="291"/>
                  </a:lnTo>
                  <a:lnTo>
                    <a:pt x="80" y="284"/>
                  </a:lnTo>
                  <a:lnTo>
                    <a:pt x="119" y="284"/>
                  </a:lnTo>
                  <a:lnTo>
                    <a:pt x="119" y="260"/>
                  </a:lnTo>
                  <a:lnTo>
                    <a:pt x="58" y="260"/>
                  </a:lnTo>
                  <a:lnTo>
                    <a:pt x="10" y="260"/>
                  </a:lnTo>
                  <a:lnTo>
                    <a:pt x="0" y="260"/>
                  </a:lnTo>
                  <a:lnTo>
                    <a:pt x="0" y="284"/>
                  </a:lnTo>
                  <a:lnTo>
                    <a:pt x="22" y="284"/>
                  </a:lnTo>
                  <a:lnTo>
                    <a:pt x="22" y="284"/>
                  </a:lnTo>
                  <a:lnTo>
                    <a:pt x="34" y="300"/>
                  </a:lnTo>
                  <a:lnTo>
                    <a:pt x="48" y="314"/>
                  </a:lnTo>
                  <a:lnTo>
                    <a:pt x="65" y="326"/>
                  </a:lnTo>
                  <a:lnTo>
                    <a:pt x="83" y="336"/>
                  </a:lnTo>
                  <a:lnTo>
                    <a:pt x="83" y="336"/>
                  </a:lnTo>
                  <a:lnTo>
                    <a:pt x="64" y="340"/>
                  </a:lnTo>
                  <a:lnTo>
                    <a:pt x="49" y="345"/>
                  </a:lnTo>
                  <a:lnTo>
                    <a:pt x="44" y="349"/>
                  </a:lnTo>
                  <a:lnTo>
                    <a:pt x="39" y="353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35" y="382"/>
                  </a:lnTo>
                  <a:lnTo>
                    <a:pt x="132" y="382"/>
                  </a:lnTo>
                  <a:lnTo>
                    <a:pt x="132" y="364"/>
                  </a:lnTo>
                  <a:lnTo>
                    <a:pt x="132" y="364"/>
                  </a:lnTo>
                  <a:lnTo>
                    <a:pt x="125" y="363"/>
                  </a:lnTo>
                  <a:lnTo>
                    <a:pt x="119" y="359"/>
                  </a:lnTo>
                  <a:lnTo>
                    <a:pt x="115" y="353"/>
                  </a:lnTo>
                  <a:lnTo>
                    <a:pt x="114" y="345"/>
                  </a:lnTo>
                  <a:lnTo>
                    <a:pt x="114" y="345"/>
                  </a:lnTo>
                  <a:lnTo>
                    <a:pt x="115" y="338"/>
                  </a:lnTo>
                  <a:lnTo>
                    <a:pt x="119" y="333"/>
                  </a:lnTo>
                  <a:lnTo>
                    <a:pt x="125" y="329"/>
                  </a:lnTo>
                  <a:lnTo>
                    <a:pt x="132" y="327"/>
                  </a:lnTo>
                  <a:lnTo>
                    <a:pt x="132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5" name="组合 197"/>
            <p:cNvGrpSpPr/>
            <p:nvPr/>
          </p:nvGrpSpPr>
          <p:grpSpPr>
            <a:xfrm>
              <a:off x="6486525" y="1555825"/>
              <a:ext cx="363538" cy="220663"/>
              <a:chOff x="3143251" y="1577975"/>
              <a:chExt cx="363538" cy="220663"/>
            </a:xfrm>
            <a:solidFill>
              <a:schemeClr val="accent4"/>
            </a:solidFill>
          </p:grpSpPr>
          <p:sp>
            <p:nvSpPr>
              <p:cNvPr id="144" name="Freeform 178"/>
              <p:cNvSpPr>
                <a:spLocks noEditPoints="1"/>
              </p:cNvSpPr>
              <p:nvPr/>
            </p:nvSpPr>
            <p:spPr bwMode="auto">
              <a:xfrm>
                <a:off x="3143251" y="1577975"/>
                <a:ext cx="215900" cy="212725"/>
              </a:xfrm>
              <a:custGeom>
                <a:avLst/>
                <a:gdLst>
                  <a:gd name="T0" fmla="*/ 68 w 136"/>
                  <a:gd name="T1" fmla="*/ 0 h 134"/>
                  <a:gd name="T2" fmla="*/ 94 w 136"/>
                  <a:gd name="T3" fmla="*/ 4 h 134"/>
                  <a:gd name="T4" fmla="*/ 106 w 136"/>
                  <a:gd name="T5" fmla="*/ 11 h 134"/>
                  <a:gd name="T6" fmla="*/ 125 w 136"/>
                  <a:gd name="T7" fmla="*/ 28 h 134"/>
                  <a:gd name="T8" fmla="*/ 134 w 136"/>
                  <a:gd name="T9" fmla="*/ 53 h 134"/>
                  <a:gd name="T10" fmla="*/ 134 w 136"/>
                  <a:gd name="T11" fmla="*/ 79 h 134"/>
                  <a:gd name="T12" fmla="*/ 131 w 136"/>
                  <a:gd name="T13" fmla="*/ 92 h 134"/>
                  <a:gd name="T14" fmla="*/ 121 w 136"/>
                  <a:gd name="T15" fmla="*/ 110 h 134"/>
                  <a:gd name="T16" fmla="*/ 106 w 136"/>
                  <a:gd name="T17" fmla="*/ 123 h 134"/>
                  <a:gd name="T18" fmla="*/ 88 w 136"/>
                  <a:gd name="T19" fmla="*/ 131 h 134"/>
                  <a:gd name="T20" fmla="*/ 68 w 136"/>
                  <a:gd name="T21" fmla="*/ 134 h 134"/>
                  <a:gd name="T22" fmla="*/ 68 w 136"/>
                  <a:gd name="T23" fmla="*/ 122 h 134"/>
                  <a:gd name="T24" fmla="*/ 84 w 136"/>
                  <a:gd name="T25" fmla="*/ 119 h 134"/>
                  <a:gd name="T26" fmla="*/ 99 w 136"/>
                  <a:gd name="T27" fmla="*/ 112 h 134"/>
                  <a:gd name="T28" fmla="*/ 111 w 136"/>
                  <a:gd name="T29" fmla="*/ 102 h 134"/>
                  <a:gd name="T30" fmla="*/ 119 w 136"/>
                  <a:gd name="T31" fmla="*/ 87 h 134"/>
                  <a:gd name="T32" fmla="*/ 119 w 136"/>
                  <a:gd name="T33" fmla="*/ 87 h 134"/>
                  <a:gd name="T34" fmla="*/ 123 w 136"/>
                  <a:gd name="T35" fmla="*/ 66 h 134"/>
                  <a:gd name="T36" fmla="*/ 119 w 136"/>
                  <a:gd name="T37" fmla="*/ 45 h 134"/>
                  <a:gd name="T38" fmla="*/ 107 w 136"/>
                  <a:gd name="T39" fmla="*/ 28 h 134"/>
                  <a:gd name="T40" fmla="*/ 88 w 136"/>
                  <a:gd name="T41" fmla="*/ 16 h 134"/>
                  <a:gd name="T42" fmla="*/ 79 w 136"/>
                  <a:gd name="T43" fmla="*/ 14 h 134"/>
                  <a:gd name="T44" fmla="*/ 68 w 136"/>
                  <a:gd name="T45" fmla="*/ 0 h 134"/>
                  <a:gd name="T46" fmla="*/ 6 w 136"/>
                  <a:gd name="T47" fmla="*/ 42 h 134"/>
                  <a:gd name="T48" fmla="*/ 16 w 136"/>
                  <a:gd name="T49" fmla="*/ 24 h 134"/>
                  <a:gd name="T50" fmla="*/ 31 w 136"/>
                  <a:gd name="T51" fmla="*/ 11 h 134"/>
                  <a:gd name="T52" fmla="*/ 49 w 136"/>
                  <a:gd name="T53" fmla="*/ 3 h 134"/>
                  <a:gd name="T54" fmla="*/ 68 w 136"/>
                  <a:gd name="T55" fmla="*/ 0 h 134"/>
                  <a:gd name="T56" fmla="*/ 68 w 136"/>
                  <a:gd name="T57" fmla="*/ 12 h 134"/>
                  <a:gd name="T58" fmla="*/ 52 w 136"/>
                  <a:gd name="T59" fmla="*/ 15 h 134"/>
                  <a:gd name="T60" fmla="*/ 38 w 136"/>
                  <a:gd name="T61" fmla="*/ 22 h 134"/>
                  <a:gd name="T62" fmla="*/ 26 w 136"/>
                  <a:gd name="T63" fmla="*/ 33 h 134"/>
                  <a:gd name="T64" fmla="*/ 18 w 136"/>
                  <a:gd name="T65" fmla="*/ 46 h 134"/>
                  <a:gd name="T66" fmla="*/ 14 w 136"/>
                  <a:gd name="T67" fmla="*/ 57 h 134"/>
                  <a:gd name="T68" fmla="*/ 15 w 136"/>
                  <a:gd name="T69" fmla="*/ 79 h 134"/>
                  <a:gd name="T70" fmla="*/ 23 w 136"/>
                  <a:gd name="T71" fmla="*/ 98 h 134"/>
                  <a:gd name="T72" fmla="*/ 38 w 136"/>
                  <a:gd name="T73" fmla="*/ 112 h 134"/>
                  <a:gd name="T74" fmla="*/ 48 w 136"/>
                  <a:gd name="T75" fmla="*/ 118 h 134"/>
                  <a:gd name="T76" fmla="*/ 68 w 136"/>
                  <a:gd name="T77" fmla="*/ 122 h 134"/>
                  <a:gd name="T78" fmla="*/ 68 w 136"/>
                  <a:gd name="T79" fmla="*/ 134 h 134"/>
                  <a:gd name="T80" fmla="*/ 43 w 136"/>
                  <a:gd name="T81" fmla="*/ 130 h 134"/>
                  <a:gd name="T82" fmla="*/ 31 w 136"/>
                  <a:gd name="T83" fmla="*/ 123 h 134"/>
                  <a:gd name="T84" fmla="*/ 12 w 136"/>
                  <a:gd name="T85" fmla="*/ 104 h 134"/>
                  <a:gd name="T86" fmla="*/ 3 w 136"/>
                  <a:gd name="T87" fmla="*/ 81 h 134"/>
                  <a:gd name="T88" fmla="*/ 1 w 136"/>
                  <a:gd name="T89" fmla="*/ 56 h 134"/>
                  <a:gd name="T90" fmla="*/ 6 w 136"/>
                  <a:gd name="T91" fmla="*/ 4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6" h="134">
                    <a:moveTo>
                      <a:pt x="68" y="0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1"/>
                    </a:lnTo>
                    <a:lnTo>
                      <a:pt x="134" y="53"/>
                    </a:lnTo>
                    <a:lnTo>
                      <a:pt x="136" y="65"/>
                    </a:lnTo>
                    <a:lnTo>
                      <a:pt x="134" y="79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26" y="102"/>
                    </a:lnTo>
                    <a:lnTo>
                      <a:pt x="121" y="110"/>
                    </a:lnTo>
                    <a:lnTo>
                      <a:pt x="114" y="116"/>
                    </a:lnTo>
                    <a:lnTo>
                      <a:pt x="106" y="123"/>
                    </a:lnTo>
                    <a:lnTo>
                      <a:pt x="98" y="129"/>
                    </a:lnTo>
                    <a:lnTo>
                      <a:pt x="88" y="131"/>
                    </a:lnTo>
                    <a:lnTo>
                      <a:pt x="79" y="134"/>
                    </a:lnTo>
                    <a:lnTo>
                      <a:pt x="68" y="13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6" y="122"/>
                    </a:lnTo>
                    <a:lnTo>
                      <a:pt x="84" y="119"/>
                    </a:lnTo>
                    <a:lnTo>
                      <a:pt x="92" y="116"/>
                    </a:lnTo>
                    <a:lnTo>
                      <a:pt x="99" y="112"/>
                    </a:lnTo>
                    <a:lnTo>
                      <a:pt x="104" y="108"/>
                    </a:lnTo>
                    <a:lnTo>
                      <a:pt x="111" y="102"/>
                    </a:lnTo>
                    <a:lnTo>
                      <a:pt x="115" y="9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22" y="77"/>
                    </a:lnTo>
                    <a:lnTo>
                      <a:pt x="123" y="66"/>
                    </a:lnTo>
                    <a:lnTo>
                      <a:pt x="122" y="56"/>
                    </a:lnTo>
                    <a:lnTo>
                      <a:pt x="119" y="45"/>
                    </a:lnTo>
                    <a:lnTo>
                      <a:pt x="114" y="37"/>
                    </a:lnTo>
                    <a:lnTo>
                      <a:pt x="107" y="28"/>
                    </a:lnTo>
                    <a:lnTo>
                      <a:pt x="99" y="22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79" y="14"/>
                    </a:lnTo>
                    <a:lnTo>
                      <a:pt x="68" y="12"/>
                    </a:lnTo>
                    <a:lnTo>
                      <a:pt x="68" y="0"/>
                    </a:lnTo>
                    <a:close/>
                    <a:moveTo>
                      <a:pt x="6" y="42"/>
                    </a:moveTo>
                    <a:lnTo>
                      <a:pt x="6" y="42"/>
                    </a:lnTo>
                    <a:lnTo>
                      <a:pt x="10" y="33"/>
                    </a:lnTo>
                    <a:lnTo>
                      <a:pt x="16" y="24"/>
                    </a:lnTo>
                    <a:lnTo>
                      <a:pt x="23" y="16"/>
                    </a:lnTo>
                    <a:lnTo>
                      <a:pt x="31" y="11"/>
                    </a:lnTo>
                    <a:lnTo>
                      <a:pt x="39" y="5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0" y="12"/>
                    </a:lnTo>
                    <a:lnTo>
                      <a:pt x="52" y="15"/>
                    </a:lnTo>
                    <a:lnTo>
                      <a:pt x="45" y="18"/>
                    </a:lnTo>
                    <a:lnTo>
                      <a:pt x="38" y="22"/>
                    </a:lnTo>
                    <a:lnTo>
                      <a:pt x="31" y="26"/>
                    </a:lnTo>
                    <a:lnTo>
                      <a:pt x="26" y="33"/>
                    </a:lnTo>
                    <a:lnTo>
                      <a:pt x="20" y="39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57"/>
                    </a:lnTo>
                    <a:lnTo>
                      <a:pt x="14" y="68"/>
                    </a:lnTo>
                    <a:lnTo>
                      <a:pt x="15" y="79"/>
                    </a:lnTo>
                    <a:lnTo>
                      <a:pt x="18" y="88"/>
                    </a:lnTo>
                    <a:lnTo>
                      <a:pt x="23" y="98"/>
                    </a:lnTo>
                    <a:lnTo>
                      <a:pt x="30" y="106"/>
                    </a:lnTo>
                    <a:lnTo>
                      <a:pt x="38" y="112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8" y="121"/>
                    </a:lnTo>
                    <a:lnTo>
                      <a:pt x="68" y="122"/>
                    </a:lnTo>
                    <a:lnTo>
                      <a:pt x="68" y="134"/>
                    </a:lnTo>
                    <a:lnTo>
                      <a:pt x="68" y="134"/>
                    </a:lnTo>
                    <a:lnTo>
                      <a:pt x="56" y="133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31" y="123"/>
                    </a:lnTo>
                    <a:lnTo>
                      <a:pt x="20" y="115"/>
                    </a:lnTo>
                    <a:lnTo>
                      <a:pt x="12" y="104"/>
                    </a:lnTo>
                    <a:lnTo>
                      <a:pt x="6" y="93"/>
                    </a:lnTo>
                    <a:lnTo>
                      <a:pt x="3" y="81"/>
                    </a:lnTo>
                    <a:lnTo>
                      <a:pt x="0" y="68"/>
                    </a:lnTo>
                    <a:lnTo>
                      <a:pt x="1" y="56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79"/>
              <p:cNvSpPr>
                <a:spLocks/>
              </p:cNvSpPr>
              <p:nvPr/>
            </p:nvSpPr>
            <p:spPr bwMode="auto">
              <a:xfrm>
                <a:off x="3335338" y="1706563"/>
                <a:ext cx="106363" cy="65088"/>
              </a:xfrm>
              <a:custGeom>
                <a:avLst/>
                <a:gdLst>
                  <a:gd name="T0" fmla="*/ 61 w 67"/>
                  <a:gd name="T1" fmla="*/ 41 h 41"/>
                  <a:gd name="T2" fmla="*/ 67 w 67"/>
                  <a:gd name="T3" fmla="*/ 25 h 41"/>
                  <a:gd name="T4" fmla="*/ 6 w 67"/>
                  <a:gd name="T5" fmla="*/ 0 h 41"/>
                  <a:gd name="T6" fmla="*/ 0 w 67"/>
                  <a:gd name="T7" fmla="*/ 17 h 41"/>
                  <a:gd name="T8" fmla="*/ 61 w 67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1">
                    <a:moveTo>
                      <a:pt x="61" y="41"/>
                    </a:moveTo>
                    <a:lnTo>
                      <a:pt x="67" y="25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80"/>
              <p:cNvSpPr>
                <a:spLocks/>
              </p:cNvSpPr>
              <p:nvPr/>
            </p:nvSpPr>
            <p:spPr bwMode="auto">
              <a:xfrm>
                <a:off x="3368676" y="1717675"/>
                <a:ext cx="138113" cy="80963"/>
              </a:xfrm>
              <a:custGeom>
                <a:avLst/>
                <a:gdLst>
                  <a:gd name="T0" fmla="*/ 67 w 87"/>
                  <a:gd name="T1" fmla="*/ 51 h 51"/>
                  <a:gd name="T2" fmla="*/ 67 w 87"/>
                  <a:gd name="T3" fmla="*/ 51 h 51"/>
                  <a:gd name="T4" fmla="*/ 73 w 87"/>
                  <a:gd name="T5" fmla="*/ 51 h 51"/>
                  <a:gd name="T6" fmla="*/ 79 w 87"/>
                  <a:gd name="T7" fmla="*/ 51 h 51"/>
                  <a:gd name="T8" fmla="*/ 83 w 87"/>
                  <a:gd name="T9" fmla="*/ 47 h 51"/>
                  <a:gd name="T10" fmla="*/ 86 w 87"/>
                  <a:gd name="T11" fmla="*/ 43 h 51"/>
                  <a:gd name="T12" fmla="*/ 86 w 87"/>
                  <a:gd name="T13" fmla="*/ 43 h 51"/>
                  <a:gd name="T14" fmla="*/ 87 w 87"/>
                  <a:gd name="T15" fmla="*/ 37 h 51"/>
                  <a:gd name="T16" fmla="*/ 86 w 87"/>
                  <a:gd name="T17" fmla="*/ 31 h 51"/>
                  <a:gd name="T18" fmla="*/ 83 w 87"/>
                  <a:gd name="T19" fmla="*/ 27 h 51"/>
                  <a:gd name="T20" fmla="*/ 78 w 87"/>
                  <a:gd name="T21" fmla="*/ 24 h 51"/>
                  <a:gd name="T22" fmla="*/ 21 w 87"/>
                  <a:gd name="T23" fmla="*/ 1 h 51"/>
                  <a:gd name="T24" fmla="*/ 21 w 87"/>
                  <a:gd name="T25" fmla="*/ 1 h 51"/>
                  <a:gd name="T26" fmla="*/ 15 w 87"/>
                  <a:gd name="T27" fmla="*/ 0 h 51"/>
                  <a:gd name="T28" fmla="*/ 10 w 87"/>
                  <a:gd name="T29" fmla="*/ 1 h 51"/>
                  <a:gd name="T30" fmla="*/ 4 w 87"/>
                  <a:gd name="T31" fmla="*/ 4 h 51"/>
                  <a:gd name="T32" fmla="*/ 2 w 87"/>
                  <a:gd name="T33" fmla="*/ 10 h 51"/>
                  <a:gd name="T34" fmla="*/ 2 w 87"/>
                  <a:gd name="T35" fmla="*/ 10 h 51"/>
                  <a:gd name="T36" fmla="*/ 0 w 87"/>
                  <a:gd name="T37" fmla="*/ 15 h 51"/>
                  <a:gd name="T38" fmla="*/ 2 w 87"/>
                  <a:gd name="T39" fmla="*/ 20 h 51"/>
                  <a:gd name="T40" fmla="*/ 4 w 87"/>
                  <a:gd name="T41" fmla="*/ 24 h 51"/>
                  <a:gd name="T42" fmla="*/ 10 w 87"/>
                  <a:gd name="T43" fmla="*/ 28 h 51"/>
                  <a:gd name="T44" fmla="*/ 67 w 87"/>
                  <a:gd name="T4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7" h="51">
                    <a:moveTo>
                      <a:pt x="67" y="51"/>
                    </a:moveTo>
                    <a:lnTo>
                      <a:pt x="67" y="51"/>
                    </a:lnTo>
                    <a:lnTo>
                      <a:pt x="73" y="51"/>
                    </a:lnTo>
                    <a:lnTo>
                      <a:pt x="79" y="51"/>
                    </a:lnTo>
                    <a:lnTo>
                      <a:pt x="83" y="47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7" y="37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78" y="24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67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6" name="Freeform 181"/>
            <p:cNvSpPr>
              <a:spLocks noEditPoints="1"/>
            </p:cNvSpPr>
            <p:nvPr/>
          </p:nvSpPr>
          <p:spPr bwMode="auto">
            <a:xfrm>
              <a:off x="6499225" y="2838525"/>
              <a:ext cx="436563" cy="155575"/>
            </a:xfrm>
            <a:custGeom>
              <a:avLst/>
              <a:gdLst>
                <a:gd name="T0" fmla="*/ 239 w 275"/>
                <a:gd name="T1" fmla="*/ 40 h 98"/>
                <a:gd name="T2" fmla="*/ 258 w 275"/>
                <a:gd name="T3" fmla="*/ 65 h 98"/>
                <a:gd name="T4" fmla="*/ 239 w 275"/>
                <a:gd name="T5" fmla="*/ 88 h 98"/>
                <a:gd name="T6" fmla="*/ 275 w 275"/>
                <a:gd name="T7" fmla="*/ 78 h 98"/>
                <a:gd name="T8" fmla="*/ 239 w 275"/>
                <a:gd name="T9" fmla="*/ 40 h 98"/>
                <a:gd name="T10" fmla="*/ 118 w 275"/>
                <a:gd name="T11" fmla="*/ 15 h 98"/>
                <a:gd name="T12" fmla="*/ 111 w 275"/>
                <a:gd name="T13" fmla="*/ 11 h 98"/>
                <a:gd name="T14" fmla="*/ 84 w 275"/>
                <a:gd name="T15" fmla="*/ 8 h 98"/>
                <a:gd name="T16" fmla="*/ 107 w 275"/>
                <a:gd name="T17" fmla="*/ 14 h 98"/>
                <a:gd name="T18" fmla="*/ 113 w 275"/>
                <a:gd name="T19" fmla="*/ 17 h 98"/>
                <a:gd name="T20" fmla="*/ 113 w 275"/>
                <a:gd name="T21" fmla="*/ 22 h 98"/>
                <a:gd name="T22" fmla="*/ 110 w 275"/>
                <a:gd name="T23" fmla="*/ 36 h 98"/>
                <a:gd name="T24" fmla="*/ 109 w 275"/>
                <a:gd name="T25" fmla="*/ 33 h 98"/>
                <a:gd name="T26" fmla="*/ 84 w 275"/>
                <a:gd name="T27" fmla="*/ 26 h 98"/>
                <a:gd name="T28" fmla="*/ 99 w 275"/>
                <a:gd name="T29" fmla="*/ 76 h 98"/>
                <a:gd name="T30" fmla="*/ 103 w 275"/>
                <a:gd name="T31" fmla="*/ 76 h 98"/>
                <a:gd name="T32" fmla="*/ 228 w 275"/>
                <a:gd name="T33" fmla="*/ 98 h 98"/>
                <a:gd name="T34" fmla="*/ 239 w 275"/>
                <a:gd name="T35" fmla="*/ 88 h 98"/>
                <a:gd name="T36" fmla="*/ 228 w 275"/>
                <a:gd name="T37" fmla="*/ 94 h 98"/>
                <a:gd name="T38" fmla="*/ 225 w 275"/>
                <a:gd name="T39" fmla="*/ 92 h 98"/>
                <a:gd name="T40" fmla="*/ 220 w 275"/>
                <a:gd name="T41" fmla="*/ 90 h 98"/>
                <a:gd name="T42" fmla="*/ 218 w 275"/>
                <a:gd name="T43" fmla="*/ 83 h 98"/>
                <a:gd name="T44" fmla="*/ 220 w 275"/>
                <a:gd name="T45" fmla="*/ 80 h 98"/>
                <a:gd name="T46" fmla="*/ 224 w 275"/>
                <a:gd name="T47" fmla="*/ 76 h 98"/>
                <a:gd name="T48" fmla="*/ 226 w 275"/>
                <a:gd name="T49" fmla="*/ 76 h 98"/>
                <a:gd name="T50" fmla="*/ 222 w 275"/>
                <a:gd name="T51" fmla="*/ 72 h 98"/>
                <a:gd name="T52" fmla="*/ 221 w 275"/>
                <a:gd name="T53" fmla="*/ 67 h 98"/>
                <a:gd name="T54" fmla="*/ 222 w 275"/>
                <a:gd name="T55" fmla="*/ 64 h 98"/>
                <a:gd name="T56" fmla="*/ 226 w 275"/>
                <a:gd name="T57" fmla="*/ 60 h 98"/>
                <a:gd name="T58" fmla="*/ 230 w 275"/>
                <a:gd name="T59" fmla="*/ 60 h 98"/>
                <a:gd name="T60" fmla="*/ 225 w 275"/>
                <a:gd name="T61" fmla="*/ 56 h 98"/>
                <a:gd name="T62" fmla="*/ 225 w 275"/>
                <a:gd name="T63" fmla="*/ 49 h 98"/>
                <a:gd name="T64" fmla="*/ 226 w 275"/>
                <a:gd name="T65" fmla="*/ 46 h 98"/>
                <a:gd name="T66" fmla="*/ 232 w 275"/>
                <a:gd name="T67" fmla="*/ 42 h 98"/>
                <a:gd name="T68" fmla="*/ 237 w 275"/>
                <a:gd name="T69" fmla="*/ 44 h 98"/>
                <a:gd name="T70" fmla="*/ 239 w 275"/>
                <a:gd name="T71" fmla="*/ 40 h 98"/>
                <a:gd name="T72" fmla="*/ 63 w 275"/>
                <a:gd name="T73" fmla="*/ 0 h 98"/>
                <a:gd name="T74" fmla="*/ 60 w 275"/>
                <a:gd name="T75" fmla="*/ 0 h 98"/>
                <a:gd name="T76" fmla="*/ 54 w 275"/>
                <a:gd name="T77" fmla="*/ 3 h 98"/>
                <a:gd name="T78" fmla="*/ 33 w 275"/>
                <a:gd name="T79" fmla="*/ 2 h 98"/>
                <a:gd name="T80" fmla="*/ 27 w 275"/>
                <a:gd name="T81" fmla="*/ 0 h 98"/>
                <a:gd name="T82" fmla="*/ 18 w 275"/>
                <a:gd name="T83" fmla="*/ 3 h 98"/>
                <a:gd name="T84" fmla="*/ 8 w 275"/>
                <a:gd name="T85" fmla="*/ 8 h 98"/>
                <a:gd name="T86" fmla="*/ 3 w 275"/>
                <a:gd name="T87" fmla="*/ 18 h 98"/>
                <a:gd name="T88" fmla="*/ 2 w 275"/>
                <a:gd name="T89" fmla="*/ 22 h 98"/>
                <a:gd name="T90" fmla="*/ 2 w 275"/>
                <a:gd name="T91" fmla="*/ 33 h 98"/>
                <a:gd name="T92" fmla="*/ 6 w 275"/>
                <a:gd name="T93" fmla="*/ 44 h 98"/>
                <a:gd name="T94" fmla="*/ 12 w 275"/>
                <a:gd name="T95" fmla="*/ 50 h 98"/>
                <a:gd name="T96" fmla="*/ 23 w 275"/>
                <a:gd name="T97" fmla="*/ 54 h 98"/>
                <a:gd name="T98" fmla="*/ 50 w 275"/>
                <a:gd name="T99" fmla="*/ 23 h 98"/>
                <a:gd name="T100" fmla="*/ 42 w 275"/>
                <a:gd name="T101" fmla="*/ 59 h 98"/>
                <a:gd name="T102" fmla="*/ 45 w 275"/>
                <a:gd name="T103" fmla="*/ 64 h 98"/>
                <a:gd name="T104" fmla="*/ 49 w 275"/>
                <a:gd name="T105" fmla="*/ 67 h 98"/>
                <a:gd name="T106" fmla="*/ 84 w 275"/>
                <a:gd name="T107" fmla="*/ 26 h 98"/>
                <a:gd name="T108" fmla="*/ 61 w 275"/>
                <a:gd name="T109" fmla="*/ 22 h 98"/>
                <a:gd name="T110" fmla="*/ 54 w 275"/>
                <a:gd name="T111" fmla="*/ 25 h 98"/>
                <a:gd name="T112" fmla="*/ 57 w 275"/>
                <a:gd name="T113" fmla="*/ 11 h 98"/>
                <a:gd name="T114" fmla="*/ 60 w 275"/>
                <a:gd name="T115" fmla="*/ 7 h 98"/>
                <a:gd name="T116" fmla="*/ 65 w 275"/>
                <a:gd name="T117" fmla="*/ 6 h 98"/>
                <a:gd name="T118" fmla="*/ 84 w 275"/>
                <a:gd name="T119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98">
                  <a:moveTo>
                    <a:pt x="240" y="40"/>
                  </a:moveTo>
                  <a:lnTo>
                    <a:pt x="239" y="40"/>
                  </a:lnTo>
                  <a:lnTo>
                    <a:pt x="239" y="44"/>
                  </a:lnTo>
                  <a:lnTo>
                    <a:pt x="258" y="65"/>
                  </a:lnTo>
                  <a:lnTo>
                    <a:pt x="255" y="82"/>
                  </a:lnTo>
                  <a:lnTo>
                    <a:pt x="239" y="88"/>
                  </a:lnTo>
                  <a:lnTo>
                    <a:pt x="239" y="94"/>
                  </a:lnTo>
                  <a:lnTo>
                    <a:pt x="275" y="78"/>
                  </a:lnTo>
                  <a:lnTo>
                    <a:pt x="240" y="40"/>
                  </a:lnTo>
                  <a:close/>
                  <a:moveTo>
                    <a:pt x="239" y="40"/>
                  </a:moveTo>
                  <a:lnTo>
                    <a:pt x="118" y="15"/>
                  </a:lnTo>
                  <a:lnTo>
                    <a:pt x="118" y="15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9" y="33"/>
                  </a:lnTo>
                  <a:lnTo>
                    <a:pt x="105" y="30"/>
                  </a:lnTo>
                  <a:lnTo>
                    <a:pt x="84" y="26"/>
                  </a:lnTo>
                  <a:lnTo>
                    <a:pt x="84" y="7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3" y="76"/>
                  </a:lnTo>
                  <a:lnTo>
                    <a:pt x="106" y="73"/>
                  </a:lnTo>
                  <a:lnTo>
                    <a:pt x="228" y="98"/>
                  </a:lnTo>
                  <a:lnTo>
                    <a:pt x="239" y="94"/>
                  </a:lnTo>
                  <a:lnTo>
                    <a:pt x="239" y="88"/>
                  </a:lnTo>
                  <a:lnTo>
                    <a:pt x="228" y="94"/>
                  </a:lnTo>
                  <a:lnTo>
                    <a:pt x="228" y="94"/>
                  </a:lnTo>
                  <a:lnTo>
                    <a:pt x="225" y="92"/>
                  </a:lnTo>
                  <a:lnTo>
                    <a:pt x="225" y="92"/>
                  </a:lnTo>
                  <a:lnTo>
                    <a:pt x="222" y="91"/>
                  </a:lnTo>
                  <a:lnTo>
                    <a:pt x="220" y="90"/>
                  </a:lnTo>
                  <a:lnTo>
                    <a:pt x="218" y="86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4" y="76"/>
                  </a:lnTo>
                  <a:lnTo>
                    <a:pt x="226" y="76"/>
                  </a:lnTo>
                  <a:lnTo>
                    <a:pt x="226" y="76"/>
                  </a:lnTo>
                  <a:lnTo>
                    <a:pt x="224" y="75"/>
                  </a:lnTo>
                  <a:lnTo>
                    <a:pt x="222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1" y="67"/>
                  </a:lnTo>
                  <a:lnTo>
                    <a:pt x="222" y="64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28" y="57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5" y="49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9" y="44"/>
                  </a:lnTo>
                  <a:lnTo>
                    <a:pt x="232" y="42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39" y="40"/>
                  </a:lnTo>
                  <a:close/>
                  <a:moveTo>
                    <a:pt x="84" y="4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53"/>
                  </a:lnTo>
                  <a:lnTo>
                    <a:pt x="23" y="54"/>
                  </a:lnTo>
                  <a:lnTo>
                    <a:pt x="35" y="57"/>
                  </a:lnTo>
                  <a:lnTo>
                    <a:pt x="50" y="23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84" y="73"/>
                  </a:lnTo>
                  <a:lnTo>
                    <a:pt x="84" y="26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84" y="8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7" name="组合 205"/>
            <p:cNvGrpSpPr/>
            <p:nvPr/>
          </p:nvGrpSpPr>
          <p:grpSpPr>
            <a:xfrm>
              <a:off x="4859337" y="3230638"/>
              <a:ext cx="247651" cy="312737"/>
              <a:chOff x="1516063" y="3252788"/>
              <a:chExt cx="247651" cy="312737"/>
            </a:xfrm>
            <a:solidFill>
              <a:schemeClr val="accent4"/>
            </a:solidFill>
          </p:grpSpPr>
          <p:sp>
            <p:nvSpPr>
              <p:cNvPr id="141" name="Freeform 182"/>
              <p:cNvSpPr>
                <a:spLocks/>
              </p:cNvSpPr>
              <p:nvPr/>
            </p:nvSpPr>
            <p:spPr bwMode="auto">
              <a:xfrm>
                <a:off x="1527176" y="3263900"/>
                <a:ext cx="236538" cy="301625"/>
              </a:xfrm>
              <a:custGeom>
                <a:avLst/>
                <a:gdLst>
                  <a:gd name="T0" fmla="*/ 0 w 149"/>
                  <a:gd name="T1" fmla="*/ 33 h 190"/>
                  <a:gd name="T2" fmla="*/ 7 w 149"/>
                  <a:gd name="T3" fmla="*/ 28 h 190"/>
                  <a:gd name="T4" fmla="*/ 96 w 149"/>
                  <a:gd name="T5" fmla="*/ 171 h 190"/>
                  <a:gd name="T6" fmla="*/ 96 w 149"/>
                  <a:gd name="T7" fmla="*/ 171 h 190"/>
                  <a:gd name="T8" fmla="*/ 99 w 149"/>
                  <a:gd name="T9" fmla="*/ 176 h 190"/>
                  <a:gd name="T10" fmla="*/ 101 w 149"/>
                  <a:gd name="T11" fmla="*/ 178 h 190"/>
                  <a:gd name="T12" fmla="*/ 105 w 149"/>
                  <a:gd name="T13" fmla="*/ 180 h 190"/>
                  <a:gd name="T14" fmla="*/ 109 w 149"/>
                  <a:gd name="T15" fmla="*/ 181 h 190"/>
                  <a:gd name="T16" fmla="*/ 114 w 149"/>
                  <a:gd name="T17" fmla="*/ 181 h 190"/>
                  <a:gd name="T18" fmla="*/ 119 w 149"/>
                  <a:gd name="T19" fmla="*/ 181 h 190"/>
                  <a:gd name="T20" fmla="*/ 123 w 149"/>
                  <a:gd name="T21" fmla="*/ 180 h 190"/>
                  <a:gd name="T22" fmla="*/ 127 w 149"/>
                  <a:gd name="T23" fmla="*/ 177 h 190"/>
                  <a:gd name="T24" fmla="*/ 127 w 149"/>
                  <a:gd name="T25" fmla="*/ 177 h 190"/>
                  <a:gd name="T26" fmla="*/ 131 w 149"/>
                  <a:gd name="T27" fmla="*/ 174 h 190"/>
                  <a:gd name="T28" fmla="*/ 135 w 149"/>
                  <a:gd name="T29" fmla="*/ 171 h 190"/>
                  <a:gd name="T30" fmla="*/ 137 w 149"/>
                  <a:gd name="T31" fmla="*/ 167 h 190"/>
                  <a:gd name="T32" fmla="*/ 138 w 149"/>
                  <a:gd name="T33" fmla="*/ 163 h 190"/>
                  <a:gd name="T34" fmla="*/ 139 w 149"/>
                  <a:gd name="T35" fmla="*/ 159 h 190"/>
                  <a:gd name="T36" fmla="*/ 139 w 149"/>
                  <a:gd name="T37" fmla="*/ 155 h 190"/>
                  <a:gd name="T38" fmla="*/ 138 w 149"/>
                  <a:gd name="T39" fmla="*/ 150 h 190"/>
                  <a:gd name="T40" fmla="*/ 137 w 149"/>
                  <a:gd name="T41" fmla="*/ 146 h 190"/>
                  <a:gd name="T42" fmla="*/ 49 w 149"/>
                  <a:gd name="T43" fmla="*/ 4 h 190"/>
                  <a:gd name="T44" fmla="*/ 54 w 149"/>
                  <a:gd name="T45" fmla="*/ 0 h 190"/>
                  <a:gd name="T46" fmla="*/ 145 w 149"/>
                  <a:gd name="T47" fmla="*/ 144 h 190"/>
                  <a:gd name="T48" fmla="*/ 145 w 149"/>
                  <a:gd name="T49" fmla="*/ 144 h 190"/>
                  <a:gd name="T50" fmla="*/ 147 w 149"/>
                  <a:gd name="T51" fmla="*/ 150 h 190"/>
                  <a:gd name="T52" fmla="*/ 149 w 149"/>
                  <a:gd name="T53" fmla="*/ 155 h 190"/>
                  <a:gd name="T54" fmla="*/ 149 w 149"/>
                  <a:gd name="T55" fmla="*/ 161 h 190"/>
                  <a:gd name="T56" fmla="*/ 147 w 149"/>
                  <a:gd name="T57" fmla="*/ 166 h 190"/>
                  <a:gd name="T58" fmla="*/ 145 w 149"/>
                  <a:gd name="T59" fmla="*/ 171 h 190"/>
                  <a:gd name="T60" fmla="*/ 142 w 149"/>
                  <a:gd name="T61" fmla="*/ 177 h 190"/>
                  <a:gd name="T62" fmla="*/ 138 w 149"/>
                  <a:gd name="T63" fmla="*/ 181 h 190"/>
                  <a:gd name="T64" fmla="*/ 133 w 149"/>
                  <a:gd name="T65" fmla="*/ 185 h 190"/>
                  <a:gd name="T66" fmla="*/ 133 w 149"/>
                  <a:gd name="T67" fmla="*/ 185 h 190"/>
                  <a:gd name="T68" fmla="*/ 127 w 149"/>
                  <a:gd name="T69" fmla="*/ 188 h 190"/>
                  <a:gd name="T70" fmla="*/ 120 w 149"/>
                  <a:gd name="T71" fmla="*/ 190 h 190"/>
                  <a:gd name="T72" fmla="*/ 115 w 149"/>
                  <a:gd name="T73" fmla="*/ 190 h 190"/>
                  <a:gd name="T74" fmla="*/ 108 w 149"/>
                  <a:gd name="T75" fmla="*/ 190 h 190"/>
                  <a:gd name="T76" fmla="*/ 103 w 149"/>
                  <a:gd name="T77" fmla="*/ 189 h 190"/>
                  <a:gd name="T78" fmla="*/ 97 w 149"/>
                  <a:gd name="T79" fmla="*/ 186 h 190"/>
                  <a:gd name="T80" fmla="*/ 93 w 149"/>
                  <a:gd name="T81" fmla="*/ 182 h 190"/>
                  <a:gd name="T82" fmla="*/ 91 w 149"/>
                  <a:gd name="T83" fmla="*/ 178 h 190"/>
                  <a:gd name="T84" fmla="*/ 0 w 149"/>
                  <a:gd name="T85" fmla="*/ 3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" h="190">
                    <a:moveTo>
                      <a:pt x="0" y="33"/>
                    </a:moveTo>
                    <a:lnTo>
                      <a:pt x="7" y="28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9" y="176"/>
                    </a:lnTo>
                    <a:lnTo>
                      <a:pt x="101" y="178"/>
                    </a:lnTo>
                    <a:lnTo>
                      <a:pt x="105" y="180"/>
                    </a:lnTo>
                    <a:lnTo>
                      <a:pt x="109" y="181"/>
                    </a:lnTo>
                    <a:lnTo>
                      <a:pt x="114" y="181"/>
                    </a:lnTo>
                    <a:lnTo>
                      <a:pt x="119" y="181"/>
                    </a:lnTo>
                    <a:lnTo>
                      <a:pt x="123" y="180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31" y="174"/>
                    </a:lnTo>
                    <a:lnTo>
                      <a:pt x="135" y="171"/>
                    </a:lnTo>
                    <a:lnTo>
                      <a:pt x="137" y="167"/>
                    </a:lnTo>
                    <a:lnTo>
                      <a:pt x="138" y="163"/>
                    </a:lnTo>
                    <a:lnTo>
                      <a:pt x="139" y="159"/>
                    </a:lnTo>
                    <a:lnTo>
                      <a:pt x="139" y="155"/>
                    </a:lnTo>
                    <a:lnTo>
                      <a:pt x="138" y="150"/>
                    </a:lnTo>
                    <a:lnTo>
                      <a:pt x="137" y="146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7" y="150"/>
                    </a:lnTo>
                    <a:lnTo>
                      <a:pt x="149" y="155"/>
                    </a:lnTo>
                    <a:lnTo>
                      <a:pt x="149" y="161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2" y="177"/>
                    </a:lnTo>
                    <a:lnTo>
                      <a:pt x="138" y="181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27" y="188"/>
                    </a:lnTo>
                    <a:lnTo>
                      <a:pt x="120" y="190"/>
                    </a:lnTo>
                    <a:lnTo>
                      <a:pt x="115" y="190"/>
                    </a:lnTo>
                    <a:lnTo>
                      <a:pt x="108" y="190"/>
                    </a:lnTo>
                    <a:lnTo>
                      <a:pt x="103" y="189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91" y="178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83"/>
              <p:cNvSpPr>
                <a:spLocks/>
              </p:cNvSpPr>
              <p:nvPr/>
            </p:nvSpPr>
            <p:spPr bwMode="auto">
              <a:xfrm>
                <a:off x="1516063" y="3252788"/>
                <a:ext cx="114300" cy="79375"/>
              </a:xfrm>
              <a:custGeom>
                <a:avLst/>
                <a:gdLst>
                  <a:gd name="T0" fmla="*/ 0 w 72"/>
                  <a:gd name="T1" fmla="*/ 47 h 50"/>
                  <a:gd name="T2" fmla="*/ 0 w 72"/>
                  <a:gd name="T3" fmla="*/ 47 h 50"/>
                  <a:gd name="T4" fmla="*/ 1 w 72"/>
                  <a:gd name="T5" fmla="*/ 49 h 50"/>
                  <a:gd name="T6" fmla="*/ 4 w 72"/>
                  <a:gd name="T7" fmla="*/ 50 h 50"/>
                  <a:gd name="T8" fmla="*/ 5 w 72"/>
                  <a:gd name="T9" fmla="*/ 50 h 50"/>
                  <a:gd name="T10" fmla="*/ 8 w 72"/>
                  <a:gd name="T11" fmla="*/ 49 h 50"/>
                  <a:gd name="T12" fmla="*/ 69 w 72"/>
                  <a:gd name="T13" fmla="*/ 11 h 50"/>
                  <a:gd name="T14" fmla="*/ 69 w 72"/>
                  <a:gd name="T15" fmla="*/ 11 h 50"/>
                  <a:gd name="T16" fmla="*/ 70 w 72"/>
                  <a:gd name="T17" fmla="*/ 9 h 50"/>
                  <a:gd name="T18" fmla="*/ 72 w 72"/>
                  <a:gd name="T19" fmla="*/ 8 h 50"/>
                  <a:gd name="T20" fmla="*/ 72 w 72"/>
                  <a:gd name="T21" fmla="*/ 5 h 50"/>
                  <a:gd name="T22" fmla="*/ 70 w 72"/>
                  <a:gd name="T23" fmla="*/ 2 h 50"/>
                  <a:gd name="T24" fmla="*/ 70 w 72"/>
                  <a:gd name="T25" fmla="*/ 2 h 50"/>
                  <a:gd name="T26" fmla="*/ 69 w 72"/>
                  <a:gd name="T27" fmla="*/ 1 h 50"/>
                  <a:gd name="T28" fmla="*/ 68 w 72"/>
                  <a:gd name="T29" fmla="*/ 0 h 50"/>
                  <a:gd name="T30" fmla="*/ 65 w 72"/>
                  <a:gd name="T31" fmla="*/ 0 h 50"/>
                  <a:gd name="T32" fmla="*/ 64 w 72"/>
                  <a:gd name="T33" fmla="*/ 1 h 50"/>
                  <a:gd name="T34" fmla="*/ 1 w 72"/>
                  <a:gd name="T35" fmla="*/ 39 h 50"/>
                  <a:gd name="T36" fmla="*/ 1 w 72"/>
                  <a:gd name="T37" fmla="*/ 39 h 50"/>
                  <a:gd name="T38" fmla="*/ 0 w 72"/>
                  <a:gd name="T39" fmla="*/ 40 h 50"/>
                  <a:gd name="T40" fmla="*/ 0 w 72"/>
                  <a:gd name="T41" fmla="*/ 43 h 50"/>
                  <a:gd name="T42" fmla="*/ 0 w 72"/>
                  <a:gd name="T43" fmla="*/ 44 h 50"/>
                  <a:gd name="T44" fmla="*/ 0 w 72"/>
                  <a:gd name="T45" fmla="*/ 47 h 50"/>
                  <a:gd name="T46" fmla="*/ 0 w 72"/>
                  <a:gd name="T47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" h="50">
                    <a:moveTo>
                      <a:pt x="0" y="47"/>
                    </a:moveTo>
                    <a:lnTo>
                      <a:pt x="0" y="47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84"/>
              <p:cNvSpPr>
                <a:spLocks/>
              </p:cNvSpPr>
              <p:nvPr/>
            </p:nvSpPr>
            <p:spPr bwMode="auto">
              <a:xfrm>
                <a:off x="1560513" y="3316288"/>
                <a:ext cx="161925" cy="219075"/>
              </a:xfrm>
              <a:custGeom>
                <a:avLst/>
                <a:gdLst>
                  <a:gd name="T0" fmla="*/ 0 w 102"/>
                  <a:gd name="T1" fmla="*/ 6 h 138"/>
                  <a:gd name="T2" fmla="*/ 9 w 102"/>
                  <a:gd name="T3" fmla="*/ 0 h 138"/>
                  <a:gd name="T4" fmla="*/ 88 w 102"/>
                  <a:gd name="T5" fmla="*/ 128 h 138"/>
                  <a:gd name="T6" fmla="*/ 88 w 102"/>
                  <a:gd name="T7" fmla="*/ 128 h 138"/>
                  <a:gd name="T8" fmla="*/ 91 w 102"/>
                  <a:gd name="T9" fmla="*/ 132 h 138"/>
                  <a:gd name="T10" fmla="*/ 94 w 102"/>
                  <a:gd name="T11" fmla="*/ 133 h 138"/>
                  <a:gd name="T12" fmla="*/ 98 w 102"/>
                  <a:gd name="T13" fmla="*/ 134 h 138"/>
                  <a:gd name="T14" fmla="*/ 102 w 102"/>
                  <a:gd name="T15" fmla="*/ 136 h 138"/>
                  <a:gd name="T16" fmla="*/ 102 w 102"/>
                  <a:gd name="T17" fmla="*/ 136 h 138"/>
                  <a:gd name="T18" fmla="*/ 101 w 102"/>
                  <a:gd name="T19" fmla="*/ 136 h 138"/>
                  <a:gd name="T20" fmla="*/ 101 w 102"/>
                  <a:gd name="T21" fmla="*/ 136 h 138"/>
                  <a:gd name="T22" fmla="*/ 95 w 102"/>
                  <a:gd name="T23" fmla="*/ 138 h 138"/>
                  <a:gd name="T24" fmla="*/ 88 w 102"/>
                  <a:gd name="T25" fmla="*/ 138 h 138"/>
                  <a:gd name="T26" fmla="*/ 83 w 102"/>
                  <a:gd name="T27" fmla="*/ 136 h 138"/>
                  <a:gd name="T28" fmla="*/ 79 w 102"/>
                  <a:gd name="T29" fmla="*/ 132 h 138"/>
                  <a:gd name="T30" fmla="*/ 0 w 102"/>
                  <a:gd name="T31" fmla="*/ 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0" y="6"/>
                    </a:moveTo>
                    <a:lnTo>
                      <a:pt x="9" y="0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1" y="132"/>
                    </a:lnTo>
                    <a:lnTo>
                      <a:pt x="94" y="133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95" y="138"/>
                    </a:lnTo>
                    <a:lnTo>
                      <a:pt x="88" y="138"/>
                    </a:lnTo>
                    <a:lnTo>
                      <a:pt x="83" y="136"/>
                    </a:lnTo>
                    <a:lnTo>
                      <a:pt x="79" y="13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8" name="Freeform 185"/>
            <p:cNvSpPr>
              <a:spLocks noEditPoints="1"/>
            </p:cNvSpPr>
            <p:nvPr/>
          </p:nvSpPr>
          <p:spPr bwMode="auto">
            <a:xfrm>
              <a:off x="5237162" y="2022550"/>
              <a:ext cx="200025" cy="153988"/>
            </a:xfrm>
            <a:custGeom>
              <a:avLst/>
              <a:gdLst>
                <a:gd name="T0" fmla="*/ 124 w 126"/>
                <a:gd name="T1" fmla="*/ 38 h 97"/>
                <a:gd name="T2" fmla="*/ 105 w 126"/>
                <a:gd name="T3" fmla="*/ 15 h 97"/>
                <a:gd name="T4" fmla="*/ 99 w 126"/>
                <a:gd name="T5" fmla="*/ 34 h 97"/>
                <a:gd name="T6" fmla="*/ 111 w 126"/>
                <a:gd name="T7" fmla="*/ 39 h 97"/>
                <a:gd name="T8" fmla="*/ 113 w 126"/>
                <a:gd name="T9" fmla="*/ 55 h 97"/>
                <a:gd name="T10" fmla="*/ 99 w 126"/>
                <a:gd name="T11" fmla="*/ 63 h 97"/>
                <a:gd name="T12" fmla="*/ 113 w 126"/>
                <a:gd name="T13" fmla="*/ 72 h 97"/>
                <a:gd name="T14" fmla="*/ 125 w 126"/>
                <a:gd name="T15" fmla="*/ 58 h 97"/>
                <a:gd name="T16" fmla="*/ 99 w 126"/>
                <a:gd name="T17" fmla="*/ 12 h 97"/>
                <a:gd name="T18" fmla="*/ 40 w 126"/>
                <a:gd name="T19" fmla="*/ 1 h 97"/>
                <a:gd name="T20" fmla="*/ 42 w 126"/>
                <a:gd name="T21" fmla="*/ 5 h 97"/>
                <a:gd name="T22" fmla="*/ 46 w 126"/>
                <a:gd name="T23" fmla="*/ 13 h 97"/>
                <a:gd name="T24" fmla="*/ 40 w 126"/>
                <a:gd name="T25" fmla="*/ 20 h 97"/>
                <a:gd name="T26" fmla="*/ 40 w 126"/>
                <a:gd name="T27" fmla="*/ 84 h 97"/>
                <a:gd name="T28" fmla="*/ 59 w 126"/>
                <a:gd name="T29" fmla="*/ 82 h 97"/>
                <a:gd name="T30" fmla="*/ 79 w 126"/>
                <a:gd name="T31" fmla="*/ 76 h 97"/>
                <a:gd name="T32" fmla="*/ 99 w 126"/>
                <a:gd name="T33" fmla="*/ 63 h 97"/>
                <a:gd name="T34" fmla="*/ 92 w 126"/>
                <a:gd name="T35" fmla="*/ 62 h 97"/>
                <a:gd name="T36" fmla="*/ 86 w 126"/>
                <a:gd name="T37" fmla="*/ 42 h 97"/>
                <a:gd name="T38" fmla="*/ 95 w 126"/>
                <a:gd name="T39" fmla="*/ 35 h 97"/>
                <a:gd name="T40" fmla="*/ 40 w 126"/>
                <a:gd name="T41" fmla="*/ 1 h 97"/>
                <a:gd name="T42" fmla="*/ 33 w 126"/>
                <a:gd name="T43" fmla="*/ 9 h 97"/>
                <a:gd name="T44" fmla="*/ 40 w 126"/>
                <a:gd name="T45" fmla="*/ 1 h 97"/>
                <a:gd name="T46" fmla="*/ 40 w 126"/>
                <a:gd name="T47" fmla="*/ 96 h 97"/>
                <a:gd name="T48" fmla="*/ 38 w 126"/>
                <a:gd name="T49" fmla="*/ 85 h 97"/>
                <a:gd name="T50" fmla="*/ 33 w 126"/>
                <a:gd name="T51" fmla="*/ 97 h 97"/>
                <a:gd name="T52" fmla="*/ 37 w 126"/>
                <a:gd name="T53" fmla="*/ 72 h 97"/>
                <a:gd name="T54" fmla="*/ 33 w 126"/>
                <a:gd name="T55" fmla="*/ 32 h 97"/>
                <a:gd name="T56" fmla="*/ 33 w 126"/>
                <a:gd name="T57" fmla="*/ 15 h 97"/>
                <a:gd name="T58" fmla="*/ 36 w 126"/>
                <a:gd name="T59" fmla="*/ 19 h 97"/>
                <a:gd name="T60" fmla="*/ 33 w 126"/>
                <a:gd name="T61" fmla="*/ 3 h 97"/>
                <a:gd name="T62" fmla="*/ 27 w 126"/>
                <a:gd name="T63" fmla="*/ 20 h 97"/>
                <a:gd name="T64" fmla="*/ 33 w 126"/>
                <a:gd name="T65" fmla="*/ 15 h 97"/>
                <a:gd name="T66" fmla="*/ 33 w 126"/>
                <a:gd name="T67" fmla="*/ 3 h 97"/>
                <a:gd name="T68" fmla="*/ 27 w 126"/>
                <a:gd name="T69" fmla="*/ 97 h 97"/>
                <a:gd name="T70" fmla="*/ 27 w 126"/>
                <a:gd name="T71" fmla="*/ 92 h 97"/>
                <a:gd name="T72" fmla="*/ 33 w 126"/>
                <a:gd name="T73" fmla="*/ 32 h 97"/>
                <a:gd name="T74" fmla="*/ 23 w 126"/>
                <a:gd name="T75" fmla="*/ 69 h 97"/>
                <a:gd name="T76" fmla="*/ 27 w 126"/>
                <a:gd name="T77" fmla="*/ 59 h 97"/>
                <a:gd name="T78" fmla="*/ 26 w 126"/>
                <a:gd name="T79" fmla="*/ 47 h 97"/>
                <a:gd name="T80" fmla="*/ 23 w 126"/>
                <a:gd name="T81" fmla="*/ 39 h 97"/>
                <a:gd name="T82" fmla="*/ 33 w 126"/>
                <a:gd name="T83" fmla="*/ 32 h 97"/>
                <a:gd name="T84" fmla="*/ 17 w 126"/>
                <a:gd name="T85" fmla="*/ 11 h 97"/>
                <a:gd name="T86" fmla="*/ 2 w 126"/>
                <a:gd name="T87" fmla="*/ 40 h 97"/>
                <a:gd name="T88" fmla="*/ 8 w 126"/>
                <a:gd name="T89" fmla="*/ 88 h 97"/>
                <a:gd name="T90" fmla="*/ 23 w 126"/>
                <a:gd name="T91" fmla="*/ 97 h 97"/>
                <a:gd name="T92" fmla="*/ 22 w 126"/>
                <a:gd name="T93" fmla="*/ 91 h 97"/>
                <a:gd name="T94" fmla="*/ 17 w 126"/>
                <a:gd name="T95" fmla="*/ 74 h 97"/>
                <a:gd name="T96" fmla="*/ 23 w 126"/>
                <a:gd name="T97" fmla="*/ 65 h 97"/>
                <a:gd name="T98" fmla="*/ 13 w 126"/>
                <a:gd name="T99" fmla="*/ 65 h 97"/>
                <a:gd name="T100" fmla="*/ 7 w 126"/>
                <a:gd name="T101" fmla="*/ 54 h 97"/>
                <a:gd name="T102" fmla="*/ 14 w 126"/>
                <a:gd name="T103" fmla="*/ 43 h 97"/>
                <a:gd name="T104" fmla="*/ 23 w 126"/>
                <a:gd name="T105" fmla="*/ 39 h 97"/>
                <a:gd name="T106" fmla="*/ 14 w 126"/>
                <a:gd name="T107" fmla="*/ 32 h 97"/>
                <a:gd name="T108" fmla="*/ 14 w 126"/>
                <a:gd name="T109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" h="97">
                  <a:moveTo>
                    <a:pt x="126" y="53"/>
                  </a:moveTo>
                  <a:lnTo>
                    <a:pt x="126" y="53"/>
                  </a:lnTo>
                  <a:lnTo>
                    <a:pt x="126" y="45"/>
                  </a:lnTo>
                  <a:lnTo>
                    <a:pt x="124" y="38"/>
                  </a:lnTo>
                  <a:lnTo>
                    <a:pt x="121" y="31"/>
                  </a:lnTo>
                  <a:lnTo>
                    <a:pt x="117" y="24"/>
                  </a:lnTo>
                  <a:lnTo>
                    <a:pt x="109" y="17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99" y="1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103" y="35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0" y="59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9" y="74"/>
                  </a:lnTo>
                  <a:lnTo>
                    <a:pt x="113" y="72"/>
                  </a:lnTo>
                  <a:lnTo>
                    <a:pt x="117" y="70"/>
                  </a:lnTo>
                  <a:lnTo>
                    <a:pt x="121" y="68"/>
                  </a:lnTo>
                  <a:lnTo>
                    <a:pt x="122" y="63"/>
                  </a:lnTo>
                  <a:lnTo>
                    <a:pt x="125" y="58"/>
                  </a:lnTo>
                  <a:lnTo>
                    <a:pt x="126" y="53"/>
                  </a:lnTo>
                  <a:lnTo>
                    <a:pt x="126" y="53"/>
                  </a:lnTo>
                  <a:close/>
                  <a:moveTo>
                    <a:pt x="99" y="12"/>
                  </a:moveTo>
                  <a:lnTo>
                    <a:pt x="99" y="12"/>
                  </a:lnTo>
                  <a:lnTo>
                    <a:pt x="82" y="5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1"/>
                  </a:lnTo>
                  <a:lnTo>
                    <a:pt x="59" y="82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8" y="59"/>
                  </a:lnTo>
                  <a:lnTo>
                    <a:pt x="86" y="54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5" y="35"/>
                  </a:lnTo>
                  <a:lnTo>
                    <a:pt x="99" y="34"/>
                  </a:lnTo>
                  <a:lnTo>
                    <a:pt x="99" y="12"/>
                  </a:lnTo>
                  <a:close/>
                  <a:moveTo>
                    <a:pt x="40" y="1"/>
                  </a:moveTo>
                  <a:lnTo>
                    <a:pt x="40" y="1"/>
                  </a:lnTo>
                  <a:lnTo>
                    <a:pt x="33" y="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1"/>
                  </a:lnTo>
                  <a:lnTo>
                    <a:pt x="40" y="1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40" y="96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3" y="97"/>
                  </a:lnTo>
                  <a:close/>
                  <a:moveTo>
                    <a:pt x="40" y="20"/>
                  </a:moveTo>
                  <a:lnTo>
                    <a:pt x="40" y="76"/>
                  </a:lnTo>
                  <a:lnTo>
                    <a:pt x="40" y="76"/>
                  </a:lnTo>
                  <a:lnTo>
                    <a:pt x="37" y="72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0" y="20"/>
                  </a:lnTo>
                  <a:lnTo>
                    <a:pt x="40" y="20"/>
                  </a:lnTo>
                  <a:close/>
                  <a:moveTo>
                    <a:pt x="33" y="3"/>
                  </a:moveTo>
                  <a:lnTo>
                    <a:pt x="33" y="3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3"/>
                  </a:lnTo>
                  <a:lnTo>
                    <a:pt x="33" y="3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7" y="92"/>
                  </a:lnTo>
                  <a:lnTo>
                    <a:pt x="23" y="91"/>
                  </a:lnTo>
                  <a:lnTo>
                    <a:pt x="23" y="97"/>
                  </a:lnTo>
                  <a:lnTo>
                    <a:pt x="23" y="97"/>
                  </a:lnTo>
                  <a:close/>
                  <a:moveTo>
                    <a:pt x="33" y="32"/>
                  </a:moveTo>
                  <a:lnTo>
                    <a:pt x="33" y="69"/>
                  </a:lnTo>
                  <a:lnTo>
                    <a:pt x="33" y="69"/>
                  </a:lnTo>
                  <a:lnTo>
                    <a:pt x="27" y="68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6" y="62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3" y="32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8" y="21"/>
                  </a:lnTo>
                  <a:lnTo>
                    <a:pt x="6" y="27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8" y="88"/>
                  </a:lnTo>
                  <a:lnTo>
                    <a:pt x="13" y="91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7" y="84"/>
                  </a:lnTo>
                  <a:lnTo>
                    <a:pt x="15" y="80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18" y="66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9" name="组合 199"/>
            <p:cNvGrpSpPr/>
            <p:nvPr/>
          </p:nvGrpSpPr>
          <p:grpSpPr>
            <a:xfrm>
              <a:off x="7008812" y="3078238"/>
              <a:ext cx="265113" cy="334963"/>
              <a:chOff x="3665538" y="3100388"/>
              <a:chExt cx="265113" cy="334963"/>
            </a:xfrm>
            <a:solidFill>
              <a:schemeClr val="accent5"/>
            </a:solidFill>
          </p:grpSpPr>
          <p:sp>
            <p:nvSpPr>
              <p:cNvPr id="133" name="Freeform 186"/>
              <p:cNvSpPr>
                <a:spLocks/>
              </p:cNvSpPr>
              <p:nvPr/>
            </p:nvSpPr>
            <p:spPr bwMode="auto">
              <a:xfrm>
                <a:off x="3665538" y="3109913"/>
                <a:ext cx="252413" cy="325438"/>
              </a:xfrm>
              <a:custGeom>
                <a:avLst/>
                <a:gdLst>
                  <a:gd name="T0" fmla="*/ 159 w 159"/>
                  <a:gd name="T1" fmla="*/ 36 h 205"/>
                  <a:gd name="T2" fmla="*/ 151 w 159"/>
                  <a:gd name="T3" fmla="*/ 32 h 205"/>
                  <a:gd name="T4" fmla="*/ 56 w 159"/>
                  <a:gd name="T5" fmla="*/ 185 h 205"/>
                  <a:gd name="T6" fmla="*/ 56 w 159"/>
                  <a:gd name="T7" fmla="*/ 185 h 205"/>
                  <a:gd name="T8" fmla="*/ 53 w 159"/>
                  <a:gd name="T9" fmla="*/ 189 h 205"/>
                  <a:gd name="T10" fmla="*/ 50 w 159"/>
                  <a:gd name="T11" fmla="*/ 191 h 205"/>
                  <a:gd name="T12" fmla="*/ 46 w 159"/>
                  <a:gd name="T13" fmla="*/ 193 h 205"/>
                  <a:gd name="T14" fmla="*/ 41 w 159"/>
                  <a:gd name="T15" fmla="*/ 194 h 205"/>
                  <a:gd name="T16" fmla="*/ 37 w 159"/>
                  <a:gd name="T17" fmla="*/ 195 h 205"/>
                  <a:gd name="T18" fmla="*/ 31 w 159"/>
                  <a:gd name="T19" fmla="*/ 194 h 205"/>
                  <a:gd name="T20" fmla="*/ 27 w 159"/>
                  <a:gd name="T21" fmla="*/ 193 h 205"/>
                  <a:gd name="T22" fmla="*/ 22 w 159"/>
                  <a:gd name="T23" fmla="*/ 191 h 205"/>
                  <a:gd name="T24" fmla="*/ 22 w 159"/>
                  <a:gd name="T25" fmla="*/ 191 h 205"/>
                  <a:gd name="T26" fmla="*/ 18 w 159"/>
                  <a:gd name="T27" fmla="*/ 187 h 205"/>
                  <a:gd name="T28" fmla="*/ 15 w 159"/>
                  <a:gd name="T29" fmla="*/ 185 h 205"/>
                  <a:gd name="T30" fmla="*/ 12 w 159"/>
                  <a:gd name="T31" fmla="*/ 180 h 205"/>
                  <a:gd name="T32" fmla="*/ 10 w 159"/>
                  <a:gd name="T33" fmla="*/ 175 h 205"/>
                  <a:gd name="T34" fmla="*/ 10 w 159"/>
                  <a:gd name="T35" fmla="*/ 171 h 205"/>
                  <a:gd name="T36" fmla="*/ 10 w 159"/>
                  <a:gd name="T37" fmla="*/ 166 h 205"/>
                  <a:gd name="T38" fmla="*/ 11 w 159"/>
                  <a:gd name="T39" fmla="*/ 162 h 205"/>
                  <a:gd name="T40" fmla="*/ 12 w 159"/>
                  <a:gd name="T41" fmla="*/ 157 h 205"/>
                  <a:gd name="T42" fmla="*/ 107 w 159"/>
                  <a:gd name="T43" fmla="*/ 4 h 205"/>
                  <a:gd name="T44" fmla="*/ 100 w 159"/>
                  <a:gd name="T45" fmla="*/ 0 h 205"/>
                  <a:gd name="T46" fmla="*/ 4 w 159"/>
                  <a:gd name="T47" fmla="*/ 155 h 205"/>
                  <a:gd name="T48" fmla="*/ 4 w 159"/>
                  <a:gd name="T49" fmla="*/ 155 h 205"/>
                  <a:gd name="T50" fmla="*/ 2 w 159"/>
                  <a:gd name="T51" fmla="*/ 160 h 205"/>
                  <a:gd name="T52" fmla="*/ 0 w 159"/>
                  <a:gd name="T53" fmla="*/ 167 h 205"/>
                  <a:gd name="T54" fmla="*/ 0 w 159"/>
                  <a:gd name="T55" fmla="*/ 172 h 205"/>
                  <a:gd name="T56" fmla="*/ 2 w 159"/>
                  <a:gd name="T57" fmla="*/ 179 h 205"/>
                  <a:gd name="T58" fmla="*/ 3 w 159"/>
                  <a:gd name="T59" fmla="*/ 185 h 205"/>
                  <a:gd name="T60" fmla="*/ 7 w 159"/>
                  <a:gd name="T61" fmla="*/ 190 h 205"/>
                  <a:gd name="T62" fmla="*/ 11 w 159"/>
                  <a:gd name="T63" fmla="*/ 195 h 205"/>
                  <a:gd name="T64" fmla="*/ 16 w 159"/>
                  <a:gd name="T65" fmla="*/ 199 h 205"/>
                  <a:gd name="T66" fmla="*/ 16 w 159"/>
                  <a:gd name="T67" fmla="*/ 199 h 205"/>
                  <a:gd name="T68" fmla="*/ 23 w 159"/>
                  <a:gd name="T69" fmla="*/ 202 h 205"/>
                  <a:gd name="T70" fmla="*/ 30 w 159"/>
                  <a:gd name="T71" fmla="*/ 203 h 205"/>
                  <a:gd name="T72" fmla="*/ 35 w 159"/>
                  <a:gd name="T73" fmla="*/ 205 h 205"/>
                  <a:gd name="T74" fmla="*/ 42 w 159"/>
                  <a:gd name="T75" fmla="*/ 205 h 205"/>
                  <a:gd name="T76" fmla="*/ 48 w 159"/>
                  <a:gd name="T77" fmla="*/ 202 h 205"/>
                  <a:gd name="T78" fmla="*/ 53 w 159"/>
                  <a:gd name="T79" fmla="*/ 199 h 205"/>
                  <a:gd name="T80" fmla="*/ 58 w 159"/>
                  <a:gd name="T81" fmla="*/ 195 h 205"/>
                  <a:gd name="T82" fmla="*/ 62 w 159"/>
                  <a:gd name="T83" fmla="*/ 191 h 205"/>
                  <a:gd name="T84" fmla="*/ 159 w 159"/>
                  <a:gd name="T85" fmla="*/ 3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" h="205">
                    <a:moveTo>
                      <a:pt x="159" y="36"/>
                    </a:moveTo>
                    <a:lnTo>
                      <a:pt x="151" y="32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0" y="191"/>
                    </a:lnTo>
                    <a:lnTo>
                      <a:pt x="46" y="193"/>
                    </a:lnTo>
                    <a:lnTo>
                      <a:pt x="41" y="194"/>
                    </a:lnTo>
                    <a:lnTo>
                      <a:pt x="37" y="195"/>
                    </a:lnTo>
                    <a:lnTo>
                      <a:pt x="31" y="194"/>
                    </a:lnTo>
                    <a:lnTo>
                      <a:pt x="27" y="193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18" y="187"/>
                    </a:lnTo>
                    <a:lnTo>
                      <a:pt x="15" y="185"/>
                    </a:lnTo>
                    <a:lnTo>
                      <a:pt x="12" y="180"/>
                    </a:lnTo>
                    <a:lnTo>
                      <a:pt x="10" y="175"/>
                    </a:lnTo>
                    <a:lnTo>
                      <a:pt x="10" y="171"/>
                    </a:lnTo>
                    <a:lnTo>
                      <a:pt x="10" y="166"/>
                    </a:lnTo>
                    <a:lnTo>
                      <a:pt x="11" y="162"/>
                    </a:lnTo>
                    <a:lnTo>
                      <a:pt x="12" y="157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60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2" y="179"/>
                    </a:lnTo>
                    <a:lnTo>
                      <a:pt x="3" y="185"/>
                    </a:lnTo>
                    <a:lnTo>
                      <a:pt x="7" y="190"/>
                    </a:lnTo>
                    <a:lnTo>
                      <a:pt x="11" y="195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23" y="202"/>
                    </a:lnTo>
                    <a:lnTo>
                      <a:pt x="30" y="203"/>
                    </a:lnTo>
                    <a:lnTo>
                      <a:pt x="35" y="205"/>
                    </a:lnTo>
                    <a:lnTo>
                      <a:pt x="42" y="205"/>
                    </a:lnTo>
                    <a:lnTo>
                      <a:pt x="48" y="202"/>
                    </a:lnTo>
                    <a:lnTo>
                      <a:pt x="53" y="199"/>
                    </a:lnTo>
                    <a:lnTo>
                      <a:pt x="58" y="195"/>
                    </a:lnTo>
                    <a:lnTo>
                      <a:pt x="62" y="191"/>
                    </a:lnTo>
                    <a:lnTo>
                      <a:pt x="15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87"/>
              <p:cNvSpPr>
                <a:spLocks/>
              </p:cNvSpPr>
              <p:nvPr/>
            </p:nvSpPr>
            <p:spPr bwMode="auto">
              <a:xfrm>
                <a:off x="3808413" y="3100388"/>
                <a:ext cx="122238" cy="82550"/>
              </a:xfrm>
              <a:custGeom>
                <a:avLst/>
                <a:gdLst>
                  <a:gd name="T0" fmla="*/ 75 w 77"/>
                  <a:gd name="T1" fmla="*/ 50 h 52"/>
                  <a:gd name="T2" fmla="*/ 75 w 77"/>
                  <a:gd name="T3" fmla="*/ 50 h 52"/>
                  <a:gd name="T4" fmla="*/ 74 w 77"/>
                  <a:gd name="T5" fmla="*/ 51 h 52"/>
                  <a:gd name="T6" fmla="*/ 71 w 77"/>
                  <a:gd name="T7" fmla="*/ 52 h 52"/>
                  <a:gd name="T8" fmla="*/ 69 w 77"/>
                  <a:gd name="T9" fmla="*/ 52 h 52"/>
                  <a:gd name="T10" fmla="*/ 67 w 77"/>
                  <a:gd name="T11" fmla="*/ 51 h 52"/>
                  <a:gd name="T12" fmla="*/ 2 w 77"/>
                  <a:gd name="T13" fmla="*/ 12 h 52"/>
                  <a:gd name="T14" fmla="*/ 2 w 77"/>
                  <a:gd name="T15" fmla="*/ 12 h 52"/>
                  <a:gd name="T16" fmla="*/ 0 w 77"/>
                  <a:gd name="T17" fmla="*/ 9 h 52"/>
                  <a:gd name="T18" fmla="*/ 0 w 77"/>
                  <a:gd name="T19" fmla="*/ 8 h 52"/>
                  <a:gd name="T20" fmla="*/ 0 w 77"/>
                  <a:gd name="T21" fmla="*/ 5 h 52"/>
                  <a:gd name="T22" fmla="*/ 0 w 77"/>
                  <a:gd name="T23" fmla="*/ 2 h 52"/>
                  <a:gd name="T24" fmla="*/ 0 w 77"/>
                  <a:gd name="T25" fmla="*/ 2 h 52"/>
                  <a:gd name="T26" fmla="*/ 1 w 77"/>
                  <a:gd name="T27" fmla="*/ 1 h 52"/>
                  <a:gd name="T28" fmla="*/ 4 w 77"/>
                  <a:gd name="T29" fmla="*/ 0 h 52"/>
                  <a:gd name="T30" fmla="*/ 6 w 77"/>
                  <a:gd name="T31" fmla="*/ 0 h 52"/>
                  <a:gd name="T32" fmla="*/ 8 w 77"/>
                  <a:gd name="T33" fmla="*/ 1 h 52"/>
                  <a:gd name="T34" fmla="*/ 74 w 77"/>
                  <a:gd name="T35" fmla="*/ 42 h 52"/>
                  <a:gd name="T36" fmla="*/ 74 w 77"/>
                  <a:gd name="T37" fmla="*/ 42 h 52"/>
                  <a:gd name="T38" fmla="*/ 75 w 77"/>
                  <a:gd name="T39" fmla="*/ 43 h 52"/>
                  <a:gd name="T40" fmla="*/ 77 w 77"/>
                  <a:gd name="T41" fmla="*/ 46 h 52"/>
                  <a:gd name="T42" fmla="*/ 77 w 77"/>
                  <a:gd name="T43" fmla="*/ 47 h 52"/>
                  <a:gd name="T44" fmla="*/ 75 w 77"/>
                  <a:gd name="T45" fmla="*/ 50 h 52"/>
                  <a:gd name="T46" fmla="*/ 75 w 77"/>
                  <a:gd name="T47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52">
                    <a:moveTo>
                      <a:pt x="75" y="50"/>
                    </a:moveTo>
                    <a:lnTo>
                      <a:pt x="75" y="50"/>
                    </a:lnTo>
                    <a:lnTo>
                      <a:pt x="74" y="51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7" y="5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88"/>
              <p:cNvSpPr>
                <a:spLocks/>
              </p:cNvSpPr>
              <p:nvPr/>
            </p:nvSpPr>
            <p:spPr bwMode="auto">
              <a:xfrm>
                <a:off x="3708401" y="3168650"/>
                <a:ext cx="173038" cy="234950"/>
              </a:xfrm>
              <a:custGeom>
                <a:avLst/>
                <a:gdLst>
                  <a:gd name="T0" fmla="*/ 109 w 109"/>
                  <a:gd name="T1" fmla="*/ 5 h 148"/>
                  <a:gd name="T2" fmla="*/ 99 w 109"/>
                  <a:gd name="T3" fmla="*/ 0 h 148"/>
                  <a:gd name="T4" fmla="*/ 15 w 109"/>
                  <a:gd name="T5" fmla="*/ 137 h 148"/>
                  <a:gd name="T6" fmla="*/ 15 w 109"/>
                  <a:gd name="T7" fmla="*/ 137 h 148"/>
                  <a:gd name="T8" fmla="*/ 12 w 109"/>
                  <a:gd name="T9" fmla="*/ 139 h 148"/>
                  <a:gd name="T10" fmla="*/ 8 w 109"/>
                  <a:gd name="T11" fmla="*/ 142 h 148"/>
                  <a:gd name="T12" fmla="*/ 4 w 109"/>
                  <a:gd name="T13" fmla="*/ 143 h 148"/>
                  <a:gd name="T14" fmla="*/ 0 w 109"/>
                  <a:gd name="T15" fmla="*/ 143 h 148"/>
                  <a:gd name="T16" fmla="*/ 0 w 109"/>
                  <a:gd name="T17" fmla="*/ 143 h 148"/>
                  <a:gd name="T18" fmla="*/ 0 w 109"/>
                  <a:gd name="T19" fmla="*/ 145 h 148"/>
                  <a:gd name="T20" fmla="*/ 0 w 109"/>
                  <a:gd name="T21" fmla="*/ 145 h 148"/>
                  <a:gd name="T22" fmla="*/ 7 w 109"/>
                  <a:gd name="T23" fmla="*/ 148 h 148"/>
                  <a:gd name="T24" fmla="*/ 14 w 109"/>
                  <a:gd name="T25" fmla="*/ 148 h 148"/>
                  <a:gd name="T26" fmla="*/ 21 w 109"/>
                  <a:gd name="T27" fmla="*/ 145 h 148"/>
                  <a:gd name="T28" fmla="*/ 25 w 109"/>
                  <a:gd name="T29" fmla="*/ 141 h 148"/>
                  <a:gd name="T30" fmla="*/ 109 w 109"/>
                  <a:gd name="T31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" h="148">
                    <a:moveTo>
                      <a:pt x="109" y="5"/>
                    </a:moveTo>
                    <a:lnTo>
                      <a:pt x="99" y="0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2" y="139"/>
                    </a:lnTo>
                    <a:lnTo>
                      <a:pt x="8" y="142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" y="148"/>
                    </a:lnTo>
                    <a:lnTo>
                      <a:pt x="14" y="148"/>
                    </a:lnTo>
                    <a:lnTo>
                      <a:pt x="21" y="145"/>
                    </a:lnTo>
                    <a:lnTo>
                      <a:pt x="25" y="141"/>
                    </a:lnTo>
                    <a:lnTo>
                      <a:pt x="109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20" name="Freeform 189"/>
            <p:cNvSpPr>
              <a:spLocks noEditPoints="1"/>
            </p:cNvSpPr>
            <p:nvPr/>
          </p:nvSpPr>
          <p:spPr bwMode="auto">
            <a:xfrm>
              <a:off x="5710237" y="4694313"/>
              <a:ext cx="217488" cy="233363"/>
            </a:xfrm>
            <a:custGeom>
              <a:avLst/>
              <a:gdLst>
                <a:gd name="T0" fmla="*/ 107 w 137"/>
                <a:gd name="T1" fmla="*/ 68 h 147"/>
                <a:gd name="T2" fmla="*/ 103 w 137"/>
                <a:gd name="T3" fmla="*/ 51 h 147"/>
                <a:gd name="T4" fmla="*/ 103 w 137"/>
                <a:gd name="T5" fmla="*/ 99 h 147"/>
                <a:gd name="T6" fmla="*/ 117 w 137"/>
                <a:gd name="T7" fmla="*/ 111 h 147"/>
                <a:gd name="T8" fmla="*/ 115 w 137"/>
                <a:gd name="T9" fmla="*/ 118 h 147"/>
                <a:gd name="T10" fmla="*/ 103 w 137"/>
                <a:gd name="T11" fmla="*/ 38 h 147"/>
                <a:gd name="T12" fmla="*/ 115 w 137"/>
                <a:gd name="T13" fmla="*/ 19 h 147"/>
                <a:gd name="T14" fmla="*/ 117 w 137"/>
                <a:gd name="T15" fmla="*/ 24 h 147"/>
                <a:gd name="T16" fmla="*/ 103 w 137"/>
                <a:gd name="T17" fmla="*/ 38 h 147"/>
                <a:gd name="T18" fmla="*/ 114 w 137"/>
                <a:gd name="T19" fmla="*/ 68 h 147"/>
                <a:gd name="T20" fmla="*/ 134 w 137"/>
                <a:gd name="T21" fmla="*/ 65 h 147"/>
                <a:gd name="T22" fmla="*/ 136 w 137"/>
                <a:gd name="T23" fmla="*/ 70 h 147"/>
                <a:gd name="T24" fmla="*/ 114 w 137"/>
                <a:gd name="T25" fmla="*/ 70 h 147"/>
                <a:gd name="T26" fmla="*/ 69 w 137"/>
                <a:gd name="T27" fmla="*/ 30 h 147"/>
                <a:gd name="T28" fmla="*/ 103 w 137"/>
                <a:gd name="T29" fmla="*/ 51 h 147"/>
                <a:gd name="T30" fmla="*/ 90 w 137"/>
                <a:gd name="T31" fmla="*/ 100 h 147"/>
                <a:gd name="T32" fmla="*/ 84 w 137"/>
                <a:gd name="T33" fmla="*/ 142 h 147"/>
                <a:gd name="T34" fmla="*/ 69 w 137"/>
                <a:gd name="T35" fmla="*/ 114 h 147"/>
                <a:gd name="T36" fmla="*/ 83 w 137"/>
                <a:gd name="T37" fmla="*/ 96 h 147"/>
                <a:gd name="T38" fmla="*/ 95 w 137"/>
                <a:gd name="T39" fmla="*/ 84 h 147"/>
                <a:gd name="T40" fmla="*/ 99 w 137"/>
                <a:gd name="T41" fmla="*/ 62 h 147"/>
                <a:gd name="T42" fmla="*/ 91 w 137"/>
                <a:gd name="T43" fmla="*/ 47 h 147"/>
                <a:gd name="T44" fmla="*/ 69 w 137"/>
                <a:gd name="T45" fmla="*/ 38 h 147"/>
                <a:gd name="T46" fmla="*/ 100 w 137"/>
                <a:gd name="T47" fmla="*/ 31 h 147"/>
                <a:gd name="T48" fmla="*/ 100 w 137"/>
                <a:gd name="T49" fmla="*/ 36 h 147"/>
                <a:gd name="T50" fmla="*/ 103 w 137"/>
                <a:gd name="T51" fmla="*/ 99 h 147"/>
                <a:gd name="T52" fmla="*/ 99 w 137"/>
                <a:gd name="T53" fmla="*/ 101 h 147"/>
                <a:gd name="T54" fmla="*/ 103 w 137"/>
                <a:gd name="T55" fmla="*/ 99 h 147"/>
                <a:gd name="T56" fmla="*/ 72 w 137"/>
                <a:gd name="T57" fmla="*/ 1 h 147"/>
                <a:gd name="T58" fmla="*/ 72 w 137"/>
                <a:gd name="T59" fmla="*/ 23 h 147"/>
                <a:gd name="T60" fmla="*/ 67 w 137"/>
                <a:gd name="T61" fmla="*/ 147 h 147"/>
                <a:gd name="T62" fmla="*/ 49 w 137"/>
                <a:gd name="T63" fmla="*/ 137 h 147"/>
                <a:gd name="T64" fmla="*/ 41 w 137"/>
                <a:gd name="T65" fmla="*/ 92 h 147"/>
                <a:gd name="T66" fmla="*/ 41 w 137"/>
                <a:gd name="T67" fmla="*/ 43 h 147"/>
                <a:gd name="T68" fmla="*/ 69 w 137"/>
                <a:gd name="T69" fmla="*/ 30 h 147"/>
                <a:gd name="T70" fmla="*/ 57 w 137"/>
                <a:gd name="T71" fmla="*/ 40 h 147"/>
                <a:gd name="T72" fmla="*/ 45 w 137"/>
                <a:gd name="T73" fmla="*/ 51 h 147"/>
                <a:gd name="T74" fmla="*/ 40 w 137"/>
                <a:gd name="T75" fmla="*/ 68 h 147"/>
                <a:gd name="T76" fmla="*/ 54 w 137"/>
                <a:gd name="T77" fmla="*/ 93 h 147"/>
                <a:gd name="T78" fmla="*/ 56 w 137"/>
                <a:gd name="T79" fmla="*/ 97 h 147"/>
                <a:gd name="T80" fmla="*/ 69 w 137"/>
                <a:gd name="T81" fmla="*/ 147 h 147"/>
                <a:gd name="T82" fmla="*/ 69 w 137"/>
                <a:gd name="T83" fmla="*/ 24 h 147"/>
                <a:gd name="T84" fmla="*/ 65 w 137"/>
                <a:gd name="T85" fmla="*/ 4 h 147"/>
                <a:gd name="T86" fmla="*/ 69 w 137"/>
                <a:gd name="T87" fmla="*/ 0 h 147"/>
                <a:gd name="T88" fmla="*/ 38 w 137"/>
                <a:gd name="T89" fmla="*/ 104 h 147"/>
                <a:gd name="T90" fmla="*/ 35 w 137"/>
                <a:gd name="T91" fmla="*/ 99 h 147"/>
                <a:gd name="T92" fmla="*/ 35 w 137"/>
                <a:gd name="T93" fmla="*/ 38 h 147"/>
                <a:gd name="T94" fmla="*/ 38 w 137"/>
                <a:gd name="T95" fmla="*/ 31 h 147"/>
                <a:gd name="T96" fmla="*/ 35 w 137"/>
                <a:gd name="T97" fmla="*/ 84 h 147"/>
                <a:gd name="T98" fmla="*/ 33 w 137"/>
                <a:gd name="T99" fmla="*/ 59 h 147"/>
                <a:gd name="T100" fmla="*/ 35 w 137"/>
                <a:gd name="T101" fmla="*/ 30 h 147"/>
                <a:gd name="T102" fmla="*/ 33 w 137"/>
                <a:gd name="T103" fmla="*/ 36 h 147"/>
                <a:gd name="T104" fmla="*/ 21 w 137"/>
                <a:gd name="T105" fmla="*/ 20 h 147"/>
                <a:gd name="T106" fmla="*/ 35 w 137"/>
                <a:gd name="T107" fmla="*/ 30 h 147"/>
                <a:gd name="T108" fmla="*/ 26 w 137"/>
                <a:gd name="T109" fmla="*/ 116 h 147"/>
                <a:gd name="T110" fmla="*/ 21 w 137"/>
                <a:gd name="T111" fmla="*/ 116 h 147"/>
                <a:gd name="T112" fmla="*/ 33 w 137"/>
                <a:gd name="T113" fmla="*/ 99 h 147"/>
                <a:gd name="T114" fmla="*/ 4 w 137"/>
                <a:gd name="T115" fmla="*/ 65 h 147"/>
                <a:gd name="T116" fmla="*/ 23 w 137"/>
                <a:gd name="T117" fmla="*/ 65 h 147"/>
                <a:gd name="T118" fmla="*/ 21 w 137"/>
                <a:gd name="T119" fmla="*/ 72 h 147"/>
                <a:gd name="T120" fmla="*/ 0 w 137"/>
                <a:gd name="T121" fmla="*/ 68 h 147"/>
                <a:gd name="T122" fmla="*/ 4 w 137"/>
                <a:gd name="T123" fmla="*/ 6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147">
                  <a:moveTo>
                    <a:pt x="103" y="51"/>
                  </a:moveTo>
                  <a:lnTo>
                    <a:pt x="103" y="51"/>
                  </a:lnTo>
                  <a:lnTo>
                    <a:pt x="106" y="59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4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7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117" y="111"/>
                  </a:lnTo>
                  <a:lnTo>
                    <a:pt x="117" y="111"/>
                  </a:lnTo>
                  <a:lnTo>
                    <a:pt x="118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5" y="118"/>
                  </a:lnTo>
                  <a:lnTo>
                    <a:pt x="113" y="116"/>
                  </a:lnTo>
                  <a:lnTo>
                    <a:pt x="103" y="107"/>
                  </a:lnTo>
                  <a:lnTo>
                    <a:pt x="103" y="107"/>
                  </a:lnTo>
                  <a:close/>
                  <a:moveTo>
                    <a:pt x="103" y="38"/>
                  </a:moveTo>
                  <a:lnTo>
                    <a:pt x="103" y="28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4" y="68"/>
                  </a:moveTo>
                  <a:lnTo>
                    <a:pt x="114" y="68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36" y="70"/>
                  </a:lnTo>
                  <a:lnTo>
                    <a:pt x="134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8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80" y="32"/>
                  </a:lnTo>
                  <a:lnTo>
                    <a:pt x="90" y="36"/>
                  </a:lnTo>
                  <a:lnTo>
                    <a:pt x="98" y="43"/>
                  </a:lnTo>
                  <a:lnTo>
                    <a:pt x="103" y="51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98" y="93"/>
                  </a:lnTo>
                  <a:lnTo>
                    <a:pt x="90" y="10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37"/>
                  </a:lnTo>
                  <a:lnTo>
                    <a:pt x="84" y="142"/>
                  </a:lnTo>
                  <a:lnTo>
                    <a:pt x="79" y="146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9" y="114"/>
                  </a:lnTo>
                  <a:lnTo>
                    <a:pt x="82" y="114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84" y="95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8" y="76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2"/>
                  </a:lnTo>
                  <a:lnTo>
                    <a:pt x="96" y="57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86" y="43"/>
                  </a:lnTo>
                  <a:lnTo>
                    <a:pt x="82" y="40"/>
                  </a:lnTo>
                  <a:lnTo>
                    <a:pt x="75" y="39"/>
                  </a:lnTo>
                  <a:lnTo>
                    <a:pt x="69" y="38"/>
                  </a:lnTo>
                  <a:lnTo>
                    <a:pt x="69" y="30"/>
                  </a:lnTo>
                  <a:lnTo>
                    <a:pt x="69" y="30"/>
                  </a:lnTo>
                  <a:close/>
                  <a:moveTo>
                    <a:pt x="103" y="28"/>
                  </a:moveTo>
                  <a:lnTo>
                    <a:pt x="100" y="31"/>
                  </a:lnTo>
                  <a:lnTo>
                    <a:pt x="100" y="31"/>
                  </a:lnTo>
                  <a:lnTo>
                    <a:pt x="99" y="34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3" y="38"/>
                  </a:lnTo>
                  <a:lnTo>
                    <a:pt x="103" y="28"/>
                  </a:lnTo>
                  <a:lnTo>
                    <a:pt x="103" y="28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99" y="101"/>
                  </a:lnTo>
                  <a:lnTo>
                    <a:pt x="100" y="104"/>
                  </a:lnTo>
                  <a:lnTo>
                    <a:pt x="103" y="107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7"/>
                  </a:moveTo>
                  <a:lnTo>
                    <a:pt x="67" y="147"/>
                  </a:lnTo>
                  <a:lnTo>
                    <a:pt x="67" y="147"/>
                  </a:lnTo>
                  <a:lnTo>
                    <a:pt x="60" y="146"/>
                  </a:lnTo>
                  <a:lnTo>
                    <a:pt x="53" y="142"/>
                  </a:lnTo>
                  <a:lnTo>
                    <a:pt x="49" y="137"/>
                  </a:lnTo>
                  <a:lnTo>
                    <a:pt x="48" y="130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1" y="92"/>
                  </a:lnTo>
                  <a:lnTo>
                    <a:pt x="35" y="8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1" y="43"/>
                  </a:lnTo>
                  <a:lnTo>
                    <a:pt x="49" y="36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3" y="43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6" y="114"/>
                  </a:lnTo>
                  <a:lnTo>
                    <a:pt x="69" y="114"/>
                  </a:lnTo>
                  <a:lnTo>
                    <a:pt x="69" y="147"/>
                  </a:lnTo>
                  <a:lnTo>
                    <a:pt x="69" y="147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5" y="107"/>
                  </a:moveTo>
                  <a:lnTo>
                    <a:pt x="38" y="104"/>
                  </a:lnTo>
                  <a:lnTo>
                    <a:pt x="38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5" y="107"/>
                  </a:lnTo>
                  <a:lnTo>
                    <a:pt x="35" y="107"/>
                  </a:lnTo>
                  <a:close/>
                  <a:moveTo>
                    <a:pt x="35" y="38"/>
                  </a:moveTo>
                  <a:lnTo>
                    <a:pt x="35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5" y="38"/>
                  </a:lnTo>
                  <a:close/>
                  <a:moveTo>
                    <a:pt x="35" y="84"/>
                  </a:moveTo>
                  <a:lnTo>
                    <a:pt x="35" y="84"/>
                  </a:lnTo>
                  <a:lnTo>
                    <a:pt x="33" y="76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84"/>
                  </a:lnTo>
                  <a:lnTo>
                    <a:pt x="35" y="84"/>
                  </a:lnTo>
                  <a:close/>
                  <a:moveTo>
                    <a:pt x="35" y="30"/>
                  </a:moveTo>
                  <a:lnTo>
                    <a:pt x="35" y="38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35" y="99"/>
                  </a:moveTo>
                  <a:lnTo>
                    <a:pt x="35" y="107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21" y="111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21" name="组合 214"/>
            <p:cNvGrpSpPr/>
            <p:nvPr/>
          </p:nvGrpSpPr>
          <p:grpSpPr>
            <a:xfrm>
              <a:off x="6022975" y="2902025"/>
              <a:ext cx="160337" cy="255588"/>
              <a:chOff x="2679701" y="2924175"/>
              <a:chExt cx="160337" cy="255588"/>
            </a:xfrm>
            <a:solidFill>
              <a:schemeClr val="accent5"/>
            </a:solidFill>
          </p:grpSpPr>
          <p:sp>
            <p:nvSpPr>
              <p:cNvPr id="123" name="Freeform 190"/>
              <p:cNvSpPr>
                <a:spLocks/>
              </p:cNvSpPr>
              <p:nvPr/>
            </p:nvSpPr>
            <p:spPr bwMode="auto">
              <a:xfrm>
                <a:off x="2770188" y="3103563"/>
                <a:ext cx="57150" cy="57150"/>
              </a:xfrm>
              <a:custGeom>
                <a:avLst/>
                <a:gdLst>
                  <a:gd name="T0" fmla="*/ 0 w 36"/>
                  <a:gd name="T1" fmla="*/ 22 h 36"/>
                  <a:gd name="T2" fmla="*/ 0 w 36"/>
                  <a:gd name="T3" fmla="*/ 22 h 36"/>
                  <a:gd name="T4" fmla="*/ 2 w 36"/>
                  <a:gd name="T5" fmla="*/ 27 h 36"/>
                  <a:gd name="T6" fmla="*/ 8 w 36"/>
                  <a:gd name="T7" fmla="*/ 33 h 36"/>
                  <a:gd name="T8" fmla="*/ 13 w 36"/>
                  <a:gd name="T9" fmla="*/ 36 h 36"/>
                  <a:gd name="T10" fmla="*/ 21 w 36"/>
                  <a:gd name="T11" fmla="*/ 36 h 36"/>
                  <a:gd name="T12" fmla="*/ 21 w 36"/>
                  <a:gd name="T13" fmla="*/ 36 h 36"/>
                  <a:gd name="T14" fmla="*/ 28 w 36"/>
                  <a:gd name="T15" fmla="*/ 33 h 36"/>
                  <a:gd name="T16" fmla="*/ 32 w 36"/>
                  <a:gd name="T17" fmla="*/ 29 h 36"/>
                  <a:gd name="T18" fmla="*/ 35 w 36"/>
                  <a:gd name="T19" fmla="*/ 22 h 36"/>
                  <a:gd name="T20" fmla="*/ 36 w 36"/>
                  <a:gd name="T21" fmla="*/ 15 h 36"/>
                  <a:gd name="T22" fmla="*/ 36 w 36"/>
                  <a:gd name="T23" fmla="*/ 15 h 36"/>
                  <a:gd name="T24" fmla="*/ 33 w 36"/>
                  <a:gd name="T25" fmla="*/ 8 h 36"/>
                  <a:gd name="T26" fmla="*/ 28 w 36"/>
                  <a:gd name="T27" fmla="*/ 3 h 36"/>
                  <a:gd name="T28" fmla="*/ 21 w 36"/>
                  <a:gd name="T29" fmla="*/ 0 h 36"/>
                  <a:gd name="T30" fmla="*/ 14 w 36"/>
                  <a:gd name="T31" fmla="*/ 0 h 36"/>
                  <a:gd name="T32" fmla="*/ 14 w 36"/>
                  <a:gd name="T33" fmla="*/ 0 h 36"/>
                  <a:gd name="T34" fmla="*/ 8 w 36"/>
                  <a:gd name="T35" fmla="*/ 3 h 36"/>
                  <a:gd name="T36" fmla="*/ 4 w 36"/>
                  <a:gd name="T37" fmla="*/ 8 h 36"/>
                  <a:gd name="T38" fmla="*/ 1 w 36"/>
                  <a:gd name="T39" fmla="*/ 14 h 36"/>
                  <a:gd name="T40" fmla="*/ 0 w 36"/>
                  <a:gd name="T41" fmla="*/ 22 h 36"/>
                  <a:gd name="T42" fmla="*/ 0 w 36"/>
                  <a:gd name="T43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6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8" y="33"/>
                    </a:lnTo>
                    <a:lnTo>
                      <a:pt x="32" y="29"/>
                    </a:lnTo>
                    <a:lnTo>
                      <a:pt x="35" y="2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3" y="8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191"/>
              <p:cNvSpPr>
                <a:spLocks/>
              </p:cNvSpPr>
              <p:nvPr/>
            </p:nvSpPr>
            <p:spPr bwMode="auto">
              <a:xfrm>
                <a:off x="2786063" y="2924175"/>
                <a:ext cx="53975" cy="192088"/>
              </a:xfrm>
              <a:custGeom>
                <a:avLst/>
                <a:gdLst>
                  <a:gd name="T0" fmla="*/ 0 w 34"/>
                  <a:gd name="T1" fmla="*/ 121 h 121"/>
                  <a:gd name="T2" fmla="*/ 0 w 34"/>
                  <a:gd name="T3" fmla="*/ 121 h 121"/>
                  <a:gd name="T4" fmla="*/ 21 w 34"/>
                  <a:gd name="T5" fmla="*/ 17 h 121"/>
                  <a:gd name="T6" fmla="*/ 21 w 34"/>
                  <a:gd name="T7" fmla="*/ 17 h 121"/>
                  <a:gd name="T8" fmla="*/ 27 w 34"/>
                  <a:gd name="T9" fmla="*/ 9 h 121"/>
                  <a:gd name="T10" fmla="*/ 31 w 34"/>
                  <a:gd name="T11" fmla="*/ 2 h 121"/>
                  <a:gd name="T12" fmla="*/ 34 w 34"/>
                  <a:gd name="T13" fmla="*/ 0 h 121"/>
                  <a:gd name="T14" fmla="*/ 34 w 34"/>
                  <a:gd name="T15" fmla="*/ 0 h 121"/>
                  <a:gd name="T16" fmla="*/ 31 w 34"/>
                  <a:gd name="T17" fmla="*/ 19 h 121"/>
                  <a:gd name="T18" fmla="*/ 25 w 34"/>
                  <a:gd name="T19" fmla="*/ 61 h 121"/>
                  <a:gd name="T20" fmla="*/ 14 w 34"/>
                  <a:gd name="T21" fmla="*/ 121 h 121"/>
                  <a:gd name="T22" fmla="*/ 0 w 34"/>
                  <a:gd name="T2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121">
                    <a:moveTo>
                      <a:pt x="0" y="121"/>
                    </a:moveTo>
                    <a:lnTo>
                      <a:pt x="0" y="121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7" y="9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19"/>
                    </a:lnTo>
                    <a:lnTo>
                      <a:pt x="25" y="61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92"/>
              <p:cNvSpPr>
                <a:spLocks/>
              </p:cNvSpPr>
              <p:nvPr/>
            </p:nvSpPr>
            <p:spPr bwMode="auto">
              <a:xfrm>
                <a:off x="2679701" y="2954338"/>
                <a:ext cx="123825" cy="166688"/>
              </a:xfrm>
              <a:custGeom>
                <a:avLst/>
                <a:gdLst>
                  <a:gd name="T0" fmla="*/ 77 w 78"/>
                  <a:gd name="T1" fmla="*/ 98 h 105"/>
                  <a:gd name="T2" fmla="*/ 19 w 78"/>
                  <a:gd name="T3" fmla="*/ 13 h 105"/>
                  <a:gd name="T4" fmla="*/ 0 w 78"/>
                  <a:gd name="T5" fmla="*/ 0 h 105"/>
                  <a:gd name="T6" fmla="*/ 8 w 78"/>
                  <a:gd name="T7" fmla="*/ 20 h 105"/>
                  <a:gd name="T8" fmla="*/ 66 w 78"/>
                  <a:gd name="T9" fmla="*/ 105 h 105"/>
                  <a:gd name="T10" fmla="*/ 78 w 78"/>
                  <a:gd name="T11" fmla="*/ 98 h 105"/>
                  <a:gd name="T12" fmla="*/ 77 w 78"/>
                  <a:gd name="T13" fmla="*/ 9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105">
                    <a:moveTo>
                      <a:pt x="77" y="98"/>
                    </a:moveTo>
                    <a:lnTo>
                      <a:pt x="19" y="13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66" y="105"/>
                    </a:lnTo>
                    <a:lnTo>
                      <a:pt x="78" y="98"/>
                    </a:lnTo>
                    <a:lnTo>
                      <a:pt x="77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93"/>
              <p:cNvSpPr>
                <a:spLocks/>
              </p:cNvSpPr>
              <p:nvPr/>
            </p:nvSpPr>
            <p:spPr bwMode="auto">
              <a:xfrm>
                <a:off x="2798763" y="3149600"/>
                <a:ext cx="14288" cy="30163"/>
              </a:xfrm>
              <a:custGeom>
                <a:avLst/>
                <a:gdLst>
                  <a:gd name="T0" fmla="*/ 7 w 9"/>
                  <a:gd name="T1" fmla="*/ 2 h 19"/>
                  <a:gd name="T2" fmla="*/ 7 w 9"/>
                  <a:gd name="T3" fmla="*/ 2 h 19"/>
                  <a:gd name="T4" fmla="*/ 6 w 9"/>
                  <a:gd name="T5" fmla="*/ 0 h 19"/>
                  <a:gd name="T6" fmla="*/ 3 w 9"/>
                  <a:gd name="T7" fmla="*/ 0 h 19"/>
                  <a:gd name="T8" fmla="*/ 3 w 9"/>
                  <a:gd name="T9" fmla="*/ 0 h 19"/>
                  <a:gd name="T10" fmla="*/ 0 w 9"/>
                  <a:gd name="T11" fmla="*/ 1 h 19"/>
                  <a:gd name="T12" fmla="*/ 0 w 9"/>
                  <a:gd name="T13" fmla="*/ 4 h 19"/>
                  <a:gd name="T14" fmla="*/ 3 w 9"/>
                  <a:gd name="T15" fmla="*/ 16 h 19"/>
                  <a:gd name="T16" fmla="*/ 3 w 9"/>
                  <a:gd name="T17" fmla="*/ 16 h 19"/>
                  <a:gd name="T18" fmla="*/ 3 w 9"/>
                  <a:gd name="T19" fmla="*/ 19 h 19"/>
                  <a:gd name="T20" fmla="*/ 6 w 9"/>
                  <a:gd name="T21" fmla="*/ 19 h 19"/>
                  <a:gd name="T22" fmla="*/ 6 w 9"/>
                  <a:gd name="T23" fmla="*/ 19 h 19"/>
                  <a:gd name="T24" fmla="*/ 9 w 9"/>
                  <a:gd name="T25" fmla="*/ 17 h 19"/>
                  <a:gd name="T26" fmla="*/ 9 w 9"/>
                  <a:gd name="T27" fmla="*/ 15 h 19"/>
                  <a:gd name="T28" fmla="*/ 7 w 9"/>
                  <a:gd name="T2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9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22" name="Freeform 194"/>
            <p:cNvSpPr>
              <a:spLocks noEditPoints="1"/>
            </p:cNvSpPr>
            <p:nvPr/>
          </p:nvSpPr>
          <p:spPr bwMode="auto">
            <a:xfrm>
              <a:off x="6005512" y="1592338"/>
              <a:ext cx="217488" cy="236538"/>
            </a:xfrm>
            <a:custGeom>
              <a:avLst/>
              <a:gdLst>
                <a:gd name="T0" fmla="*/ 105 w 137"/>
                <a:gd name="T1" fmla="*/ 69 h 149"/>
                <a:gd name="T2" fmla="*/ 103 w 137"/>
                <a:gd name="T3" fmla="*/ 51 h 149"/>
                <a:gd name="T4" fmla="*/ 103 w 137"/>
                <a:gd name="T5" fmla="*/ 99 h 149"/>
                <a:gd name="T6" fmla="*/ 116 w 137"/>
                <a:gd name="T7" fmla="*/ 112 h 149"/>
                <a:gd name="T8" fmla="*/ 114 w 137"/>
                <a:gd name="T9" fmla="*/ 118 h 149"/>
                <a:gd name="T10" fmla="*/ 103 w 137"/>
                <a:gd name="T11" fmla="*/ 38 h 149"/>
                <a:gd name="T12" fmla="*/ 114 w 137"/>
                <a:gd name="T13" fmla="*/ 19 h 149"/>
                <a:gd name="T14" fmla="*/ 116 w 137"/>
                <a:gd name="T15" fmla="*/ 26 h 149"/>
                <a:gd name="T16" fmla="*/ 103 w 137"/>
                <a:gd name="T17" fmla="*/ 38 h 149"/>
                <a:gd name="T18" fmla="*/ 112 w 137"/>
                <a:gd name="T19" fmla="*/ 69 h 149"/>
                <a:gd name="T20" fmla="*/ 133 w 137"/>
                <a:gd name="T21" fmla="*/ 65 h 149"/>
                <a:gd name="T22" fmla="*/ 135 w 137"/>
                <a:gd name="T23" fmla="*/ 72 h 149"/>
                <a:gd name="T24" fmla="*/ 114 w 137"/>
                <a:gd name="T25" fmla="*/ 72 h 149"/>
                <a:gd name="T26" fmla="*/ 69 w 137"/>
                <a:gd name="T27" fmla="*/ 31 h 149"/>
                <a:gd name="T28" fmla="*/ 103 w 137"/>
                <a:gd name="T29" fmla="*/ 51 h 149"/>
                <a:gd name="T30" fmla="*/ 89 w 137"/>
                <a:gd name="T31" fmla="*/ 100 h 149"/>
                <a:gd name="T32" fmla="*/ 84 w 137"/>
                <a:gd name="T33" fmla="*/ 144 h 149"/>
                <a:gd name="T34" fmla="*/ 69 w 137"/>
                <a:gd name="T35" fmla="*/ 115 h 149"/>
                <a:gd name="T36" fmla="*/ 81 w 137"/>
                <a:gd name="T37" fmla="*/ 96 h 149"/>
                <a:gd name="T38" fmla="*/ 95 w 137"/>
                <a:gd name="T39" fmla="*/ 84 h 149"/>
                <a:gd name="T40" fmla="*/ 97 w 137"/>
                <a:gd name="T41" fmla="*/ 62 h 149"/>
                <a:gd name="T42" fmla="*/ 89 w 137"/>
                <a:gd name="T43" fmla="*/ 47 h 149"/>
                <a:gd name="T44" fmla="*/ 69 w 137"/>
                <a:gd name="T45" fmla="*/ 39 h 149"/>
                <a:gd name="T46" fmla="*/ 100 w 137"/>
                <a:gd name="T47" fmla="*/ 33 h 149"/>
                <a:gd name="T48" fmla="*/ 100 w 137"/>
                <a:gd name="T49" fmla="*/ 38 h 149"/>
                <a:gd name="T50" fmla="*/ 103 w 137"/>
                <a:gd name="T51" fmla="*/ 99 h 149"/>
                <a:gd name="T52" fmla="*/ 99 w 137"/>
                <a:gd name="T53" fmla="*/ 103 h 149"/>
                <a:gd name="T54" fmla="*/ 103 w 137"/>
                <a:gd name="T55" fmla="*/ 99 h 149"/>
                <a:gd name="T56" fmla="*/ 70 w 137"/>
                <a:gd name="T57" fmla="*/ 1 h 149"/>
                <a:gd name="T58" fmla="*/ 70 w 137"/>
                <a:gd name="T59" fmla="*/ 23 h 149"/>
                <a:gd name="T60" fmla="*/ 66 w 137"/>
                <a:gd name="T61" fmla="*/ 149 h 149"/>
                <a:gd name="T62" fmla="*/ 49 w 137"/>
                <a:gd name="T63" fmla="*/ 137 h 149"/>
                <a:gd name="T64" fmla="*/ 39 w 137"/>
                <a:gd name="T65" fmla="*/ 93 h 149"/>
                <a:gd name="T66" fmla="*/ 40 w 137"/>
                <a:gd name="T67" fmla="*/ 43 h 149"/>
                <a:gd name="T68" fmla="*/ 69 w 137"/>
                <a:gd name="T69" fmla="*/ 31 h 149"/>
                <a:gd name="T70" fmla="*/ 57 w 137"/>
                <a:gd name="T71" fmla="*/ 41 h 149"/>
                <a:gd name="T72" fmla="*/ 43 w 137"/>
                <a:gd name="T73" fmla="*/ 51 h 149"/>
                <a:gd name="T74" fmla="*/ 38 w 137"/>
                <a:gd name="T75" fmla="*/ 69 h 149"/>
                <a:gd name="T76" fmla="*/ 53 w 137"/>
                <a:gd name="T77" fmla="*/ 95 h 149"/>
                <a:gd name="T78" fmla="*/ 55 w 137"/>
                <a:gd name="T79" fmla="*/ 98 h 149"/>
                <a:gd name="T80" fmla="*/ 69 w 137"/>
                <a:gd name="T81" fmla="*/ 149 h 149"/>
                <a:gd name="T82" fmla="*/ 68 w 137"/>
                <a:gd name="T83" fmla="*/ 24 h 149"/>
                <a:gd name="T84" fmla="*/ 65 w 137"/>
                <a:gd name="T85" fmla="*/ 4 h 149"/>
                <a:gd name="T86" fmla="*/ 69 w 137"/>
                <a:gd name="T87" fmla="*/ 0 h 149"/>
                <a:gd name="T88" fmla="*/ 36 w 137"/>
                <a:gd name="T89" fmla="*/ 106 h 149"/>
                <a:gd name="T90" fmla="*/ 34 w 137"/>
                <a:gd name="T91" fmla="*/ 99 h 149"/>
                <a:gd name="T92" fmla="*/ 34 w 137"/>
                <a:gd name="T93" fmla="*/ 38 h 149"/>
                <a:gd name="T94" fmla="*/ 36 w 137"/>
                <a:gd name="T95" fmla="*/ 33 h 149"/>
                <a:gd name="T96" fmla="*/ 34 w 137"/>
                <a:gd name="T97" fmla="*/ 85 h 149"/>
                <a:gd name="T98" fmla="*/ 31 w 137"/>
                <a:gd name="T99" fmla="*/ 61 h 149"/>
                <a:gd name="T100" fmla="*/ 34 w 137"/>
                <a:gd name="T101" fmla="*/ 30 h 149"/>
                <a:gd name="T102" fmla="*/ 31 w 137"/>
                <a:gd name="T103" fmla="*/ 38 h 149"/>
                <a:gd name="T104" fmla="*/ 20 w 137"/>
                <a:gd name="T105" fmla="*/ 20 h 149"/>
                <a:gd name="T106" fmla="*/ 34 w 137"/>
                <a:gd name="T107" fmla="*/ 30 h 149"/>
                <a:gd name="T108" fmla="*/ 24 w 137"/>
                <a:gd name="T109" fmla="*/ 116 h 149"/>
                <a:gd name="T110" fmla="*/ 20 w 137"/>
                <a:gd name="T111" fmla="*/ 116 h 149"/>
                <a:gd name="T112" fmla="*/ 31 w 137"/>
                <a:gd name="T113" fmla="*/ 100 h 149"/>
                <a:gd name="T114" fmla="*/ 4 w 137"/>
                <a:gd name="T115" fmla="*/ 65 h 149"/>
                <a:gd name="T116" fmla="*/ 23 w 137"/>
                <a:gd name="T117" fmla="*/ 66 h 149"/>
                <a:gd name="T118" fmla="*/ 20 w 137"/>
                <a:gd name="T119" fmla="*/ 72 h 149"/>
                <a:gd name="T120" fmla="*/ 0 w 137"/>
                <a:gd name="T121" fmla="*/ 69 h 149"/>
                <a:gd name="T122" fmla="*/ 4 w 137"/>
                <a:gd name="T123" fmla="*/ 6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149">
                  <a:moveTo>
                    <a:pt x="103" y="51"/>
                  </a:moveTo>
                  <a:lnTo>
                    <a:pt x="103" y="51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5" y="77"/>
                  </a:lnTo>
                  <a:lnTo>
                    <a:pt x="103" y="85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8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115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1" y="116"/>
                  </a:lnTo>
                  <a:lnTo>
                    <a:pt x="103" y="108"/>
                  </a:lnTo>
                  <a:lnTo>
                    <a:pt x="103" y="108"/>
                  </a:lnTo>
                  <a:close/>
                  <a:moveTo>
                    <a:pt x="103" y="38"/>
                  </a:moveTo>
                  <a:lnTo>
                    <a:pt x="103" y="3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4" y="19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2" y="69"/>
                  </a:moveTo>
                  <a:lnTo>
                    <a:pt x="112" y="69"/>
                  </a:lnTo>
                  <a:lnTo>
                    <a:pt x="112" y="69"/>
                  </a:lnTo>
                  <a:lnTo>
                    <a:pt x="114" y="66"/>
                  </a:lnTo>
                  <a:lnTo>
                    <a:pt x="116" y="65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5" y="66"/>
                  </a:lnTo>
                  <a:lnTo>
                    <a:pt x="137" y="69"/>
                  </a:lnTo>
                  <a:lnTo>
                    <a:pt x="137" y="69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2" y="69"/>
                  </a:lnTo>
                  <a:lnTo>
                    <a:pt x="112" y="69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78" y="33"/>
                  </a:lnTo>
                  <a:lnTo>
                    <a:pt x="88" y="37"/>
                  </a:lnTo>
                  <a:lnTo>
                    <a:pt x="96" y="43"/>
                  </a:lnTo>
                  <a:lnTo>
                    <a:pt x="103" y="51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96" y="93"/>
                  </a:lnTo>
                  <a:lnTo>
                    <a:pt x="89" y="100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8" y="137"/>
                  </a:lnTo>
                  <a:lnTo>
                    <a:pt x="84" y="144"/>
                  </a:lnTo>
                  <a:lnTo>
                    <a:pt x="77" y="148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15"/>
                  </a:lnTo>
                  <a:lnTo>
                    <a:pt x="81" y="115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9" y="89"/>
                  </a:lnTo>
                  <a:lnTo>
                    <a:pt x="95" y="84"/>
                  </a:lnTo>
                  <a:lnTo>
                    <a:pt x="97" y="77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7" y="62"/>
                  </a:lnTo>
                  <a:lnTo>
                    <a:pt x="96" y="57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5" y="43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9" y="39"/>
                  </a:lnTo>
                  <a:lnTo>
                    <a:pt x="69" y="31"/>
                  </a:lnTo>
                  <a:lnTo>
                    <a:pt x="69" y="31"/>
                  </a:lnTo>
                  <a:close/>
                  <a:moveTo>
                    <a:pt x="103" y="30"/>
                  </a:moveTo>
                  <a:lnTo>
                    <a:pt x="100" y="33"/>
                  </a:lnTo>
                  <a:lnTo>
                    <a:pt x="100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0"/>
                  </a:lnTo>
                  <a:lnTo>
                    <a:pt x="103" y="30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9" y="103"/>
                  </a:lnTo>
                  <a:lnTo>
                    <a:pt x="100" y="106"/>
                  </a:lnTo>
                  <a:lnTo>
                    <a:pt x="103" y="108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9"/>
                  </a:moveTo>
                  <a:lnTo>
                    <a:pt x="66" y="149"/>
                  </a:lnTo>
                  <a:lnTo>
                    <a:pt x="66" y="149"/>
                  </a:lnTo>
                  <a:lnTo>
                    <a:pt x="58" y="148"/>
                  </a:lnTo>
                  <a:lnTo>
                    <a:pt x="53" y="144"/>
                  </a:lnTo>
                  <a:lnTo>
                    <a:pt x="49" y="137"/>
                  </a:lnTo>
                  <a:lnTo>
                    <a:pt x="47" y="13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39" y="93"/>
                  </a:lnTo>
                  <a:lnTo>
                    <a:pt x="34" y="85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40" y="43"/>
                  </a:lnTo>
                  <a:lnTo>
                    <a:pt x="47" y="37"/>
                  </a:lnTo>
                  <a:lnTo>
                    <a:pt x="58" y="33"/>
                  </a:lnTo>
                  <a:lnTo>
                    <a:pt x="62" y="31"/>
                  </a:lnTo>
                  <a:lnTo>
                    <a:pt x="69" y="3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7" y="41"/>
                  </a:lnTo>
                  <a:lnTo>
                    <a:pt x="51" y="43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3" y="51"/>
                  </a:lnTo>
                  <a:lnTo>
                    <a:pt x="40" y="57"/>
                  </a:lnTo>
                  <a:lnTo>
                    <a:pt x="39" y="62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9" y="77"/>
                  </a:lnTo>
                  <a:lnTo>
                    <a:pt x="42" y="84"/>
                  </a:lnTo>
                  <a:lnTo>
                    <a:pt x="47" y="89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4" y="96"/>
                  </a:lnTo>
                  <a:lnTo>
                    <a:pt x="55" y="98"/>
                  </a:lnTo>
                  <a:lnTo>
                    <a:pt x="55" y="115"/>
                  </a:lnTo>
                  <a:lnTo>
                    <a:pt x="69" y="115"/>
                  </a:lnTo>
                  <a:lnTo>
                    <a:pt x="69" y="149"/>
                  </a:lnTo>
                  <a:lnTo>
                    <a:pt x="69" y="149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4" y="107"/>
                  </a:moveTo>
                  <a:lnTo>
                    <a:pt x="36" y="106"/>
                  </a:lnTo>
                  <a:lnTo>
                    <a:pt x="36" y="106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9"/>
                  </a:lnTo>
                  <a:lnTo>
                    <a:pt x="34" y="107"/>
                  </a:lnTo>
                  <a:lnTo>
                    <a:pt x="34" y="10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4" y="38"/>
                  </a:lnTo>
                  <a:close/>
                  <a:moveTo>
                    <a:pt x="34" y="85"/>
                  </a:moveTo>
                  <a:lnTo>
                    <a:pt x="34" y="85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1"/>
                  </a:lnTo>
                  <a:lnTo>
                    <a:pt x="34" y="53"/>
                  </a:lnTo>
                  <a:lnTo>
                    <a:pt x="34" y="85"/>
                  </a:lnTo>
                  <a:lnTo>
                    <a:pt x="34" y="85"/>
                  </a:lnTo>
                  <a:close/>
                  <a:moveTo>
                    <a:pt x="34" y="30"/>
                  </a:moveTo>
                  <a:lnTo>
                    <a:pt x="34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34" y="30"/>
                  </a:lnTo>
                  <a:lnTo>
                    <a:pt x="34" y="30"/>
                  </a:lnTo>
                  <a:close/>
                  <a:moveTo>
                    <a:pt x="34" y="99"/>
                  </a:moveTo>
                  <a:lnTo>
                    <a:pt x="34" y="107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3" y="118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4" y="99"/>
                  </a:lnTo>
                  <a:lnTo>
                    <a:pt x="34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1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536972"/>
          </a:xfrm>
        </p:spPr>
        <p:txBody>
          <a:bodyPr/>
          <a:lstStyle/>
          <a:p>
            <a:r>
              <a:rPr lang="en-US" sz="1500" dirty="0"/>
              <a:t>U.S. “on time” college completion rates are alarmingly low</a:t>
            </a:r>
          </a:p>
        </p:txBody>
      </p:sp>
      <p:pic>
        <p:nvPicPr>
          <p:cNvPr id="5" name="Picture 4" descr="figure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050" y="857250"/>
            <a:ext cx="6057900" cy="3409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900" y="4514851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solidFill>
                  <a:srgbClr val="191919"/>
                </a:solidFill>
              </a:rPr>
              <a:t>Note: Two-year schools have a three year graduation window. Four-year schools have a six-year window</a:t>
            </a:r>
            <a:br>
              <a:rPr lang="en-US" sz="900" baseline="30000" dirty="0">
                <a:solidFill>
                  <a:srgbClr val="191919"/>
                </a:solidFill>
              </a:rPr>
            </a:br>
            <a:r>
              <a:rPr lang="en-US" sz="900" baseline="30000" dirty="0">
                <a:solidFill>
                  <a:srgbClr val="191919"/>
                </a:solidFill>
              </a:rPr>
              <a:t>Source: Higher Ed info-NCES/IPEDS Graduation Survey.</a:t>
            </a:r>
          </a:p>
        </p:txBody>
      </p:sp>
    </p:spTree>
    <p:extLst>
      <p:ext uri="{BB962C8B-B14F-4D97-AF65-F5344CB8AC3E}">
        <p14:creationId xmlns:p14="http://schemas.microsoft.com/office/powerpoint/2010/main" val="10505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594122"/>
          </a:xfrm>
        </p:spPr>
        <p:txBody>
          <a:bodyPr/>
          <a:lstStyle/>
          <a:p>
            <a:r>
              <a:rPr lang="en-US" sz="1500" dirty="0"/>
              <a:t>Shrinking employment opportunities: Teens and Young Adults have been hit the hardest by the Great Recession</a:t>
            </a:r>
          </a:p>
        </p:txBody>
      </p:sp>
      <p:pic>
        <p:nvPicPr>
          <p:cNvPr id="5" name="Picture 4" descr="figur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350" y="1143001"/>
            <a:ext cx="5772150" cy="3206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900" y="4686300"/>
            <a:ext cx="6400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>
                <a:solidFill>
                  <a:srgbClr val="191919"/>
                </a:solidFill>
              </a:rPr>
              <a:t>Source: Center for Labor Market Studies; U.S. Bureau of Labor Statistics, “CPS Labor Force Statistics”.</a:t>
            </a:r>
          </a:p>
        </p:txBody>
      </p:sp>
    </p:spTree>
    <p:extLst>
      <p:ext uri="{BB962C8B-B14F-4D97-AF65-F5344CB8AC3E}">
        <p14:creationId xmlns:p14="http://schemas.microsoft.com/office/powerpoint/2010/main" val="16384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Performance has not substantially changed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100" b="1" dirty="0" smtClean="0"/>
              <a:t>Scores </a:t>
            </a:r>
            <a:r>
              <a:rPr lang="en-US" sz="1100" b="1" dirty="0"/>
              <a:t>from the most recent National Assessment of Educational Progress (NAEP), better known as the Nation’s Report Card</a:t>
            </a:r>
            <a:r>
              <a:rPr lang="en-US" sz="1100" b="1" dirty="0" smtClean="0"/>
              <a:t>:</a:t>
            </a:r>
            <a:endParaRPr lang="en-US" sz="900" b="1" dirty="0"/>
          </a:p>
          <a:p>
            <a:pPr>
              <a:spcBef>
                <a:spcPts val="0"/>
              </a:spcBef>
            </a:pPr>
            <a:r>
              <a:rPr lang="en-US" sz="900" dirty="0"/>
              <a:t>8th Grade </a:t>
            </a:r>
            <a:r>
              <a:rPr lang="en-US" sz="900" dirty="0" smtClean="0"/>
              <a:t>Proficiency Math </a:t>
            </a:r>
            <a:r>
              <a:rPr lang="en-US" sz="900" dirty="0"/>
              <a:t>– 33% of 8th grade students</a:t>
            </a:r>
          </a:p>
          <a:p>
            <a:pPr>
              <a:spcBef>
                <a:spcPts val="0"/>
              </a:spcBef>
            </a:pPr>
            <a:r>
              <a:rPr lang="en-US" sz="900" dirty="0"/>
              <a:t>Reading – 34% of 8th grade </a:t>
            </a:r>
            <a:r>
              <a:rPr lang="en-US" sz="900" dirty="0" smtClean="0"/>
              <a:t>students</a:t>
            </a:r>
          </a:p>
          <a:p>
            <a:pPr marL="203200" indent="0">
              <a:buNone/>
            </a:pPr>
            <a:r>
              <a:rPr lang="en-US" sz="900" b="1" dirty="0" smtClean="0"/>
              <a:t>ACHIEVEMENT </a:t>
            </a:r>
            <a:r>
              <a:rPr lang="en-US" sz="900" b="1" dirty="0"/>
              <a:t>GAP:</a:t>
            </a:r>
          </a:p>
          <a:p>
            <a:r>
              <a:rPr lang="en-US" sz="900" dirty="0"/>
              <a:t>8th Grade Math Proficiency Among Subgroups</a:t>
            </a:r>
          </a:p>
          <a:p>
            <a:pPr lvl="1">
              <a:spcBef>
                <a:spcPts val="0"/>
              </a:spcBef>
            </a:pPr>
            <a:r>
              <a:rPr lang="en-US" sz="900" dirty="0"/>
              <a:t>White: 45%</a:t>
            </a:r>
          </a:p>
          <a:p>
            <a:pPr lvl="1">
              <a:spcBef>
                <a:spcPts val="0"/>
              </a:spcBef>
            </a:pPr>
            <a:r>
              <a:rPr lang="en-US" sz="900" dirty="0"/>
              <a:t>Black: 14%</a:t>
            </a:r>
          </a:p>
          <a:p>
            <a:pPr lvl="1">
              <a:spcBef>
                <a:spcPts val="0"/>
              </a:spcBef>
            </a:pPr>
            <a:r>
              <a:rPr lang="en-US" sz="900" dirty="0"/>
              <a:t>Hispanic: 21%</a:t>
            </a:r>
          </a:p>
          <a:p>
            <a:r>
              <a:rPr lang="en-US" sz="900" dirty="0"/>
              <a:t>8</a:t>
            </a:r>
            <a:r>
              <a:rPr lang="en-US" sz="900" baseline="30000" dirty="0"/>
              <a:t>th</a:t>
            </a:r>
            <a:r>
              <a:rPr lang="en-US" sz="900" dirty="0"/>
              <a:t> Grade Reading Proficiency Among Subgroups</a:t>
            </a:r>
          </a:p>
          <a:p>
            <a:pPr lvl="1">
              <a:spcBef>
                <a:spcPts val="0"/>
              </a:spcBef>
            </a:pPr>
            <a:r>
              <a:rPr lang="en-US" sz="900" dirty="0"/>
              <a:t>White: 46%</a:t>
            </a:r>
          </a:p>
          <a:p>
            <a:pPr lvl="1">
              <a:spcBef>
                <a:spcPts val="0"/>
              </a:spcBef>
            </a:pPr>
            <a:r>
              <a:rPr lang="en-US" sz="900" dirty="0"/>
              <a:t>Black: 17%</a:t>
            </a:r>
          </a:p>
          <a:p>
            <a:pPr lvl="1">
              <a:spcBef>
                <a:spcPts val="0"/>
              </a:spcBef>
            </a:pPr>
            <a:r>
              <a:rPr lang="en-US" sz="900" dirty="0"/>
              <a:t>Hispanic: </a:t>
            </a:r>
            <a:r>
              <a:rPr lang="en-US" sz="900" dirty="0" smtClean="0"/>
              <a:t>22%</a:t>
            </a:r>
          </a:p>
          <a:p>
            <a:pPr marL="203200" indent="0">
              <a:buNone/>
            </a:pPr>
            <a:r>
              <a:rPr lang="en-US" sz="900" b="1" dirty="0" smtClean="0"/>
              <a:t>HOW U.S. STUDENTS COMPARE INTERNATIONALLY:</a:t>
            </a:r>
          </a:p>
          <a:p>
            <a:pPr marL="203200" indent="0">
              <a:buNone/>
            </a:pPr>
            <a:r>
              <a:rPr lang="en-US" sz="900" dirty="0" smtClean="0"/>
              <a:t>According </a:t>
            </a:r>
            <a:r>
              <a:rPr lang="en-US" sz="900" dirty="0"/>
              <a:t>to the Program for International Student Assessment (</a:t>
            </a:r>
            <a:r>
              <a:rPr lang="en-US" sz="900" dirty="0">
                <a:hlinkClick r:id="rId2"/>
              </a:rPr>
              <a:t>PISA</a:t>
            </a:r>
            <a:r>
              <a:rPr lang="en-US" sz="900" dirty="0"/>
              <a:t>), out of 34 countries, the U.S. ranks:</a:t>
            </a:r>
          </a:p>
          <a:p>
            <a:pPr>
              <a:spcBef>
                <a:spcPts val="0"/>
              </a:spcBef>
            </a:pPr>
            <a:r>
              <a:rPr lang="en-US" sz="900" dirty="0"/>
              <a:t>27</a:t>
            </a:r>
            <a:r>
              <a:rPr lang="en-US" sz="900" baseline="30000" dirty="0"/>
              <a:t>th</a:t>
            </a:r>
            <a:r>
              <a:rPr lang="en-US" sz="900" dirty="0"/>
              <a:t> in math</a:t>
            </a:r>
          </a:p>
          <a:p>
            <a:pPr>
              <a:spcBef>
                <a:spcPts val="0"/>
              </a:spcBef>
            </a:pPr>
            <a:r>
              <a:rPr lang="en-US" sz="900" dirty="0"/>
              <a:t>17</a:t>
            </a:r>
            <a:r>
              <a:rPr lang="en-US" sz="900" baseline="30000" dirty="0"/>
              <a:t>th</a:t>
            </a:r>
            <a:r>
              <a:rPr lang="en-US" sz="900" dirty="0"/>
              <a:t> in </a:t>
            </a:r>
            <a:r>
              <a:rPr lang="en-US" sz="900" dirty="0" smtClean="0"/>
              <a:t>reading</a:t>
            </a:r>
          </a:p>
          <a:p>
            <a:r>
              <a:rPr lang="en-US" sz="1000" dirty="0" smtClean="0"/>
              <a:t>Across the total U.S. working age population, ages 16-65, the new data confirm that there is a significant portion of employed adults with low measured skills. Fourteen percent of the employed population have low literacy skills; 23 percent have low numeracy skills, and 62 percent have low digital problem solving skills. </a:t>
            </a:r>
          </a:p>
          <a:p>
            <a:endParaRPr lang="en-US" sz="900" dirty="0"/>
          </a:p>
          <a:p>
            <a:pPr lvl="1"/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9067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Size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229"/>
            <a:ext cx="8229600" cy="3394472"/>
          </a:xfrm>
        </p:spPr>
        <p:txBody>
          <a:bodyPr/>
          <a:lstStyle/>
          <a:p>
            <a:r>
              <a:rPr lang="en-US" sz="1600" dirty="0"/>
              <a:t>TOTAL K-12 ENROLLMENT: 54,876,000</a:t>
            </a:r>
          </a:p>
          <a:p>
            <a:pPr lvl="1"/>
            <a:r>
              <a:rPr lang="en-US" sz="1600" dirty="0"/>
              <a:t>Elementary: 38,716,000</a:t>
            </a:r>
          </a:p>
          <a:p>
            <a:pPr lvl="1"/>
            <a:r>
              <a:rPr lang="en-US" sz="1600" dirty="0"/>
              <a:t>Secondary: </a:t>
            </a:r>
            <a:r>
              <a:rPr lang="en-US" sz="1600" dirty="0" smtClean="0"/>
              <a:t>16,160,000</a:t>
            </a:r>
          </a:p>
          <a:p>
            <a:pPr lvl="1"/>
            <a:r>
              <a:rPr lang="en-US" sz="1600" dirty="0" smtClean="0"/>
              <a:t>Career Technical Education (CTE): 12,500,000</a:t>
            </a:r>
          </a:p>
          <a:p>
            <a:pPr lvl="1"/>
            <a:endParaRPr lang="en-US" sz="1600" dirty="0"/>
          </a:p>
          <a:p>
            <a:pPr lvl="0" indent="-342900">
              <a:lnSpc>
                <a:spcPct val="80000"/>
              </a:lnSpc>
              <a:spcBef>
                <a:spcPts val="0"/>
              </a:spcBef>
              <a:buSzPct val="101818"/>
            </a:pPr>
            <a:r>
              <a:rPr lang="en-US" sz="1600" dirty="0"/>
              <a:t>Adult Workers with Low Measured </a:t>
            </a:r>
            <a:r>
              <a:rPr lang="en-US" sz="1600" dirty="0" smtClean="0"/>
              <a:t>Skills:  24,000,000</a:t>
            </a:r>
          </a:p>
          <a:p>
            <a:pPr lvl="0" indent="-342900">
              <a:lnSpc>
                <a:spcPct val="80000"/>
              </a:lnSpc>
              <a:spcBef>
                <a:spcPts val="0"/>
              </a:spcBef>
              <a:buSzPct val="101818"/>
            </a:pPr>
            <a:endParaRPr lang="en-US" sz="1600" dirty="0"/>
          </a:p>
          <a:p>
            <a:pPr lvl="0" indent="-342900">
              <a:lnSpc>
                <a:spcPct val="80000"/>
              </a:lnSpc>
              <a:spcBef>
                <a:spcPts val="0"/>
              </a:spcBef>
              <a:buSzPct val="101818"/>
            </a:pPr>
            <a:r>
              <a:rPr lang="en-US" sz="1600" dirty="0" smtClean="0"/>
              <a:t>Adult Corrections, Ages 18-29: 8,500,000</a:t>
            </a:r>
          </a:p>
          <a:p>
            <a:pPr lvl="0" indent="-342900">
              <a:lnSpc>
                <a:spcPct val="80000"/>
              </a:lnSpc>
              <a:spcBef>
                <a:spcPts val="0"/>
              </a:spcBef>
              <a:buSzPct val="101818"/>
            </a:pPr>
            <a:endParaRPr lang="en-US" sz="1600" dirty="0"/>
          </a:p>
          <a:p>
            <a:pPr lvl="0" indent="-342900">
              <a:lnSpc>
                <a:spcPct val="80000"/>
              </a:lnSpc>
              <a:spcBef>
                <a:spcPts val="0"/>
              </a:spcBef>
              <a:buSzPct val="101818"/>
            </a:pPr>
            <a:r>
              <a:rPr lang="en-US" sz="1600" dirty="0" smtClean="0"/>
              <a:t>Juvenile Correction:  Approximately 1,700,000 cases with an average daily attendance of 70,000</a:t>
            </a:r>
            <a:endParaRPr lang="en-US" sz="1600" dirty="0"/>
          </a:p>
          <a:p>
            <a:pPr lvl="0" indent="-342900">
              <a:lnSpc>
                <a:spcPct val="80000"/>
              </a:lnSpc>
              <a:spcBef>
                <a:spcPts val="0"/>
              </a:spcBef>
              <a:buSzPct val="101818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628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Streams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TOTAL </a:t>
            </a:r>
            <a:r>
              <a:rPr lang="en-US" sz="1200" dirty="0"/>
              <a:t>FUNDING OF PUBLIC EDUCATION: $597,485,869,000</a:t>
            </a:r>
          </a:p>
          <a:p>
            <a:pPr lvl="1"/>
            <a:r>
              <a:rPr lang="en-US" sz="1200" dirty="0"/>
              <a:t>Federal: $75.99 billion (12.7% of total)</a:t>
            </a:r>
          </a:p>
          <a:p>
            <a:pPr lvl="1"/>
            <a:r>
              <a:rPr lang="en-US" sz="1200" dirty="0"/>
              <a:t>State: $259.8 billion (43.5% of total)</a:t>
            </a:r>
          </a:p>
          <a:p>
            <a:pPr lvl="1"/>
            <a:r>
              <a:rPr lang="en-US" sz="1200" dirty="0"/>
              <a:t>Local: $261.7 billion (43.8% of </a:t>
            </a:r>
            <a:r>
              <a:rPr lang="en-US" sz="1200" dirty="0" smtClean="0"/>
              <a:t>total</a:t>
            </a:r>
          </a:p>
          <a:p>
            <a:pPr marL="355600" marR="13970" indent="-342900">
              <a:tabLst>
                <a:tab pos="354965" algn="l"/>
                <a:tab pos="355600" algn="l"/>
              </a:tabLst>
            </a:pPr>
            <a:r>
              <a:rPr lang="en-US" sz="1200" dirty="0" smtClean="0">
                <a:latin typeface="Palatino"/>
                <a:cs typeface="Palatino"/>
              </a:rPr>
              <a:t>Office of Career, Technical and Adult Education: $2,000,000,000</a:t>
            </a:r>
          </a:p>
          <a:p>
            <a:pPr marL="1155700" marR="13970" lvl="2" indent="-342900">
              <a:tabLst>
                <a:tab pos="354965" algn="l"/>
                <a:tab pos="355600" algn="l"/>
              </a:tabLst>
            </a:pPr>
            <a:r>
              <a:rPr lang="en-US" sz="1200" dirty="0"/>
              <a:t>The programs and grants managed by the Office of Career, Technical, and Adult Education support a wide range of activities that help prepare young people and adults for further education and successful careers. </a:t>
            </a:r>
            <a:endParaRPr lang="en-US" sz="1200" dirty="0">
              <a:latin typeface="Palatino"/>
              <a:cs typeface="Palatino"/>
            </a:endParaRPr>
          </a:p>
          <a:p>
            <a:pPr marL="756285" lvl="1" indent="-286385">
              <a:spcBef>
                <a:spcPts val="430"/>
              </a:spcBef>
              <a:tabLst>
                <a:tab pos="756285" algn="l"/>
                <a:tab pos="756920" algn="l"/>
              </a:tabLst>
            </a:pPr>
            <a:r>
              <a:rPr lang="en-US" sz="1200" dirty="0" smtClean="0">
                <a:latin typeface="Palatino"/>
                <a:cs typeface="Palatino"/>
              </a:rPr>
              <a:t>$1.2 billion for CTE</a:t>
            </a:r>
          </a:p>
          <a:p>
            <a:pPr marL="756285" lvl="1" indent="-286385">
              <a:spcBef>
                <a:spcPts val="430"/>
              </a:spcBef>
              <a:tabLst>
                <a:tab pos="756285" algn="l"/>
                <a:tab pos="756920" algn="l"/>
              </a:tabLst>
            </a:pPr>
            <a:r>
              <a:rPr lang="en-US" sz="1200" dirty="0" smtClean="0">
                <a:latin typeface="Palatino"/>
                <a:cs typeface="Palatino"/>
              </a:rPr>
              <a:t>$600 million for Adult Education Programs</a:t>
            </a:r>
            <a:endParaRPr lang="en-US" sz="1200" dirty="0">
              <a:latin typeface="Palatino"/>
              <a:cs typeface="Palatino"/>
            </a:endParaRPr>
          </a:p>
          <a:p>
            <a:pPr marL="355600" marR="13970" indent="-342900">
              <a:tabLst>
                <a:tab pos="354965" algn="l"/>
                <a:tab pos="355600" algn="l"/>
              </a:tabLst>
            </a:pPr>
            <a:r>
              <a:rPr lang="en-US" sz="1200" dirty="0" smtClean="0">
                <a:latin typeface="Palatino"/>
                <a:cs typeface="Palatino"/>
              </a:rPr>
              <a:t>WIOA Core </a:t>
            </a:r>
            <a:r>
              <a:rPr lang="en-US" sz="1200" spc="-5" dirty="0" smtClean="0">
                <a:latin typeface="Palatino"/>
                <a:cs typeface="Palatino"/>
              </a:rPr>
              <a:t>programs </a:t>
            </a:r>
            <a:r>
              <a:rPr lang="en-US" sz="1200" dirty="0" smtClean="0">
                <a:latin typeface="Palatino"/>
                <a:cs typeface="Palatino"/>
              </a:rPr>
              <a:t>- </a:t>
            </a:r>
            <a:r>
              <a:rPr lang="en-US" sz="1200" spc="-5" dirty="0" smtClean="0">
                <a:latin typeface="Palatino"/>
                <a:cs typeface="Palatino"/>
              </a:rPr>
              <a:t>formula grants to  </a:t>
            </a:r>
            <a:r>
              <a:rPr lang="en-US" sz="1200" dirty="0" smtClean="0">
                <a:latin typeface="Palatino"/>
                <a:cs typeface="Palatino"/>
              </a:rPr>
              <a:t>states:</a:t>
            </a:r>
          </a:p>
          <a:p>
            <a:pPr marL="756285" lvl="1" indent="-286385">
              <a:spcBef>
                <a:spcPts val="430"/>
              </a:spcBef>
              <a:tabLst>
                <a:tab pos="756285" algn="l"/>
                <a:tab pos="756920" algn="l"/>
              </a:tabLst>
            </a:pPr>
            <a:r>
              <a:rPr lang="en-US" sz="1200" dirty="0" smtClean="0">
                <a:latin typeface="Palatino"/>
                <a:cs typeface="Palatino"/>
              </a:rPr>
              <a:t>$</a:t>
            </a:r>
            <a:r>
              <a:rPr lang="en-US" sz="1200" dirty="0">
                <a:latin typeface="Palatino"/>
                <a:cs typeface="Palatino"/>
              </a:rPr>
              <a:t>777M for adult</a:t>
            </a:r>
            <a:r>
              <a:rPr lang="en-US" sz="1200" spc="-95" dirty="0">
                <a:latin typeface="Palatino"/>
                <a:cs typeface="Palatino"/>
              </a:rPr>
              <a:t> </a:t>
            </a:r>
            <a:r>
              <a:rPr lang="en-US" sz="1200" dirty="0">
                <a:latin typeface="Palatino"/>
                <a:cs typeface="Palatino"/>
              </a:rPr>
              <a:t>activities</a:t>
            </a:r>
          </a:p>
          <a:p>
            <a:pPr marL="756285" lvl="1" indent="-286385">
              <a:spcBef>
                <a:spcPts val="430"/>
              </a:spcBef>
              <a:tabLst>
                <a:tab pos="756285" algn="l"/>
                <a:tab pos="756920" algn="l"/>
              </a:tabLst>
            </a:pPr>
            <a:r>
              <a:rPr lang="en-US" sz="1200" dirty="0">
                <a:latin typeface="Palatino"/>
                <a:cs typeface="Palatino"/>
              </a:rPr>
              <a:t>$1.012B for dislocated</a:t>
            </a:r>
            <a:r>
              <a:rPr lang="en-US" sz="1200" spc="-85" dirty="0">
                <a:latin typeface="Palatino"/>
                <a:cs typeface="Palatino"/>
              </a:rPr>
              <a:t> </a:t>
            </a:r>
            <a:r>
              <a:rPr lang="en-US" sz="1200" spc="-10" dirty="0">
                <a:latin typeface="Palatino"/>
                <a:cs typeface="Palatino"/>
              </a:rPr>
              <a:t>workers</a:t>
            </a:r>
            <a:endParaRPr lang="en-US" sz="1200" dirty="0">
              <a:latin typeface="Palatino"/>
              <a:cs typeface="Palatino"/>
            </a:endParaRPr>
          </a:p>
          <a:p>
            <a:pPr marL="756285" lvl="1" indent="-286385">
              <a:spcBef>
                <a:spcPts val="430"/>
              </a:spcBef>
              <a:tabLst>
                <a:tab pos="756285" algn="l"/>
                <a:tab pos="756920" algn="l"/>
              </a:tabLst>
            </a:pPr>
            <a:r>
              <a:rPr lang="en-US" sz="1200" dirty="0">
                <a:latin typeface="Palatino"/>
                <a:cs typeface="Palatino"/>
              </a:rPr>
              <a:t>$832M for </a:t>
            </a:r>
            <a:r>
              <a:rPr lang="en-US" sz="1200" spc="-10" dirty="0">
                <a:latin typeface="Palatino"/>
                <a:cs typeface="Palatino"/>
              </a:rPr>
              <a:t>youth</a:t>
            </a:r>
            <a:r>
              <a:rPr lang="en-US" sz="1200" spc="-65" dirty="0">
                <a:latin typeface="Palatino"/>
                <a:cs typeface="Palatino"/>
              </a:rPr>
              <a:t> </a:t>
            </a:r>
            <a:r>
              <a:rPr lang="en-US" sz="1200" dirty="0" smtClean="0">
                <a:latin typeface="Palatino"/>
                <a:cs typeface="Palatino"/>
              </a:rPr>
              <a:t>activities</a:t>
            </a:r>
          </a:p>
          <a:p>
            <a:pPr marL="756285" lvl="1" indent="-286385">
              <a:spcBef>
                <a:spcPts val="430"/>
              </a:spcBef>
              <a:tabLst>
                <a:tab pos="756285" algn="l"/>
                <a:tab pos="756920" algn="l"/>
              </a:tabLst>
            </a:pPr>
            <a:endParaRPr lang="en-US" sz="1200" dirty="0" smtClean="0">
              <a:latin typeface="Palatino"/>
              <a:cs typeface="Palatino"/>
            </a:endParaRPr>
          </a:p>
          <a:p>
            <a:pPr marL="635000" lvl="1" indent="0">
              <a:buNone/>
            </a:pP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1160</Words>
  <Application>Microsoft Macintosh PowerPoint</Application>
  <PresentationFormat>On-screen Show (16:9)</PresentationFormat>
  <Paragraphs>261</Paragraphs>
  <Slides>41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Noto Sans Symbols</vt:lpstr>
      <vt:lpstr>Calibri</vt:lpstr>
      <vt:lpstr>Gill Sans</vt:lpstr>
      <vt:lpstr>Palatino</vt:lpstr>
      <vt:lpstr>Helvetica Neue</vt:lpstr>
      <vt:lpstr>Helvetica Neue Light</vt:lpstr>
      <vt:lpstr>Lato</vt:lpstr>
      <vt:lpstr>Times New Roman</vt:lpstr>
      <vt:lpstr>Open Sans</vt:lpstr>
      <vt:lpstr>Office Theme</vt:lpstr>
      <vt:lpstr>Business Plan</vt:lpstr>
      <vt:lpstr>A More Demanding Labor Market </vt:lpstr>
      <vt:lpstr>The Problem</vt:lpstr>
      <vt:lpstr>The current U.S. reality: only 40% of 27-year olds have earned an A.A. degree or higher</vt:lpstr>
      <vt:lpstr>U.S. “on time” college completion rates are alarmingly low</vt:lpstr>
      <vt:lpstr>Shrinking employment opportunities: Teens and Young Adults have been hit the hardest by the Great Recession</vt:lpstr>
      <vt:lpstr>Performance has not substantially changed </vt:lpstr>
      <vt:lpstr>Market Size</vt:lpstr>
      <vt:lpstr>Funding Streams</vt:lpstr>
      <vt:lpstr>Funding Model</vt:lpstr>
      <vt:lpstr>How a Core Foundation Career Program Solves the Problem</vt:lpstr>
      <vt:lpstr>Competition</vt:lpstr>
      <vt:lpstr>Alignment Needs</vt:lpstr>
      <vt:lpstr>Federal and State Funding</vt:lpstr>
      <vt:lpstr>PowerPoint Presentation</vt:lpstr>
      <vt:lpstr>Workforce Innovation and Opportunity  Act (WIOA)</vt:lpstr>
      <vt:lpstr>WIOA – Four Titles, Six “Core”  Programs </vt:lpstr>
      <vt:lpstr>WIOA – State and Local Planning</vt:lpstr>
      <vt:lpstr>WIOA Title I Workforce Programs</vt:lpstr>
      <vt:lpstr>WIOA and Career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Potential</vt:lpstr>
      <vt:lpstr>Revenue Potential</vt:lpstr>
      <vt:lpstr>Initial Budget Summary 17</vt:lpstr>
      <vt:lpstr>Marketing Strategy</vt:lpstr>
      <vt:lpstr>Management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</dc:title>
  <cp:lastModifiedBy>Joseph Goins</cp:lastModifiedBy>
  <cp:revision>12</cp:revision>
  <dcterms:modified xsi:type="dcterms:W3CDTF">2016-12-28T17:44:35Z</dcterms:modified>
</cp:coreProperties>
</file>