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B438F-BD18-4DDD-81C2-7F1204CFFD3B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E3602-8BD0-4971-B327-104A46074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3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E3602-8BD0-4971-B327-104A460740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44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3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6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8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3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5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3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3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1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9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6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9A3AF-A1E7-4A5F-A3F7-1E5093A1073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1B667-7E44-4229-89D9-14D3C1B23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6936" y="542304"/>
            <a:ext cx="287382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pattFill prst="trellis">
                  <a:fgClr>
                    <a:schemeClr val="tx1"/>
                  </a:fgClr>
                  <a:bgClr>
                    <a:schemeClr val="bg1"/>
                  </a:bgClr>
                </a:patt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pattFill prst="trellis">
                  <a:fgClr>
                    <a:srgbClr val="FF0000"/>
                  </a:fgClr>
                  <a:bgClr>
                    <a:schemeClr val="bg1"/>
                  </a:bgClr>
                </a:pattFill>
                <a:latin typeface="Raleway Black" panose="020B0A03030101060003" pitchFamily="34" charset="0"/>
              </a:rPr>
              <a:t>R</a:t>
            </a:r>
            <a:endParaRPr lang="en-US" sz="8000" b="1" dirty="0">
              <a:pattFill prst="trellis">
                <a:fgClr>
                  <a:srgbClr val="FF0000"/>
                </a:fgClr>
                <a:bgClr>
                  <a:schemeClr val="bg1"/>
                </a:bgClr>
              </a:pattFill>
              <a:latin typeface="Raleway Black" panose="020B0A030301010600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210121" y="3874844"/>
            <a:ext cx="2185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0" b="1" dirty="0">
                <a:latin typeface="Raleway Black" panose="020B0A03030101060003" pitchFamily="34" charset="0"/>
              </a:rPr>
              <a:t>LEX</a:t>
            </a:r>
            <a:endParaRPr lang="en-US" sz="8000" b="1" dirty="0">
              <a:solidFill>
                <a:srgbClr val="FF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5044" y="3593783"/>
            <a:ext cx="162428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5000" b="1" dirty="0">
                <a:solidFill>
                  <a:srgbClr val="FF0000"/>
                </a:solidFill>
                <a:latin typeface="Raleway Black" panose="020B0A03030101060003" pitchFamily="34" charset="0"/>
              </a:rPr>
              <a:t>R</a:t>
            </a:r>
            <a:endParaRPr lang="en-US" sz="15000" b="1" dirty="0">
              <a:solidFill>
                <a:srgbClr val="FF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196" y="2053110"/>
            <a:ext cx="2185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0" b="1" dirty="0">
                <a:latin typeface="Raleway Black" panose="020B0A03030101060003" pitchFamily="34" charset="0"/>
              </a:rPr>
              <a:t>LEX</a:t>
            </a:r>
            <a:endParaRPr lang="en-US" sz="8000" b="1" dirty="0">
              <a:solidFill>
                <a:srgbClr val="FF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0425" y="1204024"/>
            <a:ext cx="171780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5000" b="1" dirty="0">
                <a:pattFill prst="pct80">
                  <a:fgClr>
                    <a:srgbClr val="FF0000"/>
                  </a:fgClr>
                  <a:bgClr>
                    <a:schemeClr val="bg1"/>
                  </a:bgClr>
                </a:pattFill>
                <a:latin typeface="Raleway Black" panose="020B0A03030101060003" pitchFamily="34" charset="0"/>
              </a:rPr>
              <a:t>R</a:t>
            </a:r>
            <a:endParaRPr lang="en-US" sz="15000" b="1" dirty="0">
              <a:pattFill prst="pct80">
                <a:fgClr>
                  <a:srgbClr val="FF0000"/>
                </a:fgClr>
                <a:bgClr>
                  <a:schemeClr val="bg1"/>
                </a:bgClr>
              </a:pattFill>
              <a:latin typeface="Raleway Black" panose="020B0A030301010600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3259" y="1744018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rgbClr val="FF0000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rgbClr val="FF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43259" y="542304"/>
            <a:ext cx="293170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chemeClr val="accent1">
                    <a:lumMod val="50000"/>
                  </a:schemeClr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latin typeface="Raleway Black" panose="020B0A030301010600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79368" y="2941441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rgbClr val="FF0000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rgbClr val="FF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79368" y="4143155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1274" y="1742632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81274" y="2941441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latin typeface="Raleway" panose="020B0503030101060003" pitchFamily="34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Raleway" panose="020B0503030101060003" pitchFamily="34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Raleway" panose="020B05030301010600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1274" y="4143278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baseline="30000" dirty="0">
                <a:solidFill>
                  <a:srgbClr val="C00000"/>
                </a:solidFill>
                <a:latin typeface="Raleway Black" panose="020B0A03030101060003" pitchFamily="34" charset="0"/>
              </a:rPr>
              <a:t>R</a:t>
            </a:r>
            <a:endParaRPr lang="en-US" sz="8000" b="1" baseline="30000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79368" y="5218853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chemeClr val="accent4">
                    <a:lumMod val="50000"/>
                  </a:schemeClr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chemeClr val="accent4">
                  <a:lumMod val="50000"/>
                </a:schemeClr>
              </a:solidFill>
              <a:latin typeface="Raleway Black" panose="020B0A030301010600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45165" y="5218853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chemeClr val="accent6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chemeClr val="accent6"/>
              </a:solidFill>
              <a:latin typeface="Raleway Black" panose="020B0A030301010600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3622" y="432973"/>
            <a:ext cx="289559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219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5430" y="2723946"/>
            <a:ext cx="4474027" cy="11286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943" y="3969820"/>
            <a:ext cx="1423987" cy="11623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50158" y="3735411"/>
            <a:ext cx="17294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10000" b="1" dirty="0">
                <a:solidFill>
                  <a:schemeClr val="accent3">
                    <a:lumMod val="50000"/>
                  </a:schemeClr>
                </a:solidFill>
                <a:latin typeface="Raleway Black" panose="020B0A03030101060003" pitchFamily="34" charset="0"/>
              </a:rPr>
              <a:t>LE</a:t>
            </a:r>
            <a:endParaRPr lang="en-US" sz="10000" b="1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1339" y="3744762"/>
            <a:ext cx="94360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10000" b="1" dirty="0">
                <a:solidFill>
                  <a:srgbClr val="C00000"/>
                </a:solidFill>
                <a:latin typeface="Raleway Black" panose="020B0A03030101060003" pitchFamily="34" charset="0"/>
              </a:rPr>
              <a:t>R</a:t>
            </a:r>
            <a:endParaRPr lang="en-US" sz="10000" b="1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340" y="355313"/>
            <a:ext cx="3588832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Bell MT" panose="02020503060305020303" pitchFamily="18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Bell MT" panose="02020503060305020303" pitchFamily="18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340" y="1541856"/>
            <a:ext cx="3588832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CH" sz="8000" b="1" dirty="0">
                <a:solidFill>
                  <a:schemeClr val="accent3">
                    <a:lumMod val="50000"/>
                  </a:schemeClr>
                </a:solidFill>
                <a:latin typeface="Calisto MT" panose="02040603050505030304" pitchFamily="18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Calisto MT" panose="02040603050505030304" pitchFamily="18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Calisto MT" panose="02040603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95983" y="647700"/>
            <a:ext cx="38847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8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Raleway Black" panose="020B0A03030101060003" pitchFamily="34" charset="0"/>
              </a:rPr>
              <a:t>LEX</a:t>
            </a:r>
            <a:r>
              <a:rPr lang="de-CH" sz="8000" b="1" dirty="0">
                <a:solidFill>
                  <a:srgbClr val="C00000"/>
                </a:solidFill>
                <a:latin typeface="Raleway Black" panose="020B0A03030101060003" pitchFamily="34" charset="0"/>
              </a:rPr>
              <a:t>R</a:t>
            </a:r>
            <a:endParaRPr lang="en-US" sz="8000" b="1" dirty="0">
              <a:solidFill>
                <a:srgbClr val="C00000"/>
              </a:solidFill>
              <a:latin typeface="Raleway Black" panose="020B0A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90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21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Bell MT</vt:lpstr>
      <vt:lpstr>Calibri</vt:lpstr>
      <vt:lpstr>Calibri Light</vt:lpstr>
      <vt:lpstr>Calisto MT</vt:lpstr>
      <vt:lpstr>Raleway</vt:lpstr>
      <vt:lpstr>Raleway Black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 Meisser</dc:creator>
  <cp:lastModifiedBy>Christian Meisser</cp:lastModifiedBy>
  <cp:revision>7</cp:revision>
  <dcterms:created xsi:type="dcterms:W3CDTF">2016-09-19T14:56:25Z</dcterms:created>
  <dcterms:modified xsi:type="dcterms:W3CDTF">2016-09-19T16:13:14Z</dcterms:modified>
</cp:coreProperties>
</file>