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65"/>
  </p:normalViewPr>
  <p:slideViewPr>
    <p:cSldViewPr snapToGrid="0" snapToObjects="1">
      <p:cViewPr varScale="1">
        <p:scale>
          <a:sx n="114" d="100"/>
          <a:sy n="114" d="100"/>
        </p:scale>
        <p:origin x="4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CE898-9AF5-2D44-9AD6-34208F657961}" type="datetimeFigureOut">
              <a:rPr lang="en-US" smtClean="0"/>
              <a:t>12/23/16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4AB61-95DA-B045-BFBF-5048E4838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341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CE898-9AF5-2D44-9AD6-34208F657961}" type="datetimeFigureOut">
              <a:rPr lang="en-US" smtClean="0"/>
              <a:t>12/23/16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4AB61-95DA-B045-BFBF-5048E4838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090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CE898-9AF5-2D44-9AD6-34208F657961}" type="datetimeFigureOut">
              <a:rPr lang="en-US" smtClean="0"/>
              <a:t>12/23/16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4AB61-95DA-B045-BFBF-5048E4838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619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CE898-9AF5-2D44-9AD6-34208F657961}" type="datetimeFigureOut">
              <a:rPr lang="en-US" smtClean="0"/>
              <a:t>12/23/16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4AB61-95DA-B045-BFBF-5048E4838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37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CE898-9AF5-2D44-9AD6-34208F657961}" type="datetimeFigureOut">
              <a:rPr lang="en-US" smtClean="0"/>
              <a:t>12/23/16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4AB61-95DA-B045-BFBF-5048E4838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730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CE898-9AF5-2D44-9AD6-34208F657961}" type="datetimeFigureOut">
              <a:rPr lang="en-US" smtClean="0"/>
              <a:t>12/23/16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4AB61-95DA-B045-BFBF-5048E4838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928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CE898-9AF5-2D44-9AD6-34208F657961}" type="datetimeFigureOut">
              <a:rPr lang="en-US" smtClean="0"/>
              <a:t>12/23/16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4AB61-95DA-B045-BFBF-5048E4838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494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CE898-9AF5-2D44-9AD6-34208F657961}" type="datetimeFigureOut">
              <a:rPr lang="en-US" smtClean="0"/>
              <a:t>12/23/16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4AB61-95DA-B045-BFBF-5048E4838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428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CE898-9AF5-2D44-9AD6-34208F657961}" type="datetimeFigureOut">
              <a:rPr lang="en-US" smtClean="0"/>
              <a:t>12/23/16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4AB61-95DA-B045-BFBF-5048E4838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286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CE898-9AF5-2D44-9AD6-34208F657961}" type="datetimeFigureOut">
              <a:rPr lang="en-US" smtClean="0"/>
              <a:t>12/23/16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4AB61-95DA-B045-BFBF-5048E4838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021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CE898-9AF5-2D44-9AD6-34208F657961}" type="datetimeFigureOut">
              <a:rPr lang="en-US" smtClean="0"/>
              <a:t>12/23/16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4AB61-95DA-B045-BFBF-5048E4838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376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CE898-9AF5-2D44-9AD6-34208F657961}" type="datetimeFigureOut">
              <a:rPr lang="en-US" smtClean="0"/>
              <a:t>12/23/16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4AB61-95DA-B045-BFBF-5048E4838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722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130183"/>
          </a:xfrm>
        </p:spPr>
        <p:txBody>
          <a:bodyPr/>
          <a:lstStyle/>
          <a:p>
            <a:r>
              <a:rPr lang="en-US" dirty="0" smtClean="0">
                <a:latin typeface="Al Nile" charset="-78"/>
                <a:ea typeface="Al Nile" charset="-78"/>
                <a:cs typeface="Al Nile" charset="-78"/>
              </a:rPr>
              <a:t>Australian Family Market</a:t>
            </a:r>
            <a:endParaRPr lang="en-US" dirty="0">
              <a:latin typeface="Al Nile" charset="-78"/>
              <a:ea typeface="Al Nile" charset="-78"/>
              <a:cs typeface="Al Nile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468" y="3120483"/>
            <a:ext cx="3810000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6051" y="2080138"/>
            <a:ext cx="2299897" cy="27097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8956" y="4528265"/>
            <a:ext cx="2515677" cy="22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530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</Words>
  <Application>Microsoft Macintosh PowerPoint</Application>
  <PresentationFormat>Widescreen</PresentationFormat>
  <Paragraphs>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Al Nile</vt:lpstr>
      <vt:lpstr>Arial</vt:lpstr>
      <vt:lpstr>Calibri</vt:lpstr>
      <vt:lpstr>Calibri Light</vt:lpstr>
      <vt:lpstr>Office Theme</vt:lpstr>
      <vt:lpstr>Australian Family Market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Australian Family Market</dc:title>
  <dc:creator>Tim Trainor</dc:creator>
  <cp:lastModifiedBy>Tim Trainor</cp:lastModifiedBy>
  <cp:revision>1</cp:revision>
  <dcterms:created xsi:type="dcterms:W3CDTF">2016-12-23T04:11:04Z</dcterms:created>
  <dcterms:modified xsi:type="dcterms:W3CDTF">2016-12-23T04:15:55Z</dcterms:modified>
</cp:coreProperties>
</file>