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3B82A-5EE7-144C-BD6F-C16C2A9AD3D2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2CB84-F05F-5444-8D97-1C64C6D3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4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D9B1E-D383-5A46-B7FE-59F10E6469AB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56973-BE9E-2D44-AEEB-2D158D398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95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1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6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3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29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8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0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5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1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2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2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2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CBCC-C844-4DC7-83FF-42A8248047F7}" type="datetimeFigureOut">
              <a:rPr lang="en-US" smtClean="0"/>
              <a:t>12/22/16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789AE-93D3-42B6-BE50-34C5860A6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9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hyperlink" Target="mailto:gryan@teakadvisor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TEAK: True teak is indigenous to Southeast Asia, but similar wood ...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" t="4" r="1270" b="-3"/>
          <a:stretch/>
        </p:blipFill>
        <p:spPr>
          <a:xfrm flipV="1">
            <a:off x="1490138" y="1529094"/>
            <a:ext cx="9419566" cy="2040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90314" y="580411"/>
            <a:ext cx="6419215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Teak Advisors</a:t>
            </a: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Real Estate Investment Management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13777" y="3179136"/>
            <a:ext cx="2972289" cy="95410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Greg Ryan</a:t>
            </a:r>
          </a:p>
          <a:p>
            <a:pPr algn="ctr"/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Managing Principal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2959" y="5250768"/>
            <a:ext cx="89739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404.307.0620 |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  <a:hlinkClick r:id="rId3"/>
              </a:rPr>
              <a:t>gryan@teakadvisors.com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|www.teakadvisors.com</a:t>
            </a:r>
          </a:p>
          <a:p>
            <a:pPr algn="ctr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Teak Advisors, LLC | 1792 White Oak Hollow | Atlanta | GA | 30324</a:t>
            </a:r>
          </a:p>
        </p:txBody>
      </p:sp>
    </p:spTree>
    <p:extLst>
      <p:ext uri="{BB962C8B-B14F-4D97-AF65-F5344CB8AC3E}">
        <p14:creationId xmlns:p14="http://schemas.microsoft.com/office/powerpoint/2010/main" val="3180506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60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Calibri</vt:lpstr>
      <vt:lpstr>Baskerville Old Face</vt:lpstr>
      <vt:lpstr>Office Theme</vt:lpstr>
      <vt:lpstr>PowerPoint Presentation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Ryan</dc:creator>
  <cp:lastModifiedBy>Greg’s iPad</cp:lastModifiedBy>
  <cp:revision>27</cp:revision>
  <dcterms:created xsi:type="dcterms:W3CDTF">2016-10-15T09:02:41Z</dcterms:created>
  <dcterms:modified xsi:type="dcterms:W3CDTF">2016-12-22T21:13:53Z</dcterms:modified>
</cp:coreProperties>
</file>