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5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65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1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3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2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8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2B3E-5B6C-7B44-A079-C7E9CBD18F3D}" type="datetimeFigureOut">
              <a:rPr lang="en-US" smtClean="0"/>
              <a:t>12/19/16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92FFC-BC6C-C447-AB22-A90F26D98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885" y="3410076"/>
            <a:ext cx="6450957" cy="2868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800" y="544011"/>
            <a:ext cx="3977085" cy="35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2266950"/>
            <a:ext cx="4394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1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2016-12-19T19:29:52Z</dcterms:created>
  <dcterms:modified xsi:type="dcterms:W3CDTF">2016-12-19T19:36:27Z</dcterms:modified>
</cp:coreProperties>
</file>