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8" d="100"/>
          <a:sy n="88" d="100"/>
        </p:scale>
        <p:origin x="-158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0B022-72D7-1A4D-A430-C7CEDA98A28D}" type="datetimeFigureOut">
              <a:rPr lang="en-US" smtClean="0"/>
              <a:t>29/12/16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973C5-37C5-F741-ACDC-8912C858F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054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0B022-72D7-1A4D-A430-C7CEDA98A28D}" type="datetimeFigureOut">
              <a:rPr lang="en-US" smtClean="0"/>
              <a:t>29/12/16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973C5-37C5-F741-ACDC-8912C858F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983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0B022-72D7-1A4D-A430-C7CEDA98A28D}" type="datetimeFigureOut">
              <a:rPr lang="en-US" smtClean="0"/>
              <a:t>29/12/16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973C5-37C5-F741-ACDC-8912C858F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844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0B022-72D7-1A4D-A430-C7CEDA98A28D}" type="datetimeFigureOut">
              <a:rPr lang="en-US" smtClean="0"/>
              <a:t>29/12/16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973C5-37C5-F741-ACDC-8912C858F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714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0B022-72D7-1A4D-A430-C7CEDA98A28D}" type="datetimeFigureOut">
              <a:rPr lang="en-US" smtClean="0"/>
              <a:t>29/12/16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973C5-37C5-F741-ACDC-8912C858F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9745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0B022-72D7-1A4D-A430-C7CEDA98A28D}" type="datetimeFigureOut">
              <a:rPr lang="en-US" smtClean="0"/>
              <a:t>29/12/16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973C5-37C5-F741-ACDC-8912C858F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927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0B022-72D7-1A4D-A430-C7CEDA98A28D}" type="datetimeFigureOut">
              <a:rPr lang="en-US" smtClean="0"/>
              <a:t>29/12/16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973C5-37C5-F741-ACDC-8912C858F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221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0B022-72D7-1A4D-A430-C7CEDA98A28D}" type="datetimeFigureOut">
              <a:rPr lang="en-US" smtClean="0"/>
              <a:t>29/12/16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973C5-37C5-F741-ACDC-8912C858F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203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0B022-72D7-1A4D-A430-C7CEDA98A28D}" type="datetimeFigureOut">
              <a:rPr lang="en-US" smtClean="0"/>
              <a:t>29/12/16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973C5-37C5-F741-ACDC-8912C858F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843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0B022-72D7-1A4D-A430-C7CEDA98A28D}" type="datetimeFigureOut">
              <a:rPr lang="en-US" smtClean="0"/>
              <a:t>29/12/16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973C5-37C5-F741-ACDC-8912C858F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640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0B022-72D7-1A4D-A430-C7CEDA98A28D}" type="datetimeFigureOut">
              <a:rPr lang="en-US" smtClean="0"/>
              <a:t>29/12/16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973C5-37C5-F741-ACDC-8912C858F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631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F0B022-72D7-1A4D-A430-C7CEDA98A28D}" type="datetimeFigureOut">
              <a:rPr lang="en-US" smtClean="0"/>
              <a:t>29/12/16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E973C5-37C5-F741-ACDC-8912C858F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256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3550093" y="2005830"/>
            <a:ext cx="1962650" cy="0"/>
          </a:xfrm>
          <a:prstGeom prst="line">
            <a:avLst/>
          </a:prstGeom>
          <a:ln>
            <a:prstDash val="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3550093" y="5006198"/>
            <a:ext cx="1962650" cy="0"/>
          </a:xfrm>
          <a:prstGeom prst="line">
            <a:avLst/>
          </a:prstGeom>
          <a:ln>
            <a:prstDash val="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714780" y="1702794"/>
            <a:ext cx="13132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Pain experience</a:t>
            </a:r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flipV="1">
            <a:off x="6227089" y="793685"/>
            <a:ext cx="512310" cy="69265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7489825" y="2871630"/>
            <a:ext cx="1096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Diagnosis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320894" y="19"/>
            <a:ext cx="11689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Coping &amp; parents</a:t>
            </a:r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 flipV="1">
            <a:off x="6584263" y="2349125"/>
            <a:ext cx="645799" cy="52250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700149" y="1985700"/>
            <a:ext cx="655750" cy="2013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7634137" y="1702794"/>
            <a:ext cx="13709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Care seeking </a:t>
            </a:r>
            <a:r>
              <a:rPr lang="en-US" dirty="0" err="1" smtClean="0"/>
              <a:t>Behaviour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664272" y="4426163"/>
            <a:ext cx="13132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Persistence and recurrence</a:t>
            </a:r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 flipV="1">
            <a:off x="7006384" y="4256938"/>
            <a:ext cx="627753" cy="51555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 flipV="1">
            <a:off x="7006385" y="5349494"/>
            <a:ext cx="645798" cy="35047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6983362" y="4996133"/>
            <a:ext cx="655750" cy="2013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7850599" y="4141496"/>
            <a:ext cx="7360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Who?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8081499" y="4891872"/>
            <a:ext cx="8225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Why?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8081499" y="5699968"/>
            <a:ext cx="11833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Stratified care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02248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18</Words>
  <Application>Microsoft Macintosh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AAU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Sinead Holden</dc:creator>
  <cp:lastModifiedBy>Sinead Holden</cp:lastModifiedBy>
  <cp:revision>1</cp:revision>
  <dcterms:created xsi:type="dcterms:W3CDTF">2016-12-29T16:54:08Z</dcterms:created>
  <dcterms:modified xsi:type="dcterms:W3CDTF">2016-12-29T17:01:10Z</dcterms:modified>
</cp:coreProperties>
</file>