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1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60648"/>
            <a:ext cx="5472608" cy="6196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Slayt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stapan</dc:creator>
  <cp:lastModifiedBy>stapan</cp:lastModifiedBy>
  <cp:revision>1</cp:revision>
  <dcterms:created xsi:type="dcterms:W3CDTF">2016-12-11T19:20:52Z</dcterms:created>
  <dcterms:modified xsi:type="dcterms:W3CDTF">2016-12-11T19:22:06Z</dcterms:modified>
</cp:coreProperties>
</file>