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0813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99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4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79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40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8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32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72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19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www.buddy.com" TargetMode="External"/><Relationship Id="rId3" Type="http://schemas.openxmlformats.org/officeDocument/2006/relationships/hyperlink" Target="https://www.twilio.com/" TargetMode="External"/><Relationship Id="rId7" Type="http://schemas.openxmlformats.org/officeDocument/2006/relationships/hyperlink" Target="www.lay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www.drift.com" TargetMode="External"/><Relationship Id="rId5" Type="http://schemas.openxmlformats.org/officeDocument/2006/relationships/hyperlink" Target="www.stripe.com" TargetMode="External"/><Relationship Id="rId10" Type="http://schemas.openxmlformats.org/officeDocument/2006/relationships/hyperlink" Target="www.zendesk.com" TargetMode="External"/><Relationship Id="rId4" Type="http://schemas.openxmlformats.org/officeDocument/2006/relationships/hyperlink" Target="www.hypertrack.io" TargetMode="External"/><Relationship Id="rId9" Type="http://schemas.openxmlformats.org/officeDocument/2006/relationships/hyperlink" Target="www.firebas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320300" y="1023850"/>
            <a:ext cx="6642000" cy="250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Twilio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Hypertrack.io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Stripe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Drift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Layer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8"/>
              </a:rPr>
              <a:t>Buddy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9"/>
              </a:rPr>
              <a:t>Firebase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u="sng">
                <a:solidFill>
                  <a:schemeClr val="hlink"/>
                </a:solidFill>
                <a:hlinkClick r:id="rId10"/>
              </a:rPr>
              <a:t>Zendesk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Twilio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t="7304" r="2143"/>
          <a:stretch/>
        </p:blipFill>
        <p:spPr>
          <a:xfrm>
            <a:off x="1064175" y="926649"/>
            <a:ext cx="6810575" cy="390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HyperTrack.io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l="-480" t="6771" r="479" b="840"/>
          <a:stretch/>
        </p:blipFill>
        <p:spPr>
          <a:xfrm>
            <a:off x="1007475" y="1017725"/>
            <a:ext cx="7052025" cy="393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Stripe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t="7304" r="1195"/>
          <a:stretch/>
        </p:blipFill>
        <p:spPr>
          <a:xfrm>
            <a:off x="999375" y="1061149"/>
            <a:ext cx="6525523" cy="37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Drift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6794" r="1380"/>
          <a:stretch/>
        </p:blipFill>
        <p:spPr>
          <a:xfrm>
            <a:off x="626775" y="1017724"/>
            <a:ext cx="7578523" cy="40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Layer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t="7306" r="1380" b="6120"/>
          <a:stretch/>
        </p:blipFill>
        <p:spPr>
          <a:xfrm>
            <a:off x="1728375" y="1132249"/>
            <a:ext cx="6387825" cy="33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Buddy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7304"/>
          <a:stretch/>
        </p:blipFill>
        <p:spPr>
          <a:xfrm>
            <a:off x="772575" y="1055599"/>
            <a:ext cx="7157323" cy="40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Firebase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t="6994" r="1166"/>
          <a:stretch/>
        </p:blipFill>
        <p:spPr>
          <a:xfrm>
            <a:off x="1323375" y="1107025"/>
            <a:ext cx="6865723" cy="39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Zendesk</a:t>
            </a:r>
          </a:p>
        </p:txBody>
      </p:sp>
      <p:pic>
        <p:nvPicPr>
          <p:cNvPr id="102" name="Shape 102" descr="Screen Shot 2016-11-09 at 12.33.0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650" y="1288826"/>
            <a:ext cx="6579976" cy="3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(16:9)</PresentationFormat>
  <Paragraphs>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PowerPoint Presentation</vt:lpstr>
      <vt:lpstr>Twilio</vt:lpstr>
      <vt:lpstr>HyperTrack.io</vt:lpstr>
      <vt:lpstr>Stripe</vt:lpstr>
      <vt:lpstr>Drift</vt:lpstr>
      <vt:lpstr>Layer</vt:lpstr>
      <vt:lpstr>Buddy</vt:lpstr>
      <vt:lpstr>Firebase</vt:lpstr>
      <vt:lpstr>Zendesk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 Jain</dc:creator>
  <cp:lastModifiedBy>Bren School of Information and Computers Science</cp:lastModifiedBy>
  <cp:revision>1</cp:revision>
  <dcterms:modified xsi:type="dcterms:W3CDTF">2016-12-08T19:23:30Z</dcterms:modified>
</cp:coreProperties>
</file>