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1"/>
    <p:sldMasterId id="2147483702" r:id="rId2"/>
    <p:sldMasterId id="2147483714" r:id="rId3"/>
    <p:sldMasterId id="2147483763" r:id="rId4"/>
    <p:sldMasterId id="2147483775" r:id="rId5"/>
    <p:sldMasterId id="2147483844" r:id="rId6"/>
  </p:sldMasterIdLst>
  <p:notesMasterIdLst>
    <p:notesMasterId r:id="rId25"/>
  </p:notesMasterIdLst>
  <p:handoutMasterIdLst>
    <p:handoutMasterId r:id="rId26"/>
  </p:handoutMasterIdLst>
  <p:sldIdLst>
    <p:sldId id="393" r:id="rId7"/>
    <p:sldId id="382" r:id="rId8"/>
    <p:sldId id="390" r:id="rId9"/>
    <p:sldId id="404" r:id="rId10"/>
    <p:sldId id="402" r:id="rId11"/>
    <p:sldId id="403" r:id="rId12"/>
    <p:sldId id="411" r:id="rId13"/>
    <p:sldId id="406" r:id="rId14"/>
    <p:sldId id="410" r:id="rId15"/>
    <p:sldId id="385" r:id="rId16"/>
    <p:sldId id="407" r:id="rId17"/>
    <p:sldId id="386" r:id="rId18"/>
    <p:sldId id="413" r:id="rId19"/>
    <p:sldId id="408" r:id="rId20"/>
    <p:sldId id="409" r:id="rId21"/>
    <p:sldId id="412" r:id="rId22"/>
    <p:sldId id="286" r:id="rId23"/>
    <p:sldId id="396" r:id="rId24"/>
  </p:sldIdLst>
  <p:sldSz cx="12179300" cy="6858000"/>
  <p:notesSz cx="7102475" cy="93884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1pPr>
    <a:lvl2pPr marL="0" marR="0" indent="4572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2pPr>
    <a:lvl3pPr marL="0" marR="0" indent="9144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3pPr>
    <a:lvl4pPr marL="0" marR="0" indent="13716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4pPr>
    <a:lvl5pPr marL="0" marR="0" indent="18288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5pPr>
    <a:lvl6pPr marL="0" marR="0" indent="22860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6pPr>
    <a:lvl7pPr marL="0" marR="0" indent="27432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7pPr>
    <a:lvl8pPr marL="0" marR="0" indent="32004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8pPr>
    <a:lvl9pPr marL="0" marR="0" indent="365760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D8ED"/>
    <a:srgbClr val="297F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ED2E2"/>
          </a:solidFill>
        </a:fill>
      </a:tcStyle>
    </a:wholeTbl>
    <a:band2H>
      <a:tcTxStyle/>
      <a:tcStyle>
        <a:tcBdr/>
        <a:fill>
          <a:solidFill>
            <a:srgbClr val="E8EA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BD7EF"/>
          </a:solidFill>
        </a:fill>
      </a:tcStyle>
    </a:wholeTbl>
    <a:band2H>
      <a:tcTxStyle/>
      <a:tcStyle>
        <a:tcBdr/>
        <a:fill>
          <a:solidFill>
            <a:srgbClr val="E7EC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912" autoAdjust="0"/>
    <p:restoredTop sz="69089" autoAdjust="0"/>
  </p:normalViewPr>
  <p:slideViewPr>
    <p:cSldViewPr snapToObjects="1">
      <p:cViewPr varScale="1">
        <p:scale>
          <a:sx n="75" d="100"/>
          <a:sy n="75" d="100"/>
        </p:scale>
        <p:origin x="720" y="66"/>
      </p:cViewPr>
      <p:guideLst/>
    </p:cSldViewPr>
  </p:slideViewPr>
  <p:outlineViewPr>
    <p:cViewPr>
      <p:scale>
        <a:sx n="33" d="100"/>
        <a:sy n="33" d="100"/>
      </p:scale>
      <p:origin x="0" y="-8208"/>
    </p:cViewPr>
  </p:outlineViewPr>
  <p:notesTextViewPr>
    <p:cViewPr>
      <p:scale>
        <a:sx n="1" d="1"/>
        <a:sy n="1" d="1"/>
      </p:scale>
      <p:origin x="0" y="0"/>
    </p:cViewPr>
  </p:notesTextViewPr>
  <p:notesViewPr>
    <p:cSldViewPr snapToObjects="1">
      <p:cViewPr varScale="1">
        <p:scale>
          <a:sx n="70" d="100"/>
          <a:sy n="70" d="100"/>
        </p:scale>
        <p:origin x="28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2.xml.rels><?xml version="1.0" encoding="UTF-8" standalone="yes"?>
<Relationships xmlns="http://schemas.openxmlformats.org/package/2006/relationships"><Relationship Id="rId1" Type="http://schemas.openxmlformats.org/officeDocument/2006/relationships/image" Target="../media/image12.png"/></Relationships>
</file>

<file path=ppt/diagrams/_rels/drawing12.xml.rels><?xml version="1.0" encoding="UTF-8" standalone="yes"?>
<Relationships xmlns="http://schemas.openxmlformats.org/package/2006/relationships"><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918A0E-D878-40EF-9AEC-3C310AEBB9E2}"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en-US"/>
        </a:p>
      </dgm:t>
    </dgm:pt>
    <dgm:pt modelId="{7DA4EF21-F396-4416-8B01-5A96D0DBDCB5}">
      <dgm:prSet phldrT="[Text]"/>
      <dgm:spPr/>
      <dgm:t>
        <a:bodyPr/>
        <a:lstStyle/>
        <a:p>
          <a:r>
            <a:rPr lang="en-US" dirty="0"/>
            <a:t>Survey data</a:t>
          </a:r>
        </a:p>
      </dgm:t>
    </dgm:pt>
    <dgm:pt modelId="{AD8F65F5-300A-405B-88A7-3859A40A3804}" type="parTrans" cxnId="{BF6D52D4-514A-42A2-AB40-B886E781D1F6}">
      <dgm:prSet/>
      <dgm:spPr/>
      <dgm:t>
        <a:bodyPr/>
        <a:lstStyle/>
        <a:p>
          <a:endParaRPr lang="en-US"/>
        </a:p>
      </dgm:t>
    </dgm:pt>
    <dgm:pt modelId="{076DDCA9-465C-427E-9096-043D835FE9CB}" type="sibTrans" cxnId="{BF6D52D4-514A-42A2-AB40-B886E781D1F6}">
      <dgm:prSet/>
      <dgm:spPr/>
      <dgm:t>
        <a:bodyPr/>
        <a:lstStyle/>
        <a:p>
          <a:endParaRPr lang="en-US"/>
        </a:p>
      </dgm:t>
    </dgm:pt>
    <dgm:pt modelId="{0B0AE067-BF58-40D7-8E96-ACD93D2B8A9A}">
      <dgm:prSet phldrT="[Text]"/>
      <dgm:spPr/>
      <dgm:t>
        <a:bodyPr/>
        <a:lstStyle/>
        <a:p>
          <a:r>
            <a:rPr lang="en-US" dirty="0"/>
            <a:t>Best practices</a:t>
          </a:r>
        </a:p>
      </dgm:t>
    </dgm:pt>
    <dgm:pt modelId="{688F4FAA-807D-4046-9F74-ACC06FCEC496}" type="parTrans" cxnId="{6822C227-1E6B-4B80-8D69-775B230999E3}">
      <dgm:prSet/>
      <dgm:spPr/>
      <dgm:t>
        <a:bodyPr/>
        <a:lstStyle/>
        <a:p>
          <a:endParaRPr lang="en-US"/>
        </a:p>
      </dgm:t>
    </dgm:pt>
    <dgm:pt modelId="{F16A604E-57C0-4CED-9D92-390A5D88CB99}" type="sibTrans" cxnId="{6822C227-1E6B-4B80-8D69-775B230999E3}">
      <dgm:prSet/>
      <dgm:spPr/>
      <dgm:t>
        <a:bodyPr/>
        <a:lstStyle/>
        <a:p>
          <a:endParaRPr lang="en-US"/>
        </a:p>
      </dgm:t>
    </dgm:pt>
    <dgm:pt modelId="{E8A77ADF-1364-4300-A8BC-BA0530A44C1C}">
      <dgm:prSet phldrT="[Text]"/>
      <dgm:spPr>
        <a:noFill/>
      </dgm:spPr>
      <dgm:t>
        <a:bodyPr/>
        <a:lstStyle/>
        <a:p>
          <a:r>
            <a:rPr lang="en-US">
              <a:noFill/>
            </a:rPr>
            <a:t>Innovation</a:t>
          </a:r>
          <a:endParaRPr lang="en-US" dirty="0">
            <a:noFill/>
          </a:endParaRPr>
        </a:p>
      </dgm:t>
    </dgm:pt>
    <dgm:pt modelId="{3F358364-1206-44D7-B8BD-E0CF43B9F9B4}" type="sibTrans" cxnId="{75F70046-C0D0-4581-8D60-0D27A62837CB}">
      <dgm:prSet/>
      <dgm:spPr/>
      <dgm:t>
        <a:bodyPr/>
        <a:lstStyle/>
        <a:p>
          <a:endParaRPr lang="en-US"/>
        </a:p>
      </dgm:t>
    </dgm:pt>
    <dgm:pt modelId="{45731843-9445-41A4-815E-B626E14D9FCB}" type="parTrans" cxnId="{75F70046-C0D0-4581-8D60-0D27A62837CB}">
      <dgm:prSet/>
      <dgm:spPr/>
      <dgm:t>
        <a:bodyPr/>
        <a:lstStyle/>
        <a:p>
          <a:endParaRPr lang="en-US"/>
        </a:p>
      </dgm:t>
    </dgm:pt>
    <dgm:pt modelId="{C28436D7-E61D-4D4E-825B-DEE345364D32}">
      <dgm:prSet phldrT="[Text]"/>
      <dgm:spPr/>
      <dgm:t>
        <a:bodyPr/>
        <a:lstStyle/>
        <a:p>
          <a:r>
            <a:rPr lang="en-US" dirty="0"/>
            <a:t>Applied innovation</a:t>
          </a:r>
        </a:p>
      </dgm:t>
    </dgm:pt>
    <dgm:pt modelId="{1A102311-C55D-4CD3-AFB6-154BB1717BBA}" type="parTrans" cxnId="{B0E2E8F4-428C-45B5-9B86-4F3AB7485FF2}">
      <dgm:prSet/>
      <dgm:spPr/>
      <dgm:t>
        <a:bodyPr/>
        <a:lstStyle/>
        <a:p>
          <a:endParaRPr lang="en-US"/>
        </a:p>
      </dgm:t>
    </dgm:pt>
    <dgm:pt modelId="{D3DC68C4-D2C0-425F-8807-3029DAB2F297}" type="sibTrans" cxnId="{B0E2E8F4-428C-45B5-9B86-4F3AB7485FF2}">
      <dgm:prSet/>
      <dgm:spPr/>
      <dgm:t>
        <a:bodyPr/>
        <a:lstStyle/>
        <a:p>
          <a:endParaRPr lang="en-US"/>
        </a:p>
      </dgm:t>
    </dgm:pt>
    <dgm:pt modelId="{421C810F-2B8B-4F69-AEEA-0E9CED51441D}" type="pres">
      <dgm:prSet presAssocID="{CB918A0E-D878-40EF-9AEC-3C310AEBB9E2}" presName="cycle" presStyleCnt="0">
        <dgm:presLayoutVars>
          <dgm:chMax val="1"/>
          <dgm:dir/>
          <dgm:animLvl val="ctr"/>
          <dgm:resizeHandles val="exact"/>
        </dgm:presLayoutVars>
      </dgm:prSet>
      <dgm:spPr/>
      <dgm:t>
        <a:bodyPr/>
        <a:lstStyle/>
        <a:p>
          <a:endParaRPr lang="en-US"/>
        </a:p>
      </dgm:t>
    </dgm:pt>
    <dgm:pt modelId="{6A195ADC-CF43-487B-BB83-E1B050054649}" type="pres">
      <dgm:prSet presAssocID="{E8A77ADF-1364-4300-A8BC-BA0530A44C1C}" presName="centerShape" presStyleLbl="node0" presStyleIdx="0" presStyleCnt="1" custScaleX="96997" custScaleY="70762" custLinFactNeighborX="-7266" custLinFactNeighborY="17730"/>
      <dgm:spPr/>
      <dgm:t>
        <a:bodyPr/>
        <a:lstStyle/>
        <a:p>
          <a:endParaRPr lang="en-US"/>
        </a:p>
      </dgm:t>
    </dgm:pt>
    <dgm:pt modelId="{D26D9812-5AB1-43FF-BCF1-519BE54BF3EF}" type="pres">
      <dgm:prSet presAssocID="{AD8F65F5-300A-405B-88A7-3859A40A3804}" presName="parTrans" presStyleLbl="bgSibTrans2D1" presStyleIdx="0" presStyleCnt="3"/>
      <dgm:spPr/>
      <dgm:t>
        <a:bodyPr/>
        <a:lstStyle/>
        <a:p>
          <a:endParaRPr lang="en-US"/>
        </a:p>
      </dgm:t>
    </dgm:pt>
    <dgm:pt modelId="{BA676646-FC65-48B9-9889-2C88C2ACE298}" type="pres">
      <dgm:prSet presAssocID="{7DA4EF21-F396-4416-8B01-5A96D0DBDCB5}" presName="node" presStyleLbl="node1" presStyleIdx="0" presStyleCnt="3" custRadScaleRad="102452" custRadScaleInc="-8577">
        <dgm:presLayoutVars>
          <dgm:bulletEnabled val="1"/>
        </dgm:presLayoutVars>
      </dgm:prSet>
      <dgm:spPr/>
      <dgm:t>
        <a:bodyPr/>
        <a:lstStyle/>
        <a:p>
          <a:endParaRPr lang="en-US"/>
        </a:p>
      </dgm:t>
    </dgm:pt>
    <dgm:pt modelId="{269DAB14-42E2-4F8C-9B60-EA76B97140CD}" type="pres">
      <dgm:prSet presAssocID="{688F4FAA-807D-4046-9F74-ACC06FCEC496}" presName="parTrans" presStyleLbl="bgSibTrans2D1" presStyleIdx="1" presStyleCnt="3"/>
      <dgm:spPr/>
      <dgm:t>
        <a:bodyPr/>
        <a:lstStyle/>
        <a:p>
          <a:endParaRPr lang="en-US"/>
        </a:p>
      </dgm:t>
    </dgm:pt>
    <dgm:pt modelId="{E5F4513B-907D-4486-8285-A83AAC230C9E}" type="pres">
      <dgm:prSet presAssocID="{0B0AE067-BF58-40D7-8E96-ACD93D2B8A9A}" presName="node" presStyleLbl="node1" presStyleIdx="1" presStyleCnt="3">
        <dgm:presLayoutVars>
          <dgm:bulletEnabled val="1"/>
        </dgm:presLayoutVars>
      </dgm:prSet>
      <dgm:spPr/>
      <dgm:t>
        <a:bodyPr/>
        <a:lstStyle/>
        <a:p>
          <a:endParaRPr lang="en-US"/>
        </a:p>
      </dgm:t>
    </dgm:pt>
    <dgm:pt modelId="{D2A5C885-6360-42CB-B7CA-D018B0E414EE}" type="pres">
      <dgm:prSet presAssocID="{1A102311-C55D-4CD3-AFB6-154BB1717BBA}" presName="parTrans" presStyleLbl="bgSibTrans2D1" presStyleIdx="2" presStyleCnt="3"/>
      <dgm:spPr/>
      <dgm:t>
        <a:bodyPr/>
        <a:lstStyle/>
        <a:p>
          <a:endParaRPr lang="en-US"/>
        </a:p>
      </dgm:t>
    </dgm:pt>
    <dgm:pt modelId="{91D607AB-CB3F-45F9-88A9-5F529AA83A39}" type="pres">
      <dgm:prSet presAssocID="{C28436D7-E61D-4D4E-825B-DEE345364D32}" presName="node" presStyleLbl="node1" presStyleIdx="2" presStyleCnt="3">
        <dgm:presLayoutVars>
          <dgm:bulletEnabled val="1"/>
        </dgm:presLayoutVars>
      </dgm:prSet>
      <dgm:spPr/>
      <dgm:t>
        <a:bodyPr/>
        <a:lstStyle/>
        <a:p>
          <a:endParaRPr lang="en-US"/>
        </a:p>
      </dgm:t>
    </dgm:pt>
  </dgm:ptLst>
  <dgm:cxnLst>
    <dgm:cxn modelId="{75F70046-C0D0-4581-8D60-0D27A62837CB}" srcId="{CB918A0E-D878-40EF-9AEC-3C310AEBB9E2}" destId="{E8A77ADF-1364-4300-A8BC-BA0530A44C1C}" srcOrd="0" destOrd="0" parTransId="{45731843-9445-41A4-815E-B626E14D9FCB}" sibTransId="{3F358364-1206-44D7-B8BD-E0CF43B9F9B4}"/>
    <dgm:cxn modelId="{5865285F-E098-C749-A2DF-896A921922BB}" type="presOf" srcId="{1A102311-C55D-4CD3-AFB6-154BB1717BBA}" destId="{D2A5C885-6360-42CB-B7CA-D018B0E414EE}" srcOrd="0" destOrd="0" presId="urn:microsoft.com/office/officeart/2005/8/layout/radial4"/>
    <dgm:cxn modelId="{BD6326B0-0EE3-B542-A61A-B973AE4CE62B}" type="presOf" srcId="{E8A77ADF-1364-4300-A8BC-BA0530A44C1C}" destId="{6A195ADC-CF43-487B-BB83-E1B050054649}" srcOrd="0" destOrd="0" presId="urn:microsoft.com/office/officeart/2005/8/layout/radial4"/>
    <dgm:cxn modelId="{2D5F24F7-B515-1243-9F7A-926586FA9BD5}" type="presOf" srcId="{C28436D7-E61D-4D4E-825B-DEE345364D32}" destId="{91D607AB-CB3F-45F9-88A9-5F529AA83A39}" srcOrd="0" destOrd="0" presId="urn:microsoft.com/office/officeart/2005/8/layout/radial4"/>
    <dgm:cxn modelId="{C6E4173E-74F0-8044-9BD7-D679DB6BEE05}" type="presOf" srcId="{688F4FAA-807D-4046-9F74-ACC06FCEC496}" destId="{269DAB14-42E2-4F8C-9B60-EA76B97140CD}" srcOrd="0" destOrd="0" presId="urn:microsoft.com/office/officeart/2005/8/layout/radial4"/>
    <dgm:cxn modelId="{BAB969A5-4F37-D94F-8F1C-B807026854D7}" type="presOf" srcId="{CB918A0E-D878-40EF-9AEC-3C310AEBB9E2}" destId="{421C810F-2B8B-4F69-AEEA-0E9CED51441D}" srcOrd="0" destOrd="0" presId="urn:microsoft.com/office/officeart/2005/8/layout/radial4"/>
    <dgm:cxn modelId="{AC76436B-FD2B-2248-AA1D-352E661324AE}" type="presOf" srcId="{7DA4EF21-F396-4416-8B01-5A96D0DBDCB5}" destId="{BA676646-FC65-48B9-9889-2C88C2ACE298}" srcOrd="0" destOrd="0" presId="urn:microsoft.com/office/officeart/2005/8/layout/radial4"/>
    <dgm:cxn modelId="{C55CCF3C-29F5-DC43-98CA-D447BE0A6F9A}" type="presOf" srcId="{0B0AE067-BF58-40D7-8E96-ACD93D2B8A9A}" destId="{E5F4513B-907D-4486-8285-A83AAC230C9E}" srcOrd="0" destOrd="0" presId="urn:microsoft.com/office/officeart/2005/8/layout/radial4"/>
    <dgm:cxn modelId="{B0E2E8F4-428C-45B5-9B86-4F3AB7485FF2}" srcId="{E8A77ADF-1364-4300-A8BC-BA0530A44C1C}" destId="{C28436D7-E61D-4D4E-825B-DEE345364D32}" srcOrd="2" destOrd="0" parTransId="{1A102311-C55D-4CD3-AFB6-154BB1717BBA}" sibTransId="{D3DC68C4-D2C0-425F-8807-3029DAB2F297}"/>
    <dgm:cxn modelId="{BF6D52D4-514A-42A2-AB40-B886E781D1F6}" srcId="{E8A77ADF-1364-4300-A8BC-BA0530A44C1C}" destId="{7DA4EF21-F396-4416-8B01-5A96D0DBDCB5}" srcOrd="0" destOrd="0" parTransId="{AD8F65F5-300A-405B-88A7-3859A40A3804}" sibTransId="{076DDCA9-465C-427E-9096-043D835FE9CB}"/>
    <dgm:cxn modelId="{7EE9FF20-E64D-D244-B5C3-988D75483F2A}" type="presOf" srcId="{AD8F65F5-300A-405B-88A7-3859A40A3804}" destId="{D26D9812-5AB1-43FF-BCF1-519BE54BF3EF}" srcOrd="0" destOrd="0" presId="urn:microsoft.com/office/officeart/2005/8/layout/radial4"/>
    <dgm:cxn modelId="{6822C227-1E6B-4B80-8D69-775B230999E3}" srcId="{E8A77ADF-1364-4300-A8BC-BA0530A44C1C}" destId="{0B0AE067-BF58-40D7-8E96-ACD93D2B8A9A}" srcOrd="1" destOrd="0" parTransId="{688F4FAA-807D-4046-9F74-ACC06FCEC496}" sibTransId="{F16A604E-57C0-4CED-9D92-390A5D88CB99}"/>
    <dgm:cxn modelId="{5B5C6674-56F1-774F-B67B-DD0A3314E993}" type="presParOf" srcId="{421C810F-2B8B-4F69-AEEA-0E9CED51441D}" destId="{6A195ADC-CF43-487B-BB83-E1B050054649}" srcOrd="0" destOrd="0" presId="urn:microsoft.com/office/officeart/2005/8/layout/radial4"/>
    <dgm:cxn modelId="{948458B1-DCB5-7C41-ABCC-74CD69A994F1}" type="presParOf" srcId="{421C810F-2B8B-4F69-AEEA-0E9CED51441D}" destId="{D26D9812-5AB1-43FF-BCF1-519BE54BF3EF}" srcOrd="1" destOrd="0" presId="urn:microsoft.com/office/officeart/2005/8/layout/radial4"/>
    <dgm:cxn modelId="{96D3E512-2F9A-C748-8B35-34E93140AC79}" type="presParOf" srcId="{421C810F-2B8B-4F69-AEEA-0E9CED51441D}" destId="{BA676646-FC65-48B9-9889-2C88C2ACE298}" srcOrd="2" destOrd="0" presId="urn:microsoft.com/office/officeart/2005/8/layout/radial4"/>
    <dgm:cxn modelId="{96B9C25D-401F-7F4A-90BA-6DA7B889FD80}" type="presParOf" srcId="{421C810F-2B8B-4F69-AEEA-0E9CED51441D}" destId="{269DAB14-42E2-4F8C-9B60-EA76B97140CD}" srcOrd="3" destOrd="0" presId="urn:microsoft.com/office/officeart/2005/8/layout/radial4"/>
    <dgm:cxn modelId="{31708B6B-E4F9-DA4D-993D-C521D2A218F5}" type="presParOf" srcId="{421C810F-2B8B-4F69-AEEA-0E9CED51441D}" destId="{E5F4513B-907D-4486-8285-A83AAC230C9E}" srcOrd="4" destOrd="0" presId="urn:microsoft.com/office/officeart/2005/8/layout/radial4"/>
    <dgm:cxn modelId="{17391077-2D90-7D43-854B-138B92B6DEEF}" type="presParOf" srcId="{421C810F-2B8B-4F69-AEEA-0E9CED51441D}" destId="{D2A5C885-6360-42CB-B7CA-D018B0E414EE}" srcOrd="5" destOrd="0" presId="urn:microsoft.com/office/officeart/2005/8/layout/radial4"/>
    <dgm:cxn modelId="{7B62BF76-F0B8-4B4D-9D6A-758B4D8ABAD2}" type="presParOf" srcId="{421C810F-2B8B-4F69-AEEA-0E9CED51441D}" destId="{91D607AB-CB3F-45F9-88A9-5F529AA83A3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B918A0E-D878-40EF-9AEC-3C310AEBB9E2}"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7DA4EF21-F396-4416-8B01-5A96D0DBDCB5}">
      <dgm:prSet phldrT="[Text]"/>
      <dgm:spPr/>
      <dgm:t>
        <a:bodyPr/>
        <a:lstStyle/>
        <a:p>
          <a:r>
            <a:rPr lang="en-US" dirty="0"/>
            <a:t>Survey data</a:t>
          </a:r>
        </a:p>
      </dgm:t>
    </dgm:pt>
    <dgm:pt modelId="{AD8F65F5-300A-405B-88A7-3859A40A3804}" type="parTrans" cxnId="{BF6D52D4-514A-42A2-AB40-B886E781D1F6}">
      <dgm:prSet/>
      <dgm:spPr/>
      <dgm:t>
        <a:bodyPr/>
        <a:lstStyle/>
        <a:p>
          <a:endParaRPr lang="en-US"/>
        </a:p>
      </dgm:t>
    </dgm:pt>
    <dgm:pt modelId="{076DDCA9-465C-427E-9096-043D835FE9CB}" type="sibTrans" cxnId="{BF6D52D4-514A-42A2-AB40-B886E781D1F6}">
      <dgm:prSet/>
      <dgm:spPr/>
      <dgm:t>
        <a:bodyPr/>
        <a:lstStyle/>
        <a:p>
          <a:endParaRPr lang="en-US"/>
        </a:p>
      </dgm:t>
    </dgm:pt>
    <dgm:pt modelId="{0B0AE067-BF58-40D7-8E96-ACD93D2B8A9A}">
      <dgm:prSet phldrT="[Text]"/>
      <dgm:spPr/>
      <dgm:t>
        <a:bodyPr/>
        <a:lstStyle/>
        <a:p>
          <a:r>
            <a:rPr lang="en-US" dirty="0"/>
            <a:t>Best practices</a:t>
          </a:r>
        </a:p>
      </dgm:t>
    </dgm:pt>
    <dgm:pt modelId="{688F4FAA-807D-4046-9F74-ACC06FCEC496}" type="parTrans" cxnId="{6822C227-1E6B-4B80-8D69-775B230999E3}">
      <dgm:prSet/>
      <dgm:spPr/>
      <dgm:t>
        <a:bodyPr/>
        <a:lstStyle/>
        <a:p>
          <a:endParaRPr lang="en-US"/>
        </a:p>
      </dgm:t>
    </dgm:pt>
    <dgm:pt modelId="{F16A604E-57C0-4CED-9D92-390A5D88CB99}" type="sibTrans" cxnId="{6822C227-1E6B-4B80-8D69-775B230999E3}">
      <dgm:prSet/>
      <dgm:spPr/>
      <dgm:t>
        <a:bodyPr/>
        <a:lstStyle/>
        <a:p>
          <a:endParaRPr lang="en-US"/>
        </a:p>
      </dgm:t>
    </dgm:pt>
    <dgm:pt modelId="{E8A77ADF-1364-4300-A8BC-BA0530A44C1C}">
      <dgm:prSet phldrT="[Text]"/>
      <dgm:spPr>
        <a:noFill/>
        <a:ln>
          <a:noFill/>
        </a:ln>
      </dgm:spPr>
      <dgm:t>
        <a:bodyPr/>
        <a:lstStyle/>
        <a:p>
          <a:r>
            <a:rPr lang="en-US">
              <a:noFill/>
            </a:rPr>
            <a:t>Innovation</a:t>
          </a:r>
          <a:endParaRPr lang="en-US" dirty="0">
            <a:noFill/>
          </a:endParaRPr>
        </a:p>
      </dgm:t>
    </dgm:pt>
    <dgm:pt modelId="{3F358364-1206-44D7-B8BD-E0CF43B9F9B4}" type="sibTrans" cxnId="{75F70046-C0D0-4581-8D60-0D27A62837CB}">
      <dgm:prSet/>
      <dgm:spPr/>
      <dgm:t>
        <a:bodyPr/>
        <a:lstStyle/>
        <a:p>
          <a:endParaRPr lang="en-US"/>
        </a:p>
      </dgm:t>
    </dgm:pt>
    <dgm:pt modelId="{45731843-9445-41A4-815E-B626E14D9FCB}" type="parTrans" cxnId="{75F70046-C0D0-4581-8D60-0D27A62837CB}">
      <dgm:prSet/>
      <dgm:spPr/>
      <dgm:t>
        <a:bodyPr/>
        <a:lstStyle/>
        <a:p>
          <a:endParaRPr lang="en-US"/>
        </a:p>
      </dgm:t>
    </dgm:pt>
    <dgm:pt modelId="{C28436D7-E61D-4D4E-825B-DEE345364D32}">
      <dgm:prSet phldrT="[Text]"/>
      <dgm:spPr/>
      <dgm:t>
        <a:bodyPr/>
        <a:lstStyle/>
        <a:p>
          <a:r>
            <a:rPr lang="en-US" dirty="0"/>
            <a:t>Applied innovation</a:t>
          </a:r>
        </a:p>
      </dgm:t>
    </dgm:pt>
    <dgm:pt modelId="{1A102311-C55D-4CD3-AFB6-154BB1717BBA}" type="parTrans" cxnId="{B0E2E8F4-428C-45B5-9B86-4F3AB7485FF2}">
      <dgm:prSet/>
      <dgm:spPr/>
      <dgm:t>
        <a:bodyPr/>
        <a:lstStyle/>
        <a:p>
          <a:endParaRPr lang="en-US"/>
        </a:p>
      </dgm:t>
    </dgm:pt>
    <dgm:pt modelId="{D3DC68C4-D2C0-425F-8807-3029DAB2F297}" type="sibTrans" cxnId="{B0E2E8F4-428C-45B5-9B86-4F3AB7485FF2}">
      <dgm:prSet/>
      <dgm:spPr/>
      <dgm:t>
        <a:bodyPr/>
        <a:lstStyle/>
        <a:p>
          <a:endParaRPr lang="en-US"/>
        </a:p>
      </dgm:t>
    </dgm:pt>
    <dgm:pt modelId="{421C810F-2B8B-4F69-AEEA-0E9CED51441D}" type="pres">
      <dgm:prSet presAssocID="{CB918A0E-D878-40EF-9AEC-3C310AEBB9E2}" presName="cycle" presStyleCnt="0">
        <dgm:presLayoutVars>
          <dgm:chMax val="1"/>
          <dgm:dir/>
          <dgm:animLvl val="ctr"/>
          <dgm:resizeHandles val="exact"/>
        </dgm:presLayoutVars>
      </dgm:prSet>
      <dgm:spPr/>
      <dgm:t>
        <a:bodyPr/>
        <a:lstStyle/>
        <a:p>
          <a:endParaRPr lang="en-US"/>
        </a:p>
      </dgm:t>
    </dgm:pt>
    <dgm:pt modelId="{6A195ADC-CF43-487B-BB83-E1B050054649}" type="pres">
      <dgm:prSet presAssocID="{E8A77ADF-1364-4300-A8BC-BA0530A44C1C}" presName="centerShape" presStyleLbl="node0" presStyleIdx="0" presStyleCnt="1" custScaleX="96997" custScaleY="70762" custLinFactNeighborX="-7266" custLinFactNeighborY="17730"/>
      <dgm:spPr/>
      <dgm:t>
        <a:bodyPr/>
        <a:lstStyle/>
        <a:p>
          <a:endParaRPr lang="en-US"/>
        </a:p>
      </dgm:t>
    </dgm:pt>
    <dgm:pt modelId="{D26D9812-5AB1-43FF-BCF1-519BE54BF3EF}" type="pres">
      <dgm:prSet presAssocID="{AD8F65F5-300A-405B-88A7-3859A40A3804}" presName="parTrans" presStyleLbl="bgSibTrans2D1" presStyleIdx="0" presStyleCnt="3"/>
      <dgm:spPr/>
      <dgm:t>
        <a:bodyPr/>
        <a:lstStyle/>
        <a:p>
          <a:endParaRPr lang="en-US"/>
        </a:p>
      </dgm:t>
    </dgm:pt>
    <dgm:pt modelId="{BA676646-FC65-48B9-9889-2C88C2ACE298}" type="pres">
      <dgm:prSet presAssocID="{7DA4EF21-F396-4416-8B01-5A96D0DBDCB5}" presName="node" presStyleLbl="node1" presStyleIdx="0" presStyleCnt="3" custRadScaleRad="139998" custRadScaleInc="-11764">
        <dgm:presLayoutVars>
          <dgm:bulletEnabled val="1"/>
        </dgm:presLayoutVars>
      </dgm:prSet>
      <dgm:spPr/>
      <dgm:t>
        <a:bodyPr/>
        <a:lstStyle/>
        <a:p>
          <a:endParaRPr lang="en-US"/>
        </a:p>
      </dgm:t>
    </dgm:pt>
    <dgm:pt modelId="{269DAB14-42E2-4F8C-9B60-EA76B97140CD}" type="pres">
      <dgm:prSet presAssocID="{688F4FAA-807D-4046-9F74-ACC06FCEC496}" presName="parTrans" presStyleLbl="bgSibTrans2D1" presStyleIdx="1" presStyleCnt="3"/>
      <dgm:spPr/>
      <dgm:t>
        <a:bodyPr/>
        <a:lstStyle/>
        <a:p>
          <a:endParaRPr lang="en-US"/>
        </a:p>
      </dgm:t>
    </dgm:pt>
    <dgm:pt modelId="{E5F4513B-907D-4486-8285-A83AAC230C9E}" type="pres">
      <dgm:prSet presAssocID="{0B0AE067-BF58-40D7-8E96-ACD93D2B8A9A}" presName="node" presStyleLbl="node1" presStyleIdx="1" presStyleCnt="3">
        <dgm:presLayoutVars>
          <dgm:bulletEnabled val="1"/>
        </dgm:presLayoutVars>
      </dgm:prSet>
      <dgm:spPr/>
      <dgm:t>
        <a:bodyPr/>
        <a:lstStyle/>
        <a:p>
          <a:endParaRPr lang="en-US"/>
        </a:p>
      </dgm:t>
    </dgm:pt>
    <dgm:pt modelId="{D2A5C885-6360-42CB-B7CA-D018B0E414EE}" type="pres">
      <dgm:prSet presAssocID="{1A102311-C55D-4CD3-AFB6-154BB1717BBA}" presName="parTrans" presStyleLbl="bgSibTrans2D1" presStyleIdx="2" presStyleCnt="3"/>
      <dgm:spPr/>
      <dgm:t>
        <a:bodyPr/>
        <a:lstStyle/>
        <a:p>
          <a:endParaRPr lang="en-US"/>
        </a:p>
      </dgm:t>
    </dgm:pt>
    <dgm:pt modelId="{91D607AB-CB3F-45F9-88A9-5F529AA83A39}" type="pres">
      <dgm:prSet presAssocID="{C28436D7-E61D-4D4E-825B-DEE345364D32}" presName="node" presStyleLbl="node1" presStyleIdx="2" presStyleCnt="3" custRadScaleRad="107276" custRadScaleInc="-8696">
        <dgm:presLayoutVars>
          <dgm:bulletEnabled val="1"/>
        </dgm:presLayoutVars>
      </dgm:prSet>
      <dgm:spPr/>
      <dgm:t>
        <a:bodyPr/>
        <a:lstStyle/>
        <a:p>
          <a:endParaRPr lang="en-US"/>
        </a:p>
      </dgm:t>
    </dgm:pt>
  </dgm:ptLst>
  <dgm:cxnLst>
    <dgm:cxn modelId="{EF378DA9-5D41-3D4E-A2EE-3E563824C23F}" type="presOf" srcId="{C28436D7-E61D-4D4E-825B-DEE345364D32}" destId="{91D607AB-CB3F-45F9-88A9-5F529AA83A39}" srcOrd="0" destOrd="0" presId="urn:microsoft.com/office/officeart/2005/8/layout/radial4"/>
    <dgm:cxn modelId="{B0E2E8F4-428C-45B5-9B86-4F3AB7485FF2}" srcId="{E8A77ADF-1364-4300-A8BC-BA0530A44C1C}" destId="{C28436D7-E61D-4D4E-825B-DEE345364D32}" srcOrd="2" destOrd="0" parTransId="{1A102311-C55D-4CD3-AFB6-154BB1717BBA}" sibTransId="{D3DC68C4-D2C0-425F-8807-3029DAB2F297}"/>
    <dgm:cxn modelId="{2004BA4A-3E09-6947-B2F9-79AAFBDA1BAF}" type="presOf" srcId="{1A102311-C55D-4CD3-AFB6-154BB1717BBA}" destId="{D2A5C885-6360-42CB-B7CA-D018B0E414EE}" srcOrd="0" destOrd="0" presId="urn:microsoft.com/office/officeart/2005/8/layout/radial4"/>
    <dgm:cxn modelId="{52A94D9E-DB94-FA47-BA7E-3B29F3FBD4C3}" type="presOf" srcId="{AD8F65F5-300A-405B-88A7-3859A40A3804}" destId="{D26D9812-5AB1-43FF-BCF1-519BE54BF3EF}" srcOrd="0" destOrd="0" presId="urn:microsoft.com/office/officeart/2005/8/layout/radial4"/>
    <dgm:cxn modelId="{628DF763-31D2-7C4D-96F9-6546B978D247}" type="presOf" srcId="{7DA4EF21-F396-4416-8B01-5A96D0DBDCB5}" destId="{BA676646-FC65-48B9-9889-2C88C2ACE298}" srcOrd="0" destOrd="0" presId="urn:microsoft.com/office/officeart/2005/8/layout/radial4"/>
    <dgm:cxn modelId="{6822C227-1E6B-4B80-8D69-775B230999E3}" srcId="{E8A77ADF-1364-4300-A8BC-BA0530A44C1C}" destId="{0B0AE067-BF58-40D7-8E96-ACD93D2B8A9A}" srcOrd="1" destOrd="0" parTransId="{688F4FAA-807D-4046-9F74-ACC06FCEC496}" sibTransId="{F16A604E-57C0-4CED-9D92-390A5D88CB99}"/>
    <dgm:cxn modelId="{BF6D52D4-514A-42A2-AB40-B886E781D1F6}" srcId="{E8A77ADF-1364-4300-A8BC-BA0530A44C1C}" destId="{7DA4EF21-F396-4416-8B01-5A96D0DBDCB5}" srcOrd="0" destOrd="0" parTransId="{AD8F65F5-300A-405B-88A7-3859A40A3804}" sibTransId="{076DDCA9-465C-427E-9096-043D835FE9CB}"/>
    <dgm:cxn modelId="{75F70046-C0D0-4581-8D60-0D27A62837CB}" srcId="{CB918A0E-D878-40EF-9AEC-3C310AEBB9E2}" destId="{E8A77ADF-1364-4300-A8BC-BA0530A44C1C}" srcOrd="0" destOrd="0" parTransId="{45731843-9445-41A4-815E-B626E14D9FCB}" sibTransId="{3F358364-1206-44D7-B8BD-E0CF43B9F9B4}"/>
    <dgm:cxn modelId="{1994149D-2D3F-5F43-B0D0-C9485792BDA8}" type="presOf" srcId="{CB918A0E-D878-40EF-9AEC-3C310AEBB9E2}" destId="{421C810F-2B8B-4F69-AEEA-0E9CED51441D}" srcOrd="0" destOrd="0" presId="urn:microsoft.com/office/officeart/2005/8/layout/radial4"/>
    <dgm:cxn modelId="{DF1C3029-54F5-554C-8767-8AA09D05BB0D}" type="presOf" srcId="{0B0AE067-BF58-40D7-8E96-ACD93D2B8A9A}" destId="{E5F4513B-907D-4486-8285-A83AAC230C9E}" srcOrd="0" destOrd="0" presId="urn:microsoft.com/office/officeart/2005/8/layout/radial4"/>
    <dgm:cxn modelId="{F6D06B0C-27CE-C745-B92C-030DCD9BCFBF}" type="presOf" srcId="{688F4FAA-807D-4046-9F74-ACC06FCEC496}" destId="{269DAB14-42E2-4F8C-9B60-EA76B97140CD}" srcOrd="0" destOrd="0" presId="urn:microsoft.com/office/officeart/2005/8/layout/radial4"/>
    <dgm:cxn modelId="{AF19E044-B77E-8545-A470-FE924CF3A488}" type="presOf" srcId="{E8A77ADF-1364-4300-A8BC-BA0530A44C1C}" destId="{6A195ADC-CF43-487B-BB83-E1B050054649}" srcOrd="0" destOrd="0" presId="urn:microsoft.com/office/officeart/2005/8/layout/radial4"/>
    <dgm:cxn modelId="{8D270F00-CC85-4F45-9C90-8F2D3756D77A}" type="presParOf" srcId="{421C810F-2B8B-4F69-AEEA-0E9CED51441D}" destId="{6A195ADC-CF43-487B-BB83-E1B050054649}" srcOrd="0" destOrd="0" presId="urn:microsoft.com/office/officeart/2005/8/layout/radial4"/>
    <dgm:cxn modelId="{933C9849-1906-CC41-A2EA-E511FBE5185C}" type="presParOf" srcId="{421C810F-2B8B-4F69-AEEA-0E9CED51441D}" destId="{D26D9812-5AB1-43FF-BCF1-519BE54BF3EF}" srcOrd="1" destOrd="0" presId="urn:microsoft.com/office/officeart/2005/8/layout/radial4"/>
    <dgm:cxn modelId="{7AE679F8-A2FC-B442-860A-ADD347920F18}" type="presParOf" srcId="{421C810F-2B8B-4F69-AEEA-0E9CED51441D}" destId="{BA676646-FC65-48B9-9889-2C88C2ACE298}" srcOrd="2" destOrd="0" presId="urn:microsoft.com/office/officeart/2005/8/layout/radial4"/>
    <dgm:cxn modelId="{0589C0D1-63FE-BA41-AF7F-6C1218B438F3}" type="presParOf" srcId="{421C810F-2B8B-4F69-AEEA-0E9CED51441D}" destId="{269DAB14-42E2-4F8C-9B60-EA76B97140CD}" srcOrd="3" destOrd="0" presId="urn:microsoft.com/office/officeart/2005/8/layout/radial4"/>
    <dgm:cxn modelId="{064CBA9B-FC27-CE49-BFB1-E0F58AE8BD9D}" type="presParOf" srcId="{421C810F-2B8B-4F69-AEEA-0E9CED51441D}" destId="{E5F4513B-907D-4486-8285-A83AAC230C9E}" srcOrd="4" destOrd="0" presId="urn:microsoft.com/office/officeart/2005/8/layout/radial4"/>
    <dgm:cxn modelId="{9A715CBF-AC1B-AD48-9928-8CCCD6044998}" type="presParOf" srcId="{421C810F-2B8B-4F69-AEEA-0E9CED51441D}" destId="{D2A5C885-6360-42CB-B7CA-D018B0E414EE}" srcOrd="5" destOrd="0" presId="urn:microsoft.com/office/officeart/2005/8/layout/radial4"/>
    <dgm:cxn modelId="{7E277E8F-7BAE-FF4E-AA39-99DD4B0E4550}" type="presParOf" srcId="{421C810F-2B8B-4F69-AEEA-0E9CED51441D}" destId="{91D607AB-CB3F-45F9-88A9-5F529AA83A39}" srcOrd="6" destOrd="0" presId="urn:microsoft.com/office/officeart/2005/8/layout/radial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FF6E775-DFF0-4C5D-82E6-AE152669C6A0}" type="doc">
      <dgm:prSet loTypeId="urn:microsoft.com/office/officeart/2011/layout/ConvergingText" loCatId="process" qsTypeId="urn:microsoft.com/office/officeart/2005/8/quickstyle/simple1" qsCatId="simple" csTypeId="urn:microsoft.com/office/officeart/2005/8/colors/accent1_2" csCatId="accent1" phldr="1"/>
      <dgm:spPr/>
      <dgm:t>
        <a:bodyPr/>
        <a:lstStyle/>
        <a:p>
          <a:endParaRPr lang="en-US"/>
        </a:p>
      </dgm:t>
    </dgm:pt>
    <dgm:pt modelId="{5080C1D7-C698-41E6-93AD-C1FEB71F8CD7}">
      <dgm:prSet phldrT="[Text]"/>
      <dgm:spPr/>
      <dgm:t>
        <a:bodyPr/>
        <a:lstStyle/>
        <a:p>
          <a:r>
            <a:rPr lang="en-US">
              <a:solidFill>
                <a:schemeClr val="tx1"/>
              </a:solidFill>
            </a:rPr>
            <a:t>Supplier</a:t>
          </a:r>
        </a:p>
        <a:p>
          <a:r>
            <a:rPr lang="en-US" dirty="0">
              <a:solidFill>
                <a:schemeClr val="tx1"/>
              </a:solidFill>
            </a:rPr>
            <a:t>Dashboard</a:t>
          </a:r>
          <a:endParaRPr lang="en-US" dirty="0">
            <a:noFill/>
          </a:endParaRPr>
        </a:p>
      </dgm:t>
    </dgm:pt>
    <dgm:pt modelId="{4D3A4F15-58BD-4630-8847-635E439FD667}" type="parTrans" cxnId="{25EFBB3B-7B66-460C-959E-0B842472803D}">
      <dgm:prSet/>
      <dgm:spPr/>
      <dgm:t>
        <a:bodyPr/>
        <a:lstStyle/>
        <a:p>
          <a:endParaRPr lang="en-US"/>
        </a:p>
      </dgm:t>
    </dgm:pt>
    <dgm:pt modelId="{3ED5571D-9147-46CB-970D-A91291D789B2}" type="sibTrans" cxnId="{25EFBB3B-7B66-460C-959E-0B842472803D}">
      <dgm:prSet/>
      <dgm:spPr/>
      <dgm:t>
        <a:bodyPr/>
        <a:lstStyle/>
        <a:p>
          <a:endParaRPr lang="en-US"/>
        </a:p>
      </dgm:t>
    </dgm:pt>
    <dgm:pt modelId="{3853F56A-F9E0-45B1-A563-47D651851554}">
      <dgm:prSet phldrT="[Text]" custT="1"/>
      <dgm:spPr/>
      <dgm:t>
        <a:bodyPr/>
        <a:lstStyle/>
        <a:p>
          <a:r>
            <a:rPr lang="en-US" sz="1600" dirty="0"/>
            <a:t>New Model</a:t>
          </a:r>
        </a:p>
      </dgm:t>
    </dgm:pt>
    <dgm:pt modelId="{A510AC9E-5543-4F0B-9112-EF1A9235AD6B}" type="parTrans" cxnId="{D9C1610E-4627-4050-BF65-7F9D16CD0834}">
      <dgm:prSet/>
      <dgm:spPr/>
      <dgm:t>
        <a:bodyPr/>
        <a:lstStyle/>
        <a:p>
          <a:endParaRPr lang="en-US"/>
        </a:p>
      </dgm:t>
    </dgm:pt>
    <dgm:pt modelId="{7EA83197-5685-415C-97CE-EE572DC4CF67}" type="sibTrans" cxnId="{D9C1610E-4627-4050-BF65-7F9D16CD0834}">
      <dgm:prSet/>
      <dgm:spPr/>
      <dgm:t>
        <a:bodyPr/>
        <a:lstStyle/>
        <a:p>
          <a:endParaRPr lang="en-US"/>
        </a:p>
      </dgm:t>
    </dgm:pt>
    <dgm:pt modelId="{398CE45F-6792-4A80-A789-4920F76005E7}">
      <dgm:prSet phldrT="[Text]"/>
      <dgm:spPr/>
      <dgm:t>
        <a:bodyPr/>
        <a:lstStyle/>
        <a:p>
          <a:r>
            <a:rPr lang="en-US" dirty="0"/>
            <a:t>Added value</a:t>
          </a:r>
        </a:p>
      </dgm:t>
    </dgm:pt>
    <dgm:pt modelId="{DD5E0617-8C0B-4B34-967B-196E98D80D80}" type="parTrans" cxnId="{23E3C7BF-4394-4652-BC3D-CAE5ACC3B3C4}">
      <dgm:prSet/>
      <dgm:spPr/>
      <dgm:t>
        <a:bodyPr/>
        <a:lstStyle/>
        <a:p>
          <a:endParaRPr lang="en-US"/>
        </a:p>
      </dgm:t>
    </dgm:pt>
    <dgm:pt modelId="{CC33FC5E-9266-4859-937F-AA42E6F8BF11}" type="sibTrans" cxnId="{23E3C7BF-4394-4652-BC3D-CAE5ACC3B3C4}">
      <dgm:prSet/>
      <dgm:spPr/>
      <dgm:t>
        <a:bodyPr/>
        <a:lstStyle/>
        <a:p>
          <a:endParaRPr lang="en-US"/>
        </a:p>
      </dgm:t>
    </dgm:pt>
    <dgm:pt modelId="{42A254DB-5BB9-471E-9160-89E00ABAD1BF}">
      <dgm:prSet phldrT="[Text]"/>
      <dgm:spPr/>
      <dgm:t>
        <a:bodyPr/>
        <a:lstStyle/>
        <a:p>
          <a:r>
            <a:rPr lang="en-US" dirty="0"/>
            <a:t>Business Development</a:t>
          </a:r>
        </a:p>
      </dgm:t>
    </dgm:pt>
    <dgm:pt modelId="{DC3983AD-642D-4511-836F-CECE47EC0D45}" type="parTrans" cxnId="{428BE69E-FD0D-476A-BA79-4D3D1F7F62B1}">
      <dgm:prSet/>
      <dgm:spPr/>
      <dgm:t>
        <a:bodyPr/>
        <a:lstStyle/>
        <a:p>
          <a:endParaRPr lang="en-US"/>
        </a:p>
      </dgm:t>
    </dgm:pt>
    <dgm:pt modelId="{E43A2A5C-6ADA-44D2-84E2-66F8115BBA85}" type="sibTrans" cxnId="{428BE69E-FD0D-476A-BA79-4D3D1F7F62B1}">
      <dgm:prSet/>
      <dgm:spPr/>
      <dgm:t>
        <a:bodyPr/>
        <a:lstStyle/>
        <a:p>
          <a:endParaRPr lang="en-US"/>
        </a:p>
      </dgm:t>
    </dgm:pt>
    <dgm:pt modelId="{8FFCCEB0-7CB4-4CD6-A7C9-970061A61448}">
      <dgm:prSet phldrT="[Text]" custT="1"/>
      <dgm:spPr/>
      <dgm:t>
        <a:bodyPr/>
        <a:lstStyle/>
        <a:p>
          <a:r>
            <a:rPr lang="en-US" sz="1600" dirty="0"/>
            <a:t>Automaker/OEM</a:t>
          </a:r>
        </a:p>
      </dgm:t>
    </dgm:pt>
    <dgm:pt modelId="{EA21544B-D548-419D-AD52-CCA921363DB1}" type="parTrans" cxnId="{07CE12BB-C96E-429F-9494-73B97F9D0B62}">
      <dgm:prSet/>
      <dgm:spPr/>
      <dgm:t>
        <a:bodyPr/>
        <a:lstStyle/>
        <a:p>
          <a:endParaRPr lang="en-US"/>
        </a:p>
      </dgm:t>
    </dgm:pt>
    <dgm:pt modelId="{2A35C363-B53F-469E-8E63-805E2D59B661}" type="sibTrans" cxnId="{07CE12BB-C96E-429F-9494-73B97F9D0B62}">
      <dgm:prSet/>
      <dgm:spPr/>
      <dgm:t>
        <a:bodyPr/>
        <a:lstStyle/>
        <a:p>
          <a:endParaRPr lang="en-US"/>
        </a:p>
      </dgm:t>
    </dgm:pt>
    <dgm:pt modelId="{7D4A35BC-F3A9-43F4-86E3-F6E7727EBDAC}">
      <dgm:prSet phldrT="[Text]"/>
      <dgm:spPr/>
      <dgm:t>
        <a:bodyPr/>
        <a:lstStyle/>
        <a:p>
          <a:r>
            <a:rPr lang="en-US" dirty="0"/>
            <a:t>Supply Chain Management</a:t>
          </a:r>
        </a:p>
      </dgm:t>
    </dgm:pt>
    <dgm:pt modelId="{DBF972D1-5FFC-4008-AE02-4DD7C88FC744}" type="parTrans" cxnId="{ACF92820-5D84-4549-A0FB-D0D707A56B96}">
      <dgm:prSet/>
      <dgm:spPr/>
      <dgm:t>
        <a:bodyPr/>
        <a:lstStyle/>
        <a:p>
          <a:endParaRPr lang="en-US"/>
        </a:p>
      </dgm:t>
    </dgm:pt>
    <dgm:pt modelId="{0A350809-B1BF-42D8-92AB-7ECB60EC6DED}" type="sibTrans" cxnId="{ACF92820-5D84-4549-A0FB-D0D707A56B96}">
      <dgm:prSet/>
      <dgm:spPr/>
      <dgm:t>
        <a:bodyPr/>
        <a:lstStyle/>
        <a:p>
          <a:endParaRPr lang="en-US"/>
        </a:p>
      </dgm:t>
    </dgm:pt>
    <dgm:pt modelId="{1A0EFD75-07AF-40D2-A260-EDB38FAD6B87}">
      <dgm:prSet phldrT="[Text]"/>
      <dgm:spPr/>
      <dgm:t>
        <a:bodyPr/>
        <a:lstStyle/>
        <a:p>
          <a:r>
            <a:rPr lang="en-US" dirty="0"/>
            <a:t>New Technology</a:t>
          </a:r>
        </a:p>
      </dgm:t>
    </dgm:pt>
    <dgm:pt modelId="{0134F3C4-1339-40B5-8B40-045C43D1A928}" type="parTrans" cxnId="{160A848C-BC92-4D06-9D72-C196AA5925D4}">
      <dgm:prSet/>
      <dgm:spPr/>
      <dgm:t>
        <a:bodyPr/>
        <a:lstStyle/>
        <a:p>
          <a:endParaRPr lang="en-US"/>
        </a:p>
      </dgm:t>
    </dgm:pt>
    <dgm:pt modelId="{86B180FE-21D2-4334-ADA2-9D130985A9F9}" type="sibTrans" cxnId="{160A848C-BC92-4D06-9D72-C196AA5925D4}">
      <dgm:prSet/>
      <dgm:spPr/>
      <dgm:t>
        <a:bodyPr/>
        <a:lstStyle/>
        <a:p>
          <a:endParaRPr lang="en-US"/>
        </a:p>
      </dgm:t>
    </dgm:pt>
    <dgm:pt modelId="{5CA1AD3B-603C-40ED-99B2-6A6655FADAC9}" type="pres">
      <dgm:prSet presAssocID="{AFF6E775-DFF0-4C5D-82E6-AE152669C6A0}" presName="Name0" presStyleCnt="0">
        <dgm:presLayoutVars>
          <dgm:chMax/>
          <dgm:chPref val="1"/>
          <dgm:dir/>
          <dgm:animOne val="branch"/>
          <dgm:animLvl val="lvl"/>
          <dgm:resizeHandles/>
        </dgm:presLayoutVars>
      </dgm:prSet>
      <dgm:spPr/>
      <dgm:t>
        <a:bodyPr/>
        <a:lstStyle/>
        <a:p>
          <a:endParaRPr lang="en-US"/>
        </a:p>
      </dgm:t>
    </dgm:pt>
    <dgm:pt modelId="{CFFCD5BA-D015-4DF6-938F-8AD388EB1F54}" type="pres">
      <dgm:prSet presAssocID="{5080C1D7-C698-41E6-93AD-C1FEB71F8CD7}" presName="composite" presStyleCnt="0"/>
      <dgm:spPr/>
    </dgm:pt>
    <dgm:pt modelId="{39946541-A69E-4505-B68D-14B8A5CE3E0F}" type="pres">
      <dgm:prSet presAssocID="{5080C1D7-C698-41E6-93AD-C1FEB71F8CD7}" presName="ParentAccent1" presStyleLbl="alignNode1" presStyleIdx="0" presStyleCnt="34"/>
      <dgm:spPr/>
    </dgm:pt>
    <dgm:pt modelId="{B97FD747-D3CD-4C62-A2E7-A51B11C8B126}" type="pres">
      <dgm:prSet presAssocID="{5080C1D7-C698-41E6-93AD-C1FEB71F8CD7}" presName="ParentAccent2" presStyleLbl="alignNode1" presStyleIdx="1" presStyleCnt="34"/>
      <dgm:spPr/>
    </dgm:pt>
    <dgm:pt modelId="{845D8750-BF0C-4122-9019-17218C73E0CD}" type="pres">
      <dgm:prSet presAssocID="{5080C1D7-C698-41E6-93AD-C1FEB71F8CD7}" presName="ParentAccent3" presStyleLbl="alignNode1" presStyleIdx="2" presStyleCnt="34"/>
      <dgm:spPr/>
    </dgm:pt>
    <dgm:pt modelId="{5F412EBA-104E-49A7-86E4-45C666235E1D}" type="pres">
      <dgm:prSet presAssocID="{5080C1D7-C698-41E6-93AD-C1FEB71F8CD7}" presName="ParentAccent4" presStyleLbl="alignNode1" presStyleIdx="3" presStyleCnt="34"/>
      <dgm:spPr/>
    </dgm:pt>
    <dgm:pt modelId="{C5B6674E-E902-4F70-9D88-85E7E23767F9}" type="pres">
      <dgm:prSet presAssocID="{5080C1D7-C698-41E6-93AD-C1FEB71F8CD7}" presName="ParentAccent5" presStyleLbl="alignNode1" presStyleIdx="4" presStyleCnt="34"/>
      <dgm:spPr/>
    </dgm:pt>
    <dgm:pt modelId="{7B0955AE-7DE5-4637-A956-24448BAD1189}" type="pres">
      <dgm:prSet presAssocID="{5080C1D7-C698-41E6-93AD-C1FEB71F8CD7}" presName="ParentAccent6" presStyleLbl="alignNode1" presStyleIdx="5" presStyleCnt="34"/>
      <dgm:spPr/>
    </dgm:pt>
    <dgm:pt modelId="{87480BD7-B315-46C1-A5CF-AD246A275144}" type="pres">
      <dgm:prSet presAssocID="{5080C1D7-C698-41E6-93AD-C1FEB71F8CD7}" presName="ParentAccent7" presStyleLbl="alignNode1" presStyleIdx="6" presStyleCnt="34"/>
      <dgm:spPr/>
    </dgm:pt>
    <dgm:pt modelId="{02BD0053-25CA-4DCA-AD3B-EB293FFB1748}" type="pres">
      <dgm:prSet presAssocID="{5080C1D7-C698-41E6-93AD-C1FEB71F8CD7}" presName="ParentAccent8" presStyleLbl="alignNode1" presStyleIdx="7" presStyleCnt="34"/>
      <dgm:spPr/>
    </dgm:pt>
    <dgm:pt modelId="{186AE156-057E-4F1F-B8E9-FCB9C6929D6C}" type="pres">
      <dgm:prSet presAssocID="{5080C1D7-C698-41E6-93AD-C1FEB71F8CD7}" presName="ParentAccent9" presStyleLbl="alignNode1" presStyleIdx="8" presStyleCnt="34"/>
      <dgm:spPr/>
    </dgm:pt>
    <dgm:pt modelId="{3601042B-65E8-4E29-B24A-AB51EC08D341}" type="pres">
      <dgm:prSet presAssocID="{5080C1D7-C698-41E6-93AD-C1FEB71F8CD7}" presName="ParentAccent10" presStyleLbl="alignNode1" presStyleIdx="9" presStyleCnt="34"/>
      <dgm:spPr/>
    </dgm:pt>
    <dgm:pt modelId="{2D204F2C-01AF-4229-983F-83C9E3D49B1E}" type="pres">
      <dgm:prSet presAssocID="{5080C1D7-C698-41E6-93AD-C1FEB71F8CD7}" presName="Parent" presStyleLbl="alignNode1" presStyleIdx="10" presStyleCnt="34">
        <dgm:presLayoutVars>
          <dgm:chMax val="5"/>
          <dgm:chPref val="3"/>
          <dgm:bulletEnabled val="1"/>
        </dgm:presLayoutVars>
      </dgm:prSet>
      <dgm:spPr/>
      <dgm:t>
        <a:bodyPr/>
        <a:lstStyle/>
        <a:p>
          <a:endParaRPr lang="en-US"/>
        </a:p>
      </dgm:t>
    </dgm:pt>
    <dgm:pt modelId="{6B06E3B4-BB0A-48C5-B51C-0FA6CD042BFF}" type="pres">
      <dgm:prSet presAssocID="{3853F56A-F9E0-45B1-A563-47D651851554}" presName="Child1Accent1" presStyleLbl="alignNode1" presStyleIdx="11" presStyleCnt="34"/>
      <dgm:spPr/>
    </dgm:pt>
    <dgm:pt modelId="{02B8DA36-CB85-4E93-B0FA-3575BBB93D15}" type="pres">
      <dgm:prSet presAssocID="{3853F56A-F9E0-45B1-A563-47D651851554}" presName="Child1Accent2" presStyleLbl="alignNode1" presStyleIdx="12" presStyleCnt="34"/>
      <dgm:spPr/>
    </dgm:pt>
    <dgm:pt modelId="{27FD51EE-95DE-4DD7-A4B9-AFD8A28FF7C0}" type="pres">
      <dgm:prSet presAssocID="{3853F56A-F9E0-45B1-A563-47D651851554}" presName="Child1Accent3" presStyleLbl="alignNode1" presStyleIdx="13" presStyleCnt="34"/>
      <dgm:spPr/>
    </dgm:pt>
    <dgm:pt modelId="{CD652AE3-4157-4F22-BFE7-AB1F1340293E}" type="pres">
      <dgm:prSet presAssocID="{3853F56A-F9E0-45B1-A563-47D651851554}" presName="Child1Accent4" presStyleLbl="alignNode1" presStyleIdx="14" presStyleCnt="34"/>
      <dgm:spPr/>
    </dgm:pt>
    <dgm:pt modelId="{AF9492D8-B3C9-44C6-B375-E214DEB49978}" type="pres">
      <dgm:prSet presAssocID="{3853F56A-F9E0-45B1-A563-47D651851554}" presName="Child1Accent5" presStyleLbl="alignNode1" presStyleIdx="15" presStyleCnt="34"/>
      <dgm:spPr/>
    </dgm:pt>
    <dgm:pt modelId="{D852D414-2C16-46D7-BD11-600076729400}" type="pres">
      <dgm:prSet presAssocID="{3853F56A-F9E0-45B1-A563-47D651851554}" presName="Child1Accent6" presStyleLbl="alignNode1" presStyleIdx="16" presStyleCnt="34"/>
      <dgm:spPr/>
    </dgm:pt>
    <dgm:pt modelId="{DF847FE2-722C-42AF-8F57-A70E5F99AE26}" type="pres">
      <dgm:prSet presAssocID="{3853F56A-F9E0-45B1-A563-47D651851554}" presName="Child1Accent7" presStyleLbl="alignNode1" presStyleIdx="17" presStyleCnt="34"/>
      <dgm:spPr/>
    </dgm:pt>
    <dgm:pt modelId="{4CEDCAA3-A4A2-498F-B2FC-AD5CC2CF78E8}" type="pres">
      <dgm:prSet presAssocID="{3853F56A-F9E0-45B1-A563-47D651851554}" presName="Child1Accent8" presStyleLbl="alignNode1" presStyleIdx="18" presStyleCnt="34"/>
      <dgm:spPr/>
    </dgm:pt>
    <dgm:pt modelId="{4923CE14-15D0-4302-9607-DB8E09C50A7C}" type="pres">
      <dgm:prSet presAssocID="{3853F56A-F9E0-45B1-A563-47D651851554}" presName="Child1Accent9" presStyleLbl="alignNode1" presStyleIdx="19" presStyleCnt="34"/>
      <dgm:spPr/>
    </dgm:pt>
    <dgm:pt modelId="{53E34031-C1C7-4601-8E5F-DC383BF0522D}" type="pres">
      <dgm:prSet presAssocID="{3853F56A-F9E0-45B1-A563-47D651851554}" presName="Child1" presStyleLbl="revTx" presStyleIdx="0" presStyleCnt="3">
        <dgm:presLayoutVars>
          <dgm:chMax/>
          <dgm:chPref val="0"/>
          <dgm:bulletEnabled val="1"/>
        </dgm:presLayoutVars>
      </dgm:prSet>
      <dgm:spPr/>
      <dgm:t>
        <a:bodyPr/>
        <a:lstStyle/>
        <a:p>
          <a:endParaRPr lang="en-US"/>
        </a:p>
      </dgm:t>
    </dgm:pt>
    <dgm:pt modelId="{EF3ED5A3-855A-4306-B9C8-9F2B0C264B7A}" type="pres">
      <dgm:prSet presAssocID="{398CE45F-6792-4A80-A789-4920F76005E7}" presName="Child2Accent1" presStyleLbl="alignNode1" presStyleIdx="20" presStyleCnt="34"/>
      <dgm:spPr/>
    </dgm:pt>
    <dgm:pt modelId="{1768FBE2-6F3E-497F-9C33-8A16EC2504CB}" type="pres">
      <dgm:prSet presAssocID="{398CE45F-6792-4A80-A789-4920F76005E7}" presName="Child2Accent2" presStyleLbl="alignNode1" presStyleIdx="21" presStyleCnt="34"/>
      <dgm:spPr/>
    </dgm:pt>
    <dgm:pt modelId="{A0794B4E-021F-4444-87CA-1DAB4027A60D}" type="pres">
      <dgm:prSet presAssocID="{398CE45F-6792-4A80-A789-4920F76005E7}" presName="Child2Accent3" presStyleLbl="alignNode1" presStyleIdx="22" presStyleCnt="34"/>
      <dgm:spPr/>
    </dgm:pt>
    <dgm:pt modelId="{B82FBE27-38B4-4E9F-97C5-139CB4C98A8E}" type="pres">
      <dgm:prSet presAssocID="{398CE45F-6792-4A80-A789-4920F76005E7}" presName="Child2Accent4" presStyleLbl="alignNode1" presStyleIdx="23" presStyleCnt="34"/>
      <dgm:spPr/>
    </dgm:pt>
    <dgm:pt modelId="{4BE386E6-E4FA-42E0-B5AC-16E34989CEC8}" type="pres">
      <dgm:prSet presAssocID="{398CE45F-6792-4A80-A789-4920F76005E7}" presName="Child2Accent5" presStyleLbl="alignNode1" presStyleIdx="24" presStyleCnt="34"/>
      <dgm:spPr/>
    </dgm:pt>
    <dgm:pt modelId="{DAB411ED-5B9E-4FB6-A106-A7C3F2F5200B}" type="pres">
      <dgm:prSet presAssocID="{398CE45F-6792-4A80-A789-4920F76005E7}" presName="Child2Accent6" presStyleLbl="alignNode1" presStyleIdx="25" presStyleCnt="34"/>
      <dgm:spPr/>
    </dgm:pt>
    <dgm:pt modelId="{E6448127-3DF3-402D-A937-5BBC28BD110D}" type="pres">
      <dgm:prSet presAssocID="{398CE45F-6792-4A80-A789-4920F76005E7}" presName="Child2Accent7" presStyleLbl="alignNode1" presStyleIdx="26" presStyleCnt="34"/>
      <dgm:spPr/>
    </dgm:pt>
    <dgm:pt modelId="{115AFDC3-8230-46F7-A350-7EDB30447CFB}" type="pres">
      <dgm:prSet presAssocID="{398CE45F-6792-4A80-A789-4920F76005E7}" presName="Child2" presStyleLbl="revTx" presStyleIdx="1" presStyleCnt="3">
        <dgm:presLayoutVars>
          <dgm:chMax/>
          <dgm:chPref val="0"/>
          <dgm:bulletEnabled val="1"/>
        </dgm:presLayoutVars>
      </dgm:prSet>
      <dgm:spPr/>
      <dgm:t>
        <a:bodyPr/>
        <a:lstStyle/>
        <a:p>
          <a:endParaRPr lang="en-US"/>
        </a:p>
      </dgm:t>
    </dgm:pt>
    <dgm:pt modelId="{76B235F9-35A1-4906-B6F9-273A1B4D2481}" type="pres">
      <dgm:prSet presAssocID="{42A254DB-5BB9-471E-9160-89E00ABAD1BF}" presName="Child3Accent1" presStyleLbl="alignNode1" presStyleIdx="27" presStyleCnt="34"/>
      <dgm:spPr/>
    </dgm:pt>
    <dgm:pt modelId="{FCCE72B1-EDD8-4D25-B347-0032CED4D692}" type="pres">
      <dgm:prSet presAssocID="{42A254DB-5BB9-471E-9160-89E00ABAD1BF}" presName="Child3Accent2" presStyleLbl="alignNode1" presStyleIdx="28" presStyleCnt="34"/>
      <dgm:spPr/>
    </dgm:pt>
    <dgm:pt modelId="{592148F2-F29D-40C8-9BC0-AF6F61700965}" type="pres">
      <dgm:prSet presAssocID="{42A254DB-5BB9-471E-9160-89E00ABAD1BF}" presName="Child3Accent3" presStyleLbl="alignNode1" presStyleIdx="29" presStyleCnt="34"/>
      <dgm:spPr/>
    </dgm:pt>
    <dgm:pt modelId="{589E83A0-7250-4ACA-8B0D-05DEDB9AE3CC}" type="pres">
      <dgm:prSet presAssocID="{42A254DB-5BB9-471E-9160-89E00ABAD1BF}" presName="Child3Accent4" presStyleLbl="alignNode1" presStyleIdx="30" presStyleCnt="34"/>
      <dgm:spPr/>
    </dgm:pt>
    <dgm:pt modelId="{87A9F521-E129-4F96-ACF2-3EF3196DC6B2}" type="pres">
      <dgm:prSet presAssocID="{42A254DB-5BB9-471E-9160-89E00ABAD1BF}" presName="Child3Accent5" presStyleLbl="alignNode1" presStyleIdx="31" presStyleCnt="34"/>
      <dgm:spPr/>
    </dgm:pt>
    <dgm:pt modelId="{6F3BF0ED-2D35-410B-8C72-F3A163D2AB5D}" type="pres">
      <dgm:prSet presAssocID="{42A254DB-5BB9-471E-9160-89E00ABAD1BF}" presName="Child3Accent6" presStyleLbl="alignNode1" presStyleIdx="32" presStyleCnt="34"/>
      <dgm:spPr/>
    </dgm:pt>
    <dgm:pt modelId="{68D32757-FCF2-4EAC-BD28-AF85D7925E65}" type="pres">
      <dgm:prSet presAssocID="{42A254DB-5BB9-471E-9160-89E00ABAD1BF}" presName="Child3Accent7" presStyleLbl="alignNode1" presStyleIdx="33" presStyleCnt="34"/>
      <dgm:spPr/>
    </dgm:pt>
    <dgm:pt modelId="{F94DB022-319A-45A4-985A-A4638F507BF8}" type="pres">
      <dgm:prSet presAssocID="{42A254DB-5BB9-471E-9160-89E00ABAD1BF}" presName="Child3" presStyleLbl="revTx" presStyleIdx="2" presStyleCnt="3">
        <dgm:presLayoutVars>
          <dgm:chMax/>
          <dgm:chPref val="0"/>
          <dgm:bulletEnabled val="1"/>
        </dgm:presLayoutVars>
      </dgm:prSet>
      <dgm:spPr/>
      <dgm:t>
        <a:bodyPr/>
        <a:lstStyle/>
        <a:p>
          <a:endParaRPr lang="en-US"/>
        </a:p>
      </dgm:t>
    </dgm:pt>
  </dgm:ptLst>
  <dgm:cxnLst>
    <dgm:cxn modelId="{B9EFF401-53B3-E847-945A-91A8D94A2D69}" type="presOf" srcId="{1A0EFD75-07AF-40D2-A260-EDB38FAD6B87}" destId="{F94DB022-319A-45A4-985A-A4638F507BF8}" srcOrd="0" destOrd="1" presId="urn:microsoft.com/office/officeart/2011/layout/ConvergingText"/>
    <dgm:cxn modelId="{3978306D-CE7E-2E4D-9A2E-4A56486DA283}" type="presOf" srcId="{7D4A35BC-F3A9-43F4-86E3-F6E7727EBDAC}" destId="{115AFDC3-8230-46F7-A350-7EDB30447CFB}" srcOrd="0" destOrd="1" presId="urn:microsoft.com/office/officeart/2011/layout/ConvergingText"/>
    <dgm:cxn modelId="{160A848C-BC92-4D06-9D72-C196AA5925D4}" srcId="{42A254DB-5BB9-471E-9160-89E00ABAD1BF}" destId="{1A0EFD75-07AF-40D2-A260-EDB38FAD6B87}" srcOrd="0" destOrd="0" parTransId="{0134F3C4-1339-40B5-8B40-045C43D1A928}" sibTransId="{86B180FE-21D2-4334-ADA2-9D130985A9F9}"/>
    <dgm:cxn modelId="{428BE69E-FD0D-476A-BA79-4D3D1F7F62B1}" srcId="{5080C1D7-C698-41E6-93AD-C1FEB71F8CD7}" destId="{42A254DB-5BB9-471E-9160-89E00ABAD1BF}" srcOrd="2" destOrd="0" parTransId="{DC3983AD-642D-4511-836F-CECE47EC0D45}" sibTransId="{E43A2A5C-6ADA-44D2-84E2-66F8115BBA85}"/>
    <dgm:cxn modelId="{D9C1610E-4627-4050-BF65-7F9D16CD0834}" srcId="{5080C1D7-C698-41E6-93AD-C1FEB71F8CD7}" destId="{3853F56A-F9E0-45B1-A563-47D651851554}" srcOrd="0" destOrd="0" parTransId="{A510AC9E-5543-4F0B-9112-EF1A9235AD6B}" sibTransId="{7EA83197-5685-415C-97CE-EE572DC4CF67}"/>
    <dgm:cxn modelId="{23E3C7BF-4394-4652-BC3D-CAE5ACC3B3C4}" srcId="{5080C1D7-C698-41E6-93AD-C1FEB71F8CD7}" destId="{398CE45F-6792-4A80-A789-4920F76005E7}" srcOrd="1" destOrd="0" parTransId="{DD5E0617-8C0B-4B34-967B-196E98D80D80}" sibTransId="{CC33FC5E-9266-4859-937F-AA42E6F8BF11}"/>
    <dgm:cxn modelId="{25EFBB3B-7B66-460C-959E-0B842472803D}" srcId="{AFF6E775-DFF0-4C5D-82E6-AE152669C6A0}" destId="{5080C1D7-C698-41E6-93AD-C1FEB71F8CD7}" srcOrd="0" destOrd="0" parTransId="{4D3A4F15-58BD-4630-8847-635E439FD667}" sibTransId="{3ED5571D-9147-46CB-970D-A91291D789B2}"/>
    <dgm:cxn modelId="{D03ED895-9E77-7341-8A5A-307E2F7990A8}" type="presOf" srcId="{5080C1D7-C698-41E6-93AD-C1FEB71F8CD7}" destId="{2D204F2C-01AF-4229-983F-83C9E3D49B1E}" srcOrd="0" destOrd="0" presId="urn:microsoft.com/office/officeart/2011/layout/ConvergingText"/>
    <dgm:cxn modelId="{CF10656F-126E-3C47-89DE-6BB586CF40AF}" type="presOf" srcId="{398CE45F-6792-4A80-A789-4920F76005E7}" destId="{115AFDC3-8230-46F7-A350-7EDB30447CFB}" srcOrd="0" destOrd="0" presId="urn:microsoft.com/office/officeart/2011/layout/ConvergingText"/>
    <dgm:cxn modelId="{4AD1AAA6-FFCE-774A-8B8F-D5BBE4E5A911}" type="presOf" srcId="{8FFCCEB0-7CB4-4CD6-A7C9-970061A61448}" destId="{53E34031-C1C7-4601-8E5F-DC383BF0522D}" srcOrd="0" destOrd="1" presId="urn:microsoft.com/office/officeart/2011/layout/ConvergingText"/>
    <dgm:cxn modelId="{ACF92820-5D84-4549-A0FB-D0D707A56B96}" srcId="{398CE45F-6792-4A80-A789-4920F76005E7}" destId="{7D4A35BC-F3A9-43F4-86E3-F6E7727EBDAC}" srcOrd="0" destOrd="0" parTransId="{DBF972D1-5FFC-4008-AE02-4DD7C88FC744}" sibTransId="{0A350809-B1BF-42D8-92AB-7ECB60EC6DED}"/>
    <dgm:cxn modelId="{CA2B6842-B6D2-3346-8637-3A235F9D9D4D}" type="presOf" srcId="{3853F56A-F9E0-45B1-A563-47D651851554}" destId="{53E34031-C1C7-4601-8E5F-DC383BF0522D}" srcOrd="0" destOrd="0" presId="urn:microsoft.com/office/officeart/2011/layout/ConvergingText"/>
    <dgm:cxn modelId="{E5A1CCB0-AD1C-A74C-B8AB-4CC480D4A8B8}" type="presOf" srcId="{42A254DB-5BB9-471E-9160-89E00ABAD1BF}" destId="{F94DB022-319A-45A4-985A-A4638F507BF8}" srcOrd="0" destOrd="0" presId="urn:microsoft.com/office/officeart/2011/layout/ConvergingText"/>
    <dgm:cxn modelId="{C8FFB055-3F6B-BE49-B24D-66BFCDF2EA29}" type="presOf" srcId="{AFF6E775-DFF0-4C5D-82E6-AE152669C6A0}" destId="{5CA1AD3B-603C-40ED-99B2-6A6655FADAC9}" srcOrd="0" destOrd="0" presId="urn:microsoft.com/office/officeart/2011/layout/ConvergingText"/>
    <dgm:cxn modelId="{07CE12BB-C96E-429F-9494-73B97F9D0B62}" srcId="{3853F56A-F9E0-45B1-A563-47D651851554}" destId="{8FFCCEB0-7CB4-4CD6-A7C9-970061A61448}" srcOrd="0" destOrd="0" parTransId="{EA21544B-D548-419D-AD52-CCA921363DB1}" sibTransId="{2A35C363-B53F-469E-8E63-805E2D59B661}"/>
    <dgm:cxn modelId="{D6B5EAC9-00C9-F94F-8B51-A8ADBD1A1D3F}" type="presParOf" srcId="{5CA1AD3B-603C-40ED-99B2-6A6655FADAC9}" destId="{CFFCD5BA-D015-4DF6-938F-8AD388EB1F54}" srcOrd="0" destOrd="0" presId="urn:microsoft.com/office/officeart/2011/layout/ConvergingText"/>
    <dgm:cxn modelId="{18BF8D30-D6DE-604D-A700-451D19F4BF48}" type="presParOf" srcId="{CFFCD5BA-D015-4DF6-938F-8AD388EB1F54}" destId="{39946541-A69E-4505-B68D-14B8A5CE3E0F}" srcOrd="0" destOrd="0" presId="urn:microsoft.com/office/officeart/2011/layout/ConvergingText"/>
    <dgm:cxn modelId="{6776237B-CD72-154A-A0DD-3299D8A7F748}" type="presParOf" srcId="{CFFCD5BA-D015-4DF6-938F-8AD388EB1F54}" destId="{B97FD747-D3CD-4C62-A2E7-A51B11C8B126}" srcOrd="1" destOrd="0" presId="urn:microsoft.com/office/officeart/2011/layout/ConvergingText"/>
    <dgm:cxn modelId="{D3348152-A146-0A42-B005-A54EE846D997}" type="presParOf" srcId="{CFFCD5BA-D015-4DF6-938F-8AD388EB1F54}" destId="{845D8750-BF0C-4122-9019-17218C73E0CD}" srcOrd="2" destOrd="0" presId="urn:microsoft.com/office/officeart/2011/layout/ConvergingText"/>
    <dgm:cxn modelId="{73584F55-DD6B-F146-BDDE-A5016595A222}" type="presParOf" srcId="{CFFCD5BA-D015-4DF6-938F-8AD388EB1F54}" destId="{5F412EBA-104E-49A7-86E4-45C666235E1D}" srcOrd="3" destOrd="0" presId="urn:microsoft.com/office/officeart/2011/layout/ConvergingText"/>
    <dgm:cxn modelId="{0312C0F1-BD00-204A-A8F9-598C42A2A2AC}" type="presParOf" srcId="{CFFCD5BA-D015-4DF6-938F-8AD388EB1F54}" destId="{C5B6674E-E902-4F70-9D88-85E7E23767F9}" srcOrd="4" destOrd="0" presId="urn:microsoft.com/office/officeart/2011/layout/ConvergingText"/>
    <dgm:cxn modelId="{FB67E0A6-3C12-C24F-AE1E-A3B32917FEAE}" type="presParOf" srcId="{CFFCD5BA-D015-4DF6-938F-8AD388EB1F54}" destId="{7B0955AE-7DE5-4637-A956-24448BAD1189}" srcOrd="5" destOrd="0" presId="urn:microsoft.com/office/officeart/2011/layout/ConvergingText"/>
    <dgm:cxn modelId="{1605F730-1451-144C-BAC6-0D5AD01C9D43}" type="presParOf" srcId="{CFFCD5BA-D015-4DF6-938F-8AD388EB1F54}" destId="{87480BD7-B315-46C1-A5CF-AD246A275144}" srcOrd="6" destOrd="0" presId="urn:microsoft.com/office/officeart/2011/layout/ConvergingText"/>
    <dgm:cxn modelId="{D8B33304-75EE-A046-8763-30776B3745FD}" type="presParOf" srcId="{CFFCD5BA-D015-4DF6-938F-8AD388EB1F54}" destId="{02BD0053-25CA-4DCA-AD3B-EB293FFB1748}" srcOrd="7" destOrd="0" presId="urn:microsoft.com/office/officeart/2011/layout/ConvergingText"/>
    <dgm:cxn modelId="{2C0332AD-DCFB-5247-8B9C-8FC6312DF5AA}" type="presParOf" srcId="{CFFCD5BA-D015-4DF6-938F-8AD388EB1F54}" destId="{186AE156-057E-4F1F-B8E9-FCB9C6929D6C}" srcOrd="8" destOrd="0" presId="urn:microsoft.com/office/officeart/2011/layout/ConvergingText"/>
    <dgm:cxn modelId="{0414C4C3-AD66-3441-9634-B0C136572A01}" type="presParOf" srcId="{CFFCD5BA-D015-4DF6-938F-8AD388EB1F54}" destId="{3601042B-65E8-4E29-B24A-AB51EC08D341}" srcOrd="9" destOrd="0" presId="urn:microsoft.com/office/officeart/2011/layout/ConvergingText"/>
    <dgm:cxn modelId="{BBCB25FD-A2C1-E543-BDEA-86CE0A334816}" type="presParOf" srcId="{CFFCD5BA-D015-4DF6-938F-8AD388EB1F54}" destId="{2D204F2C-01AF-4229-983F-83C9E3D49B1E}" srcOrd="10" destOrd="0" presId="urn:microsoft.com/office/officeart/2011/layout/ConvergingText"/>
    <dgm:cxn modelId="{0ED725F0-D7B4-3F4F-B4D3-49D529B12A57}" type="presParOf" srcId="{CFFCD5BA-D015-4DF6-938F-8AD388EB1F54}" destId="{6B06E3B4-BB0A-48C5-B51C-0FA6CD042BFF}" srcOrd="11" destOrd="0" presId="urn:microsoft.com/office/officeart/2011/layout/ConvergingText"/>
    <dgm:cxn modelId="{8AE09BED-8F8D-E843-83F5-BFDF5F01FB95}" type="presParOf" srcId="{CFFCD5BA-D015-4DF6-938F-8AD388EB1F54}" destId="{02B8DA36-CB85-4E93-B0FA-3575BBB93D15}" srcOrd="12" destOrd="0" presId="urn:microsoft.com/office/officeart/2011/layout/ConvergingText"/>
    <dgm:cxn modelId="{2378D676-C8FC-4348-B338-5606D4F1E570}" type="presParOf" srcId="{CFFCD5BA-D015-4DF6-938F-8AD388EB1F54}" destId="{27FD51EE-95DE-4DD7-A4B9-AFD8A28FF7C0}" srcOrd="13" destOrd="0" presId="urn:microsoft.com/office/officeart/2011/layout/ConvergingText"/>
    <dgm:cxn modelId="{371EBB0C-450F-514F-9F77-839708F32B71}" type="presParOf" srcId="{CFFCD5BA-D015-4DF6-938F-8AD388EB1F54}" destId="{CD652AE3-4157-4F22-BFE7-AB1F1340293E}" srcOrd="14" destOrd="0" presId="urn:microsoft.com/office/officeart/2011/layout/ConvergingText"/>
    <dgm:cxn modelId="{736E1CF0-57FC-E949-9C74-AD7F0059AA9C}" type="presParOf" srcId="{CFFCD5BA-D015-4DF6-938F-8AD388EB1F54}" destId="{AF9492D8-B3C9-44C6-B375-E214DEB49978}" srcOrd="15" destOrd="0" presId="urn:microsoft.com/office/officeart/2011/layout/ConvergingText"/>
    <dgm:cxn modelId="{1ACAADF0-FD09-D44C-92A6-DB4CDA773B8A}" type="presParOf" srcId="{CFFCD5BA-D015-4DF6-938F-8AD388EB1F54}" destId="{D852D414-2C16-46D7-BD11-600076729400}" srcOrd="16" destOrd="0" presId="urn:microsoft.com/office/officeart/2011/layout/ConvergingText"/>
    <dgm:cxn modelId="{CC556AAA-856F-B445-A484-B0980E0CAF81}" type="presParOf" srcId="{CFFCD5BA-D015-4DF6-938F-8AD388EB1F54}" destId="{DF847FE2-722C-42AF-8F57-A70E5F99AE26}" srcOrd="17" destOrd="0" presId="urn:microsoft.com/office/officeart/2011/layout/ConvergingText"/>
    <dgm:cxn modelId="{3DA7946F-782A-AA46-88F3-7F7C80E38316}" type="presParOf" srcId="{CFFCD5BA-D015-4DF6-938F-8AD388EB1F54}" destId="{4CEDCAA3-A4A2-498F-B2FC-AD5CC2CF78E8}" srcOrd="18" destOrd="0" presId="urn:microsoft.com/office/officeart/2011/layout/ConvergingText"/>
    <dgm:cxn modelId="{A1BAE4B4-1CD9-4849-8230-0E3E94393B2D}" type="presParOf" srcId="{CFFCD5BA-D015-4DF6-938F-8AD388EB1F54}" destId="{4923CE14-15D0-4302-9607-DB8E09C50A7C}" srcOrd="19" destOrd="0" presId="urn:microsoft.com/office/officeart/2011/layout/ConvergingText"/>
    <dgm:cxn modelId="{5721FFEA-72A0-5F49-ABA4-939DD3055349}" type="presParOf" srcId="{CFFCD5BA-D015-4DF6-938F-8AD388EB1F54}" destId="{53E34031-C1C7-4601-8E5F-DC383BF0522D}" srcOrd="20" destOrd="0" presId="urn:microsoft.com/office/officeart/2011/layout/ConvergingText"/>
    <dgm:cxn modelId="{367EC057-5881-2146-9560-784F57B0FF33}" type="presParOf" srcId="{CFFCD5BA-D015-4DF6-938F-8AD388EB1F54}" destId="{EF3ED5A3-855A-4306-B9C8-9F2B0C264B7A}" srcOrd="21" destOrd="0" presId="urn:microsoft.com/office/officeart/2011/layout/ConvergingText"/>
    <dgm:cxn modelId="{C9B69943-96CA-DA4C-9530-1DFD7FBD244E}" type="presParOf" srcId="{CFFCD5BA-D015-4DF6-938F-8AD388EB1F54}" destId="{1768FBE2-6F3E-497F-9C33-8A16EC2504CB}" srcOrd="22" destOrd="0" presId="urn:microsoft.com/office/officeart/2011/layout/ConvergingText"/>
    <dgm:cxn modelId="{9489F3A3-BD8A-884A-BC2D-7FD62BBB96D9}" type="presParOf" srcId="{CFFCD5BA-D015-4DF6-938F-8AD388EB1F54}" destId="{A0794B4E-021F-4444-87CA-1DAB4027A60D}" srcOrd="23" destOrd="0" presId="urn:microsoft.com/office/officeart/2011/layout/ConvergingText"/>
    <dgm:cxn modelId="{E6671454-3107-FB49-8032-071677498730}" type="presParOf" srcId="{CFFCD5BA-D015-4DF6-938F-8AD388EB1F54}" destId="{B82FBE27-38B4-4E9F-97C5-139CB4C98A8E}" srcOrd="24" destOrd="0" presId="urn:microsoft.com/office/officeart/2011/layout/ConvergingText"/>
    <dgm:cxn modelId="{643F0DAE-FB35-6247-BD86-05DD0B952A66}" type="presParOf" srcId="{CFFCD5BA-D015-4DF6-938F-8AD388EB1F54}" destId="{4BE386E6-E4FA-42E0-B5AC-16E34989CEC8}" srcOrd="25" destOrd="0" presId="urn:microsoft.com/office/officeart/2011/layout/ConvergingText"/>
    <dgm:cxn modelId="{E63B0100-191C-5148-8B6C-BB7BBF2C9E7D}" type="presParOf" srcId="{CFFCD5BA-D015-4DF6-938F-8AD388EB1F54}" destId="{DAB411ED-5B9E-4FB6-A106-A7C3F2F5200B}" srcOrd="26" destOrd="0" presId="urn:microsoft.com/office/officeart/2011/layout/ConvergingText"/>
    <dgm:cxn modelId="{BC7034EB-98E1-464E-B8EF-D9C4592EBEDE}" type="presParOf" srcId="{CFFCD5BA-D015-4DF6-938F-8AD388EB1F54}" destId="{E6448127-3DF3-402D-A937-5BBC28BD110D}" srcOrd="27" destOrd="0" presId="urn:microsoft.com/office/officeart/2011/layout/ConvergingText"/>
    <dgm:cxn modelId="{F7B39DDB-8708-EB4F-AAE7-3C81E2F5A6BB}" type="presParOf" srcId="{CFFCD5BA-D015-4DF6-938F-8AD388EB1F54}" destId="{115AFDC3-8230-46F7-A350-7EDB30447CFB}" srcOrd="28" destOrd="0" presId="urn:microsoft.com/office/officeart/2011/layout/ConvergingText"/>
    <dgm:cxn modelId="{D410EC26-AB41-CE41-B148-D17B1EBEEDCC}" type="presParOf" srcId="{CFFCD5BA-D015-4DF6-938F-8AD388EB1F54}" destId="{76B235F9-35A1-4906-B6F9-273A1B4D2481}" srcOrd="29" destOrd="0" presId="urn:microsoft.com/office/officeart/2011/layout/ConvergingText"/>
    <dgm:cxn modelId="{B4F9F9FA-468E-704D-813C-4706CD430CD4}" type="presParOf" srcId="{CFFCD5BA-D015-4DF6-938F-8AD388EB1F54}" destId="{FCCE72B1-EDD8-4D25-B347-0032CED4D692}" srcOrd="30" destOrd="0" presId="urn:microsoft.com/office/officeart/2011/layout/ConvergingText"/>
    <dgm:cxn modelId="{D3FA2D23-5046-B545-A21A-0109FF4D3B05}" type="presParOf" srcId="{CFFCD5BA-D015-4DF6-938F-8AD388EB1F54}" destId="{592148F2-F29D-40C8-9BC0-AF6F61700965}" srcOrd="31" destOrd="0" presId="urn:microsoft.com/office/officeart/2011/layout/ConvergingText"/>
    <dgm:cxn modelId="{DCB054F3-997B-4B46-888C-DA5D8569D59F}" type="presParOf" srcId="{CFFCD5BA-D015-4DF6-938F-8AD388EB1F54}" destId="{589E83A0-7250-4ACA-8B0D-05DEDB9AE3CC}" srcOrd="32" destOrd="0" presId="urn:microsoft.com/office/officeart/2011/layout/ConvergingText"/>
    <dgm:cxn modelId="{55C2EC62-8A30-5A4D-98C5-3BA63C93B0C2}" type="presParOf" srcId="{CFFCD5BA-D015-4DF6-938F-8AD388EB1F54}" destId="{87A9F521-E129-4F96-ACF2-3EF3196DC6B2}" srcOrd="33" destOrd="0" presId="urn:microsoft.com/office/officeart/2011/layout/ConvergingText"/>
    <dgm:cxn modelId="{995A50C9-F550-A540-9C75-88FC08FCC494}" type="presParOf" srcId="{CFFCD5BA-D015-4DF6-938F-8AD388EB1F54}" destId="{6F3BF0ED-2D35-410B-8C72-F3A163D2AB5D}" srcOrd="34" destOrd="0" presId="urn:microsoft.com/office/officeart/2011/layout/ConvergingText"/>
    <dgm:cxn modelId="{DA38B577-C753-BA45-B4CE-FF913E359F00}" type="presParOf" srcId="{CFFCD5BA-D015-4DF6-938F-8AD388EB1F54}" destId="{68D32757-FCF2-4EAC-BD28-AF85D7925E65}" srcOrd="35" destOrd="0" presId="urn:microsoft.com/office/officeart/2011/layout/ConvergingText"/>
    <dgm:cxn modelId="{9463874E-B961-4140-8E77-5073473D43AD}" type="presParOf" srcId="{CFFCD5BA-D015-4DF6-938F-8AD388EB1F54}" destId="{F94DB022-319A-45A4-985A-A4638F507BF8}" srcOrd="36" destOrd="0" presId="urn:microsoft.com/office/officeart/2011/layout/ConvergingTex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52DAEBB-E279-4E31-89A7-ED76CAD96F3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B13097F9-81BB-4876-91D5-8195274AC660}">
      <dgm:prSet/>
      <dgm:spPr/>
      <dgm:t>
        <a:bodyPr/>
        <a:lstStyle/>
        <a:p>
          <a:pPr rtl="0"/>
          <a:r>
            <a:rPr lang="en-US" b="0" i="0" baseline="0" dirty="0"/>
            <a:t>Our </a:t>
          </a:r>
          <a:r>
            <a:rPr lang="en-US" b="0" i="0" u="sng" baseline="0" dirty="0"/>
            <a:t>Purpose</a:t>
          </a:r>
          <a:r>
            <a:rPr lang="en-US" b="0" i="0" baseline="0" dirty="0"/>
            <a:t> is to fund innovation through mutual benefits.</a:t>
          </a:r>
          <a:endParaRPr lang="en-US" dirty="0"/>
        </a:p>
      </dgm:t>
    </dgm:pt>
    <dgm:pt modelId="{300B36D2-E428-43AA-8786-5870AEA2C29B}" type="parTrans" cxnId="{979BEF3B-C437-4718-832E-FECDEEC3ACC8}">
      <dgm:prSet/>
      <dgm:spPr/>
      <dgm:t>
        <a:bodyPr/>
        <a:lstStyle/>
        <a:p>
          <a:endParaRPr lang="en-US"/>
        </a:p>
      </dgm:t>
    </dgm:pt>
    <dgm:pt modelId="{EC30B413-817B-4E94-A901-CD0AEF5E71B9}" type="sibTrans" cxnId="{979BEF3B-C437-4718-832E-FECDEEC3ACC8}">
      <dgm:prSet/>
      <dgm:spPr/>
      <dgm:t>
        <a:bodyPr/>
        <a:lstStyle/>
        <a:p>
          <a:endParaRPr lang="en-US"/>
        </a:p>
      </dgm:t>
    </dgm:pt>
    <dgm:pt modelId="{5D3CB906-592E-4B8F-A7EF-DF6CEA1AF2FA}">
      <dgm:prSet/>
      <dgm:spPr/>
      <dgm:t>
        <a:bodyPr/>
        <a:lstStyle/>
        <a:p>
          <a:pPr rtl="0"/>
          <a:r>
            <a:rPr lang="en-US" b="0" i="0" baseline="0"/>
            <a:t>Our </a:t>
          </a:r>
          <a:r>
            <a:rPr lang="en-US" b="0" i="0" u="sng" baseline="0"/>
            <a:t>Objective</a:t>
          </a:r>
          <a:r>
            <a:rPr lang="en-US" b="0" i="0" baseline="0"/>
            <a:t> is the alignment of cost reduction Technology and cost improvement requirements.</a:t>
          </a:r>
          <a:endParaRPr lang="en-US"/>
        </a:p>
      </dgm:t>
    </dgm:pt>
    <dgm:pt modelId="{3FCB5615-13FA-4453-856F-B034290F1F3A}" type="parTrans" cxnId="{F5D7CB48-63CE-4F57-AF0C-14FB84850341}">
      <dgm:prSet/>
      <dgm:spPr/>
      <dgm:t>
        <a:bodyPr/>
        <a:lstStyle/>
        <a:p>
          <a:endParaRPr lang="en-US"/>
        </a:p>
      </dgm:t>
    </dgm:pt>
    <dgm:pt modelId="{DFB03FDC-AF46-4752-93E8-202A18132F5E}" type="sibTrans" cxnId="{F5D7CB48-63CE-4F57-AF0C-14FB84850341}">
      <dgm:prSet/>
      <dgm:spPr/>
      <dgm:t>
        <a:bodyPr/>
        <a:lstStyle/>
        <a:p>
          <a:endParaRPr lang="en-US"/>
        </a:p>
      </dgm:t>
    </dgm:pt>
    <dgm:pt modelId="{DF92C488-59E2-4D06-A808-CAAECFCA2032}">
      <dgm:prSet/>
      <dgm:spPr/>
      <dgm:t>
        <a:bodyPr/>
        <a:lstStyle/>
        <a:p>
          <a:pPr rtl="0"/>
          <a:r>
            <a:rPr lang="en-US" b="0" i="0" baseline="0" dirty="0"/>
            <a:t>Our </a:t>
          </a:r>
          <a:r>
            <a:rPr lang="en-US" b="0" i="0" u="sng" baseline="0" dirty="0"/>
            <a:t>Mission</a:t>
          </a:r>
          <a:r>
            <a:rPr lang="en-US" b="0" i="0" baseline="0" dirty="0"/>
            <a:t> is to provide innovative opportunities.</a:t>
          </a:r>
          <a:endParaRPr lang="en-US" dirty="0"/>
        </a:p>
      </dgm:t>
    </dgm:pt>
    <dgm:pt modelId="{FD2C8E07-42EC-465C-8028-0A4D5E623DEF}" type="parTrans" cxnId="{C0BF52EB-9F1E-4723-B7CF-2524C23301C3}">
      <dgm:prSet/>
      <dgm:spPr/>
      <dgm:t>
        <a:bodyPr/>
        <a:lstStyle/>
        <a:p>
          <a:endParaRPr lang="en-US"/>
        </a:p>
      </dgm:t>
    </dgm:pt>
    <dgm:pt modelId="{87C4B471-B06C-428C-AF54-CE88C9C94541}" type="sibTrans" cxnId="{C0BF52EB-9F1E-4723-B7CF-2524C23301C3}">
      <dgm:prSet/>
      <dgm:spPr/>
      <dgm:t>
        <a:bodyPr/>
        <a:lstStyle/>
        <a:p>
          <a:endParaRPr lang="en-US"/>
        </a:p>
      </dgm:t>
    </dgm:pt>
    <dgm:pt modelId="{6E7239DB-84D0-41FC-8427-E2FD8E324641}" type="pres">
      <dgm:prSet presAssocID="{052DAEBB-E279-4E31-89A7-ED76CAD96F37}" presName="linearFlow" presStyleCnt="0">
        <dgm:presLayoutVars>
          <dgm:dir/>
          <dgm:resizeHandles val="exact"/>
        </dgm:presLayoutVars>
      </dgm:prSet>
      <dgm:spPr/>
      <dgm:t>
        <a:bodyPr/>
        <a:lstStyle/>
        <a:p>
          <a:endParaRPr lang="en-US"/>
        </a:p>
      </dgm:t>
    </dgm:pt>
    <dgm:pt modelId="{C87053BD-099C-4180-B5AB-54A27CD97B88}" type="pres">
      <dgm:prSet presAssocID="{B13097F9-81BB-4876-91D5-8195274AC660}" presName="composite" presStyleCnt="0"/>
      <dgm:spPr/>
    </dgm:pt>
    <dgm:pt modelId="{01E8EB25-21A4-4204-ADD0-D862DE9E8CB5}" type="pres">
      <dgm:prSet presAssocID="{B13097F9-81BB-4876-91D5-8195274AC660}" presName="imgShp" presStyleLbl="fgImgPlace1" presStyleIdx="0"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EEA7F681-3825-40BF-B693-94D73FEE4DF8}" type="pres">
      <dgm:prSet presAssocID="{B13097F9-81BB-4876-91D5-8195274AC660}" presName="txShp" presStyleLbl="node1" presStyleIdx="0" presStyleCnt="3">
        <dgm:presLayoutVars>
          <dgm:bulletEnabled val="1"/>
        </dgm:presLayoutVars>
      </dgm:prSet>
      <dgm:spPr/>
      <dgm:t>
        <a:bodyPr/>
        <a:lstStyle/>
        <a:p>
          <a:endParaRPr lang="en-US"/>
        </a:p>
      </dgm:t>
    </dgm:pt>
    <dgm:pt modelId="{689B1A12-1DF6-489B-8F3D-3ADCD2C83CD4}" type="pres">
      <dgm:prSet presAssocID="{EC30B413-817B-4E94-A901-CD0AEF5E71B9}" presName="spacing" presStyleCnt="0"/>
      <dgm:spPr/>
    </dgm:pt>
    <dgm:pt modelId="{3F564E2C-EA32-48C9-B0E0-806D4EEFCFE1}" type="pres">
      <dgm:prSet presAssocID="{5D3CB906-592E-4B8F-A7EF-DF6CEA1AF2FA}" presName="composite" presStyleCnt="0"/>
      <dgm:spPr/>
    </dgm:pt>
    <dgm:pt modelId="{9E104108-BA77-4D45-B47B-0DA6D0AC926A}" type="pres">
      <dgm:prSet presAssocID="{5D3CB906-592E-4B8F-A7EF-DF6CEA1AF2FA}" presName="imgShp" presStyleLbl="fgImgPlace1" presStyleIdx="1"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A473AB61-056F-4D3E-B2E9-188678467E04}" type="pres">
      <dgm:prSet presAssocID="{5D3CB906-592E-4B8F-A7EF-DF6CEA1AF2FA}" presName="txShp" presStyleLbl="node1" presStyleIdx="1" presStyleCnt="3">
        <dgm:presLayoutVars>
          <dgm:bulletEnabled val="1"/>
        </dgm:presLayoutVars>
      </dgm:prSet>
      <dgm:spPr/>
      <dgm:t>
        <a:bodyPr/>
        <a:lstStyle/>
        <a:p>
          <a:endParaRPr lang="en-US"/>
        </a:p>
      </dgm:t>
    </dgm:pt>
    <dgm:pt modelId="{EA696412-F771-4555-9D8E-0309C62629BC}" type="pres">
      <dgm:prSet presAssocID="{DFB03FDC-AF46-4752-93E8-202A18132F5E}" presName="spacing" presStyleCnt="0"/>
      <dgm:spPr/>
    </dgm:pt>
    <dgm:pt modelId="{5C2A632E-ACF0-4EC0-81B8-B21E3082BD83}" type="pres">
      <dgm:prSet presAssocID="{DF92C488-59E2-4D06-A808-CAAECFCA2032}" presName="composite" presStyleCnt="0"/>
      <dgm:spPr/>
    </dgm:pt>
    <dgm:pt modelId="{297C5FEA-46E5-475E-A247-28AE5AF430F9}" type="pres">
      <dgm:prSet presAssocID="{DF92C488-59E2-4D06-A808-CAAECFCA2032}" presName="imgShp" presStyleLbl="fgImgPlace1" presStyleIdx="2" presStyleCnt="3"/>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2091851-F240-4C8E-9466-FD47CBF1029A}" type="pres">
      <dgm:prSet presAssocID="{DF92C488-59E2-4D06-A808-CAAECFCA2032}" presName="txShp" presStyleLbl="node1" presStyleIdx="2" presStyleCnt="3">
        <dgm:presLayoutVars>
          <dgm:bulletEnabled val="1"/>
        </dgm:presLayoutVars>
      </dgm:prSet>
      <dgm:spPr/>
      <dgm:t>
        <a:bodyPr/>
        <a:lstStyle/>
        <a:p>
          <a:endParaRPr lang="en-US"/>
        </a:p>
      </dgm:t>
    </dgm:pt>
  </dgm:ptLst>
  <dgm:cxnLst>
    <dgm:cxn modelId="{39158941-A6C2-9842-8315-93236CC2F817}" type="presOf" srcId="{DF92C488-59E2-4D06-A808-CAAECFCA2032}" destId="{82091851-F240-4C8E-9466-FD47CBF1029A}" srcOrd="0" destOrd="0" presId="urn:microsoft.com/office/officeart/2005/8/layout/vList3"/>
    <dgm:cxn modelId="{979BEF3B-C437-4718-832E-FECDEEC3ACC8}" srcId="{052DAEBB-E279-4E31-89A7-ED76CAD96F37}" destId="{B13097F9-81BB-4876-91D5-8195274AC660}" srcOrd="0" destOrd="0" parTransId="{300B36D2-E428-43AA-8786-5870AEA2C29B}" sibTransId="{EC30B413-817B-4E94-A901-CD0AEF5E71B9}"/>
    <dgm:cxn modelId="{F5D7CB48-63CE-4F57-AF0C-14FB84850341}" srcId="{052DAEBB-E279-4E31-89A7-ED76CAD96F37}" destId="{5D3CB906-592E-4B8F-A7EF-DF6CEA1AF2FA}" srcOrd="1" destOrd="0" parTransId="{3FCB5615-13FA-4453-856F-B034290F1F3A}" sibTransId="{DFB03FDC-AF46-4752-93E8-202A18132F5E}"/>
    <dgm:cxn modelId="{C0BF52EB-9F1E-4723-B7CF-2524C23301C3}" srcId="{052DAEBB-E279-4E31-89A7-ED76CAD96F37}" destId="{DF92C488-59E2-4D06-A808-CAAECFCA2032}" srcOrd="2" destOrd="0" parTransId="{FD2C8E07-42EC-465C-8028-0A4D5E623DEF}" sibTransId="{87C4B471-B06C-428C-AF54-CE88C9C94541}"/>
    <dgm:cxn modelId="{5797A165-4213-E34D-87E5-876A935ED0A7}" type="presOf" srcId="{5D3CB906-592E-4B8F-A7EF-DF6CEA1AF2FA}" destId="{A473AB61-056F-4D3E-B2E9-188678467E04}" srcOrd="0" destOrd="0" presId="urn:microsoft.com/office/officeart/2005/8/layout/vList3"/>
    <dgm:cxn modelId="{BDEE19FF-6F8A-FB4F-979E-76CE54530C5C}" type="presOf" srcId="{B13097F9-81BB-4876-91D5-8195274AC660}" destId="{EEA7F681-3825-40BF-B693-94D73FEE4DF8}" srcOrd="0" destOrd="0" presId="urn:microsoft.com/office/officeart/2005/8/layout/vList3"/>
    <dgm:cxn modelId="{C6A6071D-4D7F-9B49-BF65-BEF8D9EC7CB7}" type="presOf" srcId="{052DAEBB-E279-4E31-89A7-ED76CAD96F37}" destId="{6E7239DB-84D0-41FC-8427-E2FD8E324641}" srcOrd="0" destOrd="0" presId="urn:microsoft.com/office/officeart/2005/8/layout/vList3"/>
    <dgm:cxn modelId="{DDDA64EE-3FC4-2447-97CB-9ADF9999B909}" type="presParOf" srcId="{6E7239DB-84D0-41FC-8427-E2FD8E324641}" destId="{C87053BD-099C-4180-B5AB-54A27CD97B88}" srcOrd="0" destOrd="0" presId="urn:microsoft.com/office/officeart/2005/8/layout/vList3"/>
    <dgm:cxn modelId="{FD9E7455-FF15-D74A-8B4F-FEC0B0C1E847}" type="presParOf" srcId="{C87053BD-099C-4180-B5AB-54A27CD97B88}" destId="{01E8EB25-21A4-4204-ADD0-D862DE9E8CB5}" srcOrd="0" destOrd="0" presId="urn:microsoft.com/office/officeart/2005/8/layout/vList3"/>
    <dgm:cxn modelId="{2DBD3824-A10A-5843-A52A-7ED531E4FB05}" type="presParOf" srcId="{C87053BD-099C-4180-B5AB-54A27CD97B88}" destId="{EEA7F681-3825-40BF-B693-94D73FEE4DF8}" srcOrd="1" destOrd="0" presId="urn:microsoft.com/office/officeart/2005/8/layout/vList3"/>
    <dgm:cxn modelId="{DB27F058-0D02-9249-BE94-F989C4A623FF}" type="presParOf" srcId="{6E7239DB-84D0-41FC-8427-E2FD8E324641}" destId="{689B1A12-1DF6-489B-8F3D-3ADCD2C83CD4}" srcOrd="1" destOrd="0" presId="urn:microsoft.com/office/officeart/2005/8/layout/vList3"/>
    <dgm:cxn modelId="{570B3436-B430-B443-9C0C-24D5076B3F39}" type="presParOf" srcId="{6E7239DB-84D0-41FC-8427-E2FD8E324641}" destId="{3F564E2C-EA32-48C9-B0E0-806D4EEFCFE1}" srcOrd="2" destOrd="0" presId="urn:microsoft.com/office/officeart/2005/8/layout/vList3"/>
    <dgm:cxn modelId="{562DA1DB-DEF0-6244-8D61-5669D52018DC}" type="presParOf" srcId="{3F564E2C-EA32-48C9-B0E0-806D4EEFCFE1}" destId="{9E104108-BA77-4D45-B47B-0DA6D0AC926A}" srcOrd="0" destOrd="0" presId="urn:microsoft.com/office/officeart/2005/8/layout/vList3"/>
    <dgm:cxn modelId="{08F99730-6BFE-2F4A-8A5C-05082DEABC29}" type="presParOf" srcId="{3F564E2C-EA32-48C9-B0E0-806D4EEFCFE1}" destId="{A473AB61-056F-4D3E-B2E9-188678467E04}" srcOrd="1" destOrd="0" presId="urn:microsoft.com/office/officeart/2005/8/layout/vList3"/>
    <dgm:cxn modelId="{EFC2BDB8-19AF-FA44-9148-607C0B9177B2}" type="presParOf" srcId="{6E7239DB-84D0-41FC-8427-E2FD8E324641}" destId="{EA696412-F771-4555-9D8E-0309C62629BC}" srcOrd="3" destOrd="0" presId="urn:microsoft.com/office/officeart/2005/8/layout/vList3"/>
    <dgm:cxn modelId="{79B27DAB-0FCF-6749-B619-055B917EBC2E}" type="presParOf" srcId="{6E7239DB-84D0-41FC-8427-E2FD8E324641}" destId="{5C2A632E-ACF0-4EC0-81B8-B21E3082BD83}" srcOrd="4" destOrd="0" presId="urn:microsoft.com/office/officeart/2005/8/layout/vList3"/>
    <dgm:cxn modelId="{49B22B3F-6520-2B45-8939-ECE56D7CC571}" type="presParOf" srcId="{5C2A632E-ACF0-4EC0-81B8-B21E3082BD83}" destId="{297C5FEA-46E5-475E-A247-28AE5AF430F9}" srcOrd="0" destOrd="0" presId="urn:microsoft.com/office/officeart/2005/8/layout/vList3"/>
    <dgm:cxn modelId="{15804883-D640-7C49-BCFE-4843241087EC}" type="presParOf" srcId="{5C2A632E-ACF0-4EC0-81B8-B21E3082BD83}" destId="{82091851-F240-4C8E-9466-FD47CBF1029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36387F-806A-486B-8F04-EF8D92E2A154}" type="doc">
      <dgm:prSet loTypeId="urn:microsoft.com/office/officeart/2005/8/layout/equation2" loCatId="relationship" qsTypeId="urn:microsoft.com/office/officeart/2005/8/quickstyle/3d9" qsCatId="3D" csTypeId="urn:microsoft.com/office/officeart/2005/8/colors/accent1_2" csCatId="accent1" phldr="1"/>
      <dgm:spPr/>
    </dgm:pt>
    <dgm:pt modelId="{25368B8B-F5D8-44F3-84B4-FC2F5BD0611E}">
      <dgm:prSet phldrT="[Text]"/>
      <dgm:spPr/>
      <dgm:t>
        <a:bodyPr/>
        <a:lstStyle/>
        <a:p>
          <a:r>
            <a:rPr lang="en-US" dirty="0"/>
            <a:t>Forecast</a:t>
          </a:r>
        </a:p>
      </dgm:t>
    </dgm:pt>
    <dgm:pt modelId="{C1A36C68-600F-4DB7-B472-C191295D3AE8}" type="parTrans" cxnId="{A8FE5E4C-6398-4D6A-AD73-019390F72823}">
      <dgm:prSet/>
      <dgm:spPr/>
      <dgm:t>
        <a:bodyPr/>
        <a:lstStyle/>
        <a:p>
          <a:endParaRPr lang="en-US"/>
        </a:p>
      </dgm:t>
    </dgm:pt>
    <dgm:pt modelId="{AED8D379-3D43-4C0D-914B-803AB5E5EA22}" type="sibTrans" cxnId="{A8FE5E4C-6398-4D6A-AD73-019390F72823}">
      <dgm:prSet/>
      <dgm:spPr/>
      <dgm:t>
        <a:bodyPr/>
        <a:lstStyle/>
        <a:p>
          <a:endParaRPr lang="en-US"/>
        </a:p>
      </dgm:t>
    </dgm:pt>
    <dgm:pt modelId="{BD0FFC9E-8068-4AEA-B5EB-1AA92D20775B}">
      <dgm:prSet phldrT="[Text]"/>
      <dgm:spPr/>
      <dgm:t>
        <a:bodyPr/>
        <a:lstStyle/>
        <a:p>
          <a:r>
            <a:rPr lang="en-US" dirty="0"/>
            <a:t>Events</a:t>
          </a:r>
        </a:p>
      </dgm:t>
    </dgm:pt>
    <dgm:pt modelId="{3F81BC7C-84D4-4505-9FDD-385E1C24969B}" type="parTrans" cxnId="{E54320EB-7D73-4F7D-BF92-818A22B64B71}">
      <dgm:prSet/>
      <dgm:spPr/>
      <dgm:t>
        <a:bodyPr/>
        <a:lstStyle/>
        <a:p>
          <a:endParaRPr lang="en-US"/>
        </a:p>
      </dgm:t>
    </dgm:pt>
    <dgm:pt modelId="{BF5F9E7F-195F-4147-A290-CDAB13F4218A}" type="sibTrans" cxnId="{E54320EB-7D73-4F7D-BF92-818A22B64B71}">
      <dgm:prSet/>
      <dgm:spPr/>
      <dgm:t>
        <a:bodyPr/>
        <a:lstStyle/>
        <a:p>
          <a:endParaRPr lang="en-US"/>
        </a:p>
      </dgm:t>
    </dgm:pt>
    <dgm:pt modelId="{834E4B64-41DC-4610-ADB1-61559CD0515D}">
      <dgm:prSet phldrT="[Text]"/>
      <dgm:spPr>
        <a:noFill/>
      </dgm:spPr>
      <dgm:t>
        <a:bodyPr/>
        <a:lstStyle/>
        <a:p>
          <a:endParaRPr lang="en-US" dirty="0"/>
        </a:p>
      </dgm:t>
    </dgm:pt>
    <dgm:pt modelId="{315E8048-A0B7-4100-8EB0-B85204770858}" type="parTrans" cxnId="{22AB0386-7234-4417-AA13-EA6B625CB94A}">
      <dgm:prSet/>
      <dgm:spPr/>
      <dgm:t>
        <a:bodyPr/>
        <a:lstStyle/>
        <a:p>
          <a:endParaRPr lang="en-US"/>
        </a:p>
      </dgm:t>
    </dgm:pt>
    <dgm:pt modelId="{69FE1FD8-C29B-4E22-93D7-054FA7896070}" type="sibTrans" cxnId="{22AB0386-7234-4417-AA13-EA6B625CB94A}">
      <dgm:prSet/>
      <dgm:spPr/>
      <dgm:t>
        <a:bodyPr/>
        <a:lstStyle/>
        <a:p>
          <a:endParaRPr lang="en-US"/>
        </a:p>
      </dgm:t>
    </dgm:pt>
    <dgm:pt modelId="{62224360-7CDB-46D7-8B2E-3799B48FECF5}" type="pres">
      <dgm:prSet presAssocID="{9E36387F-806A-486B-8F04-EF8D92E2A154}" presName="Name0" presStyleCnt="0">
        <dgm:presLayoutVars>
          <dgm:dir/>
          <dgm:resizeHandles val="exact"/>
        </dgm:presLayoutVars>
      </dgm:prSet>
      <dgm:spPr/>
    </dgm:pt>
    <dgm:pt modelId="{230D24FC-A9C8-47F0-933B-4977E4F7FA8F}" type="pres">
      <dgm:prSet presAssocID="{9E36387F-806A-486B-8F04-EF8D92E2A154}" presName="vNodes" presStyleCnt="0"/>
      <dgm:spPr/>
    </dgm:pt>
    <dgm:pt modelId="{F1E8B119-1C5A-4045-9A15-1E1AE2F23D6C}" type="pres">
      <dgm:prSet presAssocID="{25368B8B-F5D8-44F3-84B4-FC2F5BD0611E}" presName="node" presStyleLbl="node1" presStyleIdx="0" presStyleCnt="3">
        <dgm:presLayoutVars>
          <dgm:bulletEnabled val="1"/>
        </dgm:presLayoutVars>
      </dgm:prSet>
      <dgm:spPr/>
      <dgm:t>
        <a:bodyPr/>
        <a:lstStyle/>
        <a:p>
          <a:endParaRPr lang="en-US"/>
        </a:p>
      </dgm:t>
    </dgm:pt>
    <dgm:pt modelId="{F295759C-5288-4377-A10F-9872F01F9BC5}" type="pres">
      <dgm:prSet presAssocID="{AED8D379-3D43-4C0D-914B-803AB5E5EA22}" presName="spacerT" presStyleCnt="0"/>
      <dgm:spPr/>
    </dgm:pt>
    <dgm:pt modelId="{27F463F9-C5F4-45C8-BEB8-28C85EFA2507}" type="pres">
      <dgm:prSet presAssocID="{AED8D379-3D43-4C0D-914B-803AB5E5EA22}" presName="sibTrans" presStyleLbl="sibTrans2D1" presStyleIdx="0" presStyleCnt="2"/>
      <dgm:spPr/>
      <dgm:t>
        <a:bodyPr/>
        <a:lstStyle/>
        <a:p>
          <a:endParaRPr lang="en-US"/>
        </a:p>
      </dgm:t>
    </dgm:pt>
    <dgm:pt modelId="{0A8E445E-6DD6-4D73-9BCC-3393559BA44C}" type="pres">
      <dgm:prSet presAssocID="{AED8D379-3D43-4C0D-914B-803AB5E5EA22}" presName="spacerB" presStyleCnt="0"/>
      <dgm:spPr/>
    </dgm:pt>
    <dgm:pt modelId="{AAB7F70B-3959-4189-A680-3D1C752B5D5A}" type="pres">
      <dgm:prSet presAssocID="{BD0FFC9E-8068-4AEA-B5EB-1AA92D20775B}" presName="node" presStyleLbl="node1" presStyleIdx="1" presStyleCnt="3">
        <dgm:presLayoutVars>
          <dgm:bulletEnabled val="1"/>
        </dgm:presLayoutVars>
      </dgm:prSet>
      <dgm:spPr/>
      <dgm:t>
        <a:bodyPr/>
        <a:lstStyle/>
        <a:p>
          <a:endParaRPr lang="en-US"/>
        </a:p>
      </dgm:t>
    </dgm:pt>
    <dgm:pt modelId="{60BB9ECD-A4B1-4B89-92FB-C7DBB80A5BC7}" type="pres">
      <dgm:prSet presAssocID="{9E36387F-806A-486B-8F04-EF8D92E2A154}" presName="sibTransLast" presStyleLbl="sibTrans2D1" presStyleIdx="1" presStyleCnt="2"/>
      <dgm:spPr/>
      <dgm:t>
        <a:bodyPr/>
        <a:lstStyle/>
        <a:p>
          <a:endParaRPr lang="en-US"/>
        </a:p>
      </dgm:t>
    </dgm:pt>
    <dgm:pt modelId="{E4F1A881-ADE1-40EB-B451-2AD4EF775A16}" type="pres">
      <dgm:prSet presAssocID="{9E36387F-806A-486B-8F04-EF8D92E2A154}" presName="connectorText" presStyleLbl="sibTrans2D1" presStyleIdx="1" presStyleCnt="2"/>
      <dgm:spPr/>
      <dgm:t>
        <a:bodyPr/>
        <a:lstStyle/>
        <a:p>
          <a:endParaRPr lang="en-US"/>
        </a:p>
      </dgm:t>
    </dgm:pt>
    <dgm:pt modelId="{28286996-DE44-4D91-BE63-75513621612E}" type="pres">
      <dgm:prSet presAssocID="{9E36387F-806A-486B-8F04-EF8D92E2A154}" presName="lastNode" presStyleLbl="node1" presStyleIdx="2" presStyleCnt="3">
        <dgm:presLayoutVars>
          <dgm:bulletEnabled val="1"/>
        </dgm:presLayoutVars>
      </dgm:prSet>
      <dgm:spPr/>
      <dgm:t>
        <a:bodyPr/>
        <a:lstStyle/>
        <a:p>
          <a:endParaRPr lang="en-US"/>
        </a:p>
      </dgm:t>
    </dgm:pt>
  </dgm:ptLst>
  <dgm:cxnLst>
    <dgm:cxn modelId="{93FBF750-1533-2C48-8D64-A27B7C362489}" type="presOf" srcId="{AED8D379-3D43-4C0D-914B-803AB5E5EA22}" destId="{27F463F9-C5F4-45C8-BEB8-28C85EFA2507}" srcOrd="0" destOrd="0" presId="urn:microsoft.com/office/officeart/2005/8/layout/equation2"/>
    <dgm:cxn modelId="{4658E8B3-732D-6444-AAD2-8C5EE55A74F2}" type="presOf" srcId="{25368B8B-F5D8-44F3-84B4-FC2F5BD0611E}" destId="{F1E8B119-1C5A-4045-9A15-1E1AE2F23D6C}" srcOrd="0" destOrd="0" presId="urn:microsoft.com/office/officeart/2005/8/layout/equation2"/>
    <dgm:cxn modelId="{A04016BD-66A3-574E-8FC4-B039CCC967AF}" type="presOf" srcId="{834E4B64-41DC-4610-ADB1-61559CD0515D}" destId="{28286996-DE44-4D91-BE63-75513621612E}" srcOrd="0" destOrd="0" presId="urn:microsoft.com/office/officeart/2005/8/layout/equation2"/>
    <dgm:cxn modelId="{22AB0386-7234-4417-AA13-EA6B625CB94A}" srcId="{9E36387F-806A-486B-8F04-EF8D92E2A154}" destId="{834E4B64-41DC-4610-ADB1-61559CD0515D}" srcOrd="2" destOrd="0" parTransId="{315E8048-A0B7-4100-8EB0-B85204770858}" sibTransId="{69FE1FD8-C29B-4E22-93D7-054FA7896070}"/>
    <dgm:cxn modelId="{9AF770EB-1BED-9C4D-AF4B-F79396102566}" type="presOf" srcId="{BF5F9E7F-195F-4147-A290-CDAB13F4218A}" destId="{60BB9ECD-A4B1-4B89-92FB-C7DBB80A5BC7}" srcOrd="0" destOrd="0" presId="urn:microsoft.com/office/officeart/2005/8/layout/equation2"/>
    <dgm:cxn modelId="{E54320EB-7D73-4F7D-BF92-818A22B64B71}" srcId="{9E36387F-806A-486B-8F04-EF8D92E2A154}" destId="{BD0FFC9E-8068-4AEA-B5EB-1AA92D20775B}" srcOrd="1" destOrd="0" parTransId="{3F81BC7C-84D4-4505-9FDD-385E1C24969B}" sibTransId="{BF5F9E7F-195F-4147-A290-CDAB13F4218A}"/>
    <dgm:cxn modelId="{67092953-11EE-AC49-BE8B-3AD12C1078B8}" type="presOf" srcId="{BD0FFC9E-8068-4AEA-B5EB-1AA92D20775B}" destId="{AAB7F70B-3959-4189-A680-3D1C752B5D5A}" srcOrd="0" destOrd="0" presId="urn:microsoft.com/office/officeart/2005/8/layout/equation2"/>
    <dgm:cxn modelId="{A8FE5E4C-6398-4D6A-AD73-019390F72823}" srcId="{9E36387F-806A-486B-8F04-EF8D92E2A154}" destId="{25368B8B-F5D8-44F3-84B4-FC2F5BD0611E}" srcOrd="0" destOrd="0" parTransId="{C1A36C68-600F-4DB7-B472-C191295D3AE8}" sibTransId="{AED8D379-3D43-4C0D-914B-803AB5E5EA22}"/>
    <dgm:cxn modelId="{5D48FFBA-E920-B34E-9EB4-F45BEE901CF0}" type="presOf" srcId="{BF5F9E7F-195F-4147-A290-CDAB13F4218A}" destId="{E4F1A881-ADE1-40EB-B451-2AD4EF775A16}" srcOrd="1" destOrd="0" presId="urn:microsoft.com/office/officeart/2005/8/layout/equation2"/>
    <dgm:cxn modelId="{457B7145-9F1D-F74E-AA2D-EF75837BB5DA}" type="presOf" srcId="{9E36387F-806A-486B-8F04-EF8D92E2A154}" destId="{62224360-7CDB-46D7-8B2E-3799B48FECF5}" srcOrd="0" destOrd="0" presId="urn:microsoft.com/office/officeart/2005/8/layout/equation2"/>
    <dgm:cxn modelId="{C8DACDB3-A72E-3E4C-A241-63650904888C}" type="presParOf" srcId="{62224360-7CDB-46D7-8B2E-3799B48FECF5}" destId="{230D24FC-A9C8-47F0-933B-4977E4F7FA8F}" srcOrd="0" destOrd="0" presId="urn:microsoft.com/office/officeart/2005/8/layout/equation2"/>
    <dgm:cxn modelId="{AA5C330A-2E83-E246-B30F-8AD55DC46C5B}" type="presParOf" srcId="{230D24FC-A9C8-47F0-933B-4977E4F7FA8F}" destId="{F1E8B119-1C5A-4045-9A15-1E1AE2F23D6C}" srcOrd="0" destOrd="0" presId="urn:microsoft.com/office/officeart/2005/8/layout/equation2"/>
    <dgm:cxn modelId="{5C0B3D39-7C3D-1A47-91FA-87445880B8F1}" type="presParOf" srcId="{230D24FC-A9C8-47F0-933B-4977E4F7FA8F}" destId="{F295759C-5288-4377-A10F-9872F01F9BC5}" srcOrd="1" destOrd="0" presId="urn:microsoft.com/office/officeart/2005/8/layout/equation2"/>
    <dgm:cxn modelId="{0ACCA668-32C0-4844-96F6-EE8AB2DCAC65}" type="presParOf" srcId="{230D24FC-A9C8-47F0-933B-4977E4F7FA8F}" destId="{27F463F9-C5F4-45C8-BEB8-28C85EFA2507}" srcOrd="2" destOrd="0" presId="urn:microsoft.com/office/officeart/2005/8/layout/equation2"/>
    <dgm:cxn modelId="{4C1BE18D-9EB9-5B45-9EB3-AC27326012A6}" type="presParOf" srcId="{230D24FC-A9C8-47F0-933B-4977E4F7FA8F}" destId="{0A8E445E-6DD6-4D73-9BCC-3393559BA44C}" srcOrd="3" destOrd="0" presId="urn:microsoft.com/office/officeart/2005/8/layout/equation2"/>
    <dgm:cxn modelId="{4DBF1CB6-B244-F84B-8571-DFF37C77119B}" type="presParOf" srcId="{230D24FC-A9C8-47F0-933B-4977E4F7FA8F}" destId="{AAB7F70B-3959-4189-A680-3D1C752B5D5A}" srcOrd="4" destOrd="0" presId="urn:microsoft.com/office/officeart/2005/8/layout/equation2"/>
    <dgm:cxn modelId="{86D1CDEA-212B-0C4E-B877-B4F192DCBACA}" type="presParOf" srcId="{62224360-7CDB-46D7-8B2E-3799B48FECF5}" destId="{60BB9ECD-A4B1-4B89-92FB-C7DBB80A5BC7}" srcOrd="1" destOrd="0" presId="urn:microsoft.com/office/officeart/2005/8/layout/equation2"/>
    <dgm:cxn modelId="{4099BD7D-7F18-8640-973C-DE88B0AC8DFF}" type="presParOf" srcId="{60BB9ECD-A4B1-4B89-92FB-C7DBB80A5BC7}" destId="{E4F1A881-ADE1-40EB-B451-2AD4EF775A16}" srcOrd="0" destOrd="0" presId="urn:microsoft.com/office/officeart/2005/8/layout/equation2"/>
    <dgm:cxn modelId="{7531479E-D88C-8240-99EF-CA441695D89D}" type="presParOf" srcId="{62224360-7CDB-46D7-8B2E-3799B48FECF5}" destId="{28286996-DE44-4D91-BE63-75513621612E}"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C63096-9F3C-42B7-8AAC-2D0003ED2EBA}" type="doc">
      <dgm:prSet loTypeId="urn:microsoft.com/office/officeart/2009/3/layout/CircleRelationship" loCatId="relationship" qsTypeId="urn:microsoft.com/office/officeart/2005/8/quickstyle/3d9" qsCatId="3D" csTypeId="urn:microsoft.com/office/officeart/2005/8/colors/colorful4" csCatId="colorful" phldr="1"/>
      <dgm:spPr/>
      <dgm:t>
        <a:bodyPr/>
        <a:lstStyle/>
        <a:p>
          <a:endParaRPr lang="en-US"/>
        </a:p>
      </dgm:t>
    </dgm:pt>
    <dgm:pt modelId="{0D316AD2-3088-403A-87FF-61801351822E}">
      <dgm:prSet phldrT="[Text]"/>
      <dgm:spPr>
        <a:noFill/>
      </dgm:spPr>
      <dgm:t>
        <a:bodyPr/>
        <a:lstStyle/>
        <a:p>
          <a:r>
            <a:rPr lang="en-US" dirty="0"/>
            <a:t>Innovation</a:t>
          </a:r>
        </a:p>
      </dgm:t>
    </dgm:pt>
    <dgm:pt modelId="{B5B80136-F5E4-4AFF-8ABC-2CAB5AA04DEB}" type="parTrans" cxnId="{6CEF1B01-D247-4F56-8392-D90401529690}">
      <dgm:prSet/>
      <dgm:spPr/>
      <dgm:t>
        <a:bodyPr/>
        <a:lstStyle/>
        <a:p>
          <a:endParaRPr lang="en-US"/>
        </a:p>
      </dgm:t>
    </dgm:pt>
    <dgm:pt modelId="{DEF2428E-3688-4A9D-85A5-2F115FD06854}" type="sibTrans" cxnId="{6CEF1B01-D247-4F56-8392-D90401529690}">
      <dgm:prSet/>
      <dgm:spPr/>
      <dgm:t>
        <a:bodyPr/>
        <a:lstStyle/>
        <a:p>
          <a:endParaRPr lang="en-US"/>
        </a:p>
      </dgm:t>
    </dgm:pt>
    <dgm:pt modelId="{C544B452-D9BF-47CD-A95F-B956FC2C10E1}">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a:t>Supplier X,Y,Z</a:t>
          </a:r>
        </a:p>
      </dgm:t>
    </dgm:pt>
    <dgm:pt modelId="{0965951A-1A7E-45E2-B48B-479583AFA363}" type="parTrans" cxnId="{8E935C76-5139-48E8-B60B-E78134898D23}">
      <dgm:prSet/>
      <dgm:spPr/>
      <dgm:t>
        <a:bodyPr/>
        <a:lstStyle/>
        <a:p>
          <a:endParaRPr lang="en-US"/>
        </a:p>
      </dgm:t>
    </dgm:pt>
    <dgm:pt modelId="{A5A5A6DB-D487-4F5C-898C-3C3B18192AA9}" type="sibTrans" cxnId="{8E935C76-5139-48E8-B60B-E78134898D23}">
      <dgm:prSet/>
      <dgm:spPr/>
      <dgm:t>
        <a:bodyPr/>
        <a:lstStyle/>
        <a:p>
          <a:endParaRPr lang="en-US"/>
        </a:p>
      </dgm:t>
    </dgm:pt>
    <dgm:pt modelId="{7F2477A8-FC53-43FD-9CE8-EEAFBA5415CA}">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Supplier A,B,G,F</a:t>
          </a:r>
        </a:p>
      </dgm:t>
    </dgm:pt>
    <dgm:pt modelId="{825F910B-2E41-4C56-81F8-0A73D2AD3A40}" type="parTrans" cxnId="{09B253EF-A84B-4DC5-A4B5-A333D102CA4F}">
      <dgm:prSet/>
      <dgm:spPr/>
      <dgm:t>
        <a:bodyPr/>
        <a:lstStyle/>
        <a:p>
          <a:endParaRPr lang="en-US"/>
        </a:p>
      </dgm:t>
    </dgm:pt>
    <dgm:pt modelId="{C631EA65-2F22-41AC-97D3-DD93CCB6E488}" type="sibTrans" cxnId="{09B253EF-A84B-4DC5-A4B5-A333D102CA4F}">
      <dgm:prSet/>
      <dgm:spPr/>
      <dgm:t>
        <a:bodyPr/>
        <a:lstStyle/>
        <a:p>
          <a:endParaRPr lang="en-US"/>
        </a:p>
      </dgm:t>
    </dgm:pt>
    <dgm:pt modelId="{5DCFD455-8D0E-4633-BD78-2B32EC655706}">
      <dgm:prSet phldrT="[Text]"/>
      <dgm:spPr/>
      <dgm:t>
        <a:bodyPr/>
        <a:lstStyle/>
        <a:p>
          <a:endParaRPr lang="en-US"/>
        </a:p>
      </dgm:t>
    </dgm:pt>
    <dgm:pt modelId="{FC8AC25C-B9A4-4BCD-853F-0A990BAF7B95}" type="parTrans" cxnId="{22567504-21FF-4CB9-8755-1D752394D409}">
      <dgm:prSet/>
      <dgm:spPr/>
      <dgm:t>
        <a:bodyPr/>
        <a:lstStyle/>
        <a:p>
          <a:endParaRPr lang="en-US"/>
        </a:p>
      </dgm:t>
    </dgm:pt>
    <dgm:pt modelId="{ECAC91CE-2E5B-43BA-8372-CA51EBE8064F}" type="sibTrans" cxnId="{22567504-21FF-4CB9-8755-1D752394D409}">
      <dgm:prSet/>
      <dgm:spPr/>
      <dgm:t>
        <a:bodyPr/>
        <a:lstStyle/>
        <a:p>
          <a:endParaRPr lang="en-US"/>
        </a:p>
      </dgm:t>
    </dgm:pt>
    <dgm:pt modelId="{F577BBDC-433C-4DC0-B1B9-A98566734850}">
      <dgm:prSet phldrT="[Text]"/>
      <dgm:spPr/>
      <dgm:t>
        <a:bodyPr/>
        <a:lstStyle/>
        <a:p>
          <a:endParaRPr lang="en-US"/>
        </a:p>
      </dgm:t>
    </dgm:pt>
    <dgm:pt modelId="{13EA2FF8-CDD9-4F85-A77C-B126EEEEF8A0}" type="parTrans" cxnId="{30B6CA92-54BB-4DEE-BAA2-7124610D4EA6}">
      <dgm:prSet/>
      <dgm:spPr/>
      <dgm:t>
        <a:bodyPr/>
        <a:lstStyle/>
        <a:p>
          <a:endParaRPr lang="en-US"/>
        </a:p>
      </dgm:t>
    </dgm:pt>
    <dgm:pt modelId="{1B7BE5FC-8CC8-4C16-8B75-302EC370E5DB}" type="sibTrans" cxnId="{30B6CA92-54BB-4DEE-BAA2-7124610D4EA6}">
      <dgm:prSet/>
      <dgm:spPr/>
      <dgm:t>
        <a:bodyPr/>
        <a:lstStyle/>
        <a:p>
          <a:endParaRPr lang="en-US"/>
        </a:p>
      </dgm:t>
    </dgm:pt>
    <dgm:pt modelId="{710FD731-5CF6-4F62-824A-9ADDFA864DB0}" type="pres">
      <dgm:prSet presAssocID="{F4C63096-9F3C-42B7-8AAC-2D0003ED2EBA}" presName="Name0" presStyleCnt="0">
        <dgm:presLayoutVars>
          <dgm:chMax val="1"/>
          <dgm:chPref val="1"/>
        </dgm:presLayoutVars>
      </dgm:prSet>
      <dgm:spPr/>
      <dgm:t>
        <a:bodyPr/>
        <a:lstStyle/>
        <a:p>
          <a:endParaRPr lang="en-US"/>
        </a:p>
      </dgm:t>
    </dgm:pt>
    <dgm:pt modelId="{77CFCB1C-3AF3-4F5F-A1C3-BA235AE2D95E}" type="pres">
      <dgm:prSet presAssocID="{0D316AD2-3088-403A-87FF-61801351822E}" presName="Parent" presStyleLbl="node0" presStyleIdx="0" presStyleCnt="1">
        <dgm:presLayoutVars>
          <dgm:chMax val="5"/>
          <dgm:chPref val="5"/>
        </dgm:presLayoutVars>
      </dgm:prSet>
      <dgm:spPr/>
      <dgm:t>
        <a:bodyPr/>
        <a:lstStyle/>
        <a:p>
          <a:endParaRPr lang="en-US"/>
        </a:p>
      </dgm:t>
    </dgm:pt>
    <dgm:pt modelId="{351D4FAE-4996-4298-A311-7777CEEA96B0}" type="pres">
      <dgm:prSet presAssocID="{0D316AD2-3088-403A-87FF-61801351822E}" presName="Accent1" presStyleLbl="node1" presStyleIdx="0" presStyleCnt="13"/>
      <dgm:spPr/>
    </dgm:pt>
    <dgm:pt modelId="{54367E27-E8F0-452F-B055-36222BFBE79C}" type="pres">
      <dgm:prSet presAssocID="{0D316AD2-3088-403A-87FF-61801351822E}" presName="Accent2" presStyleLbl="node1" presStyleIdx="1" presStyleCnt="13"/>
      <dgm:spPr/>
    </dgm:pt>
    <dgm:pt modelId="{4FE1FC12-36CE-4FA3-A6E3-49A9F75ECF03}" type="pres">
      <dgm:prSet presAssocID="{0D316AD2-3088-403A-87FF-61801351822E}" presName="Accent3" presStyleLbl="node1" presStyleIdx="2" presStyleCnt="13"/>
      <dgm:spPr/>
    </dgm:pt>
    <dgm:pt modelId="{094FD6BF-B98F-4E38-948C-4CC0D9FB3D5E}" type="pres">
      <dgm:prSet presAssocID="{0D316AD2-3088-403A-87FF-61801351822E}" presName="Accent4" presStyleLbl="node1" presStyleIdx="3" presStyleCnt="13"/>
      <dgm:spPr/>
    </dgm:pt>
    <dgm:pt modelId="{7C04D69D-61D4-4EA6-B157-2FA65309C4FD}" type="pres">
      <dgm:prSet presAssocID="{0D316AD2-3088-403A-87FF-61801351822E}" presName="Accent5" presStyleLbl="node1" presStyleIdx="4" presStyleCnt="13"/>
      <dgm:spPr/>
    </dgm:pt>
    <dgm:pt modelId="{BD1332B8-DBBF-498F-B75E-036958545CC1}" type="pres">
      <dgm:prSet presAssocID="{0D316AD2-3088-403A-87FF-61801351822E}" presName="Accent6" presStyleLbl="node1" presStyleIdx="5" presStyleCnt="13"/>
      <dgm:spPr/>
    </dgm:pt>
    <dgm:pt modelId="{0ED082DE-56E0-4CA7-9D50-8D387D81D295}" type="pres">
      <dgm:prSet presAssocID="{C544B452-D9BF-47CD-A95F-B956FC2C10E1}" presName="Child1" presStyleLbl="node1" presStyleIdx="6" presStyleCnt="13">
        <dgm:presLayoutVars>
          <dgm:chMax val="0"/>
          <dgm:chPref val="0"/>
        </dgm:presLayoutVars>
      </dgm:prSet>
      <dgm:spPr/>
      <dgm:t>
        <a:bodyPr/>
        <a:lstStyle/>
        <a:p>
          <a:endParaRPr lang="en-US"/>
        </a:p>
      </dgm:t>
    </dgm:pt>
    <dgm:pt modelId="{59B64F8B-87A0-444C-8BD0-51F9FD93B94E}" type="pres">
      <dgm:prSet presAssocID="{C544B452-D9BF-47CD-A95F-B956FC2C10E1}" presName="Accent7" presStyleCnt="0"/>
      <dgm:spPr/>
    </dgm:pt>
    <dgm:pt modelId="{FF5118EF-298D-460E-A4D7-66E7BA19D8DC}" type="pres">
      <dgm:prSet presAssocID="{C544B452-D9BF-47CD-A95F-B956FC2C10E1}" presName="AccentHold1" presStyleLbl="node1" presStyleIdx="7" presStyleCnt="13"/>
      <dgm:spPr/>
    </dgm:pt>
    <dgm:pt modelId="{B928FD2F-1D54-4F58-BFC5-5942FD7F0C29}" type="pres">
      <dgm:prSet presAssocID="{C544B452-D9BF-47CD-A95F-B956FC2C10E1}" presName="Accent8" presStyleCnt="0"/>
      <dgm:spPr/>
    </dgm:pt>
    <dgm:pt modelId="{256170D5-9561-40E6-B0C7-45E7A7154239}" type="pres">
      <dgm:prSet presAssocID="{C544B452-D9BF-47CD-A95F-B956FC2C10E1}" presName="AccentHold2" presStyleLbl="node1" presStyleIdx="8" presStyleCnt="13"/>
      <dgm:spPr/>
    </dgm:pt>
    <dgm:pt modelId="{E5929CAE-EDFE-4730-A76B-B8E4EA286C54}" type="pres">
      <dgm:prSet presAssocID="{7F2477A8-FC53-43FD-9CE8-EEAFBA5415CA}" presName="Child2" presStyleLbl="node1" presStyleIdx="9" presStyleCnt="13">
        <dgm:presLayoutVars>
          <dgm:chMax val="0"/>
          <dgm:chPref val="0"/>
        </dgm:presLayoutVars>
      </dgm:prSet>
      <dgm:spPr/>
      <dgm:t>
        <a:bodyPr/>
        <a:lstStyle/>
        <a:p>
          <a:endParaRPr lang="en-US"/>
        </a:p>
      </dgm:t>
    </dgm:pt>
    <dgm:pt modelId="{84892E38-A69C-4686-966C-EF8CAA3B33D3}" type="pres">
      <dgm:prSet presAssocID="{7F2477A8-FC53-43FD-9CE8-EEAFBA5415CA}" presName="Accent9" presStyleCnt="0"/>
      <dgm:spPr/>
    </dgm:pt>
    <dgm:pt modelId="{B09CDFE2-51DE-4806-82D3-C0FC0D371D33}" type="pres">
      <dgm:prSet presAssocID="{7F2477A8-FC53-43FD-9CE8-EEAFBA5415CA}" presName="AccentHold1" presStyleLbl="node1" presStyleIdx="10" presStyleCnt="13"/>
      <dgm:spPr/>
    </dgm:pt>
    <dgm:pt modelId="{FAB1497C-6AAA-4284-857E-C77799C10048}" type="pres">
      <dgm:prSet presAssocID="{7F2477A8-FC53-43FD-9CE8-EEAFBA5415CA}" presName="Accent10" presStyleCnt="0"/>
      <dgm:spPr/>
    </dgm:pt>
    <dgm:pt modelId="{B27975EF-4B35-4B25-BC14-4FEA84F0DE6B}" type="pres">
      <dgm:prSet presAssocID="{7F2477A8-FC53-43FD-9CE8-EEAFBA5415CA}" presName="AccentHold2" presStyleLbl="node1" presStyleIdx="11" presStyleCnt="13"/>
      <dgm:spPr/>
    </dgm:pt>
    <dgm:pt modelId="{582FF65C-0B5E-4378-8ABB-C357EE3AF4DB}" type="pres">
      <dgm:prSet presAssocID="{7F2477A8-FC53-43FD-9CE8-EEAFBA5415CA}" presName="Accent11" presStyleCnt="0"/>
      <dgm:spPr/>
    </dgm:pt>
    <dgm:pt modelId="{3B08ACF7-865F-45BC-9D6E-4B09E9B481C1}" type="pres">
      <dgm:prSet presAssocID="{7F2477A8-FC53-43FD-9CE8-EEAFBA5415CA}" presName="AccentHold3" presStyleLbl="node1" presStyleIdx="12" presStyleCnt="13"/>
      <dgm:spPr/>
    </dgm:pt>
  </dgm:ptLst>
  <dgm:cxnLst>
    <dgm:cxn modelId="{30B6CA92-54BB-4DEE-BAA2-7124610D4EA6}" srcId="{7F2477A8-FC53-43FD-9CE8-EEAFBA5415CA}" destId="{F577BBDC-433C-4DC0-B1B9-A98566734850}" srcOrd="1" destOrd="0" parTransId="{13EA2FF8-CDD9-4F85-A77C-B126EEEEF8A0}" sibTransId="{1B7BE5FC-8CC8-4C16-8B75-302EC370E5DB}"/>
    <dgm:cxn modelId="{22567504-21FF-4CB9-8755-1D752394D409}" srcId="{7F2477A8-FC53-43FD-9CE8-EEAFBA5415CA}" destId="{5DCFD455-8D0E-4633-BD78-2B32EC655706}" srcOrd="0" destOrd="0" parTransId="{FC8AC25C-B9A4-4BCD-853F-0A990BAF7B95}" sibTransId="{ECAC91CE-2E5B-43BA-8372-CA51EBE8064F}"/>
    <dgm:cxn modelId="{709A1C8C-5732-A14C-B9B7-9BCD31E1766F}" type="presOf" srcId="{0D316AD2-3088-403A-87FF-61801351822E}" destId="{77CFCB1C-3AF3-4F5F-A1C3-BA235AE2D95E}" srcOrd="0" destOrd="0" presId="urn:microsoft.com/office/officeart/2009/3/layout/CircleRelationship"/>
    <dgm:cxn modelId="{09B253EF-A84B-4DC5-A4B5-A333D102CA4F}" srcId="{0D316AD2-3088-403A-87FF-61801351822E}" destId="{7F2477A8-FC53-43FD-9CE8-EEAFBA5415CA}" srcOrd="1" destOrd="0" parTransId="{825F910B-2E41-4C56-81F8-0A73D2AD3A40}" sibTransId="{C631EA65-2F22-41AC-97D3-DD93CCB6E488}"/>
    <dgm:cxn modelId="{8E935C76-5139-48E8-B60B-E78134898D23}" srcId="{0D316AD2-3088-403A-87FF-61801351822E}" destId="{C544B452-D9BF-47CD-A95F-B956FC2C10E1}" srcOrd="0" destOrd="0" parTransId="{0965951A-1A7E-45E2-B48B-479583AFA363}" sibTransId="{A5A5A6DB-D487-4F5C-898C-3C3B18192AA9}"/>
    <dgm:cxn modelId="{1C9374F7-E5D9-3B45-BAAF-B0EEDDFD9A2C}" type="presOf" srcId="{F4C63096-9F3C-42B7-8AAC-2D0003ED2EBA}" destId="{710FD731-5CF6-4F62-824A-9ADDFA864DB0}" srcOrd="0" destOrd="0" presId="urn:microsoft.com/office/officeart/2009/3/layout/CircleRelationship"/>
    <dgm:cxn modelId="{3AA7E11A-C4E7-734C-B216-00838772B2E5}" type="presOf" srcId="{C544B452-D9BF-47CD-A95F-B956FC2C10E1}" destId="{0ED082DE-56E0-4CA7-9D50-8D387D81D295}" srcOrd="0" destOrd="0" presId="urn:microsoft.com/office/officeart/2009/3/layout/CircleRelationship"/>
    <dgm:cxn modelId="{6CEF1B01-D247-4F56-8392-D90401529690}" srcId="{F4C63096-9F3C-42B7-8AAC-2D0003ED2EBA}" destId="{0D316AD2-3088-403A-87FF-61801351822E}" srcOrd="0" destOrd="0" parTransId="{B5B80136-F5E4-4AFF-8ABC-2CAB5AA04DEB}" sibTransId="{DEF2428E-3688-4A9D-85A5-2F115FD06854}"/>
    <dgm:cxn modelId="{91C56D1B-DBC5-0B4A-B039-3B95394989B0}" type="presOf" srcId="{7F2477A8-FC53-43FD-9CE8-EEAFBA5415CA}" destId="{E5929CAE-EDFE-4730-A76B-B8E4EA286C54}" srcOrd="0" destOrd="0" presId="urn:microsoft.com/office/officeart/2009/3/layout/CircleRelationship"/>
    <dgm:cxn modelId="{B28F4648-FBE0-DB4B-988D-54C281852DF3}" type="presParOf" srcId="{710FD731-5CF6-4F62-824A-9ADDFA864DB0}" destId="{77CFCB1C-3AF3-4F5F-A1C3-BA235AE2D95E}" srcOrd="0" destOrd="0" presId="urn:microsoft.com/office/officeart/2009/3/layout/CircleRelationship"/>
    <dgm:cxn modelId="{980A3702-1069-8248-990C-69220E6A1A9A}" type="presParOf" srcId="{710FD731-5CF6-4F62-824A-9ADDFA864DB0}" destId="{351D4FAE-4996-4298-A311-7777CEEA96B0}" srcOrd="1" destOrd="0" presId="urn:microsoft.com/office/officeart/2009/3/layout/CircleRelationship"/>
    <dgm:cxn modelId="{55EDA2C5-0397-EC4C-9BA7-EE7091B11023}" type="presParOf" srcId="{710FD731-5CF6-4F62-824A-9ADDFA864DB0}" destId="{54367E27-E8F0-452F-B055-36222BFBE79C}" srcOrd="2" destOrd="0" presId="urn:microsoft.com/office/officeart/2009/3/layout/CircleRelationship"/>
    <dgm:cxn modelId="{C981F579-07A7-6A4B-9BCA-984CC8E7A648}" type="presParOf" srcId="{710FD731-5CF6-4F62-824A-9ADDFA864DB0}" destId="{4FE1FC12-36CE-4FA3-A6E3-49A9F75ECF03}" srcOrd="3" destOrd="0" presId="urn:microsoft.com/office/officeart/2009/3/layout/CircleRelationship"/>
    <dgm:cxn modelId="{DC66F427-58E1-7040-BF48-9BEB35112848}" type="presParOf" srcId="{710FD731-5CF6-4F62-824A-9ADDFA864DB0}" destId="{094FD6BF-B98F-4E38-948C-4CC0D9FB3D5E}" srcOrd="4" destOrd="0" presId="urn:microsoft.com/office/officeart/2009/3/layout/CircleRelationship"/>
    <dgm:cxn modelId="{01D11AA7-E7CA-3F42-BD2D-42EEC6EA7C99}" type="presParOf" srcId="{710FD731-5CF6-4F62-824A-9ADDFA864DB0}" destId="{7C04D69D-61D4-4EA6-B157-2FA65309C4FD}" srcOrd="5" destOrd="0" presId="urn:microsoft.com/office/officeart/2009/3/layout/CircleRelationship"/>
    <dgm:cxn modelId="{C6DADB1F-C6E4-314D-8B95-F6265DF63C72}" type="presParOf" srcId="{710FD731-5CF6-4F62-824A-9ADDFA864DB0}" destId="{BD1332B8-DBBF-498F-B75E-036958545CC1}" srcOrd="6" destOrd="0" presId="urn:microsoft.com/office/officeart/2009/3/layout/CircleRelationship"/>
    <dgm:cxn modelId="{5021801C-86D4-F049-8F70-4D89F05C07E0}" type="presParOf" srcId="{710FD731-5CF6-4F62-824A-9ADDFA864DB0}" destId="{0ED082DE-56E0-4CA7-9D50-8D387D81D295}" srcOrd="7" destOrd="0" presId="urn:microsoft.com/office/officeart/2009/3/layout/CircleRelationship"/>
    <dgm:cxn modelId="{69E4AB63-D375-B244-9F08-5DFAC77A6762}" type="presParOf" srcId="{710FD731-5CF6-4F62-824A-9ADDFA864DB0}" destId="{59B64F8B-87A0-444C-8BD0-51F9FD93B94E}" srcOrd="8" destOrd="0" presId="urn:microsoft.com/office/officeart/2009/3/layout/CircleRelationship"/>
    <dgm:cxn modelId="{A7F15C69-3DEA-5D43-8BF3-8CBB8941AD37}" type="presParOf" srcId="{59B64F8B-87A0-444C-8BD0-51F9FD93B94E}" destId="{FF5118EF-298D-460E-A4D7-66E7BA19D8DC}" srcOrd="0" destOrd="0" presId="urn:microsoft.com/office/officeart/2009/3/layout/CircleRelationship"/>
    <dgm:cxn modelId="{6E30CEF1-64E9-BD49-BE19-092257E732EA}" type="presParOf" srcId="{710FD731-5CF6-4F62-824A-9ADDFA864DB0}" destId="{B928FD2F-1D54-4F58-BFC5-5942FD7F0C29}" srcOrd="9" destOrd="0" presId="urn:microsoft.com/office/officeart/2009/3/layout/CircleRelationship"/>
    <dgm:cxn modelId="{AB8030ED-83FA-9840-BFBD-4916E9E4C80C}" type="presParOf" srcId="{B928FD2F-1D54-4F58-BFC5-5942FD7F0C29}" destId="{256170D5-9561-40E6-B0C7-45E7A7154239}" srcOrd="0" destOrd="0" presId="urn:microsoft.com/office/officeart/2009/3/layout/CircleRelationship"/>
    <dgm:cxn modelId="{3CAD0290-5218-CB40-A623-6D04FDBE5DF1}" type="presParOf" srcId="{710FD731-5CF6-4F62-824A-9ADDFA864DB0}" destId="{E5929CAE-EDFE-4730-A76B-B8E4EA286C54}" srcOrd="10" destOrd="0" presId="urn:microsoft.com/office/officeart/2009/3/layout/CircleRelationship"/>
    <dgm:cxn modelId="{5019F42F-3D52-6E4D-BBEA-EA32C167BD5B}" type="presParOf" srcId="{710FD731-5CF6-4F62-824A-9ADDFA864DB0}" destId="{84892E38-A69C-4686-966C-EF8CAA3B33D3}" srcOrd="11" destOrd="0" presId="urn:microsoft.com/office/officeart/2009/3/layout/CircleRelationship"/>
    <dgm:cxn modelId="{AB3D6DB3-B11E-1A40-AD87-06524B816A22}" type="presParOf" srcId="{84892E38-A69C-4686-966C-EF8CAA3B33D3}" destId="{B09CDFE2-51DE-4806-82D3-C0FC0D371D33}" srcOrd="0" destOrd="0" presId="urn:microsoft.com/office/officeart/2009/3/layout/CircleRelationship"/>
    <dgm:cxn modelId="{069991FC-BC0A-E84A-93E1-DE475E573195}" type="presParOf" srcId="{710FD731-5CF6-4F62-824A-9ADDFA864DB0}" destId="{FAB1497C-6AAA-4284-857E-C77799C10048}" srcOrd="12" destOrd="0" presId="urn:microsoft.com/office/officeart/2009/3/layout/CircleRelationship"/>
    <dgm:cxn modelId="{09CA97AF-63EB-904B-A196-312C78CFDA76}" type="presParOf" srcId="{FAB1497C-6AAA-4284-857E-C77799C10048}" destId="{B27975EF-4B35-4B25-BC14-4FEA84F0DE6B}" srcOrd="0" destOrd="0" presId="urn:microsoft.com/office/officeart/2009/3/layout/CircleRelationship"/>
    <dgm:cxn modelId="{619AE58F-EEA7-E244-8C4B-483C3121AAEF}" type="presParOf" srcId="{710FD731-5CF6-4F62-824A-9ADDFA864DB0}" destId="{582FF65C-0B5E-4378-8ABB-C357EE3AF4DB}" srcOrd="13" destOrd="0" presId="urn:microsoft.com/office/officeart/2009/3/layout/CircleRelationship"/>
    <dgm:cxn modelId="{17E2E2DA-D3E9-C346-B2AC-BA0A4E225DF2}" type="presParOf" srcId="{582FF65C-0B5E-4378-8ABB-C357EE3AF4DB}" destId="{3B08ACF7-865F-45BC-9D6E-4B09E9B481C1}" srcOrd="0" destOrd="0" presId="urn:microsoft.com/office/officeart/2009/3/layout/CircleRelationship"/>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B33C7A4-6703-440A-809F-86BA1AF2A042}" type="doc">
      <dgm:prSet loTypeId="urn:microsoft.com/office/officeart/2005/8/layout/chart3" loCatId="cycle" qsTypeId="urn:microsoft.com/office/officeart/2005/8/quickstyle/3d9" qsCatId="3D" csTypeId="urn:microsoft.com/office/officeart/2005/8/colors/colorful2" csCatId="colorful" phldr="1"/>
      <dgm:spPr/>
    </dgm:pt>
    <dgm:pt modelId="{3259625F-637A-4890-B2C1-189DB4591BFE}">
      <dgm:prSet phldrT="[Text]"/>
      <dgm:spPr/>
      <dgm:t>
        <a:bodyPr/>
        <a:lstStyle/>
        <a:p>
          <a:r>
            <a:rPr lang="en-US" dirty="0"/>
            <a:t>Raw Materials</a:t>
          </a:r>
        </a:p>
      </dgm:t>
    </dgm:pt>
    <dgm:pt modelId="{D55076E3-F936-43A6-9730-6F7C32FEB3F1}" type="parTrans" cxnId="{5BAC8D71-1320-4E4E-9A68-F73D0D1FD2D0}">
      <dgm:prSet/>
      <dgm:spPr/>
      <dgm:t>
        <a:bodyPr/>
        <a:lstStyle/>
        <a:p>
          <a:endParaRPr lang="en-US"/>
        </a:p>
      </dgm:t>
    </dgm:pt>
    <dgm:pt modelId="{F765AF53-541F-4781-B221-4AF688C5CB4A}" type="sibTrans" cxnId="{5BAC8D71-1320-4E4E-9A68-F73D0D1FD2D0}">
      <dgm:prSet/>
      <dgm:spPr/>
      <dgm:t>
        <a:bodyPr/>
        <a:lstStyle/>
        <a:p>
          <a:endParaRPr lang="en-US"/>
        </a:p>
      </dgm:t>
    </dgm:pt>
    <dgm:pt modelId="{FEBCCFFB-FFB4-4D25-8187-164AF6D5A9FD}">
      <dgm:prSet phldrT="[Text]"/>
      <dgm:spPr/>
      <dgm:t>
        <a:bodyPr/>
        <a:lstStyle/>
        <a:p>
          <a:r>
            <a:rPr lang="en-US" dirty="0"/>
            <a:t>Machine process</a:t>
          </a:r>
        </a:p>
      </dgm:t>
    </dgm:pt>
    <dgm:pt modelId="{683C9BA8-41D9-4C5A-A0C8-3569B16E60A4}" type="parTrans" cxnId="{DCC2B037-B254-46C6-91ED-FA1D572B82D5}">
      <dgm:prSet/>
      <dgm:spPr/>
      <dgm:t>
        <a:bodyPr/>
        <a:lstStyle/>
        <a:p>
          <a:endParaRPr lang="en-US"/>
        </a:p>
      </dgm:t>
    </dgm:pt>
    <dgm:pt modelId="{A96D7E87-8B5B-4C0D-9CDB-2C7049128476}" type="sibTrans" cxnId="{DCC2B037-B254-46C6-91ED-FA1D572B82D5}">
      <dgm:prSet/>
      <dgm:spPr/>
      <dgm:t>
        <a:bodyPr/>
        <a:lstStyle/>
        <a:p>
          <a:endParaRPr lang="en-US"/>
        </a:p>
      </dgm:t>
    </dgm:pt>
    <dgm:pt modelId="{F4C70E19-54D2-4AE7-ACD5-205C7EE136FD}">
      <dgm:prSet phldrT="[Text]"/>
      <dgm:spPr/>
      <dgm:t>
        <a:bodyPr/>
        <a:lstStyle/>
        <a:p>
          <a:r>
            <a:rPr lang="en-US" dirty="0"/>
            <a:t>Assembly</a:t>
          </a:r>
        </a:p>
      </dgm:t>
    </dgm:pt>
    <dgm:pt modelId="{F45C61B8-F88D-481C-8351-7E029963AE31}" type="parTrans" cxnId="{B108576D-E202-4A08-8503-9D140B29E89D}">
      <dgm:prSet/>
      <dgm:spPr/>
      <dgm:t>
        <a:bodyPr/>
        <a:lstStyle/>
        <a:p>
          <a:endParaRPr lang="en-US"/>
        </a:p>
      </dgm:t>
    </dgm:pt>
    <dgm:pt modelId="{326ED5DC-5AA9-4A64-BA56-0B4CC4AE3EAB}" type="sibTrans" cxnId="{B108576D-E202-4A08-8503-9D140B29E89D}">
      <dgm:prSet/>
      <dgm:spPr/>
      <dgm:t>
        <a:bodyPr/>
        <a:lstStyle/>
        <a:p>
          <a:endParaRPr lang="en-US"/>
        </a:p>
      </dgm:t>
    </dgm:pt>
    <dgm:pt modelId="{DDCEEE60-918B-4121-9993-62F7CB35ADD6}">
      <dgm:prSet phldrT="[Text]"/>
      <dgm:spPr/>
      <dgm:t>
        <a:bodyPr/>
        <a:lstStyle/>
        <a:p>
          <a:r>
            <a:rPr lang="en-US" dirty="0"/>
            <a:t>Packaging</a:t>
          </a:r>
        </a:p>
      </dgm:t>
    </dgm:pt>
    <dgm:pt modelId="{79A51B0D-02E0-4B55-A5BF-21C3FAD49AE6}" type="parTrans" cxnId="{06F80B40-DCE1-49E1-8E10-9B554FB50740}">
      <dgm:prSet/>
      <dgm:spPr/>
      <dgm:t>
        <a:bodyPr/>
        <a:lstStyle/>
        <a:p>
          <a:endParaRPr lang="en-US"/>
        </a:p>
      </dgm:t>
    </dgm:pt>
    <dgm:pt modelId="{9264AFD2-AC24-41C2-9FE1-EF8AFF25A40C}" type="sibTrans" cxnId="{06F80B40-DCE1-49E1-8E10-9B554FB50740}">
      <dgm:prSet/>
      <dgm:spPr/>
      <dgm:t>
        <a:bodyPr/>
        <a:lstStyle/>
        <a:p>
          <a:endParaRPr lang="en-US"/>
        </a:p>
      </dgm:t>
    </dgm:pt>
    <dgm:pt modelId="{73803285-0C37-48F4-8D1A-C93DDA12E914}">
      <dgm:prSet phldrT="[Text]">
        <dgm:style>
          <a:lnRef idx="0">
            <a:schemeClr val="accent5"/>
          </a:lnRef>
          <a:fillRef idx="3">
            <a:schemeClr val="accent5"/>
          </a:fillRef>
          <a:effectRef idx="3">
            <a:schemeClr val="accent5"/>
          </a:effectRef>
          <a:fontRef idx="minor">
            <a:schemeClr val="lt1"/>
          </a:fontRef>
        </dgm:style>
      </dgm:prSet>
      <dgm:spPr/>
      <dgm:t>
        <a:bodyPr/>
        <a:lstStyle/>
        <a:p>
          <a:r>
            <a:rPr lang="en-US" dirty="0"/>
            <a:t>Tooling</a:t>
          </a:r>
        </a:p>
      </dgm:t>
    </dgm:pt>
    <dgm:pt modelId="{80D8AD3F-A126-4652-8D03-A7D771D6EEA0}" type="parTrans" cxnId="{1DE5C689-9F21-43D5-8872-3BBD25EBAD48}">
      <dgm:prSet/>
      <dgm:spPr/>
      <dgm:t>
        <a:bodyPr/>
        <a:lstStyle/>
        <a:p>
          <a:endParaRPr lang="en-US"/>
        </a:p>
      </dgm:t>
    </dgm:pt>
    <dgm:pt modelId="{836EBB10-5B45-47A7-9881-500B56ECC628}" type="sibTrans" cxnId="{1DE5C689-9F21-43D5-8872-3BBD25EBAD48}">
      <dgm:prSet/>
      <dgm:spPr/>
      <dgm:t>
        <a:bodyPr/>
        <a:lstStyle/>
        <a:p>
          <a:endParaRPr lang="en-US"/>
        </a:p>
      </dgm:t>
    </dgm:pt>
    <dgm:pt modelId="{FEA6DC95-3CBC-4B62-B9D2-5D929A80F2D6}">
      <dgm:prSet phldrT="[Text]"/>
      <dgm:spPr/>
      <dgm:t>
        <a:bodyPr/>
        <a:lstStyle/>
        <a:p>
          <a:r>
            <a:rPr lang="en-US" dirty="0"/>
            <a:t>Quality</a:t>
          </a:r>
        </a:p>
      </dgm:t>
    </dgm:pt>
    <dgm:pt modelId="{D205FA8C-1BDB-47B7-A75A-01B66D6304D2}" type="parTrans" cxnId="{1D223FE0-1E93-4519-BC0A-067A479CA88F}">
      <dgm:prSet/>
      <dgm:spPr/>
      <dgm:t>
        <a:bodyPr/>
        <a:lstStyle/>
        <a:p>
          <a:endParaRPr lang="en-US"/>
        </a:p>
      </dgm:t>
    </dgm:pt>
    <dgm:pt modelId="{1FF21ACE-EF0B-4388-A267-99FE1797EABB}" type="sibTrans" cxnId="{1D223FE0-1E93-4519-BC0A-067A479CA88F}">
      <dgm:prSet/>
      <dgm:spPr/>
      <dgm:t>
        <a:bodyPr/>
        <a:lstStyle/>
        <a:p>
          <a:endParaRPr lang="en-US"/>
        </a:p>
      </dgm:t>
    </dgm:pt>
    <dgm:pt modelId="{E46E0480-727C-4675-8EE1-22995598CC53}">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Components</a:t>
          </a:r>
        </a:p>
      </dgm:t>
    </dgm:pt>
    <dgm:pt modelId="{B69947A5-B01D-4749-B14E-86B8F211C555}" type="parTrans" cxnId="{1514F2C8-A366-44D2-90EB-B8087024B96E}">
      <dgm:prSet/>
      <dgm:spPr/>
      <dgm:t>
        <a:bodyPr/>
        <a:lstStyle/>
        <a:p>
          <a:endParaRPr lang="en-US"/>
        </a:p>
      </dgm:t>
    </dgm:pt>
    <dgm:pt modelId="{7EF61B09-344B-4378-84A4-5FDDB4E6142F}" type="sibTrans" cxnId="{1514F2C8-A366-44D2-90EB-B8087024B96E}">
      <dgm:prSet/>
      <dgm:spPr/>
      <dgm:t>
        <a:bodyPr/>
        <a:lstStyle/>
        <a:p>
          <a:endParaRPr lang="en-US"/>
        </a:p>
      </dgm:t>
    </dgm:pt>
    <dgm:pt modelId="{6FDDDEFF-AD7E-4C7B-AFC9-EC34E75C92EE}" type="pres">
      <dgm:prSet presAssocID="{4B33C7A4-6703-440A-809F-86BA1AF2A042}" presName="compositeShape" presStyleCnt="0">
        <dgm:presLayoutVars>
          <dgm:chMax val="7"/>
          <dgm:dir/>
          <dgm:resizeHandles val="exact"/>
        </dgm:presLayoutVars>
      </dgm:prSet>
      <dgm:spPr/>
    </dgm:pt>
    <dgm:pt modelId="{B390CC75-2A76-4B52-B786-67B0982ADAF9}" type="pres">
      <dgm:prSet presAssocID="{4B33C7A4-6703-440A-809F-86BA1AF2A042}" presName="wedge1" presStyleLbl="node1" presStyleIdx="0" presStyleCnt="7"/>
      <dgm:spPr/>
      <dgm:t>
        <a:bodyPr/>
        <a:lstStyle/>
        <a:p>
          <a:endParaRPr lang="en-US"/>
        </a:p>
      </dgm:t>
    </dgm:pt>
    <dgm:pt modelId="{856CAA40-552E-4B79-B3D7-B8EF5FB88540}" type="pres">
      <dgm:prSet presAssocID="{4B33C7A4-6703-440A-809F-86BA1AF2A042}" presName="wedge1Tx" presStyleLbl="node1" presStyleIdx="0" presStyleCnt="7">
        <dgm:presLayoutVars>
          <dgm:chMax val="0"/>
          <dgm:chPref val="0"/>
          <dgm:bulletEnabled val="1"/>
        </dgm:presLayoutVars>
      </dgm:prSet>
      <dgm:spPr/>
      <dgm:t>
        <a:bodyPr/>
        <a:lstStyle/>
        <a:p>
          <a:endParaRPr lang="en-US"/>
        </a:p>
      </dgm:t>
    </dgm:pt>
    <dgm:pt modelId="{5C956380-CDA8-4673-99BB-0C20F7D84BE0}" type="pres">
      <dgm:prSet presAssocID="{4B33C7A4-6703-440A-809F-86BA1AF2A042}" presName="wedge2" presStyleLbl="node1" presStyleIdx="1" presStyleCnt="7"/>
      <dgm:spPr/>
      <dgm:t>
        <a:bodyPr/>
        <a:lstStyle/>
        <a:p>
          <a:endParaRPr lang="en-US"/>
        </a:p>
      </dgm:t>
    </dgm:pt>
    <dgm:pt modelId="{888E3883-15F3-4DEA-866A-42C0ACE8E4F9}" type="pres">
      <dgm:prSet presAssocID="{4B33C7A4-6703-440A-809F-86BA1AF2A042}" presName="wedge2Tx" presStyleLbl="node1" presStyleIdx="1" presStyleCnt="7">
        <dgm:presLayoutVars>
          <dgm:chMax val="0"/>
          <dgm:chPref val="0"/>
          <dgm:bulletEnabled val="1"/>
        </dgm:presLayoutVars>
      </dgm:prSet>
      <dgm:spPr/>
      <dgm:t>
        <a:bodyPr/>
        <a:lstStyle/>
        <a:p>
          <a:endParaRPr lang="en-US"/>
        </a:p>
      </dgm:t>
    </dgm:pt>
    <dgm:pt modelId="{1D8043CB-8ECF-4D02-ACC5-1FBDD2244498}" type="pres">
      <dgm:prSet presAssocID="{4B33C7A4-6703-440A-809F-86BA1AF2A042}" presName="wedge3" presStyleLbl="node1" presStyleIdx="2" presStyleCnt="7"/>
      <dgm:spPr/>
      <dgm:t>
        <a:bodyPr/>
        <a:lstStyle/>
        <a:p>
          <a:endParaRPr lang="en-US"/>
        </a:p>
      </dgm:t>
    </dgm:pt>
    <dgm:pt modelId="{1CB5FEEE-B540-4E5D-AAAB-F0905B24BBA4}" type="pres">
      <dgm:prSet presAssocID="{4B33C7A4-6703-440A-809F-86BA1AF2A042}" presName="wedge3Tx" presStyleLbl="node1" presStyleIdx="2" presStyleCnt="7">
        <dgm:presLayoutVars>
          <dgm:chMax val="0"/>
          <dgm:chPref val="0"/>
          <dgm:bulletEnabled val="1"/>
        </dgm:presLayoutVars>
      </dgm:prSet>
      <dgm:spPr/>
      <dgm:t>
        <a:bodyPr/>
        <a:lstStyle/>
        <a:p>
          <a:endParaRPr lang="en-US"/>
        </a:p>
      </dgm:t>
    </dgm:pt>
    <dgm:pt modelId="{8A9E6C2B-4CB4-4472-AFB3-1CE8E445E96A}" type="pres">
      <dgm:prSet presAssocID="{4B33C7A4-6703-440A-809F-86BA1AF2A042}" presName="wedge4" presStyleLbl="node1" presStyleIdx="3" presStyleCnt="7"/>
      <dgm:spPr/>
      <dgm:t>
        <a:bodyPr/>
        <a:lstStyle/>
        <a:p>
          <a:endParaRPr lang="en-US"/>
        </a:p>
      </dgm:t>
    </dgm:pt>
    <dgm:pt modelId="{C78C0036-E04D-44A7-9EDB-B8EAA115EF77}" type="pres">
      <dgm:prSet presAssocID="{4B33C7A4-6703-440A-809F-86BA1AF2A042}" presName="wedge4Tx" presStyleLbl="node1" presStyleIdx="3" presStyleCnt="7">
        <dgm:presLayoutVars>
          <dgm:chMax val="0"/>
          <dgm:chPref val="0"/>
          <dgm:bulletEnabled val="1"/>
        </dgm:presLayoutVars>
      </dgm:prSet>
      <dgm:spPr/>
      <dgm:t>
        <a:bodyPr/>
        <a:lstStyle/>
        <a:p>
          <a:endParaRPr lang="en-US"/>
        </a:p>
      </dgm:t>
    </dgm:pt>
    <dgm:pt modelId="{3421E7EA-CD48-4289-9AF3-805C8F4FD008}" type="pres">
      <dgm:prSet presAssocID="{4B33C7A4-6703-440A-809F-86BA1AF2A042}" presName="wedge5" presStyleLbl="node1" presStyleIdx="4" presStyleCnt="7"/>
      <dgm:spPr/>
      <dgm:t>
        <a:bodyPr/>
        <a:lstStyle/>
        <a:p>
          <a:endParaRPr lang="en-US"/>
        </a:p>
      </dgm:t>
    </dgm:pt>
    <dgm:pt modelId="{8675AED6-1B9A-48A5-ADFC-F70DD469E978}" type="pres">
      <dgm:prSet presAssocID="{4B33C7A4-6703-440A-809F-86BA1AF2A042}" presName="wedge5Tx" presStyleLbl="node1" presStyleIdx="4" presStyleCnt="7">
        <dgm:presLayoutVars>
          <dgm:chMax val="0"/>
          <dgm:chPref val="0"/>
          <dgm:bulletEnabled val="1"/>
        </dgm:presLayoutVars>
      </dgm:prSet>
      <dgm:spPr/>
      <dgm:t>
        <a:bodyPr/>
        <a:lstStyle/>
        <a:p>
          <a:endParaRPr lang="en-US"/>
        </a:p>
      </dgm:t>
    </dgm:pt>
    <dgm:pt modelId="{CE41FC21-C65C-4C07-9E9D-A74E3ED89DA9}" type="pres">
      <dgm:prSet presAssocID="{4B33C7A4-6703-440A-809F-86BA1AF2A042}" presName="wedge6" presStyleLbl="node1" presStyleIdx="5" presStyleCnt="7"/>
      <dgm:spPr/>
      <dgm:t>
        <a:bodyPr/>
        <a:lstStyle/>
        <a:p>
          <a:endParaRPr lang="en-US"/>
        </a:p>
      </dgm:t>
    </dgm:pt>
    <dgm:pt modelId="{BB77100D-37F3-45DE-8184-81EDEFE7E636}" type="pres">
      <dgm:prSet presAssocID="{4B33C7A4-6703-440A-809F-86BA1AF2A042}" presName="wedge6Tx" presStyleLbl="node1" presStyleIdx="5" presStyleCnt="7">
        <dgm:presLayoutVars>
          <dgm:chMax val="0"/>
          <dgm:chPref val="0"/>
          <dgm:bulletEnabled val="1"/>
        </dgm:presLayoutVars>
      </dgm:prSet>
      <dgm:spPr/>
      <dgm:t>
        <a:bodyPr/>
        <a:lstStyle/>
        <a:p>
          <a:endParaRPr lang="en-US"/>
        </a:p>
      </dgm:t>
    </dgm:pt>
    <dgm:pt modelId="{B75025F3-12EF-4EBE-8F28-94BC66D362ED}" type="pres">
      <dgm:prSet presAssocID="{4B33C7A4-6703-440A-809F-86BA1AF2A042}" presName="wedge7" presStyleLbl="node1" presStyleIdx="6" presStyleCnt="7"/>
      <dgm:spPr/>
      <dgm:t>
        <a:bodyPr/>
        <a:lstStyle/>
        <a:p>
          <a:endParaRPr lang="en-US"/>
        </a:p>
      </dgm:t>
    </dgm:pt>
    <dgm:pt modelId="{09B7D486-9A99-4098-A8D2-ABD908A6507E}" type="pres">
      <dgm:prSet presAssocID="{4B33C7A4-6703-440A-809F-86BA1AF2A042}" presName="wedge7Tx" presStyleLbl="node1" presStyleIdx="6" presStyleCnt="7">
        <dgm:presLayoutVars>
          <dgm:chMax val="0"/>
          <dgm:chPref val="0"/>
          <dgm:bulletEnabled val="1"/>
        </dgm:presLayoutVars>
      </dgm:prSet>
      <dgm:spPr/>
      <dgm:t>
        <a:bodyPr/>
        <a:lstStyle/>
        <a:p>
          <a:endParaRPr lang="en-US"/>
        </a:p>
      </dgm:t>
    </dgm:pt>
  </dgm:ptLst>
  <dgm:cxnLst>
    <dgm:cxn modelId="{1D223FE0-1E93-4519-BC0A-067A479CA88F}" srcId="{4B33C7A4-6703-440A-809F-86BA1AF2A042}" destId="{FEA6DC95-3CBC-4B62-B9D2-5D929A80F2D6}" srcOrd="6" destOrd="0" parTransId="{D205FA8C-1BDB-47B7-A75A-01B66D6304D2}" sibTransId="{1FF21ACE-EF0B-4388-A267-99FE1797EABB}"/>
    <dgm:cxn modelId="{BC721412-D196-2949-89C3-6720B23AFB40}" type="presOf" srcId="{DDCEEE60-918B-4121-9993-62F7CB35ADD6}" destId="{8675AED6-1B9A-48A5-ADFC-F70DD469E978}" srcOrd="1" destOrd="0" presId="urn:microsoft.com/office/officeart/2005/8/layout/chart3"/>
    <dgm:cxn modelId="{42535BA9-0AE4-0540-80AF-E8F85EA075A3}" type="presOf" srcId="{F4C70E19-54D2-4AE7-ACD5-205C7EE136FD}" destId="{C78C0036-E04D-44A7-9EDB-B8EAA115EF77}" srcOrd="1" destOrd="0" presId="urn:microsoft.com/office/officeart/2005/8/layout/chart3"/>
    <dgm:cxn modelId="{47EA1191-0CBE-4545-A393-10F985AD085C}" type="presOf" srcId="{DDCEEE60-918B-4121-9993-62F7CB35ADD6}" destId="{3421E7EA-CD48-4289-9AF3-805C8F4FD008}" srcOrd="0" destOrd="0" presId="urn:microsoft.com/office/officeart/2005/8/layout/chart3"/>
    <dgm:cxn modelId="{5BAC8D71-1320-4E4E-9A68-F73D0D1FD2D0}" srcId="{4B33C7A4-6703-440A-809F-86BA1AF2A042}" destId="{3259625F-637A-4890-B2C1-189DB4591BFE}" srcOrd="0" destOrd="0" parTransId="{D55076E3-F936-43A6-9730-6F7C32FEB3F1}" sibTransId="{F765AF53-541F-4781-B221-4AF688C5CB4A}"/>
    <dgm:cxn modelId="{981C177D-14CF-5547-A13E-4804CF6408A6}" type="presOf" srcId="{FEA6DC95-3CBC-4B62-B9D2-5D929A80F2D6}" destId="{B75025F3-12EF-4EBE-8F28-94BC66D362ED}" srcOrd="0" destOrd="0" presId="urn:microsoft.com/office/officeart/2005/8/layout/chart3"/>
    <dgm:cxn modelId="{DCC2B037-B254-46C6-91ED-FA1D572B82D5}" srcId="{4B33C7A4-6703-440A-809F-86BA1AF2A042}" destId="{FEBCCFFB-FFB4-4D25-8187-164AF6D5A9FD}" srcOrd="2" destOrd="0" parTransId="{683C9BA8-41D9-4C5A-A0C8-3569B16E60A4}" sibTransId="{A96D7E87-8B5B-4C0D-9CDB-2C7049128476}"/>
    <dgm:cxn modelId="{25874EB4-085C-4C4E-812E-B016BEE52FC4}" type="presOf" srcId="{3259625F-637A-4890-B2C1-189DB4591BFE}" destId="{B390CC75-2A76-4B52-B786-67B0982ADAF9}" srcOrd="0" destOrd="0" presId="urn:microsoft.com/office/officeart/2005/8/layout/chart3"/>
    <dgm:cxn modelId="{C4742A27-74B3-364A-AE93-97C24E978F3F}" type="presOf" srcId="{E46E0480-727C-4675-8EE1-22995598CC53}" destId="{5C956380-CDA8-4673-99BB-0C20F7D84BE0}" srcOrd="0" destOrd="0" presId="urn:microsoft.com/office/officeart/2005/8/layout/chart3"/>
    <dgm:cxn modelId="{B108576D-E202-4A08-8503-9D140B29E89D}" srcId="{4B33C7A4-6703-440A-809F-86BA1AF2A042}" destId="{F4C70E19-54D2-4AE7-ACD5-205C7EE136FD}" srcOrd="3" destOrd="0" parTransId="{F45C61B8-F88D-481C-8351-7E029963AE31}" sibTransId="{326ED5DC-5AA9-4A64-BA56-0B4CC4AE3EAB}"/>
    <dgm:cxn modelId="{1514F2C8-A366-44D2-90EB-B8087024B96E}" srcId="{4B33C7A4-6703-440A-809F-86BA1AF2A042}" destId="{E46E0480-727C-4675-8EE1-22995598CC53}" srcOrd="1" destOrd="0" parTransId="{B69947A5-B01D-4749-B14E-86B8F211C555}" sibTransId="{7EF61B09-344B-4378-84A4-5FDDB4E6142F}"/>
    <dgm:cxn modelId="{43B523CA-CA08-2542-BE5E-75FB6E7BF820}" type="presOf" srcId="{F4C70E19-54D2-4AE7-ACD5-205C7EE136FD}" destId="{8A9E6C2B-4CB4-4472-AFB3-1CE8E445E96A}" srcOrd="0" destOrd="0" presId="urn:microsoft.com/office/officeart/2005/8/layout/chart3"/>
    <dgm:cxn modelId="{3D0F7682-F20C-894A-A79F-B1C3F282F282}" type="presOf" srcId="{73803285-0C37-48F4-8D1A-C93DDA12E914}" destId="{CE41FC21-C65C-4C07-9E9D-A74E3ED89DA9}" srcOrd="0" destOrd="0" presId="urn:microsoft.com/office/officeart/2005/8/layout/chart3"/>
    <dgm:cxn modelId="{7252A452-0E9B-4846-B52C-B46225EAFB7C}" type="presOf" srcId="{4B33C7A4-6703-440A-809F-86BA1AF2A042}" destId="{6FDDDEFF-AD7E-4C7B-AFC9-EC34E75C92EE}" srcOrd="0" destOrd="0" presId="urn:microsoft.com/office/officeart/2005/8/layout/chart3"/>
    <dgm:cxn modelId="{B2E91ABD-2E02-C74A-BD5F-CD0D80ED2702}" type="presOf" srcId="{FEA6DC95-3CBC-4B62-B9D2-5D929A80F2D6}" destId="{09B7D486-9A99-4098-A8D2-ABD908A6507E}" srcOrd="1" destOrd="0" presId="urn:microsoft.com/office/officeart/2005/8/layout/chart3"/>
    <dgm:cxn modelId="{D18BF200-F8B9-7740-BCF7-DDCB3C009898}" type="presOf" srcId="{E46E0480-727C-4675-8EE1-22995598CC53}" destId="{888E3883-15F3-4DEA-866A-42C0ACE8E4F9}" srcOrd="1" destOrd="0" presId="urn:microsoft.com/office/officeart/2005/8/layout/chart3"/>
    <dgm:cxn modelId="{B512E495-E7BB-AA4D-97D7-A981B4A0D483}" type="presOf" srcId="{FEBCCFFB-FFB4-4D25-8187-164AF6D5A9FD}" destId="{1D8043CB-8ECF-4D02-ACC5-1FBDD2244498}" srcOrd="0" destOrd="0" presId="urn:microsoft.com/office/officeart/2005/8/layout/chart3"/>
    <dgm:cxn modelId="{1DE5C689-9F21-43D5-8872-3BBD25EBAD48}" srcId="{4B33C7A4-6703-440A-809F-86BA1AF2A042}" destId="{73803285-0C37-48F4-8D1A-C93DDA12E914}" srcOrd="5" destOrd="0" parTransId="{80D8AD3F-A126-4652-8D03-A7D771D6EEA0}" sibTransId="{836EBB10-5B45-47A7-9881-500B56ECC628}"/>
    <dgm:cxn modelId="{06F80B40-DCE1-49E1-8E10-9B554FB50740}" srcId="{4B33C7A4-6703-440A-809F-86BA1AF2A042}" destId="{DDCEEE60-918B-4121-9993-62F7CB35ADD6}" srcOrd="4" destOrd="0" parTransId="{79A51B0D-02E0-4B55-A5BF-21C3FAD49AE6}" sibTransId="{9264AFD2-AC24-41C2-9FE1-EF8AFF25A40C}"/>
    <dgm:cxn modelId="{9194F56D-82CD-1947-B299-444CEB532EF7}" type="presOf" srcId="{73803285-0C37-48F4-8D1A-C93DDA12E914}" destId="{BB77100D-37F3-45DE-8184-81EDEFE7E636}" srcOrd="1" destOrd="0" presId="urn:microsoft.com/office/officeart/2005/8/layout/chart3"/>
    <dgm:cxn modelId="{85A074E0-4488-C243-9705-C0C41FB51D2E}" type="presOf" srcId="{3259625F-637A-4890-B2C1-189DB4591BFE}" destId="{856CAA40-552E-4B79-B3D7-B8EF5FB88540}" srcOrd="1" destOrd="0" presId="urn:microsoft.com/office/officeart/2005/8/layout/chart3"/>
    <dgm:cxn modelId="{E5917313-7C9D-6B48-BB1E-4C33CD931BC2}" type="presOf" srcId="{FEBCCFFB-FFB4-4D25-8187-164AF6D5A9FD}" destId="{1CB5FEEE-B540-4E5D-AAAB-F0905B24BBA4}" srcOrd="1" destOrd="0" presId="urn:microsoft.com/office/officeart/2005/8/layout/chart3"/>
    <dgm:cxn modelId="{92134F4D-A1AE-DE48-8A61-A2BE1493D5B5}" type="presParOf" srcId="{6FDDDEFF-AD7E-4C7B-AFC9-EC34E75C92EE}" destId="{B390CC75-2A76-4B52-B786-67B0982ADAF9}" srcOrd="0" destOrd="0" presId="urn:microsoft.com/office/officeart/2005/8/layout/chart3"/>
    <dgm:cxn modelId="{D93B56C8-853F-0E46-B6B4-6EAA8CCD3909}" type="presParOf" srcId="{6FDDDEFF-AD7E-4C7B-AFC9-EC34E75C92EE}" destId="{856CAA40-552E-4B79-B3D7-B8EF5FB88540}" srcOrd="1" destOrd="0" presId="urn:microsoft.com/office/officeart/2005/8/layout/chart3"/>
    <dgm:cxn modelId="{9E5B1491-5925-1F47-8635-7E4AB5B8BA39}" type="presParOf" srcId="{6FDDDEFF-AD7E-4C7B-AFC9-EC34E75C92EE}" destId="{5C956380-CDA8-4673-99BB-0C20F7D84BE0}" srcOrd="2" destOrd="0" presId="urn:microsoft.com/office/officeart/2005/8/layout/chart3"/>
    <dgm:cxn modelId="{8687D6B2-217E-4B47-825B-0E6DD39ED176}" type="presParOf" srcId="{6FDDDEFF-AD7E-4C7B-AFC9-EC34E75C92EE}" destId="{888E3883-15F3-4DEA-866A-42C0ACE8E4F9}" srcOrd="3" destOrd="0" presId="urn:microsoft.com/office/officeart/2005/8/layout/chart3"/>
    <dgm:cxn modelId="{C5FEAB37-3FEE-9349-B955-D80D211BBFDC}" type="presParOf" srcId="{6FDDDEFF-AD7E-4C7B-AFC9-EC34E75C92EE}" destId="{1D8043CB-8ECF-4D02-ACC5-1FBDD2244498}" srcOrd="4" destOrd="0" presId="urn:microsoft.com/office/officeart/2005/8/layout/chart3"/>
    <dgm:cxn modelId="{1E64BB1D-D130-AA41-B867-5AA3D2C66F77}" type="presParOf" srcId="{6FDDDEFF-AD7E-4C7B-AFC9-EC34E75C92EE}" destId="{1CB5FEEE-B540-4E5D-AAAB-F0905B24BBA4}" srcOrd="5" destOrd="0" presId="urn:microsoft.com/office/officeart/2005/8/layout/chart3"/>
    <dgm:cxn modelId="{6287D977-3211-6245-9539-F4DCA49BD9E1}" type="presParOf" srcId="{6FDDDEFF-AD7E-4C7B-AFC9-EC34E75C92EE}" destId="{8A9E6C2B-4CB4-4472-AFB3-1CE8E445E96A}" srcOrd="6" destOrd="0" presId="urn:microsoft.com/office/officeart/2005/8/layout/chart3"/>
    <dgm:cxn modelId="{26EB8420-8CE2-114C-B015-F5E4587B1BFD}" type="presParOf" srcId="{6FDDDEFF-AD7E-4C7B-AFC9-EC34E75C92EE}" destId="{C78C0036-E04D-44A7-9EDB-B8EAA115EF77}" srcOrd="7" destOrd="0" presId="urn:microsoft.com/office/officeart/2005/8/layout/chart3"/>
    <dgm:cxn modelId="{42BC1AB9-42B1-7D46-9267-EFBF2BC79691}" type="presParOf" srcId="{6FDDDEFF-AD7E-4C7B-AFC9-EC34E75C92EE}" destId="{3421E7EA-CD48-4289-9AF3-805C8F4FD008}" srcOrd="8" destOrd="0" presId="urn:microsoft.com/office/officeart/2005/8/layout/chart3"/>
    <dgm:cxn modelId="{AFD79A44-ED81-8B4E-AE70-2FA48A57ACF6}" type="presParOf" srcId="{6FDDDEFF-AD7E-4C7B-AFC9-EC34E75C92EE}" destId="{8675AED6-1B9A-48A5-ADFC-F70DD469E978}" srcOrd="9" destOrd="0" presId="urn:microsoft.com/office/officeart/2005/8/layout/chart3"/>
    <dgm:cxn modelId="{3BEDA334-4519-A442-A06F-32EE314784E7}" type="presParOf" srcId="{6FDDDEFF-AD7E-4C7B-AFC9-EC34E75C92EE}" destId="{CE41FC21-C65C-4C07-9E9D-A74E3ED89DA9}" srcOrd="10" destOrd="0" presId="urn:microsoft.com/office/officeart/2005/8/layout/chart3"/>
    <dgm:cxn modelId="{6B535706-3D07-9A41-9F05-6E7B16507832}" type="presParOf" srcId="{6FDDDEFF-AD7E-4C7B-AFC9-EC34E75C92EE}" destId="{BB77100D-37F3-45DE-8184-81EDEFE7E636}" srcOrd="11" destOrd="0" presId="urn:microsoft.com/office/officeart/2005/8/layout/chart3"/>
    <dgm:cxn modelId="{2AD4777E-47C4-0349-997D-70E404450D38}" type="presParOf" srcId="{6FDDDEFF-AD7E-4C7B-AFC9-EC34E75C92EE}" destId="{B75025F3-12EF-4EBE-8F28-94BC66D362ED}" srcOrd="12" destOrd="0" presId="urn:microsoft.com/office/officeart/2005/8/layout/chart3"/>
    <dgm:cxn modelId="{6A9A9C24-36BA-5147-8B95-D034A2A31276}" type="presParOf" srcId="{6FDDDEFF-AD7E-4C7B-AFC9-EC34E75C92EE}" destId="{09B7D486-9A99-4098-A8D2-ABD908A6507E}" srcOrd="13" destOrd="0" presId="urn:microsoft.com/office/officeart/2005/8/layout/char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78288FA-50FC-4AFC-BE67-E07E8E5203D5}" type="doc">
      <dgm:prSet loTypeId="urn:microsoft.com/office/officeart/2005/8/layout/radial4" loCatId="relationship" qsTypeId="urn:microsoft.com/office/officeart/2005/8/quickstyle/3d9" qsCatId="3D" csTypeId="urn:microsoft.com/office/officeart/2005/8/colors/accent1_2" csCatId="accent1" phldr="1"/>
      <dgm:spPr/>
      <dgm:t>
        <a:bodyPr/>
        <a:lstStyle/>
        <a:p>
          <a:endParaRPr lang="en-US"/>
        </a:p>
      </dgm:t>
    </dgm:pt>
    <dgm:pt modelId="{52918D59-8F48-4893-BE50-CAFDA5CB3F9C}">
      <dgm:prSet phldrT="[Text]"/>
      <dgm:spPr>
        <a:noFill/>
      </dgm:spPr>
      <dgm:t>
        <a:bodyPr/>
        <a:lstStyle/>
        <a:p>
          <a:r>
            <a:rPr lang="en-US">
              <a:noFill/>
            </a:rPr>
            <a:t>Impact</a:t>
          </a:r>
          <a:endParaRPr lang="en-US" dirty="0">
            <a:noFill/>
          </a:endParaRPr>
        </a:p>
      </dgm:t>
    </dgm:pt>
    <dgm:pt modelId="{A25B8AA8-886A-4DC6-A0B2-25204B0E75C3}" type="parTrans" cxnId="{7A6B64DE-FE05-4275-B195-55958C7F2010}">
      <dgm:prSet/>
      <dgm:spPr/>
      <dgm:t>
        <a:bodyPr/>
        <a:lstStyle/>
        <a:p>
          <a:endParaRPr lang="en-US"/>
        </a:p>
      </dgm:t>
    </dgm:pt>
    <dgm:pt modelId="{264C5CFB-2A6C-4EC8-8C8A-0024BE4C61BC}" type="sibTrans" cxnId="{7A6B64DE-FE05-4275-B195-55958C7F2010}">
      <dgm:prSet/>
      <dgm:spPr/>
      <dgm:t>
        <a:bodyPr/>
        <a:lstStyle/>
        <a:p>
          <a:endParaRPr lang="en-US"/>
        </a:p>
      </dgm:t>
    </dgm:pt>
    <dgm:pt modelId="{B9313CB1-58EF-4BF3-B8EC-7EA8D2919602}">
      <dgm:prSet phldrT="[Text]"/>
      <dgm:spPr/>
      <dgm:t>
        <a:bodyPr/>
        <a:lstStyle/>
        <a:p>
          <a:r>
            <a:rPr lang="en-US" dirty="0"/>
            <a:t>Area of impact</a:t>
          </a:r>
        </a:p>
      </dgm:t>
    </dgm:pt>
    <dgm:pt modelId="{EFBEEFED-A10E-4CD1-844E-C1D7240DD506}" type="parTrans" cxnId="{93F557ED-0CC3-453B-810E-2EEDEAC87118}">
      <dgm:prSet/>
      <dgm:spPr/>
      <dgm:t>
        <a:bodyPr/>
        <a:lstStyle/>
        <a:p>
          <a:endParaRPr lang="en-US"/>
        </a:p>
      </dgm:t>
    </dgm:pt>
    <dgm:pt modelId="{73ED8604-CB40-4386-A42D-8B86AA8A974D}" type="sibTrans" cxnId="{93F557ED-0CC3-453B-810E-2EEDEAC87118}">
      <dgm:prSet/>
      <dgm:spPr/>
      <dgm:t>
        <a:bodyPr/>
        <a:lstStyle/>
        <a:p>
          <a:endParaRPr lang="en-US"/>
        </a:p>
      </dgm:t>
    </dgm:pt>
    <dgm:pt modelId="{2B1C62E6-7478-4AF4-BD69-5AF59D3EA765}">
      <dgm:prSet phldrT="[Text]"/>
      <dgm:spPr/>
      <dgm:t>
        <a:bodyPr/>
        <a:lstStyle/>
        <a:p>
          <a:r>
            <a:rPr lang="en-US" dirty="0"/>
            <a:t>Energy</a:t>
          </a:r>
        </a:p>
      </dgm:t>
    </dgm:pt>
    <dgm:pt modelId="{F8020ACB-2E2A-442E-914F-5991642F57CB}" type="parTrans" cxnId="{3623760A-5CFC-49F1-BADA-58E73F50BC95}">
      <dgm:prSet/>
      <dgm:spPr/>
      <dgm:t>
        <a:bodyPr/>
        <a:lstStyle/>
        <a:p>
          <a:endParaRPr lang="en-US"/>
        </a:p>
      </dgm:t>
    </dgm:pt>
    <dgm:pt modelId="{6A54E928-EB9C-410E-84A5-7B83D7D38050}" type="sibTrans" cxnId="{3623760A-5CFC-49F1-BADA-58E73F50BC95}">
      <dgm:prSet/>
      <dgm:spPr/>
      <dgm:t>
        <a:bodyPr/>
        <a:lstStyle/>
        <a:p>
          <a:endParaRPr lang="en-US"/>
        </a:p>
      </dgm:t>
    </dgm:pt>
    <dgm:pt modelId="{8EA2B874-738E-4A40-90C8-12B6580D5C96}">
      <dgm:prSet phldrT="[Text]"/>
      <dgm:spPr/>
      <dgm:t>
        <a:bodyPr/>
        <a:lstStyle/>
        <a:p>
          <a:r>
            <a:rPr lang="en-US" dirty="0"/>
            <a:t>Productivity</a:t>
          </a:r>
        </a:p>
      </dgm:t>
    </dgm:pt>
    <dgm:pt modelId="{B4492901-5053-4BF0-9E60-9B499942EB2D}" type="parTrans" cxnId="{2E6D5C6A-F4F5-4542-9D3A-F56C0F0D270A}">
      <dgm:prSet/>
      <dgm:spPr/>
      <dgm:t>
        <a:bodyPr/>
        <a:lstStyle/>
        <a:p>
          <a:endParaRPr lang="en-US"/>
        </a:p>
      </dgm:t>
    </dgm:pt>
    <dgm:pt modelId="{78862BDB-A61D-481D-A398-8E6279A5F88F}" type="sibTrans" cxnId="{2E6D5C6A-F4F5-4542-9D3A-F56C0F0D270A}">
      <dgm:prSet/>
      <dgm:spPr/>
      <dgm:t>
        <a:bodyPr/>
        <a:lstStyle/>
        <a:p>
          <a:endParaRPr lang="en-US"/>
        </a:p>
      </dgm:t>
    </dgm:pt>
    <dgm:pt modelId="{8BEEDBC4-6A60-472D-BAAD-475DCEF726AC}" type="pres">
      <dgm:prSet presAssocID="{178288FA-50FC-4AFC-BE67-E07E8E5203D5}" presName="cycle" presStyleCnt="0">
        <dgm:presLayoutVars>
          <dgm:chMax val="1"/>
          <dgm:dir/>
          <dgm:animLvl val="ctr"/>
          <dgm:resizeHandles val="exact"/>
        </dgm:presLayoutVars>
      </dgm:prSet>
      <dgm:spPr/>
      <dgm:t>
        <a:bodyPr/>
        <a:lstStyle/>
        <a:p>
          <a:endParaRPr lang="en-US"/>
        </a:p>
      </dgm:t>
    </dgm:pt>
    <dgm:pt modelId="{B5628F93-D90A-4E67-9701-44FFFEA097D4}" type="pres">
      <dgm:prSet presAssocID="{52918D59-8F48-4893-BE50-CAFDA5CB3F9C}" presName="centerShape" presStyleLbl="node0" presStyleIdx="0" presStyleCnt="1"/>
      <dgm:spPr/>
      <dgm:t>
        <a:bodyPr/>
        <a:lstStyle/>
        <a:p>
          <a:endParaRPr lang="en-US"/>
        </a:p>
      </dgm:t>
    </dgm:pt>
    <dgm:pt modelId="{BD7D46C6-F32F-48BF-B6BD-5B638EE7939E}" type="pres">
      <dgm:prSet presAssocID="{EFBEEFED-A10E-4CD1-844E-C1D7240DD506}" presName="parTrans" presStyleLbl="bgSibTrans2D1" presStyleIdx="0" presStyleCnt="1"/>
      <dgm:spPr/>
      <dgm:t>
        <a:bodyPr/>
        <a:lstStyle/>
        <a:p>
          <a:endParaRPr lang="en-US"/>
        </a:p>
      </dgm:t>
    </dgm:pt>
    <dgm:pt modelId="{36883CC0-4E43-40EE-B2A3-44F5FB1DCDFA}" type="pres">
      <dgm:prSet presAssocID="{B9313CB1-58EF-4BF3-B8EC-7EA8D2919602}" presName="node" presStyleLbl="node1" presStyleIdx="0" presStyleCnt="1">
        <dgm:presLayoutVars>
          <dgm:bulletEnabled val="1"/>
        </dgm:presLayoutVars>
      </dgm:prSet>
      <dgm:spPr/>
      <dgm:t>
        <a:bodyPr/>
        <a:lstStyle/>
        <a:p>
          <a:endParaRPr lang="en-US"/>
        </a:p>
      </dgm:t>
    </dgm:pt>
  </dgm:ptLst>
  <dgm:cxnLst>
    <dgm:cxn modelId="{B7D70AEF-2A82-3A40-A0BB-F9804A6A162C}" type="presOf" srcId="{B9313CB1-58EF-4BF3-B8EC-7EA8D2919602}" destId="{36883CC0-4E43-40EE-B2A3-44F5FB1DCDFA}" srcOrd="0" destOrd="0" presId="urn:microsoft.com/office/officeart/2005/8/layout/radial4"/>
    <dgm:cxn modelId="{85E9D76F-8806-5244-B79A-A3215F9754BC}" type="presOf" srcId="{52918D59-8F48-4893-BE50-CAFDA5CB3F9C}" destId="{B5628F93-D90A-4E67-9701-44FFFEA097D4}" srcOrd="0" destOrd="0" presId="urn:microsoft.com/office/officeart/2005/8/layout/radial4"/>
    <dgm:cxn modelId="{3623760A-5CFC-49F1-BADA-58E73F50BC95}" srcId="{B9313CB1-58EF-4BF3-B8EC-7EA8D2919602}" destId="{2B1C62E6-7478-4AF4-BD69-5AF59D3EA765}" srcOrd="0" destOrd="0" parTransId="{F8020ACB-2E2A-442E-914F-5991642F57CB}" sibTransId="{6A54E928-EB9C-410E-84A5-7B83D7D38050}"/>
    <dgm:cxn modelId="{2E6D5C6A-F4F5-4542-9D3A-F56C0F0D270A}" srcId="{B9313CB1-58EF-4BF3-B8EC-7EA8D2919602}" destId="{8EA2B874-738E-4A40-90C8-12B6580D5C96}" srcOrd="1" destOrd="0" parTransId="{B4492901-5053-4BF0-9E60-9B499942EB2D}" sibTransId="{78862BDB-A61D-481D-A398-8E6279A5F88F}"/>
    <dgm:cxn modelId="{B0D11820-4922-5343-8AE4-7BDE6C4CFA2C}" type="presOf" srcId="{2B1C62E6-7478-4AF4-BD69-5AF59D3EA765}" destId="{36883CC0-4E43-40EE-B2A3-44F5FB1DCDFA}" srcOrd="0" destOrd="1" presId="urn:microsoft.com/office/officeart/2005/8/layout/radial4"/>
    <dgm:cxn modelId="{B7A19FE6-CF74-B74E-A11F-6FCC67E5B25E}" type="presOf" srcId="{178288FA-50FC-4AFC-BE67-E07E8E5203D5}" destId="{8BEEDBC4-6A60-472D-BAAD-475DCEF726AC}" srcOrd="0" destOrd="0" presId="urn:microsoft.com/office/officeart/2005/8/layout/radial4"/>
    <dgm:cxn modelId="{5C053640-B388-2641-BA51-7E1CE2454266}" type="presOf" srcId="{EFBEEFED-A10E-4CD1-844E-C1D7240DD506}" destId="{BD7D46C6-F32F-48BF-B6BD-5B638EE7939E}" srcOrd="0" destOrd="0" presId="urn:microsoft.com/office/officeart/2005/8/layout/radial4"/>
    <dgm:cxn modelId="{93F557ED-0CC3-453B-810E-2EEDEAC87118}" srcId="{52918D59-8F48-4893-BE50-CAFDA5CB3F9C}" destId="{B9313CB1-58EF-4BF3-B8EC-7EA8D2919602}" srcOrd="0" destOrd="0" parTransId="{EFBEEFED-A10E-4CD1-844E-C1D7240DD506}" sibTransId="{73ED8604-CB40-4386-A42D-8B86AA8A974D}"/>
    <dgm:cxn modelId="{7A6B64DE-FE05-4275-B195-55958C7F2010}" srcId="{178288FA-50FC-4AFC-BE67-E07E8E5203D5}" destId="{52918D59-8F48-4893-BE50-CAFDA5CB3F9C}" srcOrd="0" destOrd="0" parTransId="{A25B8AA8-886A-4DC6-A0B2-25204B0E75C3}" sibTransId="{264C5CFB-2A6C-4EC8-8C8A-0024BE4C61BC}"/>
    <dgm:cxn modelId="{E415D1FA-1D78-4E4B-A617-EA3EA11B2F08}" type="presOf" srcId="{8EA2B874-738E-4A40-90C8-12B6580D5C96}" destId="{36883CC0-4E43-40EE-B2A3-44F5FB1DCDFA}" srcOrd="0" destOrd="2" presId="urn:microsoft.com/office/officeart/2005/8/layout/radial4"/>
    <dgm:cxn modelId="{F903AF28-32B7-A040-9AB4-8BD5580CC9BE}" type="presParOf" srcId="{8BEEDBC4-6A60-472D-BAAD-475DCEF726AC}" destId="{B5628F93-D90A-4E67-9701-44FFFEA097D4}" srcOrd="0" destOrd="0" presId="urn:microsoft.com/office/officeart/2005/8/layout/radial4"/>
    <dgm:cxn modelId="{A42685F5-715A-1846-A19B-C3E569585A17}" type="presParOf" srcId="{8BEEDBC4-6A60-472D-BAAD-475DCEF726AC}" destId="{BD7D46C6-F32F-48BF-B6BD-5B638EE7939E}" srcOrd="1" destOrd="0" presId="urn:microsoft.com/office/officeart/2005/8/layout/radial4"/>
    <dgm:cxn modelId="{5789B217-A3DB-1542-A999-8A067F3DFFDD}" type="presParOf" srcId="{8BEEDBC4-6A60-472D-BAAD-475DCEF726AC}" destId="{36883CC0-4E43-40EE-B2A3-44F5FB1DCDFA}" srcOrd="2" destOrd="0" presId="urn:microsoft.com/office/officeart/2005/8/layout/radial4"/>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78288FA-50FC-4AFC-BE67-E07E8E5203D5}"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52918D59-8F48-4893-BE50-CAFDA5CB3F9C}">
      <dgm:prSet phldrT="[Text]"/>
      <dgm:spPr>
        <a:noFill/>
      </dgm:spPr>
      <dgm:t>
        <a:bodyPr/>
        <a:lstStyle/>
        <a:p>
          <a:r>
            <a:rPr lang="en-US"/>
            <a:t>Impact</a:t>
          </a:r>
          <a:endParaRPr lang="en-US" dirty="0"/>
        </a:p>
      </dgm:t>
    </dgm:pt>
    <dgm:pt modelId="{A25B8AA8-886A-4DC6-A0B2-25204B0E75C3}" type="parTrans" cxnId="{7A6B64DE-FE05-4275-B195-55958C7F2010}">
      <dgm:prSet/>
      <dgm:spPr/>
      <dgm:t>
        <a:bodyPr/>
        <a:lstStyle/>
        <a:p>
          <a:endParaRPr lang="en-US"/>
        </a:p>
      </dgm:t>
    </dgm:pt>
    <dgm:pt modelId="{264C5CFB-2A6C-4EC8-8C8A-0024BE4C61BC}" type="sibTrans" cxnId="{7A6B64DE-FE05-4275-B195-55958C7F2010}">
      <dgm:prSet/>
      <dgm:spPr/>
      <dgm:t>
        <a:bodyPr/>
        <a:lstStyle/>
        <a:p>
          <a:endParaRPr lang="en-US"/>
        </a:p>
      </dgm:t>
    </dgm:pt>
    <dgm:pt modelId="{B9313CB1-58EF-4BF3-B8EC-7EA8D2919602}">
      <dgm:prSet phldrT="[Text]"/>
      <dgm:spPr/>
      <dgm:t>
        <a:bodyPr/>
        <a:lstStyle/>
        <a:p>
          <a:r>
            <a:rPr lang="en-US" dirty="0"/>
            <a:t>Area of impact</a:t>
          </a:r>
        </a:p>
      </dgm:t>
    </dgm:pt>
    <dgm:pt modelId="{EFBEEFED-A10E-4CD1-844E-C1D7240DD506}" type="parTrans" cxnId="{93F557ED-0CC3-453B-810E-2EEDEAC87118}">
      <dgm:prSet/>
      <dgm:spPr/>
      <dgm:t>
        <a:bodyPr/>
        <a:lstStyle/>
        <a:p>
          <a:endParaRPr lang="en-US"/>
        </a:p>
      </dgm:t>
    </dgm:pt>
    <dgm:pt modelId="{73ED8604-CB40-4386-A42D-8B86AA8A974D}" type="sibTrans" cxnId="{93F557ED-0CC3-453B-810E-2EEDEAC87118}">
      <dgm:prSet/>
      <dgm:spPr/>
      <dgm:t>
        <a:bodyPr/>
        <a:lstStyle/>
        <a:p>
          <a:endParaRPr lang="en-US"/>
        </a:p>
      </dgm:t>
    </dgm:pt>
    <dgm:pt modelId="{2B1C62E6-7478-4AF4-BD69-5AF59D3EA765}">
      <dgm:prSet phldrT="[Text]"/>
      <dgm:spPr/>
      <dgm:t>
        <a:bodyPr/>
        <a:lstStyle/>
        <a:p>
          <a:r>
            <a:rPr lang="en-US" dirty="0"/>
            <a:t>Energy</a:t>
          </a:r>
        </a:p>
      </dgm:t>
    </dgm:pt>
    <dgm:pt modelId="{F8020ACB-2E2A-442E-914F-5991642F57CB}" type="parTrans" cxnId="{3623760A-5CFC-49F1-BADA-58E73F50BC95}">
      <dgm:prSet/>
      <dgm:spPr/>
      <dgm:t>
        <a:bodyPr/>
        <a:lstStyle/>
        <a:p>
          <a:endParaRPr lang="en-US"/>
        </a:p>
      </dgm:t>
    </dgm:pt>
    <dgm:pt modelId="{6A54E928-EB9C-410E-84A5-7B83D7D38050}" type="sibTrans" cxnId="{3623760A-5CFC-49F1-BADA-58E73F50BC95}">
      <dgm:prSet/>
      <dgm:spPr/>
      <dgm:t>
        <a:bodyPr/>
        <a:lstStyle/>
        <a:p>
          <a:endParaRPr lang="en-US"/>
        </a:p>
      </dgm:t>
    </dgm:pt>
    <dgm:pt modelId="{8EA2B874-738E-4A40-90C8-12B6580D5C96}">
      <dgm:prSet phldrT="[Text]"/>
      <dgm:spPr/>
      <dgm:t>
        <a:bodyPr/>
        <a:lstStyle/>
        <a:p>
          <a:r>
            <a:rPr lang="en-US" dirty="0"/>
            <a:t>Productivity</a:t>
          </a:r>
        </a:p>
      </dgm:t>
    </dgm:pt>
    <dgm:pt modelId="{B4492901-5053-4BF0-9E60-9B499942EB2D}" type="parTrans" cxnId="{2E6D5C6A-F4F5-4542-9D3A-F56C0F0D270A}">
      <dgm:prSet/>
      <dgm:spPr/>
      <dgm:t>
        <a:bodyPr/>
        <a:lstStyle/>
        <a:p>
          <a:endParaRPr lang="en-US"/>
        </a:p>
      </dgm:t>
    </dgm:pt>
    <dgm:pt modelId="{78862BDB-A61D-481D-A398-8E6279A5F88F}" type="sibTrans" cxnId="{2E6D5C6A-F4F5-4542-9D3A-F56C0F0D270A}">
      <dgm:prSet/>
      <dgm:spPr/>
      <dgm:t>
        <a:bodyPr/>
        <a:lstStyle/>
        <a:p>
          <a:endParaRPr lang="en-US"/>
        </a:p>
      </dgm:t>
    </dgm:pt>
    <dgm:pt modelId="{8BEEDBC4-6A60-472D-BAAD-475DCEF726AC}" type="pres">
      <dgm:prSet presAssocID="{178288FA-50FC-4AFC-BE67-E07E8E5203D5}" presName="cycle" presStyleCnt="0">
        <dgm:presLayoutVars>
          <dgm:chMax val="1"/>
          <dgm:dir/>
          <dgm:animLvl val="ctr"/>
          <dgm:resizeHandles val="exact"/>
        </dgm:presLayoutVars>
      </dgm:prSet>
      <dgm:spPr/>
      <dgm:t>
        <a:bodyPr/>
        <a:lstStyle/>
        <a:p>
          <a:endParaRPr lang="en-US"/>
        </a:p>
      </dgm:t>
    </dgm:pt>
    <dgm:pt modelId="{B5628F93-D90A-4E67-9701-44FFFEA097D4}" type="pres">
      <dgm:prSet presAssocID="{52918D59-8F48-4893-BE50-CAFDA5CB3F9C}" presName="centerShape" presStyleLbl="node0" presStyleIdx="0" presStyleCnt="1"/>
      <dgm:spPr/>
      <dgm:t>
        <a:bodyPr/>
        <a:lstStyle/>
        <a:p>
          <a:endParaRPr lang="en-US"/>
        </a:p>
      </dgm:t>
    </dgm:pt>
    <dgm:pt modelId="{BD7D46C6-F32F-48BF-B6BD-5B638EE7939E}" type="pres">
      <dgm:prSet presAssocID="{EFBEEFED-A10E-4CD1-844E-C1D7240DD506}" presName="parTrans" presStyleLbl="bgSibTrans2D1" presStyleIdx="0" presStyleCnt="1" custAng="1686516"/>
      <dgm:spPr/>
      <dgm:t>
        <a:bodyPr/>
        <a:lstStyle/>
        <a:p>
          <a:endParaRPr lang="en-US"/>
        </a:p>
      </dgm:t>
    </dgm:pt>
    <dgm:pt modelId="{36883CC0-4E43-40EE-B2A3-44F5FB1DCDFA}" type="pres">
      <dgm:prSet presAssocID="{B9313CB1-58EF-4BF3-B8EC-7EA8D2919602}" presName="node" presStyleLbl="node1" presStyleIdx="0" presStyleCnt="1" custScaleX="77891" custScaleY="57725" custRadScaleRad="94707" custRadScaleInc="1419">
        <dgm:presLayoutVars>
          <dgm:bulletEnabled val="1"/>
        </dgm:presLayoutVars>
      </dgm:prSet>
      <dgm:spPr/>
      <dgm:t>
        <a:bodyPr/>
        <a:lstStyle/>
        <a:p>
          <a:endParaRPr lang="en-US"/>
        </a:p>
      </dgm:t>
    </dgm:pt>
  </dgm:ptLst>
  <dgm:cxnLst>
    <dgm:cxn modelId="{D37C6044-F6B5-D84F-B029-327165B2A880}" type="presOf" srcId="{EFBEEFED-A10E-4CD1-844E-C1D7240DD506}" destId="{BD7D46C6-F32F-48BF-B6BD-5B638EE7939E}" srcOrd="0" destOrd="0" presId="urn:microsoft.com/office/officeart/2005/8/layout/radial4"/>
    <dgm:cxn modelId="{3623760A-5CFC-49F1-BADA-58E73F50BC95}" srcId="{B9313CB1-58EF-4BF3-B8EC-7EA8D2919602}" destId="{2B1C62E6-7478-4AF4-BD69-5AF59D3EA765}" srcOrd="0" destOrd="0" parTransId="{F8020ACB-2E2A-442E-914F-5991642F57CB}" sibTransId="{6A54E928-EB9C-410E-84A5-7B83D7D38050}"/>
    <dgm:cxn modelId="{58FDF244-B5D3-9A4F-8F37-1C98ACD2D05F}" type="presOf" srcId="{178288FA-50FC-4AFC-BE67-E07E8E5203D5}" destId="{8BEEDBC4-6A60-472D-BAAD-475DCEF726AC}" srcOrd="0" destOrd="0" presId="urn:microsoft.com/office/officeart/2005/8/layout/radial4"/>
    <dgm:cxn modelId="{2E6D5C6A-F4F5-4542-9D3A-F56C0F0D270A}" srcId="{B9313CB1-58EF-4BF3-B8EC-7EA8D2919602}" destId="{8EA2B874-738E-4A40-90C8-12B6580D5C96}" srcOrd="1" destOrd="0" parTransId="{B4492901-5053-4BF0-9E60-9B499942EB2D}" sibTransId="{78862BDB-A61D-481D-A398-8E6279A5F88F}"/>
    <dgm:cxn modelId="{A6235BA2-ED94-2240-9B6E-A69D16C87F13}" type="presOf" srcId="{2B1C62E6-7478-4AF4-BD69-5AF59D3EA765}" destId="{36883CC0-4E43-40EE-B2A3-44F5FB1DCDFA}" srcOrd="0" destOrd="1" presId="urn:microsoft.com/office/officeart/2005/8/layout/radial4"/>
    <dgm:cxn modelId="{B11D12C1-2FA8-D543-B8CB-AFD846429D67}" type="presOf" srcId="{B9313CB1-58EF-4BF3-B8EC-7EA8D2919602}" destId="{36883CC0-4E43-40EE-B2A3-44F5FB1DCDFA}" srcOrd="0" destOrd="0" presId="urn:microsoft.com/office/officeart/2005/8/layout/radial4"/>
    <dgm:cxn modelId="{6E9EFBE4-07C4-1B42-99CB-56D030C21ECE}" type="presOf" srcId="{52918D59-8F48-4893-BE50-CAFDA5CB3F9C}" destId="{B5628F93-D90A-4E67-9701-44FFFEA097D4}" srcOrd="0" destOrd="0" presId="urn:microsoft.com/office/officeart/2005/8/layout/radial4"/>
    <dgm:cxn modelId="{73F90B87-44FB-7D4B-A666-967723DAEA6B}" type="presOf" srcId="{8EA2B874-738E-4A40-90C8-12B6580D5C96}" destId="{36883CC0-4E43-40EE-B2A3-44F5FB1DCDFA}" srcOrd="0" destOrd="2" presId="urn:microsoft.com/office/officeart/2005/8/layout/radial4"/>
    <dgm:cxn modelId="{93F557ED-0CC3-453B-810E-2EEDEAC87118}" srcId="{52918D59-8F48-4893-BE50-CAFDA5CB3F9C}" destId="{B9313CB1-58EF-4BF3-B8EC-7EA8D2919602}" srcOrd="0" destOrd="0" parTransId="{EFBEEFED-A10E-4CD1-844E-C1D7240DD506}" sibTransId="{73ED8604-CB40-4386-A42D-8B86AA8A974D}"/>
    <dgm:cxn modelId="{7A6B64DE-FE05-4275-B195-55958C7F2010}" srcId="{178288FA-50FC-4AFC-BE67-E07E8E5203D5}" destId="{52918D59-8F48-4893-BE50-CAFDA5CB3F9C}" srcOrd="0" destOrd="0" parTransId="{A25B8AA8-886A-4DC6-A0B2-25204B0E75C3}" sibTransId="{264C5CFB-2A6C-4EC8-8C8A-0024BE4C61BC}"/>
    <dgm:cxn modelId="{EF1534ED-6DA9-B646-90D2-4CCCBEC54446}" type="presParOf" srcId="{8BEEDBC4-6A60-472D-BAAD-475DCEF726AC}" destId="{B5628F93-D90A-4E67-9701-44FFFEA097D4}" srcOrd="0" destOrd="0" presId="urn:microsoft.com/office/officeart/2005/8/layout/radial4"/>
    <dgm:cxn modelId="{6776B5DB-2478-D94B-BCB6-5BEF7004A41F}" type="presParOf" srcId="{8BEEDBC4-6A60-472D-BAAD-475DCEF726AC}" destId="{BD7D46C6-F32F-48BF-B6BD-5B638EE7939E}" srcOrd="1" destOrd="0" presId="urn:microsoft.com/office/officeart/2005/8/layout/radial4"/>
    <dgm:cxn modelId="{5F870601-DB09-DD42-9151-67BA6E0E77C2}" type="presParOf" srcId="{8BEEDBC4-6A60-472D-BAAD-475DCEF726AC}" destId="{36883CC0-4E43-40EE-B2A3-44F5FB1DCDFA}" srcOrd="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E36387F-806A-486B-8F04-EF8D92E2A154}"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25368B8B-F5D8-44F3-84B4-FC2F5BD0611E}">
      <dgm:prSet phldrT="[Text]"/>
      <dgm:spPr/>
      <dgm:t>
        <a:bodyPr/>
        <a:lstStyle/>
        <a:p>
          <a:r>
            <a:rPr lang="en-US" dirty="0"/>
            <a:t>Forecast</a:t>
          </a:r>
        </a:p>
      </dgm:t>
    </dgm:pt>
    <dgm:pt modelId="{C1A36C68-600F-4DB7-B472-C191295D3AE8}" type="parTrans" cxnId="{A8FE5E4C-6398-4D6A-AD73-019390F72823}">
      <dgm:prSet/>
      <dgm:spPr/>
      <dgm:t>
        <a:bodyPr/>
        <a:lstStyle/>
        <a:p>
          <a:endParaRPr lang="en-US"/>
        </a:p>
      </dgm:t>
    </dgm:pt>
    <dgm:pt modelId="{AED8D379-3D43-4C0D-914B-803AB5E5EA22}" type="sibTrans" cxnId="{A8FE5E4C-6398-4D6A-AD73-019390F72823}">
      <dgm:prSet/>
      <dgm:spPr/>
      <dgm:t>
        <a:bodyPr/>
        <a:lstStyle/>
        <a:p>
          <a:endParaRPr lang="en-US"/>
        </a:p>
      </dgm:t>
    </dgm:pt>
    <dgm:pt modelId="{BD0FFC9E-8068-4AEA-B5EB-1AA92D20775B}">
      <dgm:prSet phldrT="[Text]"/>
      <dgm:spPr/>
      <dgm:t>
        <a:bodyPr/>
        <a:lstStyle/>
        <a:p>
          <a:r>
            <a:rPr lang="en-US" dirty="0"/>
            <a:t>Events</a:t>
          </a:r>
        </a:p>
      </dgm:t>
    </dgm:pt>
    <dgm:pt modelId="{3F81BC7C-84D4-4505-9FDD-385E1C24969B}" type="parTrans" cxnId="{E54320EB-7D73-4F7D-BF92-818A22B64B71}">
      <dgm:prSet/>
      <dgm:spPr/>
      <dgm:t>
        <a:bodyPr/>
        <a:lstStyle/>
        <a:p>
          <a:endParaRPr lang="en-US"/>
        </a:p>
      </dgm:t>
    </dgm:pt>
    <dgm:pt modelId="{BF5F9E7F-195F-4147-A290-CDAB13F4218A}" type="sibTrans" cxnId="{E54320EB-7D73-4F7D-BF92-818A22B64B71}">
      <dgm:prSet/>
      <dgm:spPr/>
      <dgm:t>
        <a:bodyPr/>
        <a:lstStyle/>
        <a:p>
          <a:endParaRPr lang="en-US"/>
        </a:p>
      </dgm:t>
    </dgm:pt>
    <dgm:pt modelId="{834E4B64-41DC-4610-ADB1-61559CD0515D}">
      <dgm:prSet phldrT="[Text]"/>
      <dgm:spPr>
        <a:noFill/>
      </dgm:spPr>
      <dgm:t>
        <a:bodyPr/>
        <a:lstStyle/>
        <a:p>
          <a:endParaRPr lang="en-US" dirty="0"/>
        </a:p>
      </dgm:t>
    </dgm:pt>
    <dgm:pt modelId="{315E8048-A0B7-4100-8EB0-B85204770858}" type="parTrans" cxnId="{22AB0386-7234-4417-AA13-EA6B625CB94A}">
      <dgm:prSet/>
      <dgm:spPr/>
      <dgm:t>
        <a:bodyPr/>
        <a:lstStyle/>
        <a:p>
          <a:endParaRPr lang="en-US"/>
        </a:p>
      </dgm:t>
    </dgm:pt>
    <dgm:pt modelId="{69FE1FD8-C29B-4E22-93D7-054FA7896070}" type="sibTrans" cxnId="{22AB0386-7234-4417-AA13-EA6B625CB94A}">
      <dgm:prSet/>
      <dgm:spPr/>
      <dgm:t>
        <a:bodyPr/>
        <a:lstStyle/>
        <a:p>
          <a:endParaRPr lang="en-US"/>
        </a:p>
      </dgm:t>
    </dgm:pt>
    <dgm:pt modelId="{62224360-7CDB-46D7-8B2E-3799B48FECF5}" type="pres">
      <dgm:prSet presAssocID="{9E36387F-806A-486B-8F04-EF8D92E2A154}" presName="Name0" presStyleCnt="0">
        <dgm:presLayoutVars>
          <dgm:dir/>
          <dgm:resizeHandles val="exact"/>
        </dgm:presLayoutVars>
      </dgm:prSet>
      <dgm:spPr/>
    </dgm:pt>
    <dgm:pt modelId="{230D24FC-A9C8-47F0-933B-4977E4F7FA8F}" type="pres">
      <dgm:prSet presAssocID="{9E36387F-806A-486B-8F04-EF8D92E2A154}" presName="vNodes" presStyleCnt="0"/>
      <dgm:spPr/>
    </dgm:pt>
    <dgm:pt modelId="{F1E8B119-1C5A-4045-9A15-1E1AE2F23D6C}" type="pres">
      <dgm:prSet presAssocID="{25368B8B-F5D8-44F3-84B4-FC2F5BD0611E}" presName="node" presStyleLbl="node1" presStyleIdx="0" presStyleCnt="3">
        <dgm:presLayoutVars>
          <dgm:bulletEnabled val="1"/>
        </dgm:presLayoutVars>
      </dgm:prSet>
      <dgm:spPr/>
      <dgm:t>
        <a:bodyPr/>
        <a:lstStyle/>
        <a:p>
          <a:endParaRPr lang="en-US"/>
        </a:p>
      </dgm:t>
    </dgm:pt>
    <dgm:pt modelId="{F295759C-5288-4377-A10F-9872F01F9BC5}" type="pres">
      <dgm:prSet presAssocID="{AED8D379-3D43-4C0D-914B-803AB5E5EA22}" presName="spacerT" presStyleCnt="0"/>
      <dgm:spPr/>
    </dgm:pt>
    <dgm:pt modelId="{27F463F9-C5F4-45C8-BEB8-28C85EFA2507}" type="pres">
      <dgm:prSet presAssocID="{AED8D379-3D43-4C0D-914B-803AB5E5EA22}" presName="sibTrans" presStyleLbl="sibTrans2D1" presStyleIdx="0" presStyleCnt="2"/>
      <dgm:spPr/>
      <dgm:t>
        <a:bodyPr/>
        <a:lstStyle/>
        <a:p>
          <a:endParaRPr lang="en-US"/>
        </a:p>
      </dgm:t>
    </dgm:pt>
    <dgm:pt modelId="{0A8E445E-6DD6-4D73-9BCC-3393559BA44C}" type="pres">
      <dgm:prSet presAssocID="{AED8D379-3D43-4C0D-914B-803AB5E5EA22}" presName="spacerB" presStyleCnt="0"/>
      <dgm:spPr/>
    </dgm:pt>
    <dgm:pt modelId="{AAB7F70B-3959-4189-A680-3D1C752B5D5A}" type="pres">
      <dgm:prSet presAssocID="{BD0FFC9E-8068-4AEA-B5EB-1AA92D20775B}" presName="node" presStyleLbl="node1" presStyleIdx="1" presStyleCnt="3">
        <dgm:presLayoutVars>
          <dgm:bulletEnabled val="1"/>
        </dgm:presLayoutVars>
      </dgm:prSet>
      <dgm:spPr/>
      <dgm:t>
        <a:bodyPr/>
        <a:lstStyle/>
        <a:p>
          <a:endParaRPr lang="en-US"/>
        </a:p>
      </dgm:t>
    </dgm:pt>
    <dgm:pt modelId="{60BB9ECD-A4B1-4B89-92FB-C7DBB80A5BC7}" type="pres">
      <dgm:prSet presAssocID="{9E36387F-806A-486B-8F04-EF8D92E2A154}" presName="sibTransLast" presStyleLbl="sibTrans2D1" presStyleIdx="1" presStyleCnt="2"/>
      <dgm:spPr/>
      <dgm:t>
        <a:bodyPr/>
        <a:lstStyle/>
        <a:p>
          <a:endParaRPr lang="en-US"/>
        </a:p>
      </dgm:t>
    </dgm:pt>
    <dgm:pt modelId="{E4F1A881-ADE1-40EB-B451-2AD4EF775A16}" type="pres">
      <dgm:prSet presAssocID="{9E36387F-806A-486B-8F04-EF8D92E2A154}" presName="connectorText" presStyleLbl="sibTrans2D1" presStyleIdx="1" presStyleCnt="2"/>
      <dgm:spPr/>
      <dgm:t>
        <a:bodyPr/>
        <a:lstStyle/>
        <a:p>
          <a:endParaRPr lang="en-US"/>
        </a:p>
      </dgm:t>
    </dgm:pt>
    <dgm:pt modelId="{28286996-DE44-4D91-BE63-75513621612E}" type="pres">
      <dgm:prSet presAssocID="{9E36387F-806A-486B-8F04-EF8D92E2A154}" presName="lastNode" presStyleLbl="node1" presStyleIdx="2" presStyleCnt="3">
        <dgm:presLayoutVars>
          <dgm:bulletEnabled val="1"/>
        </dgm:presLayoutVars>
      </dgm:prSet>
      <dgm:spPr/>
      <dgm:t>
        <a:bodyPr/>
        <a:lstStyle/>
        <a:p>
          <a:endParaRPr lang="en-US"/>
        </a:p>
      </dgm:t>
    </dgm:pt>
  </dgm:ptLst>
  <dgm:cxnLst>
    <dgm:cxn modelId="{B8764A4D-376A-4C47-A0C0-140B7B7AC135}" type="presOf" srcId="{AED8D379-3D43-4C0D-914B-803AB5E5EA22}" destId="{27F463F9-C5F4-45C8-BEB8-28C85EFA2507}" srcOrd="0" destOrd="0" presId="urn:microsoft.com/office/officeart/2005/8/layout/equation2"/>
    <dgm:cxn modelId="{40831A0D-0A18-F544-B771-8B0E3FBD0A19}" type="presOf" srcId="{9E36387F-806A-486B-8F04-EF8D92E2A154}" destId="{62224360-7CDB-46D7-8B2E-3799B48FECF5}" srcOrd="0" destOrd="0" presId="urn:microsoft.com/office/officeart/2005/8/layout/equation2"/>
    <dgm:cxn modelId="{4A390300-21CA-F745-8E82-4A372047AA34}" type="presOf" srcId="{BF5F9E7F-195F-4147-A290-CDAB13F4218A}" destId="{E4F1A881-ADE1-40EB-B451-2AD4EF775A16}" srcOrd="1" destOrd="0" presId="urn:microsoft.com/office/officeart/2005/8/layout/equation2"/>
    <dgm:cxn modelId="{22AB0386-7234-4417-AA13-EA6B625CB94A}" srcId="{9E36387F-806A-486B-8F04-EF8D92E2A154}" destId="{834E4B64-41DC-4610-ADB1-61559CD0515D}" srcOrd="2" destOrd="0" parTransId="{315E8048-A0B7-4100-8EB0-B85204770858}" sibTransId="{69FE1FD8-C29B-4E22-93D7-054FA7896070}"/>
    <dgm:cxn modelId="{E54320EB-7D73-4F7D-BF92-818A22B64B71}" srcId="{9E36387F-806A-486B-8F04-EF8D92E2A154}" destId="{BD0FFC9E-8068-4AEA-B5EB-1AA92D20775B}" srcOrd="1" destOrd="0" parTransId="{3F81BC7C-84D4-4505-9FDD-385E1C24969B}" sibTransId="{BF5F9E7F-195F-4147-A290-CDAB13F4218A}"/>
    <dgm:cxn modelId="{B872FFB1-747C-5349-BEFC-45A80BEC4640}" type="presOf" srcId="{BF5F9E7F-195F-4147-A290-CDAB13F4218A}" destId="{60BB9ECD-A4B1-4B89-92FB-C7DBB80A5BC7}" srcOrd="0" destOrd="0" presId="urn:microsoft.com/office/officeart/2005/8/layout/equation2"/>
    <dgm:cxn modelId="{A8FE5E4C-6398-4D6A-AD73-019390F72823}" srcId="{9E36387F-806A-486B-8F04-EF8D92E2A154}" destId="{25368B8B-F5D8-44F3-84B4-FC2F5BD0611E}" srcOrd="0" destOrd="0" parTransId="{C1A36C68-600F-4DB7-B472-C191295D3AE8}" sibTransId="{AED8D379-3D43-4C0D-914B-803AB5E5EA22}"/>
    <dgm:cxn modelId="{AA10E26F-881C-F147-A543-E5944577EC44}" type="presOf" srcId="{25368B8B-F5D8-44F3-84B4-FC2F5BD0611E}" destId="{F1E8B119-1C5A-4045-9A15-1E1AE2F23D6C}" srcOrd="0" destOrd="0" presId="urn:microsoft.com/office/officeart/2005/8/layout/equation2"/>
    <dgm:cxn modelId="{EB577F3F-6F74-904D-B150-05BD1238AAAC}" type="presOf" srcId="{834E4B64-41DC-4610-ADB1-61559CD0515D}" destId="{28286996-DE44-4D91-BE63-75513621612E}" srcOrd="0" destOrd="0" presId="urn:microsoft.com/office/officeart/2005/8/layout/equation2"/>
    <dgm:cxn modelId="{D935FE09-2F09-2A43-BD18-51B8B08D83EF}" type="presOf" srcId="{BD0FFC9E-8068-4AEA-B5EB-1AA92D20775B}" destId="{AAB7F70B-3959-4189-A680-3D1C752B5D5A}" srcOrd="0" destOrd="0" presId="urn:microsoft.com/office/officeart/2005/8/layout/equation2"/>
    <dgm:cxn modelId="{61681221-563C-B647-BD9A-77731CDDE955}" type="presParOf" srcId="{62224360-7CDB-46D7-8B2E-3799B48FECF5}" destId="{230D24FC-A9C8-47F0-933B-4977E4F7FA8F}" srcOrd="0" destOrd="0" presId="urn:microsoft.com/office/officeart/2005/8/layout/equation2"/>
    <dgm:cxn modelId="{EBA8FCD2-98F7-4C4E-B24F-43C2729830BB}" type="presParOf" srcId="{230D24FC-A9C8-47F0-933B-4977E4F7FA8F}" destId="{F1E8B119-1C5A-4045-9A15-1E1AE2F23D6C}" srcOrd="0" destOrd="0" presId="urn:microsoft.com/office/officeart/2005/8/layout/equation2"/>
    <dgm:cxn modelId="{6224A813-27FC-4845-B1F7-301C6EAFC95A}" type="presParOf" srcId="{230D24FC-A9C8-47F0-933B-4977E4F7FA8F}" destId="{F295759C-5288-4377-A10F-9872F01F9BC5}" srcOrd="1" destOrd="0" presId="urn:microsoft.com/office/officeart/2005/8/layout/equation2"/>
    <dgm:cxn modelId="{4C3EBBCD-627C-2741-AC0E-FEC1C37BB921}" type="presParOf" srcId="{230D24FC-A9C8-47F0-933B-4977E4F7FA8F}" destId="{27F463F9-C5F4-45C8-BEB8-28C85EFA2507}" srcOrd="2" destOrd="0" presId="urn:microsoft.com/office/officeart/2005/8/layout/equation2"/>
    <dgm:cxn modelId="{5C5176DA-BCB2-294C-A88C-8781AD9D2431}" type="presParOf" srcId="{230D24FC-A9C8-47F0-933B-4977E4F7FA8F}" destId="{0A8E445E-6DD6-4D73-9BCC-3393559BA44C}" srcOrd="3" destOrd="0" presId="urn:microsoft.com/office/officeart/2005/8/layout/equation2"/>
    <dgm:cxn modelId="{B93CC176-01F4-904C-9506-A40115B41881}" type="presParOf" srcId="{230D24FC-A9C8-47F0-933B-4977E4F7FA8F}" destId="{AAB7F70B-3959-4189-A680-3D1C752B5D5A}" srcOrd="4" destOrd="0" presId="urn:microsoft.com/office/officeart/2005/8/layout/equation2"/>
    <dgm:cxn modelId="{85C215F0-D810-F142-A957-13C03D049258}" type="presParOf" srcId="{62224360-7CDB-46D7-8B2E-3799B48FECF5}" destId="{60BB9ECD-A4B1-4B89-92FB-C7DBB80A5BC7}" srcOrd="1" destOrd="0" presId="urn:microsoft.com/office/officeart/2005/8/layout/equation2"/>
    <dgm:cxn modelId="{73C6797A-C5E3-5F4E-A7CB-52A6B0ABB366}" type="presParOf" srcId="{60BB9ECD-A4B1-4B89-92FB-C7DBB80A5BC7}" destId="{E4F1A881-ADE1-40EB-B451-2AD4EF775A16}" srcOrd="0" destOrd="0" presId="urn:microsoft.com/office/officeart/2005/8/layout/equation2"/>
    <dgm:cxn modelId="{73142F37-33C4-E24A-8D4B-3323477629A9}" type="presParOf" srcId="{62224360-7CDB-46D7-8B2E-3799B48FECF5}" destId="{28286996-DE44-4D91-BE63-75513621612E}"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4C63096-9F3C-42B7-8AAC-2D0003ED2EBA}" type="doc">
      <dgm:prSet loTypeId="urn:microsoft.com/office/officeart/2009/3/layout/CircleRelationship" loCatId="relationship" qsTypeId="urn:microsoft.com/office/officeart/2005/8/quickstyle/simple1" qsCatId="simple" csTypeId="urn:microsoft.com/office/officeart/2005/8/colors/colorful4" csCatId="colorful" phldr="1"/>
      <dgm:spPr/>
      <dgm:t>
        <a:bodyPr/>
        <a:lstStyle/>
        <a:p>
          <a:endParaRPr lang="en-US"/>
        </a:p>
      </dgm:t>
    </dgm:pt>
    <dgm:pt modelId="{0D316AD2-3088-403A-87FF-61801351822E}">
      <dgm:prSet phldrT="[Text]"/>
      <dgm:spPr>
        <a:noFill/>
      </dgm:spPr>
      <dgm:t>
        <a:bodyPr/>
        <a:lstStyle/>
        <a:p>
          <a:r>
            <a:rPr lang="en-US" dirty="0"/>
            <a:t>Innovation</a:t>
          </a:r>
        </a:p>
      </dgm:t>
    </dgm:pt>
    <dgm:pt modelId="{B5B80136-F5E4-4AFF-8ABC-2CAB5AA04DEB}" type="parTrans" cxnId="{6CEF1B01-D247-4F56-8392-D90401529690}">
      <dgm:prSet/>
      <dgm:spPr/>
      <dgm:t>
        <a:bodyPr/>
        <a:lstStyle/>
        <a:p>
          <a:endParaRPr lang="en-US"/>
        </a:p>
      </dgm:t>
    </dgm:pt>
    <dgm:pt modelId="{DEF2428E-3688-4A9D-85A5-2F115FD06854}" type="sibTrans" cxnId="{6CEF1B01-D247-4F56-8392-D90401529690}">
      <dgm:prSet/>
      <dgm:spPr/>
      <dgm:t>
        <a:bodyPr/>
        <a:lstStyle/>
        <a:p>
          <a:endParaRPr lang="en-US"/>
        </a:p>
      </dgm:t>
    </dgm:pt>
    <dgm:pt modelId="{C544B452-D9BF-47CD-A95F-B956FC2C10E1}">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Supplier X,Y,Z</a:t>
          </a:r>
        </a:p>
      </dgm:t>
    </dgm:pt>
    <dgm:pt modelId="{0965951A-1A7E-45E2-B48B-479583AFA363}" type="parTrans" cxnId="{8E935C76-5139-48E8-B60B-E78134898D23}">
      <dgm:prSet/>
      <dgm:spPr/>
      <dgm:t>
        <a:bodyPr/>
        <a:lstStyle/>
        <a:p>
          <a:endParaRPr lang="en-US"/>
        </a:p>
      </dgm:t>
    </dgm:pt>
    <dgm:pt modelId="{A5A5A6DB-D487-4F5C-898C-3C3B18192AA9}" type="sibTrans" cxnId="{8E935C76-5139-48E8-B60B-E78134898D23}">
      <dgm:prSet/>
      <dgm:spPr/>
      <dgm:t>
        <a:bodyPr/>
        <a:lstStyle/>
        <a:p>
          <a:endParaRPr lang="en-US"/>
        </a:p>
      </dgm:t>
    </dgm:pt>
    <dgm:pt modelId="{7F2477A8-FC53-43FD-9CE8-EEAFBA5415CA}">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a:t>Supplier A,B,G,F</a:t>
          </a:r>
        </a:p>
      </dgm:t>
    </dgm:pt>
    <dgm:pt modelId="{825F910B-2E41-4C56-81F8-0A73D2AD3A40}" type="parTrans" cxnId="{09B253EF-A84B-4DC5-A4B5-A333D102CA4F}">
      <dgm:prSet/>
      <dgm:spPr/>
      <dgm:t>
        <a:bodyPr/>
        <a:lstStyle/>
        <a:p>
          <a:endParaRPr lang="en-US"/>
        </a:p>
      </dgm:t>
    </dgm:pt>
    <dgm:pt modelId="{C631EA65-2F22-41AC-97D3-DD93CCB6E488}" type="sibTrans" cxnId="{09B253EF-A84B-4DC5-A4B5-A333D102CA4F}">
      <dgm:prSet/>
      <dgm:spPr/>
      <dgm:t>
        <a:bodyPr/>
        <a:lstStyle/>
        <a:p>
          <a:endParaRPr lang="en-US"/>
        </a:p>
      </dgm:t>
    </dgm:pt>
    <dgm:pt modelId="{5DCFD455-8D0E-4633-BD78-2B32EC655706}">
      <dgm:prSet phldrT="[Text]"/>
      <dgm:spPr/>
      <dgm:t>
        <a:bodyPr/>
        <a:lstStyle/>
        <a:p>
          <a:endParaRPr lang="en-US"/>
        </a:p>
      </dgm:t>
    </dgm:pt>
    <dgm:pt modelId="{FC8AC25C-B9A4-4BCD-853F-0A990BAF7B95}" type="parTrans" cxnId="{22567504-21FF-4CB9-8755-1D752394D409}">
      <dgm:prSet/>
      <dgm:spPr/>
      <dgm:t>
        <a:bodyPr/>
        <a:lstStyle/>
        <a:p>
          <a:endParaRPr lang="en-US"/>
        </a:p>
      </dgm:t>
    </dgm:pt>
    <dgm:pt modelId="{ECAC91CE-2E5B-43BA-8372-CA51EBE8064F}" type="sibTrans" cxnId="{22567504-21FF-4CB9-8755-1D752394D409}">
      <dgm:prSet/>
      <dgm:spPr/>
      <dgm:t>
        <a:bodyPr/>
        <a:lstStyle/>
        <a:p>
          <a:endParaRPr lang="en-US"/>
        </a:p>
      </dgm:t>
    </dgm:pt>
    <dgm:pt modelId="{F577BBDC-433C-4DC0-B1B9-A98566734850}">
      <dgm:prSet phldrT="[Text]"/>
      <dgm:spPr/>
      <dgm:t>
        <a:bodyPr/>
        <a:lstStyle/>
        <a:p>
          <a:endParaRPr lang="en-US"/>
        </a:p>
      </dgm:t>
    </dgm:pt>
    <dgm:pt modelId="{13EA2FF8-CDD9-4F85-A77C-B126EEEEF8A0}" type="parTrans" cxnId="{30B6CA92-54BB-4DEE-BAA2-7124610D4EA6}">
      <dgm:prSet/>
      <dgm:spPr/>
      <dgm:t>
        <a:bodyPr/>
        <a:lstStyle/>
        <a:p>
          <a:endParaRPr lang="en-US"/>
        </a:p>
      </dgm:t>
    </dgm:pt>
    <dgm:pt modelId="{1B7BE5FC-8CC8-4C16-8B75-302EC370E5DB}" type="sibTrans" cxnId="{30B6CA92-54BB-4DEE-BAA2-7124610D4EA6}">
      <dgm:prSet/>
      <dgm:spPr/>
      <dgm:t>
        <a:bodyPr/>
        <a:lstStyle/>
        <a:p>
          <a:endParaRPr lang="en-US"/>
        </a:p>
      </dgm:t>
    </dgm:pt>
    <dgm:pt modelId="{710FD731-5CF6-4F62-824A-9ADDFA864DB0}" type="pres">
      <dgm:prSet presAssocID="{F4C63096-9F3C-42B7-8AAC-2D0003ED2EBA}" presName="Name0" presStyleCnt="0">
        <dgm:presLayoutVars>
          <dgm:chMax val="1"/>
          <dgm:chPref val="1"/>
        </dgm:presLayoutVars>
      </dgm:prSet>
      <dgm:spPr/>
      <dgm:t>
        <a:bodyPr/>
        <a:lstStyle/>
        <a:p>
          <a:endParaRPr lang="en-US"/>
        </a:p>
      </dgm:t>
    </dgm:pt>
    <dgm:pt modelId="{77CFCB1C-3AF3-4F5F-A1C3-BA235AE2D95E}" type="pres">
      <dgm:prSet presAssocID="{0D316AD2-3088-403A-87FF-61801351822E}" presName="Parent" presStyleLbl="node0" presStyleIdx="0" presStyleCnt="1">
        <dgm:presLayoutVars>
          <dgm:chMax val="5"/>
          <dgm:chPref val="5"/>
        </dgm:presLayoutVars>
      </dgm:prSet>
      <dgm:spPr/>
      <dgm:t>
        <a:bodyPr/>
        <a:lstStyle/>
        <a:p>
          <a:endParaRPr lang="en-US"/>
        </a:p>
      </dgm:t>
    </dgm:pt>
    <dgm:pt modelId="{351D4FAE-4996-4298-A311-7777CEEA96B0}" type="pres">
      <dgm:prSet presAssocID="{0D316AD2-3088-403A-87FF-61801351822E}" presName="Accent1" presStyleLbl="node1" presStyleIdx="0" presStyleCnt="13"/>
      <dgm:spPr>
        <a:noFill/>
      </dgm:spPr>
    </dgm:pt>
    <dgm:pt modelId="{54367E27-E8F0-452F-B055-36222BFBE79C}" type="pres">
      <dgm:prSet presAssocID="{0D316AD2-3088-403A-87FF-61801351822E}" presName="Accent2" presStyleLbl="node1" presStyleIdx="1" presStyleCnt="13"/>
      <dgm:spPr>
        <a:noFill/>
      </dgm:spPr>
    </dgm:pt>
    <dgm:pt modelId="{4FE1FC12-36CE-4FA3-A6E3-49A9F75ECF03}" type="pres">
      <dgm:prSet presAssocID="{0D316AD2-3088-403A-87FF-61801351822E}" presName="Accent3" presStyleLbl="node1" presStyleIdx="2" presStyleCnt="13"/>
      <dgm:spPr/>
    </dgm:pt>
    <dgm:pt modelId="{094FD6BF-B98F-4E38-948C-4CC0D9FB3D5E}" type="pres">
      <dgm:prSet presAssocID="{0D316AD2-3088-403A-87FF-61801351822E}" presName="Accent4" presStyleLbl="node1" presStyleIdx="3" presStyleCnt="13"/>
      <dgm:spPr>
        <a:noFill/>
      </dgm:spPr>
    </dgm:pt>
    <dgm:pt modelId="{7C04D69D-61D4-4EA6-B157-2FA65309C4FD}" type="pres">
      <dgm:prSet presAssocID="{0D316AD2-3088-403A-87FF-61801351822E}" presName="Accent5" presStyleLbl="node1" presStyleIdx="4" presStyleCnt="13"/>
      <dgm:spPr>
        <a:noFill/>
      </dgm:spPr>
    </dgm:pt>
    <dgm:pt modelId="{BD1332B8-DBBF-498F-B75E-036958545CC1}" type="pres">
      <dgm:prSet presAssocID="{0D316AD2-3088-403A-87FF-61801351822E}" presName="Accent6" presStyleLbl="node1" presStyleIdx="5" presStyleCnt="13"/>
      <dgm:spPr>
        <a:noFill/>
      </dgm:spPr>
    </dgm:pt>
    <dgm:pt modelId="{0ED082DE-56E0-4CA7-9D50-8D387D81D295}" type="pres">
      <dgm:prSet presAssocID="{C544B452-D9BF-47CD-A95F-B956FC2C10E1}" presName="Child1" presStyleLbl="node1" presStyleIdx="6" presStyleCnt="13">
        <dgm:presLayoutVars>
          <dgm:chMax val="0"/>
          <dgm:chPref val="0"/>
        </dgm:presLayoutVars>
      </dgm:prSet>
      <dgm:spPr/>
      <dgm:t>
        <a:bodyPr/>
        <a:lstStyle/>
        <a:p>
          <a:endParaRPr lang="en-US"/>
        </a:p>
      </dgm:t>
    </dgm:pt>
    <dgm:pt modelId="{59B64F8B-87A0-444C-8BD0-51F9FD93B94E}" type="pres">
      <dgm:prSet presAssocID="{C544B452-D9BF-47CD-A95F-B956FC2C10E1}" presName="Accent7" presStyleCnt="0"/>
      <dgm:spPr/>
    </dgm:pt>
    <dgm:pt modelId="{FF5118EF-298D-460E-A4D7-66E7BA19D8DC}" type="pres">
      <dgm:prSet presAssocID="{C544B452-D9BF-47CD-A95F-B956FC2C10E1}" presName="AccentHold1" presStyleLbl="node1" presStyleIdx="7" presStyleCnt="13"/>
      <dgm:spPr>
        <a:noFill/>
      </dgm:spPr>
    </dgm:pt>
    <dgm:pt modelId="{B928FD2F-1D54-4F58-BFC5-5942FD7F0C29}" type="pres">
      <dgm:prSet presAssocID="{C544B452-D9BF-47CD-A95F-B956FC2C10E1}" presName="Accent8" presStyleCnt="0"/>
      <dgm:spPr/>
    </dgm:pt>
    <dgm:pt modelId="{256170D5-9561-40E6-B0C7-45E7A7154239}" type="pres">
      <dgm:prSet presAssocID="{C544B452-D9BF-47CD-A95F-B956FC2C10E1}" presName="AccentHold2" presStyleLbl="node1" presStyleIdx="8" presStyleCnt="13"/>
      <dgm:spPr>
        <a:noFill/>
      </dgm:spPr>
    </dgm:pt>
    <dgm:pt modelId="{E5929CAE-EDFE-4730-A76B-B8E4EA286C54}" type="pres">
      <dgm:prSet presAssocID="{7F2477A8-FC53-43FD-9CE8-EEAFBA5415CA}" presName="Child2" presStyleLbl="node1" presStyleIdx="9" presStyleCnt="13" custLinFactNeighborX="-36591" custLinFactNeighborY="38772">
        <dgm:presLayoutVars>
          <dgm:chMax val="0"/>
          <dgm:chPref val="0"/>
        </dgm:presLayoutVars>
      </dgm:prSet>
      <dgm:spPr/>
      <dgm:t>
        <a:bodyPr/>
        <a:lstStyle/>
        <a:p>
          <a:endParaRPr lang="en-US"/>
        </a:p>
      </dgm:t>
    </dgm:pt>
    <dgm:pt modelId="{84892E38-A69C-4686-966C-EF8CAA3B33D3}" type="pres">
      <dgm:prSet presAssocID="{7F2477A8-FC53-43FD-9CE8-EEAFBA5415CA}" presName="Accent9" presStyleCnt="0"/>
      <dgm:spPr/>
    </dgm:pt>
    <dgm:pt modelId="{B09CDFE2-51DE-4806-82D3-C0FC0D371D33}" type="pres">
      <dgm:prSet presAssocID="{7F2477A8-FC53-43FD-9CE8-EEAFBA5415CA}" presName="AccentHold1" presStyleLbl="node1" presStyleIdx="10" presStyleCnt="13"/>
      <dgm:spPr>
        <a:noFill/>
        <a:ln>
          <a:noFill/>
        </a:ln>
      </dgm:spPr>
    </dgm:pt>
    <dgm:pt modelId="{FAB1497C-6AAA-4284-857E-C77799C10048}" type="pres">
      <dgm:prSet presAssocID="{7F2477A8-FC53-43FD-9CE8-EEAFBA5415CA}" presName="Accent10" presStyleCnt="0"/>
      <dgm:spPr/>
    </dgm:pt>
    <dgm:pt modelId="{B27975EF-4B35-4B25-BC14-4FEA84F0DE6B}" type="pres">
      <dgm:prSet presAssocID="{7F2477A8-FC53-43FD-9CE8-EEAFBA5415CA}" presName="AccentHold2" presStyleLbl="node1" presStyleIdx="11" presStyleCnt="13"/>
      <dgm:spPr>
        <a:noFill/>
      </dgm:spPr>
    </dgm:pt>
    <dgm:pt modelId="{582FF65C-0B5E-4378-8ABB-C357EE3AF4DB}" type="pres">
      <dgm:prSet presAssocID="{7F2477A8-FC53-43FD-9CE8-EEAFBA5415CA}" presName="Accent11" presStyleCnt="0"/>
      <dgm:spPr/>
    </dgm:pt>
    <dgm:pt modelId="{3B08ACF7-865F-45BC-9D6E-4B09E9B481C1}" type="pres">
      <dgm:prSet presAssocID="{7F2477A8-FC53-43FD-9CE8-EEAFBA5415CA}" presName="AccentHold3" presStyleLbl="node1" presStyleIdx="12" presStyleCnt="13"/>
      <dgm:spPr>
        <a:noFill/>
      </dgm:spPr>
    </dgm:pt>
  </dgm:ptLst>
  <dgm:cxnLst>
    <dgm:cxn modelId="{8E5A7F7F-CBC4-B042-9C62-8E12B6300184}" type="presOf" srcId="{0D316AD2-3088-403A-87FF-61801351822E}" destId="{77CFCB1C-3AF3-4F5F-A1C3-BA235AE2D95E}" srcOrd="0" destOrd="0" presId="urn:microsoft.com/office/officeart/2009/3/layout/CircleRelationship"/>
    <dgm:cxn modelId="{30B6CA92-54BB-4DEE-BAA2-7124610D4EA6}" srcId="{7F2477A8-FC53-43FD-9CE8-EEAFBA5415CA}" destId="{F577BBDC-433C-4DC0-B1B9-A98566734850}" srcOrd="1" destOrd="0" parTransId="{13EA2FF8-CDD9-4F85-A77C-B126EEEEF8A0}" sibTransId="{1B7BE5FC-8CC8-4C16-8B75-302EC370E5DB}"/>
    <dgm:cxn modelId="{F3F54678-6985-2B42-B6D4-521BB3F6D073}" type="presOf" srcId="{F4C63096-9F3C-42B7-8AAC-2D0003ED2EBA}" destId="{710FD731-5CF6-4F62-824A-9ADDFA864DB0}" srcOrd="0" destOrd="0" presId="urn:microsoft.com/office/officeart/2009/3/layout/CircleRelationship"/>
    <dgm:cxn modelId="{22567504-21FF-4CB9-8755-1D752394D409}" srcId="{7F2477A8-FC53-43FD-9CE8-EEAFBA5415CA}" destId="{5DCFD455-8D0E-4633-BD78-2B32EC655706}" srcOrd="0" destOrd="0" parTransId="{FC8AC25C-B9A4-4BCD-853F-0A990BAF7B95}" sibTransId="{ECAC91CE-2E5B-43BA-8372-CA51EBE8064F}"/>
    <dgm:cxn modelId="{6DB1C6F0-0016-9047-BB53-8657CFDB43F9}" type="presOf" srcId="{7F2477A8-FC53-43FD-9CE8-EEAFBA5415CA}" destId="{E5929CAE-EDFE-4730-A76B-B8E4EA286C54}" srcOrd="0" destOrd="0" presId="urn:microsoft.com/office/officeart/2009/3/layout/CircleRelationship"/>
    <dgm:cxn modelId="{09B253EF-A84B-4DC5-A4B5-A333D102CA4F}" srcId="{0D316AD2-3088-403A-87FF-61801351822E}" destId="{7F2477A8-FC53-43FD-9CE8-EEAFBA5415CA}" srcOrd="1" destOrd="0" parTransId="{825F910B-2E41-4C56-81F8-0A73D2AD3A40}" sibTransId="{C631EA65-2F22-41AC-97D3-DD93CCB6E488}"/>
    <dgm:cxn modelId="{8E935C76-5139-48E8-B60B-E78134898D23}" srcId="{0D316AD2-3088-403A-87FF-61801351822E}" destId="{C544B452-D9BF-47CD-A95F-B956FC2C10E1}" srcOrd="0" destOrd="0" parTransId="{0965951A-1A7E-45E2-B48B-479583AFA363}" sibTransId="{A5A5A6DB-D487-4F5C-898C-3C3B18192AA9}"/>
    <dgm:cxn modelId="{CF6DA3A4-FEDD-F04B-8624-FAB1F7825FD0}" type="presOf" srcId="{C544B452-D9BF-47CD-A95F-B956FC2C10E1}" destId="{0ED082DE-56E0-4CA7-9D50-8D387D81D295}" srcOrd="0" destOrd="0" presId="urn:microsoft.com/office/officeart/2009/3/layout/CircleRelationship"/>
    <dgm:cxn modelId="{6CEF1B01-D247-4F56-8392-D90401529690}" srcId="{F4C63096-9F3C-42B7-8AAC-2D0003ED2EBA}" destId="{0D316AD2-3088-403A-87FF-61801351822E}" srcOrd="0" destOrd="0" parTransId="{B5B80136-F5E4-4AFF-8ABC-2CAB5AA04DEB}" sibTransId="{DEF2428E-3688-4A9D-85A5-2F115FD06854}"/>
    <dgm:cxn modelId="{86E317B8-7034-D642-BFC1-013952A81BC2}" type="presParOf" srcId="{710FD731-5CF6-4F62-824A-9ADDFA864DB0}" destId="{77CFCB1C-3AF3-4F5F-A1C3-BA235AE2D95E}" srcOrd="0" destOrd="0" presId="urn:microsoft.com/office/officeart/2009/3/layout/CircleRelationship"/>
    <dgm:cxn modelId="{85FDD365-316E-4E49-9C1F-A1DE3A374194}" type="presParOf" srcId="{710FD731-5CF6-4F62-824A-9ADDFA864DB0}" destId="{351D4FAE-4996-4298-A311-7777CEEA96B0}" srcOrd="1" destOrd="0" presId="urn:microsoft.com/office/officeart/2009/3/layout/CircleRelationship"/>
    <dgm:cxn modelId="{3A0E717E-F91B-C845-9397-1D78B6A7BACC}" type="presParOf" srcId="{710FD731-5CF6-4F62-824A-9ADDFA864DB0}" destId="{54367E27-E8F0-452F-B055-36222BFBE79C}" srcOrd="2" destOrd="0" presId="urn:microsoft.com/office/officeart/2009/3/layout/CircleRelationship"/>
    <dgm:cxn modelId="{7B13607A-2635-314B-A13C-E369E6FA0D21}" type="presParOf" srcId="{710FD731-5CF6-4F62-824A-9ADDFA864DB0}" destId="{4FE1FC12-36CE-4FA3-A6E3-49A9F75ECF03}" srcOrd="3" destOrd="0" presId="urn:microsoft.com/office/officeart/2009/3/layout/CircleRelationship"/>
    <dgm:cxn modelId="{15009733-0956-5045-B9D5-521330F11B73}" type="presParOf" srcId="{710FD731-5CF6-4F62-824A-9ADDFA864DB0}" destId="{094FD6BF-B98F-4E38-948C-4CC0D9FB3D5E}" srcOrd="4" destOrd="0" presId="urn:microsoft.com/office/officeart/2009/3/layout/CircleRelationship"/>
    <dgm:cxn modelId="{97F0E1C7-53DC-8546-9CC4-C7ADB3CE9BFE}" type="presParOf" srcId="{710FD731-5CF6-4F62-824A-9ADDFA864DB0}" destId="{7C04D69D-61D4-4EA6-B157-2FA65309C4FD}" srcOrd="5" destOrd="0" presId="urn:microsoft.com/office/officeart/2009/3/layout/CircleRelationship"/>
    <dgm:cxn modelId="{5A619777-68E6-DD45-B2A5-80A49E0C0200}" type="presParOf" srcId="{710FD731-5CF6-4F62-824A-9ADDFA864DB0}" destId="{BD1332B8-DBBF-498F-B75E-036958545CC1}" srcOrd="6" destOrd="0" presId="urn:microsoft.com/office/officeart/2009/3/layout/CircleRelationship"/>
    <dgm:cxn modelId="{9B7BF406-987B-6145-A4A2-05C0C9BE1A54}" type="presParOf" srcId="{710FD731-5CF6-4F62-824A-9ADDFA864DB0}" destId="{0ED082DE-56E0-4CA7-9D50-8D387D81D295}" srcOrd="7" destOrd="0" presId="urn:microsoft.com/office/officeart/2009/3/layout/CircleRelationship"/>
    <dgm:cxn modelId="{8410D74D-62C4-AB46-9220-06D1D5023808}" type="presParOf" srcId="{710FD731-5CF6-4F62-824A-9ADDFA864DB0}" destId="{59B64F8B-87A0-444C-8BD0-51F9FD93B94E}" srcOrd="8" destOrd="0" presId="urn:microsoft.com/office/officeart/2009/3/layout/CircleRelationship"/>
    <dgm:cxn modelId="{12C3FA86-0BA1-1944-981E-982726B001BF}" type="presParOf" srcId="{59B64F8B-87A0-444C-8BD0-51F9FD93B94E}" destId="{FF5118EF-298D-460E-A4D7-66E7BA19D8DC}" srcOrd="0" destOrd="0" presId="urn:microsoft.com/office/officeart/2009/3/layout/CircleRelationship"/>
    <dgm:cxn modelId="{E4C0E719-86F0-3044-B77C-61559A75E6A2}" type="presParOf" srcId="{710FD731-5CF6-4F62-824A-9ADDFA864DB0}" destId="{B928FD2F-1D54-4F58-BFC5-5942FD7F0C29}" srcOrd="9" destOrd="0" presId="urn:microsoft.com/office/officeart/2009/3/layout/CircleRelationship"/>
    <dgm:cxn modelId="{7DF40543-873B-744C-B1D1-06E252CDD8EC}" type="presParOf" srcId="{B928FD2F-1D54-4F58-BFC5-5942FD7F0C29}" destId="{256170D5-9561-40E6-B0C7-45E7A7154239}" srcOrd="0" destOrd="0" presId="urn:microsoft.com/office/officeart/2009/3/layout/CircleRelationship"/>
    <dgm:cxn modelId="{8E8667E4-DCAD-D74D-A1FE-6770AFBD6644}" type="presParOf" srcId="{710FD731-5CF6-4F62-824A-9ADDFA864DB0}" destId="{E5929CAE-EDFE-4730-A76B-B8E4EA286C54}" srcOrd="10" destOrd="0" presId="urn:microsoft.com/office/officeart/2009/3/layout/CircleRelationship"/>
    <dgm:cxn modelId="{3251692D-47FF-D641-9728-DB5785B5926E}" type="presParOf" srcId="{710FD731-5CF6-4F62-824A-9ADDFA864DB0}" destId="{84892E38-A69C-4686-966C-EF8CAA3B33D3}" srcOrd="11" destOrd="0" presId="urn:microsoft.com/office/officeart/2009/3/layout/CircleRelationship"/>
    <dgm:cxn modelId="{52D03AC4-9229-3949-89B0-BDF219E1FF3E}" type="presParOf" srcId="{84892E38-A69C-4686-966C-EF8CAA3B33D3}" destId="{B09CDFE2-51DE-4806-82D3-C0FC0D371D33}" srcOrd="0" destOrd="0" presId="urn:microsoft.com/office/officeart/2009/3/layout/CircleRelationship"/>
    <dgm:cxn modelId="{770B031B-E4FD-AF47-8B69-A715E1831852}" type="presParOf" srcId="{710FD731-5CF6-4F62-824A-9ADDFA864DB0}" destId="{FAB1497C-6AAA-4284-857E-C77799C10048}" srcOrd="12" destOrd="0" presId="urn:microsoft.com/office/officeart/2009/3/layout/CircleRelationship"/>
    <dgm:cxn modelId="{E2A0DEA2-ABE9-8341-A3F3-4B1A6C8B5963}" type="presParOf" srcId="{FAB1497C-6AAA-4284-857E-C77799C10048}" destId="{B27975EF-4B35-4B25-BC14-4FEA84F0DE6B}" srcOrd="0" destOrd="0" presId="urn:microsoft.com/office/officeart/2009/3/layout/CircleRelationship"/>
    <dgm:cxn modelId="{BF876585-6884-644C-A63C-EDEEB5AFEC22}" type="presParOf" srcId="{710FD731-5CF6-4F62-824A-9ADDFA864DB0}" destId="{582FF65C-0B5E-4378-8ABB-C357EE3AF4DB}" srcOrd="13" destOrd="0" presId="urn:microsoft.com/office/officeart/2009/3/layout/CircleRelationship"/>
    <dgm:cxn modelId="{19905A2C-D0DA-2A49-937F-BA9BE2AF893A}" type="presParOf" srcId="{582FF65C-0B5E-4378-8ABB-C357EE3AF4DB}" destId="{3B08ACF7-865F-45BC-9D6E-4B09E9B481C1}" srcOrd="0" destOrd="0" presId="urn:microsoft.com/office/officeart/2009/3/layout/CircleRelationship"/>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33C7A4-6703-440A-809F-86BA1AF2A042}" type="doc">
      <dgm:prSet loTypeId="urn:microsoft.com/office/officeart/2005/8/layout/chart3" loCatId="cycle" qsTypeId="urn:microsoft.com/office/officeart/2005/8/quickstyle/simple2" qsCatId="simple" csTypeId="urn:microsoft.com/office/officeart/2005/8/colors/colorful2" csCatId="colorful" phldr="1"/>
      <dgm:spPr/>
    </dgm:pt>
    <dgm:pt modelId="{3259625F-637A-4890-B2C1-189DB4591BFE}">
      <dgm:prSet phldrT="[Text]"/>
      <dgm:spPr/>
      <dgm:t>
        <a:bodyPr/>
        <a:lstStyle/>
        <a:p>
          <a:r>
            <a:rPr lang="en-US" dirty="0"/>
            <a:t>Raw Materials</a:t>
          </a:r>
        </a:p>
      </dgm:t>
    </dgm:pt>
    <dgm:pt modelId="{D55076E3-F936-43A6-9730-6F7C32FEB3F1}" type="parTrans" cxnId="{5BAC8D71-1320-4E4E-9A68-F73D0D1FD2D0}">
      <dgm:prSet/>
      <dgm:spPr/>
      <dgm:t>
        <a:bodyPr/>
        <a:lstStyle/>
        <a:p>
          <a:endParaRPr lang="en-US"/>
        </a:p>
      </dgm:t>
    </dgm:pt>
    <dgm:pt modelId="{F765AF53-541F-4781-B221-4AF688C5CB4A}" type="sibTrans" cxnId="{5BAC8D71-1320-4E4E-9A68-F73D0D1FD2D0}">
      <dgm:prSet/>
      <dgm:spPr/>
      <dgm:t>
        <a:bodyPr/>
        <a:lstStyle/>
        <a:p>
          <a:endParaRPr lang="en-US"/>
        </a:p>
      </dgm:t>
    </dgm:pt>
    <dgm:pt modelId="{FEBCCFFB-FFB4-4D25-8187-164AF6D5A9FD}">
      <dgm:prSet phldrT="[Text]"/>
      <dgm:spPr/>
      <dgm:t>
        <a:bodyPr/>
        <a:lstStyle/>
        <a:p>
          <a:r>
            <a:rPr lang="en-US" dirty="0"/>
            <a:t>Machine process</a:t>
          </a:r>
        </a:p>
      </dgm:t>
    </dgm:pt>
    <dgm:pt modelId="{683C9BA8-41D9-4C5A-A0C8-3569B16E60A4}" type="parTrans" cxnId="{DCC2B037-B254-46C6-91ED-FA1D572B82D5}">
      <dgm:prSet/>
      <dgm:spPr/>
      <dgm:t>
        <a:bodyPr/>
        <a:lstStyle/>
        <a:p>
          <a:endParaRPr lang="en-US"/>
        </a:p>
      </dgm:t>
    </dgm:pt>
    <dgm:pt modelId="{A96D7E87-8B5B-4C0D-9CDB-2C7049128476}" type="sibTrans" cxnId="{DCC2B037-B254-46C6-91ED-FA1D572B82D5}">
      <dgm:prSet/>
      <dgm:spPr/>
      <dgm:t>
        <a:bodyPr/>
        <a:lstStyle/>
        <a:p>
          <a:endParaRPr lang="en-US"/>
        </a:p>
      </dgm:t>
    </dgm:pt>
    <dgm:pt modelId="{F4C70E19-54D2-4AE7-ACD5-205C7EE136FD}">
      <dgm:prSet phldrT="[Text]"/>
      <dgm:spPr/>
      <dgm:t>
        <a:bodyPr/>
        <a:lstStyle/>
        <a:p>
          <a:r>
            <a:rPr lang="en-US" dirty="0"/>
            <a:t>Assembly</a:t>
          </a:r>
        </a:p>
      </dgm:t>
    </dgm:pt>
    <dgm:pt modelId="{F45C61B8-F88D-481C-8351-7E029963AE31}" type="parTrans" cxnId="{B108576D-E202-4A08-8503-9D140B29E89D}">
      <dgm:prSet/>
      <dgm:spPr/>
      <dgm:t>
        <a:bodyPr/>
        <a:lstStyle/>
        <a:p>
          <a:endParaRPr lang="en-US"/>
        </a:p>
      </dgm:t>
    </dgm:pt>
    <dgm:pt modelId="{326ED5DC-5AA9-4A64-BA56-0B4CC4AE3EAB}" type="sibTrans" cxnId="{B108576D-E202-4A08-8503-9D140B29E89D}">
      <dgm:prSet/>
      <dgm:spPr/>
      <dgm:t>
        <a:bodyPr/>
        <a:lstStyle/>
        <a:p>
          <a:endParaRPr lang="en-US"/>
        </a:p>
      </dgm:t>
    </dgm:pt>
    <dgm:pt modelId="{DDCEEE60-918B-4121-9993-62F7CB35ADD6}">
      <dgm:prSet phldrT="[Text]"/>
      <dgm:spPr/>
      <dgm:t>
        <a:bodyPr/>
        <a:lstStyle/>
        <a:p>
          <a:r>
            <a:rPr lang="en-US" dirty="0"/>
            <a:t>Packaging</a:t>
          </a:r>
        </a:p>
      </dgm:t>
    </dgm:pt>
    <dgm:pt modelId="{79A51B0D-02E0-4B55-A5BF-21C3FAD49AE6}" type="parTrans" cxnId="{06F80B40-DCE1-49E1-8E10-9B554FB50740}">
      <dgm:prSet/>
      <dgm:spPr/>
      <dgm:t>
        <a:bodyPr/>
        <a:lstStyle/>
        <a:p>
          <a:endParaRPr lang="en-US"/>
        </a:p>
      </dgm:t>
    </dgm:pt>
    <dgm:pt modelId="{9264AFD2-AC24-41C2-9FE1-EF8AFF25A40C}" type="sibTrans" cxnId="{06F80B40-DCE1-49E1-8E10-9B554FB50740}">
      <dgm:prSet/>
      <dgm:spPr/>
      <dgm:t>
        <a:bodyPr/>
        <a:lstStyle/>
        <a:p>
          <a:endParaRPr lang="en-US"/>
        </a:p>
      </dgm:t>
    </dgm:pt>
    <dgm:pt modelId="{73803285-0C37-48F4-8D1A-C93DDA12E914}">
      <dgm:prSet phldrT="[Text]">
        <dgm:style>
          <a:lnRef idx="0">
            <a:schemeClr val="accent6"/>
          </a:lnRef>
          <a:fillRef idx="3">
            <a:schemeClr val="accent6"/>
          </a:fillRef>
          <a:effectRef idx="3">
            <a:schemeClr val="accent6"/>
          </a:effectRef>
          <a:fontRef idx="minor">
            <a:schemeClr val="lt1"/>
          </a:fontRef>
        </dgm:style>
      </dgm:prSet>
      <dgm:spPr/>
      <dgm:t>
        <a:bodyPr/>
        <a:lstStyle/>
        <a:p>
          <a:r>
            <a:rPr lang="en-US" dirty="0"/>
            <a:t>Tooling</a:t>
          </a:r>
        </a:p>
      </dgm:t>
    </dgm:pt>
    <dgm:pt modelId="{80D8AD3F-A126-4652-8D03-A7D771D6EEA0}" type="parTrans" cxnId="{1DE5C689-9F21-43D5-8872-3BBD25EBAD48}">
      <dgm:prSet/>
      <dgm:spPr/>
      <dgm:t>
        <a:bodyPr/>
        <a:lstStyle/>
        <a:p>
          <a:endParaRPr lang="en-US"/>
        </a:p>
      </dgm:t>
    </dgm:pt>
    <dgm:pt modelId="{836EBB10-5B45-47A7-9881-500B56ECC628}" type="sibTrans" cxnId="{1DE5C689-9F21-43D5-8872-3BBD25EBAD48}">
      <dgm:prSet/>
      <dgm:spPr/>
      <dgm:t>
        <a:bodyPr/>
        <a:lstStyle/>
        <a:p>
          <a:endParaRPr lang="en-US"/>
        </a:p>
      </dgm:t>
    </dgm:pt>
    <dgm:pt modelId="{FEA6DC95-3CBC-4B62-B9D2-5D929A80F2D6}">
      <dgm:prSet phldrT="[Text]"/>
      <dgm:spPr/>
      <dgm:t>
        <a:bodyPr/>
        <a:lstStyle/>
        <a:p>
          <a:r>
            <a:rPr lang="en-US" dirty="0"/>
            <a:t>Quality</a:t>
          </a:r>
        </a:p>
      </dgm:t>
    </dgm:pt>
    <dgm:pt modelId="{D205FA8C-1BDB-47B7-A75A-01B66D6304D2}" type="parTrans" cxnId="{1D223FE0-1E93-4519-BC0A-067A479CA88F}">
      <dgm:prSet/>
      <dgm:spPr/>
      <dgm:t>
        <a:bodyPr/>
        <a:lstStyle/>
        <a:p>
          <a:endParaRPr lang="en-US"/>
        </a:p>
      </dgm:t>
    </dgm:pt>
    <dgm:pt modelId="{1FF21ACE-EF0B-4388-A267-99FE1797EABB}" type="sibTrans" cxnId="{1D223FE0-1E93-4519-BC0A-067A479CA88F}">
      <dgm:prSet/>
      <dgm:spPr/>
      <dgm:t>
        <a:bodyPr/>
        <a:lstStyle/>
        <a:p>
          <a:endParaRPr lang="en-US"/>
        </a:p>
      </dgm:t>
    </dgm:pt>
    <dgm:pt modelId="{E46E0480-727C-4675-8EE1-22995598CC53}">
      <dgm:prSet phldrT="[Text]">
        <dgm:style>
          <a:lnRef idx="3">
            <a:schemeClr val="lt1"/>
          </a:lnRef>
          <a:fillRef idx="1">
            <a:schemeClr val="accent4"/>
          </a:fillRef>
          <a:effectRef idx="1">
            <a:schemeClr val="accent4"/>
          </a:effectRef>
          <a:fontRef idx="minor">
            <a:schemeClr val="lt1"/>
          </a:fontRef>
        </dgm:style>
      </dgm:prSet>
      <dgm:spPr/>
      <dgm:t>
        <a:bodyPr/>
        <a:lstStyle/>
        <a:p>
          <a:r>
            <a:rPr lang="en-US" dirty="0"/>
            <a:t>Components</a:t>
          </a:r>
        </a:p>
      </dgm:t>
    </dgm:pt>
    <dgm:pt modelId="{B69947A5-B01D-4749-B14E-86B8F211C555}" type="parTrans" cxnId="{1514F2C8-A366-44D2-90EB-B8087024B96E}">
      <dgm:prSet/>
      <dgm:spPr/>
      <dgm:t>
        <a:bodyPr/>
        <a:lstStyle/>
        <a:p>
          <a:endParaRPr lang="en-US"/>
        </a:p>
      </dgm:t>
    </dgm:pt>
    <dgm:pt modelId="{7EF61B09-344B-4378-84A4-5FDDB4E6142F}" type="sibTrans" cxnId="{1514F2C8-A366-44D2-90EB-B8087024B96E}">
      <dgm:prSet/>
      <dgm:spPr/>
      <dgm:t>
        <a:bodyPr/>
        <a:lstStyle/>
        <a:p>
          <a:endParaRPr lang="en-US"/>
        </a:p>
      </dgm:t>
    </dgm:pt>
    <dgm:pt modelId="{6FDDDEFF-AD7E-4C7B-AFC9-EC34E75C92EE}" type="pres">
      <dgm:prSet presAssocID="{4B33C7A4-6703-440A-809F-86BA1AF2A042}" presName="compositeShape" presStyleCnt="0">
        <dgm:presLayoutVars>
          <dgm:chMax val="7"/>
          <dgm:dir/>
          <dgm:resizeHandles val="exact"/>
        </dgm:presLayoutVars>
      </dgm:prSet>
      <dgm:spPr/>
    </dgm:pt>
    <dgm:pt modelId="{B390CC75-2A76-4B52-B786-67B0982ADAF9}" type="pres">
      <dgm:prSet presAssocID="{4B33C7A4-6703-440A-809F-86BA1AF2A042}" presName="wedge1" presStyleLbl="node1" presStyleIdx="0" presStyleCnt="7"/>
      <dgm:spPr/>
      <dgm:t>
        <a:bodyPr/>
        <a:lstStyle/>
        <a:p>
          <a:endParaRPr lang="en-US"/>
        </a:p>
      </dgm:t>
    </dgm:pt>
    <dgm:pt modelId="{856CAA40-552E-4B79-B3D7-B8EF5FB88540}" type="pres">
      <dgm:prSet presAssocID="{4B33C7A4-6703-440A-809F-86BA1AF2A042}" presName="wedge1Tx" presStyleLbl="node1" presStyleIdx="0" presStyleCnt="7">
        <dgm:presLayoutVars>
          <dgm:chMax val="0"/>
          <dgm:chPref val="0"/>
          <dgm:bulletEnabled val="1"/>
        </dgm:presLayoutVars>
      </dgm:prSet>
      <dgm:spPr/>
      <dgm:t>
        <a:bodyPr/>
        <a:lstStyle/>
        <a:p>
          <a:endParaRPr lang="en-US"/>
        </a:p>
      </dgm:t>
    </dgm:pt>
    <dgm:pt modelId="{5C956380-CDA8-4673-99BB-0C20F7D84BE0}" type="pres">
      <dgm:prSet presAssocID="{4B33C7A4-6703-440A-809F-86BA1AF2A042}" presName="wedge2" presStyleLbl="node1" presStyleIdx="1" presStyleCnt="7"/>
      <dgm:spPr/>
      <dgm:t>
        <a:bodyPr/>
        <a:lstStyle/>
        <a:p>
          <a:endParaRPr lang="en-US"/>
        </a:p>
      </dgm:t>
    </dgm:pt>
    <dgm:pt modelId="{888E3883-15F3-4DEA-866A-42C0ACE8E4F9}" type="pres">
      <dgm:prSet presAssocID="{4B33C7A4-6703-440A-809F-86BA1AF2A042}" presName="wedge2Tx" presStyleLbl="node1" presStyleIdx="1" presStyleCnt="7">
        <dgm:presLayoutVars>
          <dgm:chMax val="0"/>
          <dgm:chPref val="0"/>
          <dgm:bulletEnabled val="1"/>
        </dgm:presLayoutVars>
      </dgm:prSet>
      <dgm:spPr/>
      <dgm:t>
        <a:bodyPr/>
        <a:lstStyle/>
        <a:p>
          <a:endParaRPr lang="en-US"/>
        </a:p>
      </dgm:t>
    </dgm:pt>
    <dgm:pt modelId="{1D8043CB-8ECF-4D02-ACC5-1FBDD2244498}" type="pres">
      <dgm:prSet presAssocID="{4B33C7A4-6703-440A-809F-86BA1AF2A042}" presName="wedge3" presStyleLbl="node1" presStyleIdx="2" presStyleCnt="7"/>
      <dgm:spPr/>
      <dgm:t>
        <a:bodyPr/>
        <a:lstStyle/>
        <a:p>
          <a:endParaRPr lang="en-US"/>
        </a:p>
      </dgm:t>
    </dgm:pt>
    <dgm:pt modelId="{1CB5FEEE-B540-4E5D-AAAB-F0905B24BBA4}" type="pres">
      <dgm:prSet presAssocID="{4B33C7A4-6703-440A-809F-86BA1AF2A042}" presName="wedge3Tx" presStyleLbl="node1" presStyleIdx="2" presStyleCnt="7">
        <dgm:presLayoutVars>
          <dgm:chMax val="0"/>
          <dgm:chPref val="0"/>
          <dgm:bulletEnabled val="1"/>
        </dgm:presLayoutVars>
      </dgm:prSet>
      <dgm:spPr/>
      <dgm:t>
        <a:bodyPr/>
        <a:lstStyle/>
        <a:p>
          <a:endParaRPr lang="en-US"/>
        </a:p>
      </dgm:t>
    </dgm:pt>
    <dgm:pt modelId="{8A9E6C2B-4CB4-4472-AFB3-1CE8E445E96A}" type="pres">
      <dgm:prSet presAssocID="{4B33C7A4-6703-440A-809F-86BA1AF2A042}" presName="wedge4" presStyleLbl="node1" presStyleIdx="3" presStyleCnt="7"/>
      <dgm:spPr/>
      <dgm:t>
        <a:bodyPr/>
        <a:lstStyle/>
        <a:p>
          <a:endParaRPr lang="en-US"/>
        </a:p>
      </dgm:t>
    </dgm:pt>
    <dgm:pt modelId="{C78C0036-E04D-44A7-9EDB-B8EAA115EF77}" type="pres">
      <dgm:prSet presAssocID="{4B33C7A4-6703-440A-809F-86BA1AF2A042}" presName="wedge4Tx" presStyleLbl="node1" presStyleIdx="3" presStyleCnt="7">
        <dgm:presLayoutVars>
          <dgm:chMax val="0"/>
          <dgm:chPref val="0"/>
          <dgm:bulletEnabled val="1"/>
        </dgm:presLayoutVars>
      </dgm:prSet>
      <dgm:spPr/>
      <dgm:t>
        <a:bodyPr/>
        <a:lstStyle/>
        <a:p>
          <a:endParaRPr lang="en-US"/>
        </a:p>
      </dgm:t>
    </dgm:pt>
    <dgm:pt modelId="{3421E7EA-CD48-4289-9AF3-805C8F4FD008}" type="pres">
      <dgm:prSet presAssocID="{4B33C7A4-6703-440A-809F-86BA1AF2A042}" presName="wedge5" presStyleLbl="node1" presStyleIdx="4" presStyleCnt="7"/>
      <dgm:spPr/>
      <dgm:t>
        <a:bodyPr/>
        <a:lstStyle/>
        <a:p>
          <a:endParaRPr lang="en-US"/>
        </a:p>
      </dgm:t>
    </dgm:pt>
    <dgm:pt modelId="{8675AED6-1B9A-48A5-ADFC-F70DD469E978}" type="pres">
      <dgm:prSet presAssocID="{4B33C7A4-6703-440A-809F-86BA1AF2A042}" presName="wedge5Tx" presStyleLbl="node1" presStyleIdx="4" presStyleCnt="7">
        <dgm:presLayoutVars>
          <dgm:chMax val="0"/>
          <dgm:chPref val="0"/>
          <dgm:bulletEnabled val="1"/>
        </dgm:presLayoutVars>
      </dgm:prSet>
      <dgm:spPr/>
      <dgm:t>
        <a:bodyPr/>
        <a:lstStyle/>
        <a:p>
          <a:endParaRPr lang="en-US"/>
        </a:p>
      </dgm:t>
    </dgm:pt>
    <dgm:pt modelId="{CE41FC21-C65C-4C07-9E9D-A74E3ED89DA9}" type="pres">
      <dgm:prSet presAssocID="{4B33C7A4-6703-440A-809F-86BA1AF2A042}" presName="wedge6" presStyleLbl="node1" presStyleIdx="5" presStyleCnt="7"/>
      <dgm:spPr/>
      <dgm:t>
        <a:bodyPr/>
        <a:lstStyle/>
        <a:p>
          <a:endParaRPr lang="en-US"/>
        </a:p>
      </dgm:t>
    </dgm:pt>
    <dgm:pt modelId="{BB77100D-37F3-45DE-8184-81EDEFE7E636}" type="pres">
      <dgm:prSet presAssocID="{4B33C7A4-6703-440A-809F-86BA1AF2A042}" presName="wedge6Tx" presStyleLbl="node1" presStyleIdx="5" presStyleCnt="7">
        <dgm:presLayoutVars>
          <dgm:chMax val="0"/>
          <dgm:chPref val="0"/>
          <dgm:bulletEnabled val="1"/>
        </dgm:presLayoutVars>
      </dgm:prSet>
      <dgm:spPr/>
      <dgm:t>
        <a:bodyPr/>
        <a:lstStyle/>
        <a:p>
          <a:endParaRPr lang="en-US"/>
        </a:p>
      </dgm:t>
    </dgm:pt>
    <dgm:pt modelId="{B75025F3-12EF-4EBE-8F28-94BC66D362ED}" type="pres">
      <dgm:prSet presAssocID="{4B33C7A4-6703-440A-809F-86BA1AF2A042}" presName="wedge7" presStyleLbl="node1" presStyleIdx="6" presStyleCnt="7"/>
      <dgm:spPr/>
      <dgm:t>
        <a:bodyPr/>
        <a:lstStyle/>
        <a:p>
          <a:endParaRPr lang="en-US"/>
        </a:p>
      </dgm:t>
    </dgm:pt>
    <dgm:pt modelId="{09B7D486-9A99-4098-A8D2-ABD908A6507E}" type="pres">
      <dgm:prSet presAssocID="{4B33C7A4-6703-440A-809F-86BA1AF2A042}" presName="wedge7Tx" presStyleLbl="node1" presStyleIdx="6" presStyleCnt="7">
        <dgm:presLayoutVars>
          <dgm:chMax val="0"/>
          <dgm:chPref val="0"/>
          <dgm:bulletEnabled val="1"/>
        </dgm:presLayoutVars>
      </dgm:prSet>
      <dgm:spPr/>
      <dgm:t>
        <a:bodyPr/>
        <a:lstStyle/>
        <a:p>
          <a:endParaRPr lang="en-US"/>
        </a:p>
      </dgm:t>
    </dgm:pt>
  </dgm:ptLst>
  <dgm:cxnLst>
    <dgm:cxn modelId="{1D223FE0-1E93-4519-BC0A-067A479CA88F}" srcId="{4B33C7A4-6703-440A-809F-86BA1AF2A042}" destId="{FEA6DC95-3CBC-4B62-B9D2-5D929A80F2D6}" srcOrd="6" destOrd="0" parTransId="{D205FA8C-1BDB-47B7-A75A-01B66D6304D2}" sibTransId="{1FF21ACE-EF0B-4388-A267-99FE1797EABB}"/>
    <dgm:cxn modelId="{AA70FD01-BA60-F44A-B8F1-0F0B23DBA79A}" type="presOf" srcId="{4B33C7A4-6703-440A-809F-86BA1AF2A042}" destId="{6FDDDEFF-AD7E-4C7B-AFC9-EC34E75C92EE}" srcOrd="0" destOrd="0" presId="urn:microsoft.com/office/officeart/2005/8/layout/chart3"/>
    <dgm:cxn modelId="{184F2C8B-B56C-A34B-A983-E6019F92CF00}" type="presOf" srcId="{73803285-0C37-48F4-8D1A-C93DDA12E914}" destId="{BB77100D-37F3-45DE-8184-81EDEFE7E636}" srcOrd="1" destOrd="0" presId="urn:microsoft.com/office/officeart/2005/8/layout/chart3"/>
    <dgm:cxn modelId="{A2BCE3E5-FB31-1849-A31B-E64BE97C6E54}" type="presOf" srcId="{E46E0480-727C-4675-8EE1-22995598CC53}" destId="{888E3883-15F3-4DEA-866A-42C0ACE8E4F9}" srcOrd="1" destOrd="0" presId="urn:microsoft.com/office/officeart/2005/8/layout/chart3"/>
    <dgm:cxn modelId="{5BAC8D71-1320-4E4E-9A68-F73D0D1FD2D0}" srcId="{4B33C7A4-6703-440A-809F-86BA1AF2A042}" destId="{3259625F-637A-4890-B2C1-189DB4591BFE}" srcOrd="0" destOrd="0" parTransId="{D55076E3-F936-43A6-9730-6F7C32FEB3F1}" sibTransId="{F765AF53-541F-4781-B221-4AF688C5CB4A}"/>
    <dgm:cxn modelId="{FFAECBD2-73E3-AD41-8161-F62D29CC594F}" type="presOf" srcId="{F4C70E19-54D2-4AE7-ACD5-205C7EE136FD}" destId="{8A9E6C2B-4CB4-4472-AFB3-1CE8E445E96A}" srcOrd="0" destOrd="0" presId="urn:microsoft.com/office/officeart/2005/8/layout/chart3"/>
    <dgm:cxn modelId="{DCC2B037-B254-46C6-91ED-FA1D572B82D5}" srcId="{4B33C7A4-6703-440A-809F-86BA1AF2A042}" destId="{FEBCCFFB-FFB4-4D25-8187-164AF6D5A9FD}" srcOrd="2" destOrd="0" parTransId="{683C9BA8-41D9-4C5A-A0C8-3569B16E60A4}" sibTransId="{A96D7E87-8B5B-4C0D-9CDB-2C7049128476}"/>
    <dgm:cxn modelId="{1755FB37-15E6-BA41-904B-6C88A1A1F633}" type="presOf" srcId="{E46E0480-727C-4675-8EE1-22995598CC53}" destId="{5C956380-CDA8-4673-99BB-0C20F7D84BE0}" srcOrd="0" destOrd="0" presId="urn:microsoft.com/office/officeart/2005/8/layout/chart3"/>
    <dgm:cxn modelId="{A38E20FC-0894-024B-9C7A-77E6227A4678}" type="presOf" srcId="{FEBCCFFB-FFB4-4D25-8187-164AF6D5A9FD}" destId="{1CB5FEEE-B540-4E5D-AAAB-F0905B24BBA4}" srcOrd="1" destOrd="0" presId="urn:microsoft.com/office/officeart/2005/8/layout/chart3"/>
    <dgm:cxn modelId="{B108576D-E202-4A08-8503-9D140B29E89D}" srcId="{4B33C7A4-6703-440A-809F-86BA1AF2A042}" destId="{F4C70E19-54D2-4AE7-ACD5-205C7EE136FD}" srcOrd="3" destOrd="0" parTransId="{F45C61B8-F88D-481C-8351-7E029963AE31}" sibTransId="{326ED5DC-5AA9-4A64-BA56-0B4CC4AE3EAB}"/>
    <dgm:cxn modelId="{1514F2C8-A366-44D2-90EB-B8087024B96E}" srcId="{4B33C7A4-6703-440A-809F-86BA1AF2A042}" destId="{E46E0480-727C-4675-8EE1-22995598CC53}" srcOrd="1" destOrd="0" parTransId="{B69947A5-B01D-4749-B14E-86B8F211C555}" sibTransId="{7EF61B09-344B-4378-84A4-5FDDB4E6142F}"/>
    <dgm:cxn modelId="{829EC6DE-B7EA-B543-8D36-14864D9234D9}" type="presOf" srcId="{DDCEEE60-918B-4121-9993-62F7CB35ADD6}" destId="{3421E7EA-CD48-4289-9AF3-805C8F4FD008}" srcOrd="0" destOrd="0" presId="urn:microsoft.com/office/officeart/2005/8/layout/chart3"/>
    <dgm:cxn modelId="{4CEF0776-B51B-3C48-89CB-44B02D73B0F2}" type="presOf" srcId="{3259625F-637A-4890-B2C1-189DB4591BFE}" destId="{B390CC75-2A76-4B52-B786-67B0982ADAF9}" srcOrd="0" destOrd="0" presId="urn:microsoft.com/office/officeart/2005/8/layout/chart3"/>
    <dgm:cxn modelId="{E9428B37-6868-DC44-AD66-0F8224E69402}" type="presOf" srcId="{73803285-0C37-48F4-8D1A-C93DDA12E914}" destId="{CE41FC21-C65C-4C07-9E9D-A74E3ED89DA9}" srcOrd="0" destOrd="0" presId="urn:microsoft.com/office/officeart/2005/8/layout/chart3"/>
    <dgm:cxn modelId="{EDBF6826-ECDF-B74F-9722-03686A1B19BC}" type="presOf" srcId="{FEA6DC95-3CBC-4B62-B9D2-5D929A80F2D6}" destId="{B75025F3-12EF-4EBE-8F28-94BC66D362ED}" srcOrd="0" destOrd="0" presId="urn:microsoft.com/office/officeart/2005/8/layout/chart3"/>
    <dgm:cxn modelId="{1B0A7C9E-AD02-224C-A118-F3B1C42382E5}" type="presOf" srcId="{3259625F-637A-4890-B2C1-189DB4591BFE}" destId="{856CAA40-552E-4B79-B3D7-B8EF5FB88540}" srcOrd="1" destOrd="0" presId="urn:microsoft.com/office/officeart/2005/8/layout/chart3"/>
    <dgm:cxn modelId="{9985A23E-FCF7-D649-8FD1-4F1B9179F707}" type="presOf" srcId="{DDCEEE60-918B-4121-9993-62F7CB35ADD6}" destId="{8675AED6-1B9A-48A5-ADFC-F70DD469E978}" srcOrd="1" destOrd="0" presId="urn:microsoft.com/office/officeart/2005/8/layout/chart3"/>
    <dgm:cxn modelId="{1DE5C689-9F21-43D5-8872-3BBD25EBAD48}" srcId="{4B33C7A4-6703-440A-809F-86BA1AF2A042}" destId="{73803285-0C37-48F4-8D1A-C93DDA12E914}" srcOrd="5" destOrd="0" parTransId="{80D8AD3F-A126-4652-8D03-A7D771D6EEA0}" sibTransId="{836EBB10-5B45-47A7-9881-500B56ECC628}"/>
    <dgm:cxn modelId="{4EAEB36D-B495-DC48-85EF-4AD202324EDC}" type="presOf" srcId="{F4C70E19-54D2-4AE7-ACD5-205C7EE136FD}" destId="{C78C0036-E04D-44A7-9EDB-B8EAA115EF77}" srcOrd="1" destOrd="0" presId="urn:microsoft.com/office/officeart/2005/8/layout/chart3"/>
    <dgm:cxn modelId="{06F80B40-DCE1-49E1-8E10-9B554FB50740}" srcId="{4B33C7A4-6703-440A-809F-86BA1AF2A042}" destId="{DDCEEE60-918B-4121-9993-62F7CB35ADD6}" srcOrd="4" destOrd="0" parTransId="{79A51B0D-02E0-4B55-A5BF-21C3FAD49AE6}" sibTransId="{9264AFD2-AC24-41C2-9FE1-EF8AFF25A40C}"/>
    <dgm:cxn modelId="{FBE33500-8AFC-F34C-AAB0-9555264D4905}" type="presOf" srcId="{FEBCCFFB-FFB4-4D25-8187-164AF6D5A9FD}" destId="{1D8043CB-8ECF-4D02-ACC5-1FBDD2244498}" srcOrd="0" destOrd="0" presId="urn:microsoft.com/office/officeart/2005/8/layout/chart3"/>
    <dgm:cxn modelId="{9837687F-1B9F-B943-9EEB-8677D3FFFF0A}" type="presOf" srcId="{FEA6DC95-3CBC-4B62-B9D2-5D929A80F2D6}" destId="{09B7D486-9A99-4098-A8D2-ABD908A6507E}" srcOrd="1" destOrd="0" presId="urn:microsoft.com/office/officeart/2005/8/layout/chart3"/>
    <dgm:cxn modelId="{09349308-22D1-EE43-8FE0-2499150E9A23}" type="presParOf" srcId="{6FDDDEFF-AD7E-4C7B-AFC9-EC34E75C92EE}" destId="{B390CC75-2A76-4B52-B786-67B0982ADAF9}" srcOrd="0" destOrd="0" presId="urn:microsoft.com/office/officeart/2005/8/layout/chart3"/>
    <dgm:cxn modelId="{CC36D88E-C1EE-CF41-ABEE-7FDEA8F85630}" type="presParOf" srcId="{6FDDDEFF-AD7E-4C7B-AFC9-EC34E75C92EE}" destId="{856CAA40-552E-4B79-B3D7-B8EF5FB88540}" srcOrd="1" destOrd="0" presId="urn:microsoft.com/office/officeart/2005/8/layout/chart3"/>
    <dgm:cxn modelId="{B2AE45D5-EE3D-6C4F-941C-CDA636B6C97B}" type="presParOf" srcId="{6FDDDEFF-AD7E-4C7B-AFC9-EC34E75C92EE}" destId="{5C956380-CDA8-4673-99BB-0C20F7D84BE0}" srcOrd="2" destOrd="0" presId="urn:microsoft.com/office/officeart/2005/8/layout/chart3"/>
    <dgm:cxn modelId="{F4E7AEAE-FD91-BD4C-92C9-C4A17E0D2653}" type="presParOf" srcId="{6FDDDEFF-AD7E-4C7B-AFC9-EC34E75C92EE}" destId="{888E3883-15F3-4DEA-866A-42C0ACE8E4F9}" srcOrd="3" destOrd="0" presId="urn:microsoft.com/office/officeart/2005/8/layout/chart3"/>
    <dgm:cxn modelId="{5429ED99-354F-B14F-BF18-ED88BDBECF49}" type="presParOf" srcId="{6FDDDEFF-AD7E-4C7B-AFC9-EC34E75C92EE}" destId="{1D8043CB-8ECF-4D02-ACC5-1FBDD2244498}" srcOrd="4" destOrd="0" presId="urn:microsoft.com/office/officeart/2005/8/layout/chart3"/>
    <dgm:cxn modelId="{715F7084-98AF-9548-805E-6A7717FA7605}" type="presParOf" srcId="{6FDDDEFF-AD7E-4C7B-AFC9-EC34E75C92EE}" destId="{1CB5FEEE-B540-4E5D-AAAB-F0905B24BBA4}" srcOrd="5" destOrd="0" presId="urn:microsoft.com/office/officeart/2005/8/layout/chart3"/>
    <dgm:cxn modelId="{E89DBED8-9C41-2F48-88BA-85DBFF4C938A}" type="presParOf" srcId="{6FDDDEFF-AD7E-4C7B-AFC9-EC34E75C92EE}" destId="{8A9E6C2B-4CB4-4472-AFB3-1CE8E445E96A}" srcOrd="6" destOrd="0" presId="urn:microsoft.com/office/officeart/2005/8/layout/chart3"/>
    <dgm:cxn modelId="{A9BB1A60-4690-FF40-B53F-0425403D9326}" type="presParOf" srcId="{6FDDDEFF-AD7E-4C7B-AFC9-EC34E75C92EE}" destId="{C78C0036-E04D-44A7-9EDB-B8EAA115EF77}" srcOrd="7" destOrd="0" presId="urn:microsoft.com/office/officeart/2005/8/layout/chart3"/>
    <dgm:cxn modelId="{FB60CDF3-5420-D247-A5ED-0849AC3A8230}" type="presParOf" srcId="{6FDDDEFF-AD7E-4C7B-AFC9-EC34E75C92EE}" destId="{3421E7EA-CD48-4289-9AF3-805C8F4FD008}" srcOrd="8" destOrd="0" presId="urn:microsoft.com/office/officeart/2005/8/layout/chart3"/>
    <dgm:cxn modelId="{C96E305D-DC9F-E34C-8A20-6F3DE6FBC497}" type="presParOf" srcId="{6FDDDEFF-AD7E-4C7B-AFC9-EC34E75C92EE}" destId="{8675AED6-1B9A-48A5-ADFC-F70DD469E978}" srcOrd="9" destOrd="0" presId="urn:microsoft.com/office/officeart/2005/8/layout/chart3"/>
    <dgm:cxn modelId="{DD3AC18E-D14F-1A4F-8F4F-397304D99E44}" type="presParOf" srcId="{6FDDDEFF-AD7E-4C7B-AFC9-EC34E75C92EE}" destId="{CE41FC21-C65C-4C07-9E9D-A74E3ED89DA9}" srcOrd="10" destOrd="0" presId="urn:microsoft.com/office/officeart/2005/8/layout/chart3"/>
    <dgm:cxn modelId="{A48BB576-B8C6-EF46-803E-B233BAC8345A}" type="presParOf" srcId="{6FDDDEFF-AD7E-4C7B-AFC9-EC34E75C92EE}" destId="{BB77100D-37F3-45DE-8184-81EDEFE7E636}" srcOrd="11" destOrd="0" presId="urn:microsoft.com/office/officeart/2005/8/layout/chart3"/>
    <dgm:cxn modelId="{3ECE6498-9719-9841-AE71-D15EF3967A82}" type="presParOf" srcId="{6FDDDEFF-AD7E-4C7B-AFC9-EC34E75C92EE}" destId="{B75025F3-12EF-4EBE-8F28-94BC66D362ED}" srcOrd="12" destOrd="0" presId="urn:microsoft.com/office/officeart/2005/8/layout/chart3"/>
    <dgm:cxn modelId="{2A1E7E94-F300-1A4E-83B9-E8FA6A12CBA9}" type="presParOf" srcId="{6FDDDEFF-AD7E-4C7B-AFC9-EC34E75C92EE}" destId="{09B7D486-9A99-4098-A8D2-ABD908A6507E}" srcOrd="13" destOrd="0" presId="urn:microsoft.com/office/officeart/2005/8/layout/chart3"/>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95ADC-CF43-487B-BB83-E1B050054649}">
      <dsp:nvSpPr>
        <dsp:cNvPr id="0" name=""/>
        <dsp:cNvSpPr/>
      </dsp:nvSpPr>
      <dsp:spPr>
        <a:xfrm>
          <a:off x="1984220" y="1625958"/>
          <a:ext cx="1063363" cy="775752"/>
        </a:xfrm>
        <a:prstGeom prst="ellipse">
          <a:avLst/>
        </a:prstGeom>
        <a:no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 tIns="8255" rIns="8255" bIns="8255" numCol="1" spcCol="1270" anchor="ctr" anchorCtr="0">
          <a:noAutofit/>
          <a:sp3d extrusionH="28000" prstMaterial="matte"/>
        </a:bodyPr>
        <a:lstStyle/>
        <a:p>
          <a:pPr lvl="0" algn="ctr" defTabSz="577850">
            <a:lnSpc>
              <a:spcPct val="90000"/>
            </a:lnSpc>
            <a:spcBef>
              <a:spcPct val="0"/>
            </a:spcBef>
            <a:spcAft>
              <a:spcPct val="35000"/>
            </a:spcAft>
          </a:pPr>
          <a:r>
            <a:rPr lang="en-US" sz="1300" kern="1200">
              <a:noFill/>
            </a:rPr>
            <a:t>Innovation</a:t>
          </a:r>
          <a:endParaRPr lang="en-US" sz="1300" kern="1200" dirty="0">
            <a:noFill/>
          </a:endParaRPr>
        </a:p>
      </dsp:txBody>
      <dsp:txXfrm>
        <a:off x="2139946" y="1739564"/>
        <a:ext cx="751911" cy="548540"/>
      </dsp:txXfrm>
    </dsp:sp>
    <dsp:sp modelId="{D26D9812-5AB1-43FF-BCF1-519BE54BF3EF}">
      <dsp:nvSpPr>
        <dsp:cNvPr id="0" name=""/>
        <dsp:cNvSpPr/>
      </dsp:nvSpPr>
      <dsp:spPr>
        <a:xfrm rot="13037568">
          <a:off x="1363476" y="1296419"/>
          <a:ext cx="831118" cy="31244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BA676646-FC65-48B9-9889-2C88C2ACE298}">
      <dsp:nvSpPr>
        <dsp:cNvPr id="0" name=""/>
        <dsp:cNvSpPr/>
      </dsp:nvSpPr>
      <dsp:spPr>
        <a:xfrm>
          <a:off x="927703" y="784269"/>
          <a:ext cx="1041470" cy="833176"/>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en-US" sz="1600" kern="1200" dirty="0"/>
            <a:t>Survey data</a:t>
          </a:r>
        </a:p>
      </dsp:txBody>
      <dsp:txXfrm>
        <a:off x="952106" y="808672"/>
        <a:ext cx="992664" cy="784370"/>
      </dsp:txXfrm>
    </dsp:sp>
    <dsp:sp modelId="{269DAB14-42E2-4F8C-9B60-EA76B97140CD}">
      <dsp:nvSpPr>
        <dsp:cNvPr id="0" name=""/>
        <dsp:cNvSpPr/>
      </dsp:nvSpPr>
      <dsp:spPr>
        <a:xfrm rot="16670102">
          <a:off x="2111753" y="875181"/>
          <a:ext cx="1078673" cy="31244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E5F4513B-907D-4486-8285-A83AAC230C9E}">
      <dsp:nvSpPr>
        <dsp:cNvPr id="0" name=""/>
        <dsp:cNvSpPr/>
      </dsp:nvSpPr>
      <dsp:spPr>
        <a:xfrm>
          <a:off x="2203878" y="80512"/>
          <a:ext cx="1041470" cy="833176"/>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en-US" sz="1600" kern="1200" dirty="0"/>
            <a:t>Best practices</a:t>
          </a:r>
        </a:p>
      </dsp:txBody>
      <dsp:txXfrm>
        <a:off x="2228281" y="104915"/>
        <a:ext cx="992664" cy="784370"/>
      </dsp:txXfrm>
    </dsp:sp>
    <dsp:sp modelId="{D2A5C885-6360-42CB-B7CA-D018B0E414EE}">
      <dsp:nvSpPr>
        <dsp:cNvPr id="0" name=""/>
        <dsp:cNvSpPr/>
      </dsp:nvSpPr>
      <dsp:spPr>
        <a:xfrm rot="19611740">
          <a:off x="2875738" y="1258384"/>
          <a:ext cx="1116121" cy="312441"/>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91D607AB-CB3F-45F9-88A9-5F529AA83A39}">
      <dsp:nvSpPr>
        <dsp:cNvPr id="0" name=""/>
        <dsp:cNvSpPr/>
      </dsp:nvSpPr>
      <dsp:spPr>
        <a:xfrm>
          <a:off x="3380361" y="692951"/>
          <a:ext cx="1041470" cy="833176"/>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0480" tIns="30480" rIns="30480" bIns="30480" numCol="1" spcCol="1270" anchor="ctr" anchorCtr="0">
          <a:noAutofit/>
          <a:sp3d extrusionH="28000" prstMaterial="matte"/>
        </a:bodyPr>
        <a:lstStyle/>
        <a:p>
          <a:pPr lvl="0" algn="ctr" defTabSz="711200">
            <a:lnSpc>
              <a:spcPct val="90000"/>
            </a:lnSpc>
            <a:spcBef>
              <a:spcPct val="0"/>
            </a:spcBef>
            <a:spcAft>
              <a:spcPct val="35000"/>
            </a:spcAft>
          </a:pPr>
          <a:r>
            <a:rPr lang="en-US" sz="1600" kern="1200" dirty="0"/>
            <a:t>Applied innovation</a:t>
          </a:r>
        </a:p>
      </dsp:txBody>
      <dsp:txXfrm>
        <a:off x="3404764" y="717354"/>
        <a:ext cx="992664" cy="7843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195ADC-CF43-487B-BB83-E1B050054649}">
      <dsp:nvSpPr>
        <dsp:cNvPr id="0" name=""/>
        <dsp:cNvSpPr/>
      </dsp:nvSpPr>
      <dsp:spPr>
        <a:xfrm>
          <a:off x="1689088" y="1384114"/>
          <a:ext cx="905198" cy="660367"/>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a:noFill/>
            </a:rPr>
            <a:t>Innovation</a:t>
          </a:r>
          <a:endParaRPr lang="en-US" sz="1100" kern="1200" dirty="0">
            <a:noFill/>
          </a:endParaRPr>
        </a:p>
      </dsp:txBody>
      <dsp:txXfrm>
        <a:off x="1821651" y="1480823"/>
        <a:ext cx="640072" cy="466949"/>
      </dsp:txXfrm>
    </dsp:sp>
    <dsp:sp modelId="{D26D9812-5AB1-43FF-BCF1-519BE54BF3EF}">
      <dsp:nvSpPr>
        <dsp:cNvPr id="0" name=""/>
        <dsp:cNvSpPr/>
      </dsp:nvSpPr>
      <dsp:spPr>
        <a:xfrm rot="12787186">
          <a:off x="715885" y="1018101"/>
          <a:ext cx="1124975" cy="2659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A676646-FC65-48B9-9889-2C88C2ACE298}">
      <dsp:nvSpPr>
        <dsp:cNvPr id="0" name=""/>
        <dsp:cNvSpPr/>
      </dsp:nvSpPr>
      <dsp:spPr>
        <a:xfrm>
          <a:off x="363991" y="489122"/>
          <a:ext cx="886562" cy="70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Survey data</a:t>
          </a:r>
        </a:p>
      </dsp:txBody>
      <dsp:txXfrm>
        <a:off x="384764" y="509895"/>
        <a:ext cx="845016" cy="667704"/>
      </dsp:txXfrm>
    </dsp:sp>
    <dsp:sp modelId="{269DAB14-42E2-4F8C-9B60-EA76B97140CD}">
      <dsp:nvSpPr>
        <dsp:cNvPr id="0" name=""/>
        <dsp:cNvSpPr/>
      </dsp:nvSpPr>
      <dsp:spPr>
        <a:xfrm rot="16670102">
          <a:off x="1797652" y="745007"/>
          <a:ext cx="918232" cy="2659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5F4513B-907D-4486-8285-A83AAC230C9E}">
      <dsp:nvSpPr>
        <dsp:cNvPr id="0" name=""/>
        <dsp:cNvSpPr/>
      </dsp:nvSpPr>
      <dsp:spPr>
        <a:xfrm>
          <a:off x="1876074" y="68537"/>
          <a:ext cx="886562" cy="70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Best practices</a:t>
          </a:r>
        </a:p>
      </dsp:txBody>
      <dsp:txXfrm>
        <a:off x="1896847" y="89310"/>
        <a:ext cx="845016" cy="667704"/>
      </dsp:txXfrm>
    </dsp:sp>
    <dsp:sp modelId="{D2A5C885-6360-42CB-B7CA-D018B0E414EE}">
      <dsp:nvSpPr>
        <dsp:cNvPr id="0" name=""/>
        <dsp:cNvSpPr/>
      </dsp:nvSpPr>
      <dsp:spPr>
        <a:xfrm rot="19330651">
          <a:off x="2390207" y="984751"/>
          <a:ext cx="1039880" cy="265968"/>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1D607AB-CB3F-45F9-88A9-5F529AA83A39}">
      <dsp:nvSpPr>
        <dsp:cNvPr id="0" name=""/>
        <dsp:cNvSpPr/>
      </dsp:nvSpPr>
      <dsp:spPr>
        <a:xfrm>
          <a:off x="2877574" y="444275"/>
          <a:ext cx="886562" cy="70925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622300">
            <a:lnSpc>
              <a:spcPct val="90000"/>
            </a:lnSpc>
            <a:spcBef>
              <a:spcPct val="0"/>
            </a:spcBef>
            <a:spcAft>
              <a:spcPct val="35000"/>
            </a:spcAft>
          </a:pPr>
          <a:r>
            <a:rPr lang="en-US" sz="1400" kern="1200" dirty="0"/>
            <a:t>Applied innovation</a:t>
          </a:r>
        </a:p>
      </dsp:txBody>
      <dsp:txXfrm>
        <a:off x="2898347" y="465048"/>
        <a:ext cx="845016" cy="66770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946541-A69E-4505-B68D-14B8A5CE3E0F}">
      <dsp:nvSpPr>
        <dsp:cNvPr id="0" name=""/>
        <dsp:cNvSpPr/>
      </dsp:nvSpPr>
      <dsp:spPr>
        <a:xfrm>
          <a:off x="7347852" y="2888984"/>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7FD747-D3CD-4C62-A2E7-A51B11C8B126}">
      <dsp:nvSpPr>
        <dsp:cNvPr id="0" name=""/>
        <dsp:cNvSpPr/>
      </dsp:nvSpPr>
      <dsp:spPr>
        <a:xfrm>
          <a:off x="6949935" y="2888984"/>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5D8750-BF0C-4122-9019-17218C73E0CD}">
      <dsp:nvSpPr>
        <dsp:cNvPr id="0" name=""/>
        <dsp:cNvSpPr/>
      </dsp:nvSpPr>
      <dsp:spPr>
        <a:xfrm>
          <a:off x="6552017" y="2888984"/>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412EBA-104E-49A7-86E4-45C666235E1D}">
      <dsp:nvSpPr>
        <dsp:cNvPr id="0" name=""/>
        <dsp:cNvSpPr/>
      </dsp:nvSpPr>
      <dsp:spPr>
        <a:xfrm>
          <a:off x="6154857" y="2888984"/>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5B6674E-E902-4F70-9D88-85E7E23767F9}">
      <dsp:nvSpPr>
        <dsp:cNvPr id="0" name=""/>
        <dsp:cNvSpPr/>
      </dsp:nvSpPr>
      <dsp:spPr>
        <a:xfrm>
          <a:off x="5756939" y="2888984"/>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0955AE-7DE5-4637-A956-24448BAD1189}">
      <dsp:nvSpPr>
        <dsp:cNvPr id="0" name=""/>
        <dsp:cNvSpPr/>
      </dsp:nvSpPr>
      <dsp:spPr>
        <a:xfrm>
          <a:off x="5141908" y="2780428"/>
          <a:ext cx="434229" cy="43457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480BD7-B315-46C1-A5CF-AD246A275144}">
      <dsp:nvSpPr>
        <dsp:cNvPr id="0" name=""/>
        <dsp:cNvSpPr/>
      </dsp:nvSpPr>
      <dsp:spPr>
        <a:xfrm>
          <a:off x="6993811" y="2440478"/>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D0053-25CA-4DCA-AD3B-EB293FFB1748}">
      <dsp:nvSpPr>
        <dsp:cNvPr id="0" name=""/>
        <dsp:cNvSpPr/>
      </dsp:nvSpPr>
      <dsp:spPr>
        <a:xfrm>
          <a:off x="6993811" y="3340704"/>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6AE156-057E-4F1F-B8E9-FCB9C6929D6C}">
      <dsp:nvSpPr>
        <dsp:cNvPr id="0" name=""/>
        <dsp:cNvSpPr/>
      </dsp:nvSpPr>
      <dsp:spPr>
        <a:xfrm>
          <a:off x="7187475" y="2635449"/>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601042B-65E8-4E29-B24A-AB51EC08D341}">
      <dsp:nvSpPr>
        <dsp:cNvPr id="0" name=""/>
        <dsp:cNvSpPr/>
      </dsp:nvSpPr>
      <dsp:spPr>
        <a:xfrm>
          <a:off x="7200335" y="3146803"/>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204F2C-01AF-4229-983F-83C9E3D49B1E}">
      <dsp:nvSpPr>
        <dsp:cNvPr id="0" name=""/>
        <dsp:cNvSpPr/>
      </dsp:nvSpPr>
      <dsp:spPr>
        <a:xfrm>
          <a:off x="2763482" y="1898414"/>
          <a:ext cx="2198379" cy="2198607"/>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kern="1200">
              <a:solidFill>
                <a:schemeClr val="tx1"/>
              </a:solidFill>
            </a:rPr>
            <a:t>Supplier</a:t>
          </a:r>
        </a:p>
        <a:p>
          <a:pPr lvl="0" algn="ctr" defTabSz="1155700">
            <a:lnSpc>
              <a:spcPct val="90000"/>
            </a:lnSpc>
            <a:spcBef>
              <a:spcPct val="0"/>
            </a:spcBef>
            <a:spcAft>
              <a:spcPct val="35000"/>
            </a:spcAft>
          </a:pPr>
          <a:r>
            <a:rPr lang="en-US" sz="2600" kern="1200" dirty="0">
              <a:solidFill>
                <a:schemeClr val="tx1"/>
              </a:solidFill>
            </a:rPr>
            <a:t>Dashboard</a:t>
          </a:r>
          <a:endParaRPr lang="en-US" sz="2600" kern="1200" dirty="0">
            <a:noFill/>
          </a:endParaRPr>
        </a:p>
      </dsp:txBody>
      <dsp:txXfrm>
        <a:off x="3085427" y="2220393"/>
        <a:ext cx="1554489" cy="1554649"/>
      </dsp:txXfrm>
    </dsp:sp>
    <dsp:sp modelId="{6B06E3B4-BB0A-48C5-B51C-0FA6CD042BFF}">
      <dsp:nvSpPr>
        <dsp:cNvPr id="0" name=""/>
        <dsp:cNvSpPr/>
      </dsp:nvSpPr>
      <dsp:spPr>
        <a:xfrm>
          <a:off x="2599322" y="1710584"/>
          <a:ext cx="434229" cy="43457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B8DA36-CB85-4E93-B0FA-3575BBB93D15}">
      <dsp:nvSpPr>
        <dsp:cNvPr id="0" name=""/>
        <dsp:cNvSpPr/>
      </dsp:nvSpPr>
      <dsp:spPr>
        <a:xfrm>
          <a:off x="2320931" y="1481332"/>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7FD51EE-95DE-4DD7-A4B9-AFD8A28FF7C0}">
      <dsp:nvSpPr>
        <dsp:cNvPr id="0" name=""/>
        <dsp:cNvSpPr/>
      </dsp:nvSpPr>
      <dsp:spPr>
        <a:xfrm>
          <a:off x="1857199" y="1481332"/>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52AE3-4157-4F22-BFE7-AB1F1340293E}">
      <dsp:nvSpPr>
        <dsp:cNvPr id="0" name=""/>
        <dsp:cNvSpPr/>
      </dsp:nvSpPr>
      <dsp:spPr>
        <a:xfrm>
          <a:off x="1393466" y="1481332"/>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9492D8-B3C9-44C6-B375-E214DEB49978}">
      <dsp:nvSpPr>
        <dsp:cNvPr id="0" name=""/>
        <dsp:cNvSpPr/>
      </dsp:nvSpPr>
      <dsp:spPr>
        <a:xfrm>
          <a:off x="929734" y="1481332"/>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52D414-2C16-46D7-BD11-600076729400}">
      <dsp:nvSpPr>
        <dsp:cNvPr id="0" name=""/>
        <dsp:cNvSpPr/>
      </dsp:nvSpPr>
      <dsp:spPr>
        <a:xfrm>
          <a:off x="465245" y="1481332"/>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847FE2-722C-42AF-8F57-A70E5F99AE26}">
      <dsp:nvSpPr>
        <dsp:cNvPr id="0" name=""/>
        <dsp:cNvSpPr/>
      </dsp:nvSpPr>
      <dsp:spPr>
        <a:xfrm>
          <a:off x="1512" y="1481332"/>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E34031-C1C7-4601-8E5F-DC383BF0522D}">
      <dsp:nvSpPr>
        <dsp:cNvPr id="0" name=""/>
        <dsp:cNvSpPr/>
      </dsp:nvSpPr>
      <dsp:spPr>
        <a:xfrm>
          <a:off x="0" y="921057"/>
          <a:ext cx="2544854" cy="55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11200">
            <a:lnSpc>
              <a:spcPct val="90000"/>
            </a:lnSpc>
            <a:spcBef>
              <a:spcPct val="0"/>
            </a:spcBef>
            <a:spcAft>
              <a:spcPct val="35000"/>
            </a:spcAft>
          </a:pPr>
          <a:r>
            <a:rPr lang="en-US" sz="1600" kern="1200" dirty="0"/>
            <a:t>New Model</a:t>
          </a:r>
        </a:p>
        <a:p>
          <a:pPr marL="171450" lvl="1" indent="-171450" algn="l" defTabSz="711200">
            <a:lnSpc>
              <a:spcPct val="90000"/>
            </a:lnSpc>
            <a:spcBef>
              <a:spcPct val="0"/>
            </a:spcBef>
            <a:spcAft>
              <a:spcPct val="15000"/>
            </a:spcAft>
            <a:buChar char="••"/>
          </a:pPr>
          <a:r>
            <a:rPr lang="en-US" sz="1600" kern="1200" dirty="0"/>
            <a:t>Automaker/OEM</a:t>
          </a:r>
        </a:p>
      </dsp:txBody>
      <dsp:txXfrm>
        <a:off x="0" y="921057"/>
        <a:ext cx="2544854" cy="558489"/>
      </dsp:txXfrm>
    </dsp:sp>
    <dsp:sp modelId="{EF3ED5A3-855A-4306-B9C8-9F2B0C264B7A}">
      <dsp:nvSpPr>
        <dsp:cNvPr id="0" name=""/>
        <dsp:cNvSpPr/>
      </dsp:nvSpPr>
      <dsp:spPr>
        <a:xfrm>
          <a:off x="2148450" y="2780428"/>
          <a:ext cx="434229" cy="43457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768FBE2-6F3E-497F-9C33-8A16EC2504CB}">
      <dsp:nvSpPr>
        <dsp:cNvPr id="0" name=""/>
        <dsp:cNvSpPr/>
      </dsp:nvSpPr>
      <dsp:spPr>
        <a:xfrm>
          <a:off x="1718760" y="2888984"/>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794B4E-021F-4444-87CA-1DAB4027A60D}">
      <dsp:nvSpPr>
        <dsp:cNvPr id="0" name=""/>
        <dsp:cNvSpPr/>
      </dsp:nvSpPr>
      <dsp:spPr>
        <a:xfrm>
          <a:off x="1289826" y="2888984"/>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2FBE27-38B4-4E9F-97C5-139CB4C98A8E}">
      <dsp:nvSpPr>
        <dsp:cNvPr id="0" name=""/>
        <dsp:cNvSpPr/>
      </dsp:nvSpPr>
      <dsp:spPr>
        <a:xfrm>
          <a:off x="860136" y="2888984"/>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BE386E6-E4FA-42E0-B5AC-16E34989CEC8}">
      <dsp:nvSpPr>
        <dsp:cNvPr id="0" name=""/>
        <dsp:cNvSpPr/>
      </dsp:nvSpPr>
      <dsp:spPr>
        <a:xfrm>
          <a:off x="431203" y="2888984"/>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B411ED-5B9E-4FB6-A106-A7C3F2F5200B}">
      <dsp:nvSpPr>
        <dsp:cNvPr id="0" name=""/>
        <dsp:cNvSpPr/>
      </dsp:nvSpPr>
      <dsp:spPr>
        <a:xfrm>
          <a:off x="1512" y="2888984"/>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5AFDC3-8230-46F7-A350-7EDB30447CFB}">
      <dsp:nvSpPr>
        <dsp:cNvPr id="0" name=""/>
        <dsp:cNvSpPr/>
      </dsp:nvSpPr>
      <dsp:spPr>
        <a:xfrm>
          <a:off x="0" y="2333351"/>
          <a:ext cx="1924527" cy="55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55650">
            <a:lnSpc>
              <a:spcPct val="90000"/>
            </a:lnSpc>
            <a:spcBef>
              <a:spcPct val="0"/>
            </a:spcBef>
            <a:spcAft>
              <a:spcPct val="35000"/>
            </a:spcAft>
          </a:pPr>
          <a:r>
            <a:rPr lang="en-US" sz="1700" kern="1200" dirty="0"/>
            <a:t>Added value</a:t>
          </a:r>
        </a:p>
        <a:p>
          <a:pPr marL="114300" lvl="1" indent="-114300" algn="l" defTabSz="577850">
            <a:lnSpc>
              <a:spcPct val="90000"/>
            </a:lnSpc>
            <a:spcBef>
              <a:spcPct val="0"/>
            </a:spcBef>
            <a:spcAft>
              <a:spcPct val="15000"/>
            </a:spcAft>
            <a:buChar char="••"/>
          </a:pPr>
          <a:r>
            <a:rPr lang="en-US" sz="1300" kern="1200" dirty="0"/>
            <a:t>Supply Chain Management</a:t>
          </a:r>
        </a:p>
      </dsp:txBody>
      <dsp:txXfrm>
        <a:off x="0" y="2333351"/>
        <a:ext cx="1924527" cy="558489"/>
      </dsp:txXfrm>
    </dsp:sp>
    <dsp:sp modelId="{76B235F9-35A1-4906-B6F9-273A1B4D2481}">
      <dsp:nvSpPr>
        <dsp:cNvPr id="0" name=""/>
        <dsp:cNvSpPr/>
      </dsp:nvSpPr>
      <dsp:spPr>
        <a:xfrm>
          <a:off x="2599322" y="3832418"/>
          <a:ext cx="434229" cy="43457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CE72B1-EDD8-4D25-B347-0032CED4D692}">
      <dsp:nvSpPr>
        <dsp:cNvPr id="0" name=""/>
        <dsp:cNvSpPr/>
      </dsp:nvSpPr>
      <dsp:spPr>
        <a:xfrm>
          <a:off x="2320931" y="4274853"/>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2148F2-F29D-40C8-9BC0-AF6F61700965}">
      <dsp:nvSpPr>
        <dsp:cNvPr id="0" name=""/>
        <dsp:cNvSpPr/>
      </dsp:nvSpPr>
      <dsp:spPr>
        <a:xfrm>
          <a:off x="1857199" y="4274853"/>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9E83A0-7250-4ACA-8B0D-05DEDB9AE3CC}">
      <dsp:nvSpPr>
        <dsp:cNvPr id="0" name=""/>
        <dsp:cNvSpPr/>
      </dsp:nvSpPr>
      <dsp:spPr>
        <a:xfrm>
          <a:off x="1393466" y="4274853"/>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A9F521-E129-4F96-ACF2-3EF3196DC6B2}">
      <dsp:nvSpPr>
        <dsp:cNvPr id="0" name=""/>
        <dsp:cNvSpPr/>
      </dsp:nvSpPr>
      <dsp:spPr>
        <a:xfrm>
          <a:off x="929734" y="4274853"/>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3BF0ED-2D35-410B-8C72-F3A163D2AB5D}">
      <dsp:nvSpPr>
        <dsp:cNvPr id="0" name=""/>
        <dsp:cNvSpPr/>
      </dsp:nvSpPr>
      <dsp:spPr>
        <a:xfrm>
          <a:off x="465245" y="4274853"/>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D32757-FCF2-4EAC-BD28-AF85D7925E65}">
      <dsp:nvSpPr>
        <dsp:cNvPr id="0" name=""/>
        <dsp:cNvSpPr/>
      </dsp:nvSpPr>
      <dsp:spPr>
        <a:xfrm>
          <a:off x="1512" y="4274853"/>
          <a:ext cx="217114" cy="217111"/>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94DB022-319A-45A4-985A-A4638F507BF8}">
      <dsp:nvSpPr>
        <dsp:cNvPr id="0" name=""/>
        <dsp:cNvSpPr/>
      </dsp:nvSpPr>
      <dsp:spPr>
        <a:xfrm>
          <a:off x="0" y="3714221"/>
          <a:ext cx="2544854" cy="558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lvl="0" algn="l" defTabSz="755650">
            <a:lnSpc>
              <a:spcPct val="90000"/>
            </a:lnSpc>
            <a:spcBef>
              <a:spcPct val="0"/>
            </a:spcBef>
            <a:spcAft>
              <a:spcPct val="35000"/>
            </a:spcAft>
          </a:pPr>
          <a:r>
            <a:rPr lang="en-US" sz="1700" kern="1200" dirty="0"/>
            <a:t>Business Development</a:t>
          </a:r>
        </a:p>
        <a:p>
          <a:pPr marL="114300" lvl="1" indent="-114300" algn="l" defTabSz="577850">
            <a:lnSpc>
              <a:spcPct val="90000"/>
            </a:lnSpc>
            <a:spcBef>
              <a:spcPct val="0"/>
            </a:spcBef>
            <a:spcAft>
              <a:spcPct val="15000"/>
            </a:spcAft>
            <a:buChar char="••"/>
          </a:pPr>
          <a:r>
            <a:rPr lang="en-US" sz="1300" kern="1200" dirty="0"/>
            <a:t>New Technology</a:t>
          </a:r>
        </a:p>
      </dsp:txBody>
      <dsp:txXfrm>
        <a:off x="0" y="3714221"/>
        <a:ext cx="2544854" cy="55848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7F681-3825-40BF-B693-94D73FEE4DF8}">
      <dsp:nvSpPr>
        <dsp:cNvPr id="0" name=""/>
        <dsp:cNvSpPr/>
      </dsp:nvSpPr>
      <dsp:spPr>
        <a:xfrm rot="10800000">
          <a:off x="1307192" y="751"/>
          <a:ext cx="4202692" cy="9944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8" tIns="72390" rIns="135128" bIns="72390" numCol="1" spcCol="1270" anchor="ctr" anchorCtr="0">
          <a:noAutofit/>
        </a:bodyPr>
        <a:lstStyle/>
        <a:p>
          <a:pPr lvl="0" algn="ctr" defTabSz="844550" rtl="0">
            <a:lnSpc>
              <a:spcPct val="90000"/>
            </a:lnSpc>
            <a:spcBef>
              <a:spcPct val="0"/>
            </a:spcBef>
            <a:spcAft>
              <a:spcPct val="35000"/>
            </a:spcAft>
          </a:pPr>
          <a:r>
            <a:rPr lang="en-US" sz="1900" b="0" i="0" kern="1200" baseline="0" dirty="0"/>
            <a:t>Our </a:t>
          </a:r>
          <a:r>
            <a:rPr lang="en-US" sz="1900" b="0" i="0" u="sng" kern="1200" baseline="0" dirty="0"/>
            <a:t>Purpose</a:t>
          </a:r>
          <a:r>
            <a:rPr lang="en-US" sz="1900" b="0" i="0" kern="1200" baseline="0" dirty="0"/>
            <a:t> is to fund innovation through mutual benefits.</a:t>
          </a:r>
          <a:endParaRPr lang="en-US" sz="1900" kern="1200" dirty="0"/>
        </a:p>
      </dsp:txBody>
      <dsp:txXfrm rot="10800000">
        <a:off x="1555812" y="751"/>
        <a:ext cx="3954072" cy="994479"/>
      </dsp:txXfrm>
    </dsp:sp>
    <dsp:sp modelId="{01E8EB25-21A4-4204-ADD0-D862DE9E8CB5}">
      <dsp:nvSpPr>
        <dsp:cNvPr id="0" name=""/>
        <dsp:cNvSpPr/>
      </dsp:nvSpPr>
      <dsp:spPr>
        <a:xfrm>
          <a:off x="809952" y="751"/>
          <a:ext cx="994479" cy="99447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473AB61-056F-4D3E-B2E9-188678467E04}">
      <dsp:nvSpPr>
        <dsp:cNvPr id="0" name=""/>
        <dsp:cNvSpPr/>
      </dsp:nvSpPr>
      <dsp:spPr>
        <a:xfrm rot="10800000">
          <a:off x="1307192" y="1292090"/>
          <a:ext cx="4202692" cy="9944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8" tIns="72390" rIns="135128" bIns="72390" numCol="1" spcCol="1270" anchor="ctr" anchorCtr="0">
          <a:noAutofit/>
        </a:bodyPr>
        <a:lstStyle/>
        <a:p>
          <a:pPr lvl="0" algn="ctr" defTabSz="844550" rtl="0">
            <a:lnSpc>
              <a:spcPct val="90000"/>
            </a:lnSpc>
            <a:spcBef>
              <a:spcPct val="0"/>
            </a:spcBef>
            <a:spcAft>
              <a:spcPct val="35000"/>
            </a:spcAft>
          </a:pPr>
          <a:r>
            <a:rPr lang="en-US" sz="1900" b="0" i="0" kern="1200" baseline="0"/>
            <a:t>Our </a:t>
          </a:r>
          <a:r>
            <a:rPr lang="en-US" sz="1900" b="0" i="0" u="sng" kern="1200" baseline="0"/>
            <a:t>Objective</a:t>
          </a:r>
          <a:r>
            <a:rPr lang="en-US" sz="1900" b="0" i="0" kern="1200" baseline="0"/>
            <a:t> is the alignment of cost reduction Technology and cost improvement requirements.</a:t>
          </a:r>
          <a:endParaRPr lang="en-US" sz="1900" kern="1200"/>
        </a:p>
      </dsp:txBody>
      <dsp:txXfrm rot="10800000">
        <a:off x="1555812" y="1292090"/>
        <a:ext cx="3954072" cy="994479"/>
      </dsp:txXfrm>
    </dsp:sp>
    <dsp:sp modelId="{9E104108-BA77-4D45-B47B-0DA6D0AC926A}">
      <dsp:nvSpPr>
        <dsp:cNvPr id="0" name=""/>
        <dsp:cNvSpPr/>
      </dsp:nvSpPr>
      <dsp:spPr>
        <a:xfrm>
          <a:off x="809952" y="1292090"/>
          <a:ext cx="994479" cy="99447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091851-F240-4C8E-9466-FD47CBF1029A}">
      <dsp:nvSpPr>
        <dsp:cNvPr id="0" name=""/>
        <dsp:cNvSpPr/>
      </dsp:nvSpPr>
      <dsp:spPr>
        <a:xfrm rot="10800000">
          <a:off x="1307192" y="2583429"/>
          <a:ext cx="4202692" cy="99447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538" tIns="72390" rIns="135128" bIns="72390" numCol="1" spcCol="1270" anchor="ctr" anchorCtr="0">
          <a:noAutofit/>
        </a:bodyPr>
        <a:lstStyle/>
        <a:p>
          <a:pPr lvl="0" algn="ctr" defTabSz="844550" rtl="0">
            <a:lnSpc>
              <a:spcPct val="90000"/>
            </a:lnSpc>
            <a:spcBef>
              <a:spcPct val="0"/>
            </a:spcBef>
            <a:spcAft>
              <a:spcPct val="35000"/>
            </a:spcAft>
          </a:pPr>
          <a:r>
            <a:rPr lang="en-US" sz="1900" b="0" i="0" kern="1200" baseline="0" dirty="0"/>
            <a:t>Our </a:t>
          </a:r>
          <a:r>
            <a:rPr lang="en-US" sz="1900" b="0" i="0" u="sng" kern="1200" baseline="0" dirty="0"/>
            <a:t>Mission</a:t>
          </a:r>
          <a:r>
            <a:rPr lang="en-US" sz="1900" b="0" i="0" kern="1200" baseline="0" dirty="0"/>
            <a:t> is to provide innovative opportunities.</a:t>
          </a:r>
          <a:endParaRPr lang="en-US" sz="1900" kern="1200" dirty="0"/>
        </a:p>
      </dsp:txBody>
      <dsp:txXfrm rot="10800000">
        <a:off x="1555812" y="2583429"/>
        <a:ext cx="3954072" cy="994479"/>
      </dsp:txXfrm>
    </dsp:sp>
    <dsp:sp modelId="{297C5FEA-46E5-475E-A247-28AE5AF430F9}">
      <dsp:nvSpPr>
        <dsp:cNvPr id="0" name=""/>
        <dsp:cNvSpPr/>
      </dsp:nvSpPr>
      <dsp:spPr>
        <a:xfrm>
          <a:off x="809952" y="2583429"/>
          <a:ext cx="994479" cy="994479"/>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8B119-1C5A-4045-9A15-1E1AE2F23D6C}">
      <dsp:nvSpPr>
        <dsp:cNvPr id="0" name=""/>
        <dsp:cNvSpPr/>
      </dsp:nvSpPr>
      <dsp:spPr>
        <a:xfrm>
          <a:off x="630721" y="300"/>
          <a:ext cx="983963" cy="983963"/>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US" sz="1500" kern="1200" dirty="0"/>
            <a:t>Forecast</a:t>
          </a:r>
        </a:p>
      </dsp:txBody>
      <dsp:txXfrm>
        <a:off x="774819" y="144398"/>
        <a:ext cx="695767" cy="695767"/>
      </dsp:txXfrm>
    </dsp:sp>
    <dsp:sp modelId="{27F463F9-C5F4-45C8-BEB8-28C85EFA2507}">
      <dsp:nvSpPr>
        <dsp:cNvPr id="0" name=""/>
        <dsp:cNvSpPr/>
      </dsp:nvSpPr>
      <dsp:spPr>
        <a:xfrm>
          <a:off x="837354" y="1064161"/>
          <a:ext cx="570698" cy="570698"/>
        </a:xfrm>
        <a:prstGeom prst="mathPlus">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913000" y="1282396"/>
        <a:ext cx="419406" cy="134228"/>
      </dsp:txXfrm>
    </dsp:sp>
    <dsp:sp modelId="{AAB7F70B-3959-4189-A680-3D1C752B5D5A}">
      <dsp:nvSpPr>
        <dsp:cNvPr id="0" name=""/>
        <dsp:cNvSpPr/>
      </dsp:nvSpPr>
      <dsp:spPr>
        <a:xfrm>
          <a:off x="630721" y="1714758"/>
          <a:ext cx="983963" cy="983963"/>
        </a:xfrm>
        <a:prstGeom prst="ellipse">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9050" tIns="19050" rIns="19050" bIns="19050" numCol="1" spcCol="1270" anchor="ctr" anchorCtr="0">
          <a:noAutofit/>
          <a:sp3d extrusionH="28000" prstMaterial="matte"/>
        </a:bodyPr>
        <a:lstStyle/>
        <a:p>
          <a:pPr lvl="0" algn="ctr" defTabSz="666750">
            <a:lnSpc>
              <a:spcPct val="90000"/>
            </a:lnSpc>
            <a:spcBef>
              <a:spcPct val="0"/>
            </a:spcBef>
            <a:spcAft>
              <a:spcPct val="35000"/>
            </a:spcAft>
          </a:pPr>
          <a:r>
            <a:rPr lang="en-US" sz="1500" kern="1200" dirty="0"/>
            <a:t>Events</a:t>
          </a:r>
        </a:p>
      </dsp:txBody>
      <dsp:txXfrm>
        <a:off x="774819" y="1858856"/>
        <a:ext cx="695767" cy="695767"/>
      </dsp:txXfrm>
    </dsp:sp>
    <dsp:sp modelId="{60BB9ECD-A4B1-4B89-92FB-C7DBB80A5BC7}">
      <dsp:nvSpPr>
        <dsp:cNvPr id="0" name=""/>
        <dsp:cNvSpPr/>
      </dsp:nvSpPr>
      <dsp:spPr>
        <a:xfrm>
          <a:off x="1762280" y="1166493"/>
          <a:ext cx="312900" cy="366034"/>
        </a:xfrm>
        <a:prstGeom prst="righ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a:off x="1762280" y="1239700"/>
        <a:ext cx="219030" cy="219620"/>
      </dsp:txXfrm>
    </dsp:sp>
    <dsp:sp modelId="{28286996-DE44-4D91-BE63-75513621612E}">
      <dsp:nvSpPr>
        <dsp:cNvPr id="0" name=""/>
        <dsp:cNvSpPr/>
      </dsp:nvSpPr>
      <dsp:spPr>
        <a:xfrm>
          <a:off x="2205063" y="365547"/>
          <a:ext cx="1967927" cy="1967927"/>
        </a:xfrm>
        <a:prstGeom prst="ellipse">
          <a:avLst/>
        </a:prstGeom>
        <a:no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82550" tIns="82550" rIns="82550" bIns="82550" numCol="1" spcCol="1270" anchor="ctr" anchorCtr="0">
          <a:noAutofit/>
          <a:sp3d extrusionH="28000" prstMaterial="matte"/>
        </a:bodyPr>
        <a:lstStyle/>
        <a:p>
          <a:pPr lvl="0" algn="ctr" defTabSz="2889250">
            <a:lnSpc>
              <a:spcPct val="90000"/>
            </a:lnSpc>
            <a:spcBef>
              <a:spcPct val="0"/>
            </a:spcBef>
            <a:spcAft>
              <a:spcPct val="35000"/>
            </a:spcAft>
          </a:pPr>
          <a:endParaRPr lang="en-US" sz="6500" kern="1200" dirty="0"/>
        </a:p>
      </dsp:txBody>
      <dsp:txXfrm>
        <a:off x="2493259" y="653743"/>
        <a:ext cx="1391535" cy="13915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FCB1C-3AF3-4F5F-A1C3-BA235AE2D95E}">
      <dsp:nvSpPr>
        <dsp:cNvPr id="0" name=""/>
        <dsp:cNvSpPr/>
      </dsp:nvSpPr>
      <dsp:spPr>
        <a:xfrm>
          <a:off x="1208399" y="280382"/>
          <a:ext cx="3445157" cy="3445083"/>
        </a:xfrm>
        <a:prstGeom prst="ellipse">
          <a:avLst/>
        </a:prstGeom>
        <a:no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a:t>Innovation</a:t>
          </a:r>
        </a:p>
      </dsp:txBody>
      <dsp:txXfrm>
        <a:off x="1712931" y="784903"/>
        <a:ext cx="2436093" cy="2436041"/>
      </dsp:txXfrm>
    </dsp:sp>
    <dsp:sp modelId="{351D4FAE-4996-4298-A311-7777CEEA96B0}">
      <dsp:nvSpPr>
        <dsp:cNvPr id="0" name=""/>
        <dsp:cNvSpPr/>
      </dsp:nvSpPr>
      <dsp:spPr>
        <a:xfrm>
          <a:off x="3174132" y="123421"/>
          <a:ext cx="383151" cy="383144"/>
        </a:xfrm>
        <a:prstGeom prst="ellipse">
          <a:avLst/>
        </a:prstGeom>
        <a:solidFill>
          <a:schemeClr val="accent4">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54367E27-E8F0-452F-B055-36222BFBE79C}">
      <dsp:nvSpPr>
        <dsp:cNvPr id="0" name=""/>
        <dsp:cNvSpPr/>
      </dsp:nvSpPr>
      <dsp:spPr>
        <a:xfrm>
          <a:off x="2266871" y="3469499"/>
          <a:ext cx="277432" cy="277699"/>
        </a:xfrm>
        <a:prstGeom prst="ellipse">
          <a:avLst/>
        </a:prstGeom>
        <a:solidFill>
          <a:schemeClr val="accent4">
            <a:hueOff val="866308"/>
            <a:satOff val="-3997"/>
            <a:lumOff val="147"/>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4FE1FC12-36CE-4FA3-A6E3-49A9F75ECF03}">
      <dsp:nvSpPr>
        <dsp:cNvPr id="0" name=""/>
        <dsp:cNvSpPr/>
      </dsp:nvSpPr>
      <dsp:spPr>
        <a:xfrm>
          <a:off x="4875246" y="1678539"/>
          <a:ext cx="277432" cy="277699"/>
        </a:xfrm>
        <a:prstGeom prst="ellipse">
          <a:avLst/>
        </a:prstGeom>
        <a:solidFill>
          <a:schemeClr val="accent4">
            <a:hueOff val="1732615"/>
            <a:satOff val="-7995"/>
            <a:lumOff val="294"/>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94FD6BF-B98F-4E38-948C-4CC0D9FB3D5E}">
      <dsp:nvSpPr>
        <dsp:cNvPr id="0" name=""/>
        <dsp:cNvSpPr/>
      </dsp:nvSpPr>
      <dsp:spPr>
        <a:xfrm>
          <a:off x="3547672" y="3764907"/>
          <a:ext cx="383151" cy="383144"/>
        </a:xfrm>
        <a:prstGeom prst="ellipse">
          <a:avLst/>
        </a:prstGeom>
        <a:solidFill>
          <a:schemeClr val="accent4">
            <a:hueOff val="2598923"/>
            <a:satOff val="-11992"/>
            <a:lumOff val="441"/>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7C04D69D-61D4-4EA6-B157-2FA65309C4FD}">
      <dsp:nvSpPr>
        <dsp:cNvPr id="0" name=""/>
        <dsp:cNvSpPr/>
      </dsp:nvSpPr>
      <dsp:spPr>
        <a:xfrm>
          <a:off x="2345679" y="667954"/>
          <a:ext cx="277432" cy="277699"/>
        </a:xfrm>
        <a:prstGeom prst="ellipse">
          <a:avLst/>
        </a:prstGeom>
        <a:solidFill>
          <a:schemeClr val="accent4">
            <a:hueOff val="3465231"/>
            <a:satOff val="-15989"/>
            <a:lumOff val="58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D1332B8-DBBF-498F-B75E-036958545CC1}">
      <dsp:nvSpPr>
        <dsp:cNvPr id="0" name=""/>
        <dsp:cNvSpPr/>
      </dsp:nvSpPr>
      <dsp:spPr>
        <a:xfrm>
          <a:off x="1471095" y="2256475"/>
          <a:ext cx="277432" cy="277699"/>
        </a:xfrm>
        <a:prstGeom prst="ellipse">
          <a:avLst/>
        </a:prstGeom>
        <a:solidFill>
          <a:schemeClr val="accent4">
            <a:hueOff val="4331538"/>
            <a:satOff val="-19987"/>
            <a:lumOff val="73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0ED082DE-56E0-4CA7-9D50-8D387D81D295}">
      <dsp:nvSpPr>
        <dsp:cNvPr id="0" name=""/>
        <dsp:cNvSpPr/>
      </dsp:nvSpPr>
      <dsp:spPr>
        <a:xfrm>
          <a:off x="131988" y="902187"/>
          <a:ext cx="1400616" cy="1400168"/>
        </a:xfrm>
        <a:prstGeom prst="ellipse">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extrusionH="152250"/>
      </dsp:spPr>
      <dsp:style>
        <a:lnRef idx="0">
          <a:schemeClr val="accent5"/>
        </a:lnRef>
        <a:fillRef idx="3">
          <a:schemeClr val="accent5"/>
        </a:fillRef>
        <a:effectRef idx="3">
          <a:schemeClr val="accent5"/>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a:t>Supplier X,Y,Z</a:t>
          </a:r>
        </a:p>
      </dsp:txBody>
      <dsp:txXfrm>
        <a:off x="337103" y="1107237"/>
        <a:ext cx="990386" cy="990068"/>
      </dsp:txXfrm>
    </dsp:sp>
    <dsp:sp modelId="{FF5118EF-298D-460E-A4D7-66E7BA19D8DC}">
      <dsp:nvSpPr>
        <dsp:cNvPr id="0" name=""/>
        <dsp:cNvSpPr/>
      </dsp:nvSpPr>
      <dsp:spPr>
        <a:xfrm>
          <a:off x="2786496" y="680028"/>
          <a:ext cx="383151" cy="383144"/>
        </a:xfrm>
        <a:prstGeom prst="ellipse">
          <a:avLst/>
        </a:prstGeom>
        <a:solidFill>
          <a:schemeClr val="accent4">
            <a:hueOff val="6064154"/>
            <a:satOff val="-27981"/>
            <a:lumOff val="103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256170D5-9561-40E6-B0C7-45E7A7154239}">
      <dsp:nvSpPr>
        <dsp:cNvPr id="0" name=""/>
        <dsp:cNvSpPr/>
      </dsp:nvSpPr>
      <dsp:spPr>
        <a:xfrm>
          <a:off x="263336" y="2712868"/>
          <a:ext cx="692619" cy="692638"/>
        </a:xfrm>
        <a:prstGeom prst="ellipse">
          <a:avLst/>
        </a:prstGeom>
        <a:solidFill>
          <a:schemeClr val="accent4">
            <a:hueOff val="6930461"/>
            <a:satOff val="-31979"/>
            <a:lumOff val="1177"/>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E5929CAE-EDFE-4730-A76B-B8E4EA286C54}">
      <dsp:nvSpPr>
        <dsp:cNvPr id="0" name=""/>
        <dsp:cNvSpPr/>
      </dsp:nvSpPr>
      <dsp:spPr>
        <a:xfrm>
          <a:off x="5006594" y="243355"/>
          <a:ext cx="1400616" cy="1400168"/>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extrusionH="152250"/>
      </dsp:spPr>
      <dsp:style>
        <a:lnRef idx="0">
          <a:schemeClr val="accent6"/>
        </a:lnRef>
        <a:fillRef idx="3">
          <a:schemeClr val="accent6"/>
        </a:fillRef>
        <a:effectRef idx="3">
          <a:schemeClr val="accent6"/>
        </a:effectRef>
        <a:fontRef idx="minor">
          <a:schemeClr val="lt1"/>
        </a:fontRef>
      </dsp:style>
      <dsp:txBody>
        <a:bodyPr spcFirstLastPara="0" vert="horz" wrap="square" lIns="72390" tIns="72390" rIns="72390" bIns="72390" numCol="1" spcCol="1270" anchor="ctr" anchorCtr="0">
          <a:noAutofit/>
          <a:sp3d extrusionH="28000" prstMaterial="matte"/>
        </a:bodyPr>
        <a:lstStyle/>
        <a:p>
          <a:pPr lvl="0" algn="ctr" defTabSz="844550">
            <a:lnSpc>
              <a:spcPct val="90000"/>
            </a:lnSpc>
            <a:spcBef>
              <a:spcPct val="0"/>
            </a:spcBef>
            <a:spcAft>
              <a:spcPct val="35000"/>
            </a:spcAft>
          </a:pPr>
          <a:r>
            <a:rPr lang="en-US" sz="1900" kern="1200" dirty="0"/>
            <a:t>Supplier A,B,G,F</a:t>
          </a:r>
        </a:p>
      </dsp:txBody>
      <dsp:txXfrm>
        <a:off x="5211709" y="448405"/>
        <a:ext cx="990386" cy="990068"/>
      </dsp:txXfrm>
    </dsp:sp>
    <dsp:sp modelId="{B09CDFE2-51DE-4806-82D3-C0FC0D371D33}">
      <dsp:nvSpPr>
        <dsp:cNvPr id="0" name=""/>
        <dsp:cNvSpPr/>
      </dsp:nvSpPr>
      <dsp:spPr>
        <a:xfrm>
          <a:off x="4381891" y="1210072"/>
          <a:ext cx="383151" cy="383144"/>
        </a:xfrm>
        <a:prstGeom prst="ellipse">
          <a:avLst/>
        </a:prstGeom>
        <a:solidFill>
          <a:schemeClr val="accent4">
            <a:hueOff val="8663077"/>
            <a:satOff val="-39973"/>
            <a:lumOff val="1471"/>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B27975EF-4B35-4B25-BC14-4FEA84F0DE6B}">
      <dsp:nvSpPr>
        <dsp:cNvPr id="0" name=""/>
        <dsp:cNvSpPr/>
      </dsp:nvSpPr>
      <dsp:spPr>
        <a:xfrm>
          <a:off x="0" y="3537113"/>
          <a:ext cx="277432" cy="277699"/>
        </a:xfrm>
        <a:prstGeom prst="ellipse">
          <a:avLst/>
        </a:prstGeom>
        <a:solidFill>
          <a:schemeClr val="accent4">
            <a:hueOff val="9529384"/>
            <a:satOff val="-43971"/>
            <a:lumOff val="161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 modelId="{3B08ACF7-865F-45BC-9D6E-4B09E9B481C1}">
      <dsp:nvSpPr>
        <dsp:cNvPr id="0" name=""/>
        <dsp:cNvSpPr/>
      </dsp:nvSpPr>
      <dsp:spPr>
        <a:xfrm>
          <a:off x="2766633" y="3141894"/>
          <a:ext cx="277432" cy="277699"/>
        </a:xfrm>
        <a:prstGeom prst="ellipse">
          <a:avLst/>
        </a:prstGeom>
        <a:solidFill>
          <a:schemeClr val="accent4">
            <a:hueOff val="10395692"/>
            <a:satOff val="-47968"/>
            <a:lumOff val="1765"/>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0CC75-2A76-4B52-B786-67B0982ADAF9}">
      <dsp:nvSpPr>
        <dsp:cNvPr id="0" name=""/>
        <dsp:cNvSpPr/>
      </dsp:nvSpPr>
      <dsp:spPr>
        <a:xfrm>
          <a:off x="1399395" y="236072"/>
          <a:ext cx="3448707" cy="3448707"/>
        </a:xfrm>
        <a:prstGeom prst="pie">
          <a:avLst>
            <a:gd name="adj1" fmla="val 16200000"/>
            <a:gd name="adj2" fmla="val 19285716"/>
          </a:avLst>
        </a:prstGeom>
        <a:solidFill>
          <a:schemeClr val="accent2">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Raw Materials</a:t>
          </a:r>
        </a:p>
      </dsp:txBody>
      <dsp:txXfrm>
        <a:off x="3157825" y="564520"/>
        <a:ext cx="944288" cy="595312"/>
      </dsp:txXfrm>
    </dsp:sp>
    <dsp:sp modelId="{5C956380-CDA8-4673-99BB-0C20F7D84BE0}">
      <dsp:nvSpPr>
        <dsp:cNvPr id="0" name=""/>
        <dsp:cNvSpPr/>
      </dsp:nvSpPr>
      <dsp:spPr>
        <a:xfrm>
          <a:off x="1310303" y="420824"/>
          <a:ext cx="3448707" cy="3448707"/>
        </a:xfrm>
        <a:prstGeom prst="pie">
          <a:avLst>
            <a:gd name="adj1" fmla="val 19285716"/>
            <a:gd name="adj2" fmla="val 771428"/>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p3d extrusionH="152250"/>
      </dsp:spPr>
      <dsp:style>
        <a:lnRef idx="0">
          <a:schemeClr val="accent6"/>
        </a:lnRef>
        <a:fillRef idx="3">
          <a:schemeClr val="accent6"/>
        </a:fillRef>
        <a:effectRef idx="3">
          <a:schemeClr val="accent6"/>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Components</a:t>
          </a:r>
        </a:p>
      </dsp:txBody>
      <dsp:txXfrm>
        <a:off x="3671025" y="1652505"/>
        <a:ext cx="1001767" cy="636368"/>
      </dsp:txXfrm>
    </dsp:sp>
    <dsp:sp modelId="{1D8043CB-8ECF-4D02-ACC5-1FBDD2244498}">
      <dsp:nvSpPr>
        <dsp:cNvPr id="0" name=""/>
        <dsp:cNvSpPr/>
      </dsp:nvSpPr>
      <dsp:spPr>
        <a:xfrm>
          <a:off x="1310303" y="420824"/>
          <a:ext cx="3448707" cy="3448707"/>
        </a:xfrm>
        <a:prstGeom prst="pie">
          <a:avLst>
            <a:gd name="adj1" fmla="val 771428"/>
            <a:gd name="adj2" fmla="val 3857143"/>
          </a:avLst>
        </a:prstGeom>
        <a:solidFill>
          <a:schemeClr val="accent2">
            <a:hueOff val="-485121"/>
            <a:satOff val="-27976"/>
            <a:lumOff val="2876"/>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Machine process</a:t>
          </a:r>
        </a:p>
      </dsp:txBody>
      <dsp:txXfrm>
        <a:off x="3527329" y="2473626"/>
        <a:ext cx="903232" cy="656896"/>
      </dsp:txXfrm>
    </dsp:sp>
    <dsp:sp modelId="{8A9E6C2B-4CB4-4472-AFB3-1CE8E445E96A}">
      <dsp:nvSpPr>
        <dsp:cNvPr id="0" name=""/>
        <dsp:cNvSpPr/>
      </dsp:nvSpPr>
      <dsp:spPr>
        <a:xfrm>
          <a:off x="1310303" y="420824"/>
          <a:ext cx="3448707" cy="3448707"/>
        </a:xfrm>
        <a:prstGeom prst="pie">
          <a:avLst>
            <a:gd name="adj1" fmla="val 3857226"/>
            <a:gd name="adj2" fmla="val 6942858"/>
          </a:avLst>
        </a:prstGeom>
        <a:solidFill>
          <a:schemeClr val="accent2">
            <a:hueOff val="-727682"/>
            <a:satOff val="-41964"/>
            <a:lumOff val="4314"/>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Assembly</a:t>
          </a:r>
        </a:p>
      </dsp:txBody>
      <dsp:txXfrm>
        <a:off x="2572776" y="3130523"/>
        <a:ext cx="923760" cy="656896"/>
      </dsp:txXfrm>
    </dsp:sp>
    <dsp:sp modelId="{3421E7EA-CD48-4289-9AF3-805C8F4FD008}">
      <dsp:nvSpPr>
        <dsp:cNvPr id="0" name=""/>
        <dsp:cNvSpPr/>
      </dsp:nvSpPr>
      <dsp:spPr>
        <a:xfrm>
          <a:off x="1310303" y="420824"/>
          <a:ext cx="3448707" cy="3448707"/>
        </a:xfrm>
        <a:prstGeom prst="pie">
          <a:avLst>
            <a:gd name="adj1" fmla="val 6942858"/>
            <a:gd name="adj2" fmla="val 10028574"/>
          </a:avLst>
        </a:prstGeom>
        <a:solidFill>
          <a:schemeClr val="accent2">
            <a:hueOff val="-970242"/>
            <a:satOff val="-55952"/>
            <a:lumOff val="5752"/>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Packaging</a:t>
          </a:r>
        </a:p>
      </dsp:txBody>
      <dsp:txXfrm>
        <a:off x="1638751" y="2473626"/>
        <a:ext cx="903232" cy="656896"/>
      </dsp:txXfrm>
    </dsp:sp>
    <dsp:sp modelId="{CE41FC21-C65C-4C07-9E9D-A74E3ED89DA9}">
      <dsp:nvSpPr>
        <dsp:cNvPr id="0" name=""/>
        <dsp:cNvSpPr/>
      </dsp:nvSpPr>
      <dsp:spPr>
        <a:xfrm>
          <a:off x="1310303" y="420824"/>
          <a:ext cx="3448707" cy="3448707"/>
        </a:xfrm>
        <a:prstGeom prst="pie">
          <a:avLst>
            <a:gd name="adj1" fmla="val 10028574"/>
            <a:gd name="adj2" fmla="val 13114284"/>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a:sp3d extrusionH="152250"/>
      </dsp:spPr>
      <dsp:style>
        <a:lnRef idx="0">
          <a:schemeClr val="accent5"/>
        </a:lnRef>
        <a:fillRef idx="3">
          <a:schemeClr val="accent5"/>
        </a:fillRef>
        <a:effectRef idx="3">
          <a:schemeClr val="accent5"/>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Tooling</a:t>
          </a:r>
        </a:p>
      </dsp:txBody>
      <dsp:txXfrm>
        <a:off x="1396521" y="1652505"/>
        <a:ext cx="1001767" cy="636368"/>
      </dsp:txXfrm>
    </dsp:sp>
    <dsp:sp modelId="{B75025F3-12EF-4EBE-8F28-94BC66D362ED}">
      <dsp:nvSpPr>
        <dsp:cNvPr id="0" name=""/>
        <dsp:cNvSpPr/>
      </dsp:nvSpPr>
      <dsp:spPr>
        <a:xfrm>
          <a:off x="1310303" y="420824"/>
          <a:ext cx="3448707" cy="3448707"/>
        </a:xfrm>
        <a:prstGeom prst="pie">
          <a:avLst>
            <a:gd name="adj1" fmla="val 13114284"/>
            <a:gd name="adj2" fmla="val 16200000"/>
          </a:avLst>
        </a:prstGeom>
        <a:solidFill>
          <a:schemeClr val="accent2">
            <a:hueOff val="-1455363"/>
            <a:satOff val="-83928"/>
            <a:lumOff val="8628"/>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sp3d extrusionH="28000" prstMaterial="matte"/>
        </a:bodyPr>
        <a:lstStyle/>
        <a:p>
          <a:pPr lvl="0" algn="ctr" defTabSz="622300">
            <a:lnSpc>
              <a:spcPct val="90000"/>
            </a:lnSpc>
            <a:spcBef>
              <a:spcPct val="0"/>
            </a:spcBef>
            <a:spcAft>
              <a:spcPct val="35000"/>
            </a:spcAft>
          </a:pPr>
          <a:r>
            <a:rPr lang="en-US" sz="1400" kern="1200" dirty="0"/>
            <a:t>Quality</a:t>
          </a:r>
        </a:p>
      </dsp:txBody>
      <dsp:txXfrm>
        <a:off x="2057523" y="749272"/>
        <a:ext cx="944288" cy="5953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28F93-D90A-4E67-9701-44FFFEA097D4}">
      <dsp:nvSpPr>
        <dsp:cNvPr id="0" name=""/>
        <dsp:cNvSpPr/>
      </dsp:nvSpPr>
      <dsp:spPr>
        <a:xfrm>
          <a:off x="2553048" y="2613338"/>
          <a:ext cx="2354866" cy="2354866"/>
        </a:xfrm>
        <a:prstGeom prst="ellipse">
          <a:avLst/>
        </a:prstGeom>
        <a:no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28575" tIns="28575" rIns="28575" bIns="28575" numCol="1" spcCol="1270" anchor="ctr" anchorCtr="0">
          <a:noAutofit/>
          <a:sp3d extrusionH="28000" prstMaterial="matte"/>
        </a:bodyPr>
        <a:lstStyle/>
        <a:p>
          <a:pPr lvl="0" algn="ctr" defTabSz="2000250">
            <a:lnSpc>
              <a:spcPct val="90000"/>
            </a:lnSpc>
            <a:spcBef>
              <a:spcPct val="0"/>
            </a:spcBef>
            <a:spcAft>
              <a:spcPct val="35000"/>
            </a:spcAft>
          </a:pPr>
          <a:r>
            <a:rPr lang="en-US" sz="4500" kern="1200">
              <a:noFill/>
            </a:rPr>
            <a:t>Impact</a:t>
          </a:r>
          <a:endParaRPr lang="en-US" sz="4500" kern="1200" dirty="0">
            <a:noFill/>
          </a:endParaRPr>
        </a:p>
      </dsp:txBody>
      <dsp:txXfrm>
        <a:off x="2897910" y="2958200"/>
        <a:ext cx="1665142" cy="1665142"/>
      </dsp:txXfrm>
    </dsp:sp>
    <dsp:sp modelId="{BD7D46C6-F32F-48BF-B6BD-5B638EE7939E}">
      <dsp:nvSpPr>
        <dsp:cNvPr id="0" name=""/>
        <dsp:cNvSpPr/>
      </dsp:nvSpPr>
      <dsp:spPr>
        <a:xfrm rot="16200000">
          <a:off x="2921222" y="1374310"/>
          <a:ext cx="1618518" cy="671136"/>
        </a:xfrm>
        <a:prstGeom prst="leftArrow">
          <a:avLst>
            <a:gd name="adj1" fmla="val 60000"/>
            <a:gd name="adj2" fmla="val 50000"/>
          </a:avLst>
        </a:prstGeom>
        <a:solidFill>
          <a:schemeClr val="accent1">
            <a:tint val="60000"/>
            <a:hueOff val="0"/>
            <a:satOff val="0"/>
            <a:lumOff val="0"/>
            <a:alphaOff val="0"/>
          </a:schemeClr>
        </a:solidFill>
        <a:ln>
          <a:noFill/>
        </a:ln>
        <a:effectLst/>
        <a:sp3d z="-227350" prstMaterial="matte"/>
      </dsp:spPr>
      <dsp:style>
        <a:lnRef idx="0">
          <a:scrgbClr r="0" g="0" b="0"/>
        </a:lnRef>
        <a:fillRef idx="1">
          <a:scrgbClr r="0" g="0" b="0"/>
        </a:fillRef>
        <a:effectRef idx="0">
          <a:scrgbClr r="0" g="0" b="0"/>
        </a:effectRef>
        <a:fontRef idx="minor">
          <a:schemeClr val="lt1"/>
        </a:fontRef>
      </dsp:style>
    </dsp:sp>
    <dsp:sp modelId="{36883CC0-4E43-40EE-B2A3-44F5FB1DCDFA}">
      <dsp:nvSpPr>
        <dsp:cNvPr id="0" name=""/>
        <dsp:cNvSpPr/>
      </dsp:nvSpPr>
      <dsp:spPr>
        <a:xfrm>
          <a:off x="2611919" y="5770"/>
          <a:ext cx="2237123" cy="1789698"/>
        </a:xfrm>
        <a:prstGeom prst="roundRect">
          <a:avLst>
            <a:gd name="adj" fmla="val 10000"/>
          </a:avLst>
        </a:prstGeom>
        <a:solidFill>
          <a:schemeClr val="accent1">
            <a:hueOff val="0"/>
            <a:satOff val="0"/>
            <a:lumOff val="0"/>
            <a:alphaOff val="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51435" tIns="51435" rIns="51435" bIns="51435" numCol="1" spcCol="1270" anchor="t" anchorCtr="0">
          <a:noAutofit/>
          <a:sp3d extrusionH="28000" prstMaterial="matte"/>
        </a:bodyPr>
        <a:lstStyle/>
        <a:p>
          <a:pPr lvl="0" algn="l" defTabSz="1200150">
            <a:lnSpc>
              <a:spcPct val="90000"/>
            </a:lnSpc>
            <a:spcBef>
              <a:spcPct val="0"/>
            </a:spcBef>
            <a:spcAft>
              <a:spcPct val="35000"/>
            </a:spcAft>
          </a:pPr>
          <a:r>
            <a:rPr lang="en-US" sz="2700" kern="1200" dirty="0"/>
            <a:t>Area of impact</a:t>
          </a:r>
        </a:p>
        <a:p>
          <a:pPr marL="228600" lvl="1" indent="-228600" algn="l" defTabSz="933450">
            <a:lnSpc>
              <a:spcPct val="90000"/>
            </a:lnSpc>
            <a:spcBef>
              <a:spcPct val="0"/>
            </a:spcBef>
            <a:spcAft>
              <a:spcPct val="15000"/>
            </a:spcAft>
            <a:buChar char="••"/>
          </a:pPr>
          <a:r>
            <a:rPr lang="en-US" sz="2100" kern="1200" dirty="0"/>
            <a:t>Energy</a:t>
          </a:r>
        </a:p>
        <a:p>
          <a:pPr marL="228600" lvl="1" indent="-228600" algn="l" defTabSz="933450">
            <a:lnSpc>
              <a:spcPct val="90000"/>
            </a:lnSpc>
            <a:spcBef>
              <a:spcPct val="0"/>
            </a:spcBef>
            <a:spcAft>
              <a:spcPct val="15000"/>
            </a:spcAft>
            <a:buChar char="••"/>
          </a:pPr>
          <a:r>
            <a:rPr lang="en-US" sz="2100" kern="1200" dirty="0"/>
            <a:t>Productivity</a:t>
          </a:r>
        </a:p>
      </dsp:txBody>
      <dsp:txXfrm>
        <a:off x="2664337" y="58188"/>
        <a:ext cx="2132287" cy="168486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628F93-D90A-4E67-9701-44FFFEA097D4}">
      <dsp:nvSpPr>
        <dsp:cNvPr id="0" name=""/>
        <dsp:cNvSpPr/>
      </dsp:nvSpPr>
      <dsp:spPr>
        <a:xfrm>
          <a:off x="2173309" y="2063616"/>
          <a:ext cx="2004605" cy="2004605"/>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1689100">
            <a:lnSpc>
              <a:spcPct val="90000"/>
            </a:lnSpc>
            <a:spcBef>
              <a:spcPct val="0"/>
            </a:spcBef>
            <a:spcAft>
              <a:spcPct val="35000"/>
            </a:spcAft>
          </a:pPr>
          <a:r>
            <a:rPr lang="en-US" sz="3800" kern="1200"/>
            <a:t>Impact</a:t>
          </a:r>
          <a:endParaRPr lang="en-US" sz="3800" kern="1200" dirty="0"/>
        </a:p>
      </dsp:txBody>
      <dsp:txXfrm>
        <a:off x="2466877" y="2357184"/>
        <a:ext cx="1417469" cy="1417469"/>
      </dsp:txXfrm>
    </dsp:sp>
    <dsp:sp modelId="{BD7D46C6-F32F-48BF-B6BD-5B638EE7939E}">
      <dsp:nvSpPr>
        <dsp:cNvPr id="0" name=""/>
        <dsp:cNvSpPr/>
      </dsp:nvSpPr>
      <dsp:spPr>
        <a:xfrm rot="18039768">
          <a:off x="2624130" y="1079265"/>
          <a:ext cx="1254721" cy="571312"/>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6883CC0-4E43-40EE-B2A3-44F5FB1DCDFA}">
      <dsp:nvSpPr>
        <dsp:cNvPr id="0" name=""/>
        <dsp:cNvSpPr/>
      </dsp:nvSpPr>
      <dsp:spPr>
        <a:xfrm>
          <a:off x="2537781" y="298464"/>
          <a:ext cx="1483336" cy="87944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32385" rIns="32385" bIns="32385" numCol="1" spcCol="1270" anchor="t" anchorCtr="0">
          <a:noAutofit/>
        </a:bodyPr>
        <a:lstStyle/>
        <a:p>
          <a:pPr lvl="0" algn="l" defTabSz="755650">
            <a:lnSpc>
              <a:spcPct val="90000"/>
            </a:lnSpc>
            <a:spcBef>
              <a:spcPct val="0"/>
            </a:spcBef>
            <a:spcAft>
              <a:spcPct val="35000"/>
            </a:spcAft>
          </a:pPr>
          <a:r>
            <a:rPr lang="en-US" sz="1700" kern="1200" dirty="0"/>
            <a:t>Area of impact</a:t>
          </a:r>
        </a:p>
        <a:p>
          <a:pPr marL="114300" lvl="1" indent="-114300" algn="l" defTabSz="577850">
            <a:lnSpc>
              <a:spcPct val="90000"/>
            </a:lnSpc>
            <a:spcBef>
              <a:spcPct val="0"/>
            </a:spcBef>
            <a:spcAft>
              <a:spcPct val="15000"/>
            </a:spcAft>
            <a:buChar char="••"/>
          </a:pPr>
          <a:r>
            <a:rPr lang="en-US" sz="1300" kern="1200" dirty="0"/>
            <a:t>Energy</a:t>
          </a:r>
        </a:p>
        <a:p>
          <a:pPr marL="114300" lvl="1" indent="-114300" algn="l" defTabSz="577850">
            <a:lnSpc>
              <a:spcPct val="90000"/>
            </a:lnSpc>
            <a:spcBef>
              <a:spcPct val="0"/>
            </a:spcBef>
            <a:spcAft>
              <a:spcPct val="15000"/>
            </a:spcAft>
            <a:buChar char="••"/>
          </a:pPr>
          <a:r>
            <a:rPr lang="en-US" sz="1300" kern="1200" dirty="0"/>
            <a:t>Productivity</a:t>
          </a:r>
        </a:p>
      </dsp:txBody>
      <dsp:txXfrm>
        <a:off x="2563539" y="324222"/>
        <a:ext cx="1431820" cy="82792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E8B119-1C5A-4045-9A15-1E1AE2F23D6C}">
      <dsp:nvSpPr>
        <dsp:cNvPr id="0" name=""/>
        <dsp:cNvSpPr/>
      </dsp:nvSpPr>
      <dsp:spPr>
        <a:xfrm>
          <a:off x="536908" y="255"/>
          <a:ext cx="837609" cy="8376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Forecast</a:t>
          </a:r>
        </a:p>
      </dsp:txBody>
      <dsp:txXfrm>
        <a:off x="659573" y="122920"/>
        <a:ext cx="592279" cy="592279"/>
      </dsp:txXfrm>
    </dsp:sp>
    <dsp:sp modelId="{27F463F9-C5F4-45C8-BEB8-28C85EFA2507}">
      <dsp:nvSpPr>
        <dsp:cNvPr id="0" name=""/>
        <dsp:cNvSpPr/>
      </dsp:nvSpPr>
      <dsp:spPr>
        <a:xfrm>
          <a:off x="712806" y="905878"/>
          <a:ext cx="485813" cy="485813"/>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355600">
            <a:lnSpc>
              <a:spcPct val="90000"/>
            </a:lnSpc>
            <a:spcBef>
              <a:spcPct val="0"/>
            </a:spcBef>
            <a:spcAft>
              <a:spcPct val="35000"/>
            </a:spcAft>
          </a:pPr>
          <a:endParaRPr lang="en-US" sz="800" kern="1200"/>
        </a:p>
      </dsp:txBody>
      <dsp:txXfrm>
        <a:off x="777201" y="1091653"/>
        <a:ext cx="357023" cy="114263"/>
      </dsp:txXfrm>
    </dsp:sp>
    <dsp:sp modelId="{AAB7F70B-3959-4189-A680-3D1C752B5D5A}">
      <dsp:nvSpPr>
        <dsp:cNvPr id="0" name=""/>
        <dsp:cNvSpPr/>
      </dsp:nvSpPr>
      <dsp:spPr>
        <a:xfrm>
          <a:off x="536908" y="1459706"/>
          <a:ext cx="837609" cy="83760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Events</a:t>
          </a:r>
        </a:p>
      </dsp:txBody>
      <dsp:txXfrm>
        <a:off x="659573" y="1582371"/>
        <a:ext cx="592279" cy="592279"/>
      </dsp:txXfrm>
    </dsp:sp>
    <dsp:sp modelId="{60BB9ECD-A4B1-4B89-92FB-C7DBB80A5BC7}">
      <dsp:nvSpPr>
        <dsp:cNvPr id="0" name=""/>
        <dsp:cNvSpPr/>
      </dsp:nvSpPr>
      <dsp:spPr>
        <a:xfrm>
          <a:off x="1500159" y="992990"/>
          <a:ext cx="266359" cy="31159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1500159" y="1055308"/>
        <a:ext cx="186451" cy="186954"/>
      </dsp:txXfrm>
    </dsp:sp>
    <dsp:sp modelId="{28286996-DE44-4D91-BE63-75513621612E}">
      <dsp:nvSpPr>
        <dsp:cNvPr id="0" name=""/>
        <dsp:cNvSpPr/>
      </dsp:nvSpPr>
      <dsp:spPr>
        <a:xfrm>
          <a:off x="1877084" y="311175"/>
          <a:ext cx="1675219" cy="1675219"/>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82550" rIns="82550" bIns="82550" numCol="1" spcCol="1270" anchor="ctr" anchorCtr="0">
          <a:noAutofit/>
        </a:bodyPr>
        <a:lstStyle/>
        <a:p>
          <a:pPr lvl="0" algn="ctr" defTabSz="2889250">
            <a:lnSpc>
              <a:spcPct val="90000"/>
            </a:lnSpc>
            <a:spcBef>
              <a:spcPct val="0"/>
            </a:spcBef>
            <a:spcAft>
              <a:spcPct val="35000"/>
            </a:spcAft>
          </a:pPr>
          <a:endParaRPr lang="en-US" sz="6500" kern="1200" dirty="0"/>
        </a:p>
      </dsp:txBody>
      <dsp:txXfrm>
        <a:off x="2122414" y="556505"/>
        <a:ext cx="1184559" cy="11845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CFCB1C-3AF3-4F5F-A1C3-BA235AE2D95E}">
      <dsp:nvSpPr>
        <dsp:cNvPr id="0" name=""/>
        <dsp:cNvSpPr/>
      </dsp:nvSpPr>
      <dsp:spPr>
        <a:xfrm>
          <a:off x="1028663" y="238678"/>
          <a:ext cx="2932726" cy="2932663"/>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Innovation</a:t>
          </a:r>
        </a:p>
      </dsp:txBody>
      <dsp:txXfrm>
        <a:off x="1458151" y="668157"/>
        <a:ext cx="2073750" cy="2073705"/>
      </dsp:txXfrm>
    </dsp:sp>
    <dsp:sp modelId="{351D4FAE-4996-4298-A311-7777CEEA96B0}">
      <dsp:nvSpPr>
        <dsp:cNvPr id="0" name=""/>
        <dsp:cNvSpPr/>
      </dsp:nvSpPr>
      <dsp:spPr>
        <a:xfrm>
          <a:off x="2702013" y="105064"/>
          <a:ext cx="326161" cy="326156"/>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367E27-E8F0-452F-B055-36222BFBE79C}">
      <dsp:nvSpPr>
        <dsp:cNvPr id="0" name=""/>
        <dsp:cNvSpPr/>
      </dsp:nvSpPr>
      <dsp:spPr>
        <a:xfrm>
          <a:off x="1929698" y="2953447"/>
          <a:ext cx="236167" cy="236394"/>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E1FC12-36CE-4FA3-A6E3-49A9F75ECF03}">
      <dsp:nvSpPr>
        <dsp:cNvPr id="0" name=""/>
        <dsp:cNvSpPr/>
      </dsp:nvSpPr>
      <dsp:spPr>
        <a:xfrm>
          <a:off x="4150105" y="1428873"/>
          <a:ext cx="236167" cy="236394"/>
        </a:xfrm>
        <a:prstGeom prst="ellipse">
          <a:avLst/>
        </a:prstGeom>
        <a:solidFill>
          <a:schemeClr val="accent4">
            <a:hueOff val="1732615"/>
            <a:satOff val="-7995"/>
            <a:lumOff val="29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94FD6BF-B98F-4E38-948C-4CC0D9FB3D5E}">
      <dsp:nvSpPr>
        <dsp:cNvPr id="0" name=""/>
        <dsp:cNvSpPr/>
      </dsp:nvSpPr>
      <dsp:spPr>
        <a:xfrm>
          <a:off x="3019993" y="3204916"/>
          <a:ext cx="326161" cy="326156"/>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C04D69D-61D4-4EA6-B157-2FA65309C4FD}">
      <dsp:nvSpPr>
        <dsp:cNvPr id="0" name=""/>
        <dsp:cNvSpPr/>
      </dsp:nvSpPr>
      <dsp:spPr>
        <a:xfrm>
          <a:off x="1996784" y="568603"/>
          <a:ext cx="236167" cy="236394"/>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1332B8-DBBF-498F-B75E-036958545CC1}">
      <dsp:nvSpPr>
        <dsp:cNvPr id="0" name=""/>
        <dsp:cNvSpPr/>
      </dsp:nvSpPr>
      <dsp:spPr>
        <a:xfrm>
          <a:off x="1252285" y="1920848"/>
          <a:ext cx="236167" cy="236394"/>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D082DE-56E0-4CA7-9D50-8D387D81D295}">
      <dsp:nvSpPr>
        <dsp:cNvPr id="0" name=""/>
        <dsp:cNvSpPr/>
      </dsp:nvSpPr>
      <dsp:spPr>
        <a:xfrm>
          <a:off x="112356" y="767996"/>
          <a:ext cx="1192289" cy="1191908"/>
        </a:xfrm>
        <a:prstGeom prst="ellipse">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Supplier X,Y,Z</a:t>
          </a:r>
        </a:p>
      </dsp:txBody>
      <dsp:txXfrm>
        <a:off x="286963" y="942547"/>
        <a:ext cx="843075" cy="842806"/>
      </dsp:txXfrm>
    </dsp:sp>
    <dsp:sp modelId="{FF5118EF-298D-460E-A4D7-66E7BA19D8DC}">
      <dsp:nvSpPr>
        <dsp:cNvPr id="0" name=""/>
        <dsp:cNvSpPr/>
      </dsp:nvSpPr>
      <dsp:spPr>
        <a:xfrm>
          <a:off x="2372034" y="578881"/>
          <a:ext cx="326161" cy="326156"/>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6170D5-9561-40E6-B0C7-45E7A7154239}">
      <dsp:nvSpPr>
        <dsp:cNvPr id="0" name=""/>
        <dsp:cNvSpPr/>
      </dsp:nvSpPr>
      <dsp:spPr>
        <a:xfrm>
          <a:off x="224167" y="2309358"/>
          <a:ext cx="589599" cy="589616"/>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29CAE-EDFE-4730-A76B-B8E4EA286C54}">
      <dsp:nvSpPr>
        <dsp:cNvPr id="0" name=""/>
        <dsp:cNvSpPr/>
      </dsp:nvSpPr>
      <dsp:spPr>
        <a:xfrm>
          <a:off x="3825645" y="669285"/>
          <a:ext cx="1192289" cy="1191908"/>
        </a:xfrm>
        <a:prstGeom prst="ellipse">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a:t>Supplier A,B,G,F</a:t>
          </a:r>
        </a:p>
      </dsp:txBody>
      <dsp:txXfrm>
        <a:off x="4000252" y="843836"/>
        <a:ext cx="843075" cy="842806"/>
      </dsp:txXfrm>
    </dsp:sp>
    <dsp:sp modelId="{B09CDFE2-51DE-4806-82D3-C0FC0D371D33}">
      <dsp:nvSpPr>
        <dsp:cNvPr id="0" name=""/>
        <dsp:cNvSpPr/>
      </dsp:nvSpPr>
      <dsp:spPr>
        <a:xfrm>
          <a:off x="3730131" y="1030086"/>
          <a:ext cx="326161" cy="326156"/>
        </a:xfrm>
        <a:prstGeom prst="ellipse">
          <a:avLst/>
        </a:prstGeom>
        <a:no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7975EF-4B35-4B25-BC14-4FEA84F0DE6B}">
      <dsp:nvSpPr>
        <dsp:cNvPr id="0" name=""/>
        <dsp:cNvSpPr/>
      </dsp:nvSpPr>
      <dsp:spPr>
        <a:xfrm>
          <a:off x="0" y="3011004"/>
          <a:ext cx="236167" cy="236394"/>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08ACF7-865F-45BC-9D6E-4B09E9B481C1}">
      <dsp:nvSpPr>
        <dsp:cNvPr id="0" name=""/>
        <dsp:cNvSpPr/>
      </dsp:nvSpPr>
      <dsp:spPr>
        <a:xfrm>
          <a:off x="2355126" y="2674570"/>
          <a:ext cx="236167" cy="236394"/>
        </a:xfrm>
        <a:prstGeom prst="ellipse">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90CC75-2A76-4B52-B786-67B0982ADAF9}">
      <dsp:nvSpPr>
        <dsp:cNvPr id="0" name=""/>
        <dsp:cNvSpPr/>
      </dsp:nvSpPr>
      <dsp:spPr>
        <a:xfrm>
          <a:off x="1191250" y="200958"/>
          <a:ext cx="2935748" cy="2935748"/>
        </a:xfrm>
        <a:prstGeom prst="pie">
          <a:avLst>
            <a:gd name="adj1" fmla="val 16200000"/>
            <a:gd name="adj2" fmla="val 19285716"/>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Raw Materials</a:t>
          </a:r>
        </a:p>
      </dsp:txBody>
      <dsp:txXfrm>
        <a:off x="2688132" y="480554"/>
        <a:ext cx="803835" cy="506766"/>
      </dsp:txXfrm>
    </dsp:sp>
    <dsp:sp modelId="{5C956380-CDA8-4673-99BB-0C20F7D84BE0}">
      <dsp:nvSpPr>
        <dsp:cNvPr id="0" name=""/>
        <dsp:cNvSpPr/>
      </dsp:nvSpPr>
      <dsp:spPr>
        <a:xfrm>
          <a:off x="1115410" y="358231"/>
          <a:ext cx="2935748" cy="2935748"/>
        </a:xfrm>
        <a:prstGeom prst="pie">
          <a:avLst>
            <a:gd name="adj1" fmla="val 19285716"/>
            <a:gd name="adj2" fmla="val 771428"/>
          </a:avLst>
        </a:prstGeom>
        <a:solidFill>
          <a:schemeClr val="accent4"/>
        </a:solidFill>
        <a:ln w="19050" cap="flat" cmpd="sng" algn="ctr">
          <a:solidFill>
            <a:schemeClr val="lt1"/>
          </a:solidFill>
          <a:prstDash val="solid"/>
          <a:miter lim="800000"/>
        </a:ln>
        <a:effectLst/>
      </dsp:spPr>
      <dsp:style>
        <a:lnRef idx="3">
          <a:schemeClr val="lt1"/>
        </a:lnRef>
        <a:fillRef idx="1">
          <a:schemeClr val="accent4"/>
        </a:fillRef>
        <a:effectRef idx="1">
          <a:schemeClr val="accent4"/>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Components</a:t>
          </a:r>
        </a:p>
      </dsp:txBody>
      <dsp:txXfrm>
        <a:off x="3124999" y="1406712"/>
        <a:ext cx="852765" cy="541715"/>
      </dsp:txXfrm>
    </dsp:sp>
    <dsp:sp modelId="{1D8043CB-8ECF-4D02-ACC5-1FBDD2244498}">
      <dsp:nvSpPr>
        <dsp:cNvPr id="0" name=""/>
        <dsp:cNvSpPr/>
      </dsp:nvSpPr>
      <dsp:spPr>
        <a:xfrm>
          <a:off x="1115410" y="358231"/>
          <a:ext cx="2935748" cy="2935748"/>
        </a:xfrm>
        <a:prstGeom prst="pie">
          <a:avLst>
            <a:gd name="adj1" fmla="val 771428"/>
            <a:gd name="adj2" fmla="val 3857143"/>
          </a:avLst>
        </a:prstGeom>
        <a:solidFill>
          <a:schemeClr val="accent2">
            <a:hueOff val="-485121"/>
            <a:satOff val="-27976"/>
            <a:lumOff val="287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Machine process</a:t>
          </a:r>
        </a:p>
      </dsp:txBody>
      <dsp:txXfrm>
        <a:off x="3002677" y="2105700"/>
        <a:ext cx="768886" cy="559190"/>
      </dsp:txXfrm>
    </dsp:sp>
    <dsp:sp modelId="{8A9E6C2B-4CB4-4472-AFB3-1CE8E445E96A}">
      <dsp:nvSpPr>
        <dsp:cNvPr id="0" name=""/>
        <dsp:cNvSpPr/>
      </dsp:nvSpPr>
      <dsp:spPr>
        <a:xfrm>
          <a:off x="1115410" y="358231"/>
          <a:ext cx="2935748" cy="2935748"/>
        </a:xfrm>
        <a:prstGeom prst="pie">
          <a:avLst>
            <a:gd name="adj1" fmla="val 3857226"/>
            <a:gd name="adj2" fmla="val 6942858"/>
          </a:avLst>
        </a:prstGeom>
        <a:solidFill>
          <a:schemeClr val="accent2">
            <a:hueOff val="-727682"/>
            <a:satOff val="-41964"/>
            <a:lumOff val="431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Assembly</a:t>
          </a:r>
        </a:p>
      </dsp:txBody>
      <dsp:txXfrm>
        <a:off x="2190103" y="2664890"/>
        <a:ext cx="786361" cy="559190"/>
      </dsp:txXfrm>
    </dsp:sp>
    <dsp:sp modelId="{3421E7EA-CD48-4289-9AF3-805C8F4FD008}">
      <dsp:nvSpPr>
        <dsp:cNvPr id="0" name=""/>
        <dsp:cNvSpPr/>
      </dsp:nvSpPr>
      <dsp:spPr>
        <a:xfrm>
          <a:off x="1115410" y="358231"/>
          <a:ext cx="2935748" cy="2935748"/>
        </a:xfrm>
        <a:prstGeom prst="pie">
          <a:avLst>
            <a:gd name="adj1" fmla="val 6942858"/>
            <a:gd name="adj2" fmla="val 10028574"/>
          </a:avLst>
        </a:prstGeom>
        <a:solidFill>
          <a:schemeClr val="accent2">
            <a:hueOff val="-970242"/>
            <a:satOff val="-55952"/>
            <a:lumOff val="5752"/>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Packaging</a:t>
          </a:r>
        </a:p>
      </dsp:txBody>
      <dsp:txXfrm>
        <a:off x="1395005" y="2105700"/>
        <a:ext cx="768886" cy="559190"/>
      </dsp:txXfrm>
    </dsp:sp>
    <dsp:sp modelId="{CE41FC21-C65C-4C07-9E9D-A74E3ED89DA9}">
      <dsp:nvSpPr>
        <dsp:cNvPr id="0" name=""/>
        <dsp:cNvSpPr/>
      </dsp:nvSpPr>
      <dsp:spPr>
        <a:xfrm>
          <a:off x="1115410" y="358231"/>
          <a:ext cx="2935748" cy="2935748"/>
        </a:xfrm>
        <a:prstGeom prst="pie">
          <a:avLst>
            <a:gd name="adj1" fmla="val 10028574"/>
            <a:gd name="adj2" fmla="val 13114284"/>
          </a:avLst>
        </a:prstGeom>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6"/>
        </a:lnRef>
        <a:fillRef idx="3">
          <a:schemeClr val="accent6"/>
        </a:fillRef>
        <a:effectRef idx="3">
          <a:schemeClr val="accent6"/>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Tooling</a:t>
          </a:r>
        </a:p>
      </dsp:txBody>
      <dsp:txXfrm>
        <a:off x="1188803" y="1406712"/>
        <a:ext cx="852765" cy="541715"/>
      </dsp:txXfrm>
    </dsp:sp>
    <dsp:sp modelId="{B75025F3-12EF-4EBE-8F28-94BC66D362ED}">
      <dsp:nvSpPr>
        <dsp:cNvPr id="0" name=""/>
        <dsp:cNvSpPr/>
      </dsp:nvSpPr>
      <dsp:spPr>
        <a:xfrm>
          <a:off x="1115410" y="358231"/>
          <a:ext cx="2935748" cy="2935748"/>
        </a:xfrm>
        <a:prstGeom prst="pie">
          <a:avLst>
            <a:gd name="adj1" fmla="val 13114284"/>
            <a:gd name="adj2" fmla="val 16200000"/>
          </a:avLst>
        </a:prstGeom>
        <a:solidFill>
          <a:schemeClr val="accent2">
            <a:hueOff val="-1455363"/>
            <a:satOff val="-83928"/>
            <a:lumOff val="862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kern="1200" dirty="0"/>
            <a:t>Quality</a:t>
          </a:r>
        </a:p>
      </dsp:txBody>
      <dsp:txXfrm>
        <a:off x="1751488" y="637826"/>
        <a:ext cx="803835" cy="50676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11.xml><?xml version="1.0" encoding="utf-8"?>
<dgm:layoutDef xmlns:dgm="http://schemas.openxmlformats.org/drawingml/2006/diagram" xmlns:a="http://schemas.openxmlformats.org/drawingml/2006/main" uniqueId="urn:microsoft.com/office/officeart/2011/layout/ConvergingText">
  <dgm:title val="Converging Text"/>
  <dgm:desc val="Use to show multiple steps or parts that merge into a whole. Limited to one Level 1 shape that contains text and a maximum of five Level 2 shapes."/>
  <dgm:catLst>
    <dgm:cat type="process" pri="6500"/>
    <dgm:cat type="officeonline" pri="50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tyleData>
  <dgm:clr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clrData>
  <dgm:layoutNode name="Name0">
    <dgm:varLst>
      <dgm:chMax/>
      <dgm:chPref val="1"/>
      <dgm:dir/>
      <dgm:animOne val="branch"/>
      <dgm:animLvl val="lvl"/>
      <dgm:resizeHandles/>
    </dgm:varLst>
    <dgm:choose name="Name1">
      <dgm:if name="Name2" func="var" arg="dir" op="equ" val="norm">
        <dgm:alg type="lin">
          <dgm:param type="linDir" val="fromL"/>
          <dgm:param type="vertAlign" val="mid"/>
          <dgm:param type="nodeVertAlign" val="mid"/>
          <dgm:param type="horzAlign" val="ctr"/>
        </dgm:alg>
      </dgm:if>
      <dgm:else name="Name3">
        <dgm:alg type="lin">
          <dgm:param type="linDir" val="fromR"/>
          <dgm:param type="vertAlign" val="mid"/>
          <dgm:param type="nodeVertAlign" val="mid"/>
          <dgm:param type="horzAlign" val="ctr"/>
        </dgm:alg>
      </dgm:else>
    </dgm:choose>
    <dgm:shape xmlns:r="http://schemas.openxmlformats.org/officeDocument/2006/relationships" r:blip="">
      <dgm:adjLst/>
    </dgm:shape>
    <dgm:constrLst>
      <dgm:constr type="primFontSz" for="des" forName="Parent" op="equ" val="65"/>
      <dgm:constr type="primFontSz" for="des" forName="Child1" op="equ" val="65"/>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w" for="ch" forName="composite" refType="w"/>
      <dgm:constr type="h" for="ch" forName="composite" refType="h"/>
      <dgm:constr type="sp" refType="w" refFor="ch" refForName="composite" op="equ" fact="0.05"/>
      <dgm:constr type="w" for="ch" forName="sibTrans" refType="w" refFor="ch" refForName="composite" op="equ" fact="0.05"/>
      <dgm:constr type="h" for="ch" forName="sibTrans" refType="w" refFor="ch" refForName="sibTrans" op="equ"/>
    </dgm:constrLst>
    <dgm:forEach name="nodesForEach" axis="ch" ptType="node">
      <dgm:layoutNode name="composite">
        <dgm:choose name="Name4">
          <dgm:if name="Name5" func="var" arg="dir" op="equ" val="norm">
            <dgm:choose name="Name6">
              <dgm:if name="Name7" axis="ch" ptType="node" func="cnt" op="equ" val="0">
                <dgm:alg type="composite">
                  <dgm:param type="ar" val="2.1059"/>
                </dgm:alg>
                <dgm:constrLst>
                  <dgm:constr type="l" for="ch" forName="Parent" refType="w" fact="0"/>
                  <dgm:constr type="t" for="ch" forName="Parent" refType="h" fact="0"/>
                  <dgm:constr type="w" for="ch" forName="Parent" refType="w" fact="0.4749"/>
                  <dgm:constr type="h" for="ch" forName="Parent" refType="h"/>
                  <dgm:constr type="l" for="ch" forName="ParentAccent1" refType="w" fact="0.9531"/>
                  <dgm:constr type="t" for="ch" forName="ParentAccent1" refType="h" fact="0.4506"/>
                  <dgm:constr type="w" for="ch" forName="ParentAccent1" refType="w" fact="0.0469"/>
                  <dgm:constr type="h" for="ch" forName="ParentAccent1" refType="h" fact="0.0988"/>
                  <dgm:constr type="l" for="ch" forName="ParentAccent2" refType="w" fact="0.8734"/>
                  <dgm:constr type="t" for="ch" forName="ParentAccent2" refType="h" fact="0.4506"/>
                  <dgm:constr type="w" for="ch" forName="ParentAccent2" refType="w" fact="0.0469"/>
                  <dgm:constr type="h" for="ch" forName="ParentAccent2" refType="h" fact="0.0988"/>
                  <dgm:constr type="l" for="ch" forName="ParentAccent3" refType="w" fact="0.7937"/>
                  <dgm:constr type="t" for="ch" forName="ParentAccent3" refType="h" fact="0.4506"/>
                  <dgm:constr type="w" for="ch" forName="ParentAccent3" refType="w" fact="0.0469"/>
                  <dgm:constr type="h" for="ch" forName="ParentAccent3" refType="h" fact="0.0988"/>
                  <dgm:constr type="l" for="ch" forName="ParentAccent4" refType="w" fact="0.714"/>
                  <dgm:constr type="t" for="ch" forName="ParentAccent4" refType="h" fact="0.4506"/>
                  <dgm:constr type="w" for="ch" forName="ParentAccent4" refType="w" fact="0.0469"/>
                  <dgm:constr type="h" for="ch" forName="ParentAccent4" refType="h" fact="0.0988"/>
                  <dgm:constr type="l" for="ch" forName="ParentAccent5" refType="w" fact="0.6343"/>
                  <dgm:constr type="t" for="ch" forName="ParentAccent5" refType="h" fact="0.4506"/>
                  <dgm:constr type="w" for="ch" forName="ParentAccent5" refType="w" fact="0.0469"/>
                  <dgm:constr type="h" for="ch" forName="ParentAccent5" refType="h" fact="0.0988"/>
                  <dgm:constr type="l" for="ch" forName="ParentAccent6" refType="w" fact="0.5076"/>
                  <dgm:constr type="t" for="ch" forName="ParentAccent6" refType="h" fact="0.4012"/>
                  <dgm:constr type="w" for="ch" forName="ParentAccent6" refType="w" fact="0.0939"/>
                  <dgm:constr type="h" for="ch" forName="ParentAccent6" refType="h" fact="0.1976"/>
                  <dgm:constr type="l" for="ch" forName="ParentAccent7" refType="w" fact="0.8766"/>
                  <dgm:constr type="t" for="ch" forName="ParentAccent7" refType="h" fact="0.2465"/>
                  <dgm:constr type="w" for="ch" forName="ParentAccent7" refType="w" fact="0.0469"/>
                  <dgm:constr type="h" for="ch" forName="ParentAccent7" refType="h" fact="0.0988"/>
                  <dgm:constr type="l" for="ch" forName="ParentAccent8" refType="w" fact="0.8766"/>
                  <dgm:constr type="t" for="ch" forName="ParentAccent8" refType="h" fact="0.6562"/>
                  <dgm:constr type="w" for="ch" forName="ParentAccent8" refType="w" fact="0.0469"/>
                  <dgm:constr type="h" for="ch" forName="ParentAccent8" refType="h" fact="0.0988"/>
                  <dgm:constr type="l" for="ch" forName="ParentAccent9" refType="w" fact="0.9185"/>
                  <dgm:constr type="t" for="ch" forName="ParentAccent9" refType="h" fact="0.3353"/>
                  <dgm:constr type="w" for="ch" forName="ParentAccent9" refType="w" fact="0.0469"/>
                  <dgm:constr type="h" for="ch" forName="ParentAccent9" refType="h" fact="0.0988"/>
                  <dgm:constr type="l" for="ch" forName="ParentAccent10" refType="w" fact="0.9213"/>
                  <dgm:constr type="t" for="ch" forName="ParentAccent10" refType="h" fact="0.5679"/>
                  <dgm:constr type="w" for="ch" forName="ParentAccent10" refType="w" fact="0.0469"/>
                  <dgm:constr type="h" for="ch" forName="ParentAccent10" refType="h" fact="0.0988"/>
                </dgm:constrLst>
              </dgm:if>
              <dgm:if name="Name8" axis="ch" ptType="node" func="cnt" op="equ" val="1">
                <dgm:alg type="composite">
                  <dgm:param type="ar" val="3.4411"/>
                </dgm:alg>
                <dgm:constrLst>
                  <dgm:constr type="l" for="ch" forName="Child1Accent1" refType="w" fact="0.284"/>
                  <dgm:constr type="t" for="ch" forName="Child1Accent1" refType="h" fact="0.4012"/>
                  <dgm:constr type="w" for="ch" forName="Child1Accent1" refType="w" fact="0.0574"/>
                  <dgm:constr type="h" for="ch" forName="Child1Accent1" refType="h" fact="0.1976"/>
                  <dgm:constr type="l" for="ch" forName="Child1Accent2" refType="w" fact="0.2272"/>
                  <dgm:constr type="t" for="ch" forName="Child1Accent2" refType="h" fact="0.4506"/>
                  <dgm:constr type="w" for="ch" forName="Child1Accent2" refType="w" fact="0.0287"/>
                  <dgm:constr type="h" for="ch" forName="Child1Accent2" refType="h" fact="0.0988"/>
                  <dgm:constr type="l" for="ch" forName="Child1Accent3" refType="w" fact="0.1705"/>
                  <dgm:constr type="t" for="ch" forName="Child1Accent3" refType="h" fact="0.4506"/>
                  <dgm:constr type="w" for="ch" forName="Child1Accent3" refType="w" fact="0.0287"/>
                  <dgm:constr type="h" for="ch" forName="Child1Accent3" refType="h" fact="0.0988"/>
                  <dgm:constr type="l" for="ch" forName="Child1Accent4" refType="w" fact="0.1137"/>
                  <dgm:constr type="t" for="ch" forName="Child1Accent4" refType="h" fact="0.4506"/>
                  <dgm:constr type="w" for="ch" forName="Child1Accent4" refType="w" fact="0.0287"/>
                  <dgm:constr type="h" for="ch" forName="Child1Accent4" refType="h" fact="0.0988"/>
                  <dgm:constr type="l" for="ch" forName="Child1Accent5" refType="w" fact="0.057"/>
                  <dgm:constr type="t" for="ch" forName="Child1Accent5" refType="h" fact="0.4506"/>
                  <dgm:constr type="w" for="ch" forName="Child1Accent5" refType="w" fact="0.0287"/>
                  <dgm:constr type="h" for="ch" forName="Child1Accent5" refType="h" fact="0.0988"/>
                  <dgm:constr type="l" for="ch" forName="Child1Accent6" refType="w" fact="0.0002"/>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ParentAccent1" refType="w" fact="0.9713"/>
                  <dgm:constr type="t" for="ch" forName="ParentAccent1" refType="h" fact="0.4506"/>
                  <dgm:constr type="w" for="ch" forName="ParentAccent1" refType="w" fact="0.0287"/>
                  <dgm:constr type="h" for="ch" forName="ParentAccent1" refType="h" fact="0.0988"/>
                  <dgm:constr type="l" for="ch" forName="ParentAccent2" refType="w" fact="0.9187"/>
                  <dgm:constr type="t" for="ch" forName="ParentAccent2" refType="h" fact="0.4506"/>
                  <dgm:constr type="w" for="ch" forName="ParentAccent2" refType="w" fact="0.0287"/>
                  <dgm:constr type="h" for="ch" forName="ParentAccent2" refType="h" fact="0.0988"/>
                  <dgm:constr type="l" for="ch" forName="ParentAccent3" refType="w" fact="0.8661"/>
                  <dgm:constr type="t" for="ch" forName="ParentAccent3" refType="h" fact="0.4506"/>
                  <dgm:constr type="w" for="ch" forName="ParentAccent3" refType="w" fact="0.0287"/>
                  <dgm:constr type="h" for="ch" forName="ParentAccent3" refType="h" fact="0.0988"/>
                  <dgm:constr type="l" for="ch" forName="ParentAccent4" refType="w" fact="0.8136"/>
                  <dgm:constr type="t" for="ch" forName="ParentAccent4" refType="h" fact="0.4506"/>
                  <dgm:constr type="w" for="ch" forName="ParentAccent4" refType="w" fact="0.0287"/>
                  <dgm:constr type="h" for="ch" forName="ParentAccent4" refType="h" fact="0.0988"/>
                  <dgm:constr type="l" for="ch" forName="ParentAccent5" refType="w" fact="0.761"/>
                  <dgm:constr type="t" for="ch" forName="ParentAccent5" refType="h" fact="0.4506"/>
                  <dgm:constr type="w" for="ch" forName="ParentAccent5" refType="w" fact="0.0287"/>
                  <dgm:constr type="h" for="ch" forName="ParentAccent5" refType="h" fact="0.0988"/>
                  <dgm:constr type="l" for="ch" forName="ParentAccent6" refType="w" fact="0.6797"/>
                  <dgm:constr type="t" for="ch" forName="ParentAccent6" refType="h" fact="0.4012"/>
                  <dgm:constr type="w" for="ch" forName="ParentAccent6" refType="w" fact="0.0574"/>
                  <dgm:constr type="h" for="ch" forName="ParentAccent6" refType="h" fact="0.1976"/>
                  <dgm:constr type="l" for="ch" forName="ParentAccent7" refType="w" fact="0.9245"/>
                  <dgm:constr type="t" for="ch" forName="ParentAccent7" refType="h" fact="0.2465"/>
                  <dgm:constr type="w" for="ch" forName="ParentAccent7" refType="w" fact="0.0287"/>
                  <dgm:constr type="h" for="ch" forName="ParentAccent7" refType="h" fact="0.0988"/>
                  <dgm:constr type="l" for="ch" forName="ParentAccent8" refType="w" fact="0.9245"/>
                  <dgm:constr type="t" for="ch" forName="ParentAccent8" refType="h" fact="0.6562"/>
                  <dgm:constr type="w" for="ch" forName="ParentAccent8" refType="w" fact="0.0287"/>
                  <dgm:constr type="h" for="ch" forName="ParentAccent8" refType="h" fact="0.0988"/>
                  <dgm:constr type="l" for="ch" forName="ParentAccent9" refType="w" fact="0.9501"/>
                  <dgm:constr type="t" for="ch" forName="ParentAccent9" refType="h" fact="0.3353"/>
                  <dgm:constr type="w" for="ch" forName="ParentAccent9" refType="w" fact="0.0287"/>
                  <dgm:constr type="h" for="ch" forName="ParentAccent9" refType="h" fact="0.0988"/>
                  <dgm:constr type="l" for="ch" forName="ParentAccent10" refType="w" fact="0.9518"/>
                  <dgm:constr type="t" for="ch" forName="ParentAccent10" refType="h" fact="0.5679"/>
                  <dgm:constr type="w" for="ch" forName="ParentAccent10" refType="w" fact="0.0287"/>
                  <dgm:constr type="h" for="ch" forName="ParentAccent10" refType="h" fact="0.0988"/>
                  <dgm:constr type="l" for="ch" forName="Child1" refType="w" fact="0"/>
                  <dgm:constr type="t" for="ch" forName="Child1" refType="h" fact="0.1978"/>
                  <dgm:constr type="w" for="ch" forName="Child1" refType="w" fact="0.2544"/>
                  <dgm:constr type="h" for="ch" forName="Child1" refType="h" fact="0.2541"/>
                  <dgm:constr type="l" for="ch" forName="Parent" refType="w" fact="0.3653"/>
                  <dgm:constr type="t" for="ch" forName="Parent" refType="h" fact="0"/>
                  <dgm:constr type="w" for="ch" forName="Parent" refType="w" fact="0.2906"/>
                  <dgm:constr type="h" for="ch" forName="Parent" refType="h"/>
                </dgm:constrLst>
              </dgm:if>
              <dgm:if name="Name9" axis="ch" ptType="node" func="cnt" op="equ" val="2">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1" refType="w" fact="0.3436"/>
                  <dgm:constr type="t" for="ch" forName="Child2Accent1" refType="h" fact="0.8153"/>
                  <dgm:constr type="w" for="ch" forName="Child2Accent1" refType="w" fact="0.0574"/>
                  <dgm:constr type="h" for="ch" forName="Child2Accent1" refType="h" fact="0.1217"/>
                  <dgm:constr type="l" for="ch" forName="Child2Accent2" refType="w" fact="0.3068"/>
                  <dgm:constr type="t" for="ch" forName="Child2Accent2" refType="h" fact="0.9392"/>
                  <dgm:constr type="w" for="ch" forName="Child2Accent2" refType="w" fact="0.0287"/>
                  <dgm:constr type="h" for="ch" forName="Child2Accent2" refType="h" fact="0.0608"/>
                  <dgm:constr type="l" for="ch" forName="Child2Accent3" refType="w" fact="0.2455"/>
                  <dgm:constr type="t" for="ch" forName="Child2Accent3" refType="h" fact="0.9392"/>
                  <dgm:constr type="w" for="ch" forName="Child2Accent3" refType="w" fact="0.0287"/>
                  <dgm:constr type="h" for="ch" forName="Child2Accent3" refType="h" fact="0.0608"/>
                  <dgm:constr type="l" for="ch" forName="Child2Accent4" refType="w" fact="0.1842"/>
                  <dgm:constr type="t" for="ch" forName="Child2Accent4" refType="h" fact="0.9392"/>
                  <dgm:constr type="w" for="ch" forName="Child2Accent4" refType="w" fact="0.0287"/>
                  <dgm:constr type="h" for="ch" forName="Child2Accent4" refType="h" fact="0.0608"/>
                  <dgm:constr type="l" for="ch" forName="Child2Accent5" refType="w" fact="0.1229"/>
                  <dgm:constr type="t" for="ch" forName="Child2Accent5" refType="h" fact="0.9392"/>
                  <dgm:constr type="w" for="ch" forName="Child2Accent5" refType="w" fact="0.0287"/>
                  <dgm:constr type="h" for="ch" forName="Child2Accent5" refType="h" fact="0.0608"/>
                  <dgm:constr type="l" for="ch" forName="Child2Accent6" refType="w" fact="0.0615"/>
                  <dgm:constr type="t" for="ch" forName="Child2Accent6" refType="h" fact="0.9392"/>
                  <dgm:constr type="w" for="ch" forName="Child2Accent6" refType="w" fact="0.0287"/>
                  <dgm:constr type="h" for="ch" forName="Child2Accent6" refType="h" fact="0.0608"/>
                  <dgm:constr type="l" for="ch" forName="Child2Accent7" refType="w" fact="0.0002"/>
                  <dgm:constr type="t" for="ch" forName="Child2Accent7" refType="h" fact="0.9392"/>
                  <dgm:constr type="w" for="ch" forName="Child2Accent7" refType="w" fact="0.0287"/>
                  <dgm:constr type="h" for="ch" forName="Child2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2" refType="w" fact="0"/>
                  <dgm:constr type="t" for="ch" forName="Child2" refType="h" fact="0.7822"/>
                  <dgm:constr type="w" for="ch" forName="Child2" refType="w" fact="0.336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0" axis="ch" ptType="node" func="cnt" op="equ" val="3">
                <dgm:alg type="composite">
                  <dgm:param type="ar" val="2.1185"/>
                </dgm:alg>
                <dgm:constrLst>
                  <dgm:constr type="l" for="ch" forName="Child1Accent1" refType="w" fact="0.3436"/>
                  <dgm:constr type="t" for="ch" forName="Child1Accent1" refType="h" fact="0.2211"/>
                  <dgm:constr type="w" for="ch" forName="Child1Accent1" refType="w" fact="0.0574"/>
                  <dgm:constr type="h" for="ch" forName="Child1Accent1" refType="h" fact="0.1217"/>
                  <dgm:constr type="l" for="ch" forName="Child1Accent2" refType="w" fact="0.3068"/>
                  <dgm:constr type="t" for="ch" forName="Child1Accent2" refType="h" fact="0.1569"/>
                  <dgm:constr type="w" for="ch" forName="Child1Accent2" refType="w" fact="0.0287"/>
                  <dgm:constr type="h" for="ch" forName="Child1Accent2" refType="h" fact="0.0608"/>
                  <dgm:constr type="l" for="ch" forName="Child1Accent3" refType="w" fact="0.2455"/>
                  <dgm:constr type="t" for="ch" forName="Child1Accent3" refType="h" fact="0.1569"/>
                  <dgm:constr type="w" for="ch" forName="Child1Accent3" refType="w" fact="0.0287"/>
                  <dgm:constr type="h" for="ch" forName="Child1Accent3" refType="h" fact="0.0608"/>
                  <dgm:constr type="l" for="ch" forName="Child1Accent4" refType="w" fact="0.1842"/>
                  <dgm:constr type="t" for="ch" forName="Child1Accent4" refType="h" fact="0.1569"/>
                  <dgm:constr type="w" for="ch" forName="Child1Accent4" refType="w" fact="0.0287"/>
                  <dgm:constr type="h" for="ch" forName="Child1Accent4" refType="h" fact="0.0608"/>
                  <dgm:constr type="l" for="ch" forName="Child1Accent5" refType="w" fact="0.1229"/>
                  <dgm:constr type="t" for="ch" forName="Child1Accent5" refType="h" fact="0.1569"/>
                  <dgm:constr type="w" for="ch" forName="Child1Accent5" refType="w" fact="0.0287"/>
                  <dgm:constr type="h" for="ch" forName="Child1Accent5" refType="h" fact="0.0608"/>
                  <dgm:constr type="l" for="ch" forName="Child2Accent1" refType="w" fact="0.284"/>
                  <dgm:constr type="t" for="ch" forName="Child2Accent1" refType="h" fact="0.5207"/>
                  <dgm:constr type="w" for="ch" forName="Child2Accent1" refType="w" fact="0.0574"/>
                  <dgm:constr type="h" for="ch" forName="Child2Accent1" refType="h" fact="0.1217"/>
                  <dgm:constr type="l" for="ch" forName="Child2Accent2" refType="w" fact="0.2272"/>
                  <dgm:constr type="t" for="ch" forName="Child2Accent2" refType="h" fact="0.5511"/>
                  <dgm:constr type="w" for="ch" forName="Child2Accent2" refType="w" fact="0.0287"/>
                  <dgm:constr type="h" for="ch" forName="Child2Accent2" refType="h" fact="0.0608"/>
                  <dgm:constr type="l" for="ch" forName="Child2Accent3" refType="w" fact="0.1705"/>
                  <dgm:constr type="t" for="ch" forName="Child2Accent3" refType="h" fact="0.5511"/>
                  <dgm:constr type="w" for="ch" forName="Child2Accent3" refType="w" fact="0.0287"/>
                  <dgm:constr type="h" for="ch" forName="Child2Accent3" refType="h" fact="0.0608"/>
                  <dgm:constr type="l" for="ch" forName="Child2Accent4" refType="w" fact="0.1137"/>
                  <dgm:constr type="t" for="ch" forName="Child2Accent4" refType="h" fact="0.5511"/>
                  <dgm:constr type="w" for="ch" forName="Child2Accent4" refType="w" fact="0.0287"/>
                  <dgm:constr type="h" for="ch" forName="Child2Accent4" refType="h" fact="0.0608"/>
                  <dgm:constr type="l" for="ch" forName="Child1Accent6" refType="w" fact="0.0615"/>
                  <dgm:constr type="t" for="ch" forName="Child1Accent6" refType="h" fact="0.1569"/>
                  <dgm:constr type="w" for="ch" forName="Child1Accent6" refType="w" fact="0.0287"/>
                  <dgm:constr type="h" for="ch" forName="Child1Accent6" refType="h" fact="0.0608"/>
                  <dgm:constr type="l" for="ch" forName="Child2Accent5" refType="w" fact="0.057"/>
                  <dgm:constr type="t" for="ch" forName="Child2Accent5" refType="h" fact="0.5511"/>
                  <dgm:constr type="w" for="ch" forName="Child2Accent5" refType="w" fact="0.0287"/>
                  <dgm:constr type="h" for="ch" forName="Child2Accent5" refType="h" fact="0.0608"/>
                  <dgm:constr type="l" for="ch" forName="Child1Accent7" refType="w" fact="0.0002"/>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l" for="ch" forName="Child2Accent6" refType="w" fact="0.0002"/>
                  <dgm:constr type="t" for="ch" forName="Child2Accent6" refType="h" fact="0.5511"/>
                  <dgm:constr type="w" for="ch" forName="Child2Accent6" refType="w" fact="0.0287"/>
                  <dgm:constr type="h" for="ch" forName="Child2Accent6" refType="h" fact="0.0608"/>
                  <dgm:constr type="l" for="ch" forName="Child2Accent7" refType="w" fact="0"/>
                  <dgm:constr type="t" for="ch" forName="Child2Accent7" refType="h" fact="0"/>
                  <dgm:constr type="w" for="ch" forName="Child2Accent7" refType="w" fact="0"/>
                  <dgm:constr type="h" for="ch" forName="Child2Accent7" refType="h" fact="0"/>
                  <dgm:constr type="l" for="ch" forName="Child3Accent1" refType="w" fact="0.3436"/>
                  <dgm:constr type="t" for="ch" forName="Child3Accent1" refType="h" fact="0.8153"/>
                  <dgm:constr type="w" for="ch" forName="Child3Accent1" refType="w" fact="0.0574"/>
                  <dgm:constr type="h" for="ch" forName="Child3Accent1" refType="h" fact="0.1217"/>
                  <dgm:constr type="l" for="ch" forName="Child3Accent2" refType="w" fact="0.3068"/>
                  <dgm:constr type="t" for="ch" forName="Child3Accent2" refType="h" fact="0.9392"/>
                  <dgm:constr type="w" for="ch" forName="Child3Accent2" refType="w" fact="0.0287"/>
                  <dgm:constr type="h" for="ch" forName="Child3Accent2" refType="h" fact="0.0608"/>
                  <dgm:constr type="l" for="ch" forName="Child3Accent3" refType="w" fact="0.2455"/>
                  <dgm:constr type="t" for="ch" forName="Child3Accent3" refType="h" fact="0.9392"/>
                  <dgm:constr type="w" for="ch" forName="Child3Accent3" refType="w" fact="0.0287"/>
                  <dgm:constr type="h" for="ch" forName="Child3Accent3" refType="h" fact="0.0608"/>
                  <dgm:constr type="l" for="ch" forName="Child3Accent4" refType="w" fact="0.1842"/>
                  <dgm:constr type="t" for="ch" forName="Child3Accent4" refType="h" fact="0.9392"/>
                  <dgm:constr type="w" for="ch" forName="Child3Accent4" refType="w" fact="0.0287"/>
                  <dgm:constr type="h" for="ch" forName="Child3Accent4" refType="h" fact="0.0608"/>
                  <dgm:constr type="l" for="ch" forName="Child3Accent5" refType="w" fact="0.1229"/>
                  <dgm:constr type="t" for="ch" forName="Child3Accent5" refType="h" fact="0.9392"/>
                  <dgm:constr type="w" for="ch" forName="Child3Accent5" refType="w" fact="0.0287"/>
                  <dgm:constr type="h" for="ch" forName="Child3Accent5" refType="h" fact="0.0608"/>
                  <dgm:constr type="l" for="ch" forName="Child3Accent6" refType="w" fact="0.0615"/>
                  <dgm:constr type="t" for="ch" forName="Child3Accent6" refType="h" fact="0.9392"/>
                  <dgm:constr type="w" for="ch" forName="Child3Accent6" refType="w" fact="0.0287"/>
                  <dgm:constr type="h" for="ch" forName="Child3Accent6" refType="h" fact="0.0608"/>
                  <dgm:constr type="l" for="ch" forName="Child3Accent7" refType="w" fact="0.0002"/>
                  <dgm:constr type="t" for="ch" forName="Child3Accent7" refType="h" fact="0.9392"/>
                  <dgm:constr type="w" for="ch" forName="Child3Accent7" refType="w" fact="0.0287"/>
                  <dgm:constr type="h" for="ch" forName="Child3Accent7" refType="h" fact="0.0608"/>
                  <dgm:constr type="l" for="ch" forName="ParentAccent1" refType="w" fact="0.9713"/>
                  <dgm:constr type="t" for="ch" forName="ParentAccent1" refType="h" fact="0.5511"/>
                  <dgm:constr type="w" for="ch" forName="ParentAccent1" refType="w" fact="0.0287"/>
                  <dgm:constr type="h" for="ch" forName="ParentAccent1" refType="h" fact="0.0608"/>
                  <dgm:constr type="l" for="ch" forName="ParentAccent2" refType="w" fact="0.9187"/>
                  <dgm:constr type="t" for="ch" forName="ParentAccent2" refType="h" fact="0.5511"/>
                  <dgm:constr type="w" for="ch" forName="ParentAccent2" refType="w" fact="0.0287"/>
                  <dgm:constr type="h" for="ch" forName="ParentAccent2" refType="h" fact="0.0608"/>
                  <dgm:constr type="l" for="ch" forName="ParentAccent3" refType="w" fact="0.8661"/>
                  <dgm:constr type="t" for="ch" forName="ParentAccent3" refType="h" fact="0.5511"/>
                  <dgm:constr type="w" for="ch" forName="ParentAccent3" refType="w" fact="0.0287"/>
                  <dgm:constr type="h" for="ch" forName="ParentAccent3" refType="h" fact="0.0608"/>
                  <dgm:constr type="l" for="ch" forName="ParentAccent4" refType="w" fact="0.8136"/>
                  <dgm:constr type="t" for="ch" forName="ParentAccent4" refType="h" fact="0.5511"/>
                  <dgm:constr type="w" for="ch" forName="ParentAccent4" refType="w" fact="0.0287"/>
                  <dgm:constr type="h" for="ch" forName="ParentAccent4" refType="h" fact="0.0608"/>
                  <dgm:constr type="l" for="ch" forName="ParentAccent5" refType="w" fact="0.761"/>
                  <dgm:constr type="t" for="ch" forName="ParentAccent5" refType="h" fact="0.5511"/>
                  <dgm:constr type="w" for="ch" forName="ParentAccent5" refType="w" fact="0.0287"/>
                  <dgm:constr type="h" for="ch" forName="ParentAccent5" refType="h" fact="0.0608"/>
                  <dgm:constr type="l" for="ch" forName="ParentAccent6" refType="w" fact="0.6797"/>
                  <dgm:constr type="t" for="ch" forName="ParentAccent6" refType="h" fact="0.5207"/>
                  <dgm:constr type="w" for="ch" forName="ParentAccent6" refType="w" fact="0.0574"/>
                  <dgm:constr type="h" for="ch" forName="ParentAccent6" refType="h" fact="0.1217"/>
                  <dgm:constr type="l" for="ch" forName="ParentAccent7" refType="w" fact="0.9245"/>
                  <dgm:constr type="t" for="ch" forName="ParentAccent7" refType="h" fact="0.4255"/>
                  <dgm:constr type="w" for="ch" forName="ParentAccent7" refType="w" fact="0.0287"/>
                  <dgm:constr type="h" for="ch" forName="ParentAccent7" refType="h" fact="0.0608"/>
                  <dgm:constr type="l" for="ch" forName="ParentAccent8" refType="w" fact="0.9245"/>
                  <dgm:constr type="t" for="ch" forName="ParentAccent8" refType="h" fact="0.6776"/>
                  <dgm:constr type="w" for="ch" forName="ParentAccent8" refType="w" fact="0.0287"/>
                  <dgm:constr type="h" for="ch" forName="ParentAccent8" refType="h" fact="0.0608"/>
                  <dgm:constr type="l" for="ch" forName="ParentAccent9" refType="w" fact="0.9501"/>
                  <dgm:constr type="t" for="ch" forName="ParentAccent9" refType="h" fact="0.4801"/>
                  <dgm:constr type="w" for="ch" forName="ParentAccent9" refType="w" fact="0.0287"/>
                  <dgm:constr type="h" for="ch" forName="ParentAccent9" refType="h" fact="0.0608"/>
                  <dgm:constr type="l" for="ch" forName="ParentAccent10" refType="w" fact="0.9518"/>
                  <dgm:constr type="t" for="ch" forName="ParentAccent10" refType="h" fact="0.6233"/>
                  <dgm:constr type="w" for="ch" forName="ParentAccent10" refType="w" fact="0.0287"/>
                  <dgm:constr type="h" for="ch" forName="ParentAccent10" refType="h" fact="0.0608"/>
                  <dgm:constr type="l" for="ch" forName="Child3" refType="w" fact="0"/>
                  <dgm:constr type="t" for="ch" forName="Child3" refType="h" fact="0.7822"/>
                  <dgm:constr type="w" for="ch" forName="Child3" refType="w" fact="0.3364"/>
                  <dgm:constr type="h" for="ch" forName="Child3" refType="h" fact="0.1564"/>
                  <dgm:constr type="l" for="ch" forName="Child2" refType="w" fact="0"/>
                  <dgm:constr type="t" for="ch" forName="Child2" refType="h" fact="0.3955"/>
                  <dgm:constr type="w" for="ch" forName="Child2" refType="w" fact="0.2544"/>
                  <dgm:constr type="h" for="ch" forName="Child2" refType="h" fact="0.1564"/>
                  <dgm:constr type="l" for="ch" forName="Child1" refType="w" fact="0"/>
                  <dgm:constr type="t" for="ch" forName="Child1" refType="h" fact="0"/>
                  <dgm:constr type="w" for="ch" forName="Child1" refType="w" fact="0.3364"/>
                  <dgm:constr type="h" for="ch" forName="Child1" refType="h" fact="0.1564"/>
                  <dgm:constr type="l" for="ch" forName="Parent" refType="w" fact="0.3653"/>
                  <dgm:constr type="t" for="ch" forName="Parent" refType="h" fact="0.2737"/>
                  <dgm:constr type="w" for="ch" forName="Parent" refType="w" fact="0.2906"/>
                  <dgm:constr type="h" for="ch" forName="Parent" refType="h" fact="0.6157"/>
                </dgm:constrLst>
              </dgm:if>
              <dgm:if name="Name11" axis="ch" ptType="node" func="cnt" op="equ" val="4">
                <dgm:alg type="composite">
                  <dgm:param type="ar" val="1.8304"/>
                </dgm:alg>
                <dgm:constrLst>
                  <dgm:constr type="l" for="ch" forName="Parent" refType="w" fact="0.3771"/>
                  <dgm:constr type="t" for="ch" forName="Parent" refType="h" fact="0.2946"/>
                  <dgm:constr type="w" for="ch" forName="Parent" refType="w" fact="0.2862"/>
                  <dgm:constr type="h" for="ch" forName="Parent" refType="h" fact="0.5239"/>
                  <dgm:constr type="l" for="ch" forName="Child1Accent1" refType="w" fact="0.3904"/>
                  <dgm:constr type="t" for="ch" forName="Child1Accent1" refType="h" fact="0.2104"/>
                  <dgm:constr type="w" for="ch" forName="Child1Accent1" refType="w" fact="0.0566"/>
                  <dgm:constr type="h" for="ch" forName="Child1Accent1" refType="h" fact="0.1035"/>
                  <dgm:constr type="l" for="ch" forName="Child1Accent3" refType="w" fact="0.3001"/>
                  <dgm:constr type="t" for="ch" forName="Child1Accent3" refType="h" fact="0.128"/>
                  <dgm:constr type="w" for="ch" forName="Child1Accent3" refType="w" fact="0.0283"/>
                  <dgm:constr type="h" for="ch" forName="Child1Accent3" refType="h" fact="0.0518"/>
                  <dgm:constr type="l" for="ch" forName="Child1Accent4" refType="w" fact="0.2418"/>
                  <dgm:constr type="t" for="ch" forName="Child1Accent4" refType="h" fact="0.128"/>
                  <dgm:constr type="w" for="ch" forName="Child1Accent4" refType="w" fact="0.0283"/>
                  <dgm:constr type="h" for="ch" forName="Child1Accent4" refType="h" fact="0.0518"/>
                  <dgm:constr type="l" for="ch" forName="Child1Accent5" refType="w" fact="0.1835"/>
                  <dgm:constr type="t" for="ch" forName="Child1Accent5" refType="h" fact="0.128"/>
                  <dgm:constr type="w" for="ch" forName="Child1Accent5" refType="w" fact="0.0283"/>
                  <dgm:constr type="h" for="ch" forName="Child1Accent5" refType="h" fact="0.0518"/>
                  <dgm:constr type="l" for="ch" forName="Child1Accent6" refType="w" fact="0.1252"/>
                  <dgm:constr type="t" for="ch" forName="Child1Accent6" refType="h" fact="0.128"/>
                  <dgm:constr type="w" for="ch" forName="Child1Accent6" refType="w" fact="0.0283"/>
                  <dgm:constr type="h" for="ch" forName="Child1Accent6" refType="h" fact="0.0518"/>
                  <dgm:constr type="l" for="ch" forName="Child3Accent1" refType="w" fact="0.3158"/>
                  <dgm:constr type="t" for="ch" forName="Child3Accent1" refType="h" fact="0.6212"/>
                  <dgm:constr type="w" for="ch" forName="Child3Accent1" refType="w" fact="0.0566"/>
                  <dgm:constr type="h" for="ch" forName="Child3Accent1" refType="h" fact="0.1035"/>
                  <dgm:constr type="l" for="ch" forName="Child3Accent2" refType="w" fact="0.2689"/>
                  <dgm:constr type="t" for="ch" forName="Child3Accent2" refType="h" fact="0.6828"/>
                  <dgm:constr type="w" for="ch" forName="Child3Accent2" refType="w" fact="0.0283"/>
                  <dgm:constr type="h" for="ch" forName="Child3Accent2" refType="h" fact="0.0518"/>
                  <dgm:constr type="l" for="ch" forName="Child3Accent4" refType="w" fact="0.1614"/>
                  <dgm:constr type="t" for="ch" forName="Child3Accent4" refType="h" fact="0.6828"/>
                  <dgm:constr type="w" for="ch" forName="Child3Accent4" refType="w" fact="0.0283"/>
                  <dgm:constr type="h" for="ch" forName="Child3Accent4" refType="h" fact="0.0518"/>
                  <dgm:constr type="l" for="ch" forName="Child3Accent5" refType="w" fact="0.1077"/>
                  <dgm:constr type="t" for="ch" forName="Child3Accent5" refType="h" fact="0.6828"/>
                  <dgm:constr type="w" for="ch" forName="Child3Accent5" refType="w" fact="0.0283"/>
                  <dgm:constr type="h" for="ch" forName="Child3Accent5" refType="h" fact="0.0518"/>
                  <dgm:constr type="l" for="ch" forName="Child1Accent7" refType="w" fact="0.0668"/>
                  <dgm:constr type="t" for="ch" forName="Child1Accent7" refType="h" fact="0.128"/>
                  <dgm:constr type="w" for="ch" forName="Child1Accent7" refType="w" fact="0.0283"/>
                  <dgm:constr type="h" for="ch" forName="Child1Accent7" refType="h" fact="0.0518"/>
                  <dgm:constr type="l" for="ch" forName="Child3Accent6" refType="w" fact="0.0539"/>
                  <dgm:constr type="t" for="ch" forName="Child3Accent6" refType="h" fact="0.6828"/>
                  <dgm:constr type="w" for="ch" forName="Child3Accent6" refType="w" fact="0.0283"/>
                  <dgm:constr type="h" for="ch" forName="Child3Accent6" refType="h" fact="0.0518"/>
                  <dgm:constr type="l" for="ch" forName="Child1Accent8" refType="w" fact="0.0085"/>
                  <dgm:constr type="t" for="ch" forName="Child1Accent8" refType="h" fact="0.128"/>
                  <dgm:constr type="w" for="ch" forName="Child1Accent8" refType="w" fact="0.0283"/>
                  <dgm:constr type="h" for="ch" forName="Child1Accent8" refType="h" fact="0.0518"/>
                  <dgm:constr type="l" for="ch" forName="Child1Accent9" refType="w" fact="0"/>
                  <dgm:constr type="t" for="ch" forName="Child1Accent9" refType="h" fact="0"/>
                  <dgm:constr type="w" for="ch" forName="Child1Accent9" refType="w" fact="0"/>
                  <dgm:constr type="h" for="ch" forName="Child1Accent9" refType="h" fact="0"/>
                  <dgm:constr type="l" for="ch" forName="Child3Accent7" refType="w" fact="0.0002"/>
                  <dgm:constr type="t" for="ch" forName="Child3Accent7" refType="h" fact="0.6828"/>
                  <dgm:constr type="w" for="ch" forName="Child3Accent7" refType="w" fact="0.0283"/>
                  <dgm:constr type="h" for="ch" forName="Child3Accent7" refType="h" fact="0.0518"/>
                  <dgm:constr type="l" for="ch" forName="Child4Accent1" refType="w" fact="0.3904"/>
                  <dgm:constr type="t" for="ch" forName="Child4Accent1" refType="h" fact="0.8"/>
                  <dgm:constr type="w" for="ch" forName="Child4Accent1" refType="w" fact="0.0566"/>
                  <dgm:constr type="h" for="ch" forName="Child4Accent1" refType="h" fact="0.1035"/>
                  <dgm:constr type="l" for="ch" forName="Child4Accent3" refType="w" fact="0.2998"/>
                  <dgm:constr type="t" for="ch" forName="Child4Accent3" refType="h" fact="0.9482"/>
                  <dgm:constr type="w" for="ch" forName="Child4Accent3" refType="w" fact="0.0283"/>
                  <dgm:constr type="h" for="ch" forName="Child4Accent3" refType="h" fact="0.0518"/>
                  <dgm:constr type="l" for="ch" forName="Child4Accent4" refType="w" fact="0.2415"/>
                  <dgm:constr type="t" for="ch" forName="Child4Accent4" refType="h" fact="0.9482"/>
                  <dgm:constr type="w" for="ch" forName="Child4Accent4" refType="w" fact="0.0283"/>
                  <dgm:constr type="h" for="ch" forName="Child4Accent4" refType="h" fact="0.0518"/>
                  <dgm:constr type="l" for="ch" forName="Child4Accent5" refType="w" fact="0.1833"/>
                  <dgm:constr type="t" for="ch" forName="Child4Accent5" refType="h" fact="0.9482"/>
                  <dgm:constr type="w" for="ch" forName="Child4Accent5" refType="w" fact="0.0283"/>
                  <dgm:constr type="h" for="ch" forName="Child4Accent5" refType="h" fact="0.0518"/>
                  <dgm:constr type="l" for="ch" forName="Child4Accent6" refType="w" fact="0.1251"/>
                  <dgm:constr type="t" for="ch" forName="Child4Accent6" refType="h" fact="0.9482"/>
                  <dgm:constr type="w" for="ch" forName="Child4Accent6" refType="w" fact="0.0283"/>
                  <dgm:constr type="h" for="ch" forName="Child4Accent6" refType="h" fact="0.0518"/>
                  <dgm:constr type="l" for="ch" forName="Child4Accent7" refType="w" fact="0.0668"/>
                  <dgm:constr type="t" for="ch" forName="Child4Accent7" refType="h" fact="0.9482"/>
                  <dgm:constr type="w" for="ch" forName="Child4Accent7" refType="w" fact="0.0283"/>
                  <dgm:constr type="h" for="ch" forName="Child4Accent7" refType="h" fact="0.0518"/>
                  <dgm:constr type="l" for="ch" forName="Child4Accent8" refType="w" fact="0.0086"/>
                  <dgm:constr type="t" for="ch" forName="Child4Accent8" refType="h" fact="0.9482"/>
                  <dgm:constr type="w" for="ch" forName="Child4Accent8" refType="w" fact="0.0283"/>
                  <dgm:constr type="h" for="ch" forName="Child4Accent8" refType="h" fact="0.0518"/>
                  <dgm:constr type="l" for="ch" forName="Child2Accent1" refType="w" fact="0.3158"/>
                  <dgm:constr type="t" for="ch" forName="Child2Accent1" refType="h" fact="0.3725"/>
                  <dgm:constr type="w" for="ch" forName="Child2Accent1" refType="w" fact="0.0566"/>
                  <dgm:constr type="h" for="ch" forName="Child2Accent1" refType="h" fact="0.1035"/>
                  <dgm:constr type="l" for="ch" forName="Child4Accent2" refType="w" fact="0.358"/>
                  <dgm:constr type="t" for="ch" forName="Child4Accent2" refType="h" fact="0.8993"/>
                  <dgm:constr type="w" for="ch" forName="Child4Accent2" refType="w" fact="0.0283"/>
                  <dgm:constr type="h" for="ch" forName="Child4Accent2" refType="h" fact="0.0518"/>
                  <dgm:constr type="l" for="ch" forName="Child1Accent2" refType="w" fact="0.3585"/>
                  <dgm:constr type="t" for="ch" forName="Child1Accent2" refType="h" fact="0.162"/>
                  <dgm:constr type="w" for="ch" forName="Child1Accent2" refType="w" fact="0.0283"/>
                  <dgm:constr type="h" for="ch" forName="Child1Accent2" refType="h" fact="0.0518"/>
                  <dgm:constr type="l" for="ch" forName="Child3Accent3" refType="w" fact="0.2151"/>
                  <dgm:constr type="t" for="ch" forName="Child3Accent3" refType="h" fact="0.6828"/>
                  <dgm:constr type="w" for="ch" forName="Child3Accent3" refType="w" fact="0.0283"/>
                  <dgm:constr type="h" for="ch" forName="Child3Accent3" refType="h" fact="0.0518"/>
                  <dgm:constr type="l" for="ch" forName="Child2Accent2" refType="w" fact="0.2689"/>
                  <dgm:constr type="t" for="ch" forName="Child2Accent2" refType="h" fact="0.3937"/>
                  <dgm:constr type="w" for="ch" forName="Child2Accent2" refType="w" fact="0.0283"/>
                  <dgm:constr type="h" for="ch" forName="Child2Accent2" refType="h" fact="0.0518"/>
                  <dgm:constr type="l" for="ch" forName="Child2Accent4" refType="w" fact="0.1614"/>
                  <dgm:constr type="t" for="ch" forName="Child2Accent4" refType="h" fact="0.3937"/>
                  <dgm:constr type="w" for="ch" forName="Child2Accent4" refType="w" fact="0.0283"/>
                  <dgm:constr type="h" for="ch" forName="Child2Accent4" refType="h" fact="0.0518"/>
                  <dgm:constr type="l" for="ch" forName="Child2Accent5" refType="w" fact="0.1077"/>
                  <dgm:constr type="t" for="ch" forName="Child2Accent5" refType="h" fact="0.3937"/>
                  <dgm:constr type="w" for="ch" forName="Child2Accent5" refType="w" fact="0.0283"/>
                  <dgm:constr type="h" for="ch" forName="Child2Accent5" refType="h" fact="0.0518"/>
                  <dgm:constr type="l" for="ch" forName="Child2Accent6" refType="w" fact="0.0539"/>
                  <dgm:constr type="t" for="ch" forName="Child2Accent6" refType="h" fact="0.3937"/>
                  <dgm:constr type="w" for="ch" forName="Child2Accent6" refType="w" fact="0.0283"/>
                  <dgm:constr type="h" for="ch" forName="Child2Accent6" refType="h" fact="0.0518"/>
                  <dgm:constr type="l" for="ch" forName="Child2Accent7" refType="w" fact="0.0002"/>
                  <dgm:constr type="t" for="ch" forName="Child2Accent7" refType="h" fact="0.3937"/>
                  <dgm:constr type="w" for="ch" forName="Child2Accent7" refType="w" fact="0.0283"/>
                  <dgm:constr type="h" for="ch" forName="Child2Accent7" refType="h" fact="0.0518"/>
                  <dgm:constr type="l" for="ch" forName="Child2Accent3" refType="w" fact="0.2151"/>
                  <dgm:constr type="t" for="ch" forName="Child2Accent3" refType="h" fact="0.3937"/>
                  <dgm:constr type="w" for="ch" forName="Child2Accent3" refType="w" fact="0.0283"/>
                  <dgm:constr type="h" for="ch" forName="Child2Accent3" refType="h" fact="0.0518"/>
                  <dgm:constr type="l" for="ch" forName="ParentAccent1" refType="w" fact="0.9717"/>
                  <dgm:constr type="t" for="ch" forName="ParentAccent1" refType="h" fact="0.5316"/>
                  <dgm:constr type="w" for="ch" forName="ParentAccent1" refType="w" fact="0.0283"/>
                  <dgm:constr type="h" for="ch" forName="ParentAccent1" refType="h" fact="0.0518"/>
                  <dgm:constr type="l" for="ch" forName="ParentAccent2" refType="w" fact="0.9199"/>
                  <dgm:constr type="t" for="ch" forName="ParentAccent2" refType="h" fact="0.5316"/>
                  <dgm:constr type="w" for="ch" forName="ParentAccent2" refType="w" fact="0.0283"/>
                  <dgm:constr type="h" for="ch" forName="ParentAccent2" refType="h" fact="0.0518"/>
                  <dgm:constr type="l" for="ch" forName="ParentAccent3" refType="w" fact="0.8682"/>
                  <dgm:constr type="t" for="ch" forName="ParentAccent3" refType="h" fact="0.5316"/>
                  <dgm:constr type="w" for="ch" forName="ParentAccent3" refType="w" fact="0.0283"/>
                  <dgm:constr type="h" for="ch" forName="ParentAccent3" refType="h" fact="0.0518"/>
                  <dgm:constr type="l" for="ch" forName="ParentAccent4" refType="w" fact="0.8164"/>
                  <dgm:constr type="t" for="ch" forName="ParentAccent4" refType="h" fact="0.5316"/>
                  <dgm:constr type="w" for="ch" forName="ParentAccent4" refType="w" fact="0.0283"/>
                  <dgm:constr type="h" for="ch" forName="ParentAccent4" refType="h" fact="0.0518"/>
                  <dgm:constr type="l" for="ch" forName="ParentAccent5" refType="w" fact="0.7646"/>
                  <dgm:constr type="t" for="ch" forName="ParentAccent5" refType="h" fact="0.5316"/>
                  <dgm:constr type="w" for="ch" forName="ParentAccent5" refType="w" fact="0.0283"/>
                  <dgm:constr type="h" for="ch" forName="ParentAccent5" refType="h" fact="0.0518"/>
                  <dgm:constr type="l" for="ch" forName="ParentAccent6" refType="w" fact="0.6846"/>
                  <dgm:constr type="t" for="ch" forName="ParentAccent6" refType="h" fact="0.5057"/>
                  <dgm:constr type="w" for="ch" forName="ParentAccent6" refType="w" fact="0.0566"/>
                  <dgm:constr type="h" for="ch" forName="ParentAccent6" refType="h" fact="0.1035"/>
                  <dgm:constr type="l" for="ch" forName="ParentAccent7" refType="w" fact="0.9256"/>
                  <dgm:constr type="t" for="ch" forName="ParentAccent7" refType="h" fact="0.4247"/>
                  <dgm:constr type="w" for="ch" forName="ParentAccent7" refType="w" fact="0.0283"/>
                  <dgm:constr type="h" for="ch" forName="ParentAccent7" refType="h" fact="0.0518"/>
                  <dgm:constr type="l" for="ch" forName="ParentAccent8" refType="w" fact="0.9256"/>
                  <dgm:constr type="t" for="ch" forName="ParentAccent8" refType="h" fact="0.6392"/>
                  <dgm:constr type="w" for="ch" forName="ParentAccent8" refType="w" fact="0.0283"/>
                  <dgm:constr type="h" for="ch" forName="ParentAccent8" refType="h" fact="0.0518"/>
                  <dgm:constr type="l" for="ch" forName="ParentAccent9" refType="w" fact="0.9509"/>
                  <dgm:constr type="t" for="ch" forName="ParentAccent9" refType="h" fact="0.4712"/>
                  <dgm:constr type="w" for="ch" forName="ParentAccent9" refType="w" fact="0.0283"/>
                  <dgm:constr type="h" for="ch" forName="ParentAccent9" refType="h" fact="0.0518"/>
                  <dgm:constr type="l" for="ch" forName="ParentAccent10" refType="w" fact="0.9525"/>
                  <dgm:constr type="t" for="ch" forName="ParentAccent10" refType="h" fact="0.593"/>
                  <dgm:constr type="w" for="ch" forName="ParentAccent10" refType="w" fact="0.0283"/>
                  <dgm:constr type="h" for="ch" forName="ParentAccent10" refType="h" fact="0.0518"/>
                  <dgm:constr type="l" for="ch" forName="Child4" refType="w" fact="0.0081"/>
                  <dgm:constr type="t" for="ch" forName="Child4" refType="h" fact="0.8184"/>
                  <dgm:constr type="w" for="ch" forName="Child4" refType="w" fact="0.3192"/>
                  <dgm:constr type="h" for="ch" forName="Child4" refType="h" fact="0.1294"/>
                  <dgm:constr type="l" for="ch" forName="Child3" refType="w" fact="0"/>
                  <dgm:constr type="t" for="ch" forName="Child3" refType="h" fact="0.5547"/>
                  <dgm:constr type="w" for="ch" forName="Child3" refType="w" fact="0.297"/>
                  <dgm:constr type="h" for="ch" forName="Child3" refType="h" fact="0.1294"/>
                  <dgm:constr type="l" for="ch" forName="Child2" refType="w" fact="0"/>
                  <dgm:constr type="t" for="ch" forName="Child2" refType="h" fact="0.2662"/>
                  <dgm:constr type="w" for="ch" forName="Child2" refType="w" fact="0.297"/>
                  <dgm:constr type="h" for="ch" forName="Child2" refType="h" fact="0.1294"/>
                  <dgm:constr type="l" for="ch" forName="Child1" refType="w" fact="0.0081"/>
                  <dgm:constr type="t" for="ch" forName="Child1" refType="h" fact="0"/>
                  <dgm:constr type="w" for="ch" forName="Child1" refType="w" fact="0.3192"/>
                  <dgm:constr type="h" for="ch" forName="Child1" refType="h" fact="0.1294"/>
                </dgm:constrLst>
              </dgm:if>
              <dgm:else name="Name12">
                <dgm:alg type="composite">
                  <dgm:param type="ar" val="1.3278"/>
                </dgm:alg>
                <dgm:constrLst>
                  <dgm:constr type="l" for="ch" forName="Child2Accent1" refType="w" fact="0.3436"/>
                  <dgm:constr type="t" for="ch" forName="Child2Accent1" refType="h" fact="0.3184"/>
                  <dgm:constr type="w" for="ch" forName="Child2Accent1" refType="w" fact="0.0574"/>
                  <dgm:constr type="h" for="ch" forName="Child2Accent1" refType="h" fact="0.0763"/>
                  <dgm:constr type="l" for="ch" forName="Child2Accent2" refType="w" fact="0.3068"/>
                  <dgm:constr type="t" for="ch" forName="Child2Accent2" refType="h" fact="0.2781"/>
                  <dgm:constr type="w" for="ch" forName="Child2Accent2" refType="w" fact="0.0287"/>
                  <dgm:constr type="h" for="ch" forName="Child2Accent2" refType="h" fact="0.0381"/>
                  <dgm:constr type="l" for="ch" forName="Child2Accent3" refType="w" fact="0.2455"/>
                  <dgm:constr type="t" for="ch" forName="Child2Accent3" refType="h" fact="0.2781"/>
                  <dgm:constr type="w" for="ch" forName="Child2Accent3" refType="w" fact="0.0287"/>
                  <dgm:constr type="h" for="ch" forName="Child2Accent3" refType="h" fact="0.0381"/>
                  <dgm:constr type="l" for="ch" forName="Child2Accent4" refType="w" fact="0.1842"/>
                  <dgm:constr type="t" for="ch" forName="Child2Accent4" refType="h" fact="0.2781"/>
                  <dgm:constr type="w" for="ch" forName="Child2Accent4" refType="w" fact="0.0287"/>
                  <dgm:constr type="h" for="ch" forName="Child2Accent4" refType="h" fact="0.0381"/>
                  <dgm:constr type="l" for="ch" forName="Child2Accent5" refType="w" fact="0.1229"/>
                  <dgm:constr type="t" for="ch" forName="Child2Accent5" refType="h" fact="0.2781"/>
                  <dgm:constr type="w" for="ch" forName="Child2Accent5" refType="w" fact="0.0287"/>
                  <dgm:constr type="h" for="ch" forName="Child2Accent5" refType="h" fact="0.0381"/>
                  <dgm:constr type="l" for="ch" forName="Child3Accent1" refType="w" fact="0.284"/>
                  <dgm:constr type="t" for="ch" forName="Child3Accent1" refType="h" fact="0.5061"/>
                  <dgm:constr type="w" for="ch" forName="Child3Accent1" refType="w" fact="0.0574"/>
                  <dgm:constr type="h" for="ch" forName="Child3Accent1" refType="h" fact="0.0763"/>
                  <dgm:constr type="l" for="ch" forName="Child3Accent2" refType="w" fact="0.2272"/>
                  <dgm:constr type="t" for="ch" forName="Child3Accent2" refType="h" fact="0.5252"/>
                  <dgm:constr type="w" for="ch" forName="Child3Accent2" refType="w" fact="0.0287"/>
                  <dgm:constr type="h" for="ch" forName="Child3Accent2" refType="h" fact="0.0381"/>
                  <dgm:constr type="l" for="ch" forName="Child3Accent3" refType="w" fact="0.1705"/>
                  <dgm:constr type="t" for="ch" forName="Child3Accent3" refType="h" fact="0.5252"/>
                  <dgm:constr type="w" for="ch" forName="Child3Accent3" refType="w" fact="0.0287"/>
                  <dgm:constr type="h" for="ch" forName="Child3Accent3" refType="h" fact="0.0381"/>
                  <dgm:constr type="l" for="ch" forName="Child3Accent4" refType="w" fact="0.1137"/>
                  <dgm:constr type="t" for="ch" forName="Child3Accent4" refType="h" fact="0.5252"/>
                  <dgm:constr type="w" for="ch" forName="Child3Accent4" refType="w" fact="0.0287"/>
                  <dgm:constr type="h" for="ch" forName="Child3Accent4" refType="h" fact="0.0381"/>
                  <dgm:constr type="l" for="ch" forName="Child2Accent6" refType="w" fact="0.0615"/>
                  <dgm:constr type="t" for="ch" forName="Child2Accent6" refType="h" fact="0.2781"/>
                  <dgm:constr type="w" for="ch" forName="Child2Accent6" refType="w" fact="0.0287"/>
                  <dgm:constr type="h" for="ch" forName="Child2Accent6" refType="h" fact="0.0381"/>
                  <dgm:constr type="l" for="ch" forName="Child3Accent5" refType="w" fact="0.057"/>
                  <dgm:constr type="t" for="ch" forName="Child3Accent5" refType="h" fact="0.5252"/>
                  <dgm:constr type="w" for="ch" forName="Child3Accent5" refType="w" fact="0.0287"/>
                  <dgm:constr type="h" for="ch" forName="Child3Accent5" refType="h" fact="0.0381"/>
                  <dgm:constr type="l" for="ch" forName="Child2Accent7" refType="w" fact="0.0002"/>
                  <dgm:constr type="t" for="ch" forName="Child2Accent7" refType="h" fact="0.2781"/>
                  <dgm:constr type="w" for="ch" forName="Child2Accent7" refType="w" fact="0.0287"/>
                  <dgm:constr type="h" for="ch" forName="Child2Accent7" refType="h" fact="0.0381"/>
                  <dgm:constr type="l" for="ch" forName="Child3Accent6" refType="w" fact="0.0002"/>
                  <dgm:constr type="t" for="ch" forName="Child3Accent6" refType="h" fact="0.5252"/>
                  <dgm:constr type="w" for="ch" forName="Child3Accent6" refType="w" fact="0.0287"/>
                  <dgm:constr type="h" for="ch" forName="Child3Accent6" refType="h" fact="0.0381"/>
                  <dgm:constr type="l" for="ch" forName="Child3Accent7" refType="w" fact="0"/>
                  <dgm:constr type="t" for="ch" forName="Child3Accent7" refType="h" fact="0"/>
                  <dgm:constr type="w" for="ch" forName="Child3Accent7" refType="w" fact="0"/>
                  <dgm:constr type="h" for="ch" forName="Child3Accent7" refType="h" fact="0"/>
                  <dgm:constr type="l" for="ch" forName="Child4Accent1" refType="w" fact="0.3436"/>
                  <dgm:constr type="t" for="ch" forName="Child4Accent1" refType="h" fact="0.6908"/>
                  <dgm:constr type="w" for="ch" forName="Child4Accent1" refType="w" fact="0.0574"/>
                  <dgm:constr type="h" for="ch" forName="Child4Accent1" refType="h" fact="0.0763"/>
                  <dgm:constr type="l" for="ch" forName="Child4Accent2" refType="w" fact="0.3068"/>
                  <dgm:constr type="t" for="ch" forName="Child4Accent2" refType="h" fact="0.7684"/>
                  <dgm:constr type="w" for="ch" forName="Child4Accent2" refType="w" fact="0.0287"/>
                  <dgm:constr type="h" for="ch" forName="Child4Accent2" refType="h" fact="0.0381"/>
                  <dgm:constr type="l" for="ch" forName="Child4Accent3" refType="w" fact="0.2455"/>
                  <dgm:constr type="t" for="ch" forName="Child4Accent3" refType="h" fact="0.7684"/>
                  <dgm:constr type="w" for="ch" forName="Child4Accent3" refType="w" fact="0.0287"/>
                  <dgm:constr type="h" for="ch" forName="Child4Accent3" refType="h" fact="0.0381"/>
                  <dgm:constr type="l" for="ch" forName="Child4Accent4" refType="w" fact="0.1842"/>
                  <dgm:constr type="t" for="ch" forName="Child4Accent4" refType="h" fact="0.7684"/>
                  <dgm:constr type="w" for="ch" forName="Child4Accent4" refType="w" fact="0.0287"/>
                  <dgm:constr type="h" for="ch" forName="Child4Accent4" refType="h" fact="0.0381"/>
                  <dgm:constr type="l" for="ch" forName="Child4Accent5" refType="w" fact="0.1229"/>
                  <dgm:constr type="t" for="ch" forName="Child4Accent5" refType="h" fact="0.7684"/>
                  <dgm:constr type="w" for="ch" forName="Child4Accent5" refType="w" fact="0.0287"/>
                  <dgm:constr type="h" for="ch" forName="Child4Accent5" refType="h" fact="0.0381"/>
                  <dgm:constr type="l" for="ch" forName="Child4Accent6" refType="w" fact="0.0615"/>
                  <dgm:constr type="t" for="ch" forName="Child4Accent6" refType="h" fact="0.7684"/>
                  <dgm:constr type="w" for="ch" forName="Child4Accent6" refType="w" fact="0.0287"/>
                  <dgm:constr type="h" for="ch" forName="Child4Accent6" refType="h" fact="0.0381"/>
                  <dgm:constr type="l" for="ch" forName="Child4Accent7" refType="w" fact="0.0002"/>
                  <dgm:constr type="t" for="ch" forName="Child4Accent7" refType="h" fact="0.7684"/>
                  <dgm:constr type="w" for="ch" forName="Child4Accent7" refType="w" fact="0.0287"/>
                  <dgm:constr type="h" for="ch" forName="Child4Accent7" refType="h" fact="0.0381"/>
                  <dgm:constr type="l" for="ch" forName="Child4Accent8" refType="w" fact="0"/>
                  <dgm:constr type="t" for="ch" forName="Child4Accent8" refType="h" fact="0"/>
                  <dgm:constr type="w" for="ch" forName="Child4Accent8" refType="w" fact="0"/>
                  <dgm:constr type="h" for="ch" forName="Child4Accent8" refType="h" fact="0"/>
                  <dgm:constr type="l" for="ch" forName="ParentAccent1" refType="w" fact="0.9713"/>
                  <dgm:constr type="t" for="ch" forName="ParentAccent1" refType="h" fact="0.5252"/>
                  <dgm:constr type="w" for="ch" forName="ParentAccent1" refType="w" fact="0.0287"/>
                  <dgm:constr type="h" for="ch" forName="ParentAccent1" refType="h" fact="0.0381"/>
                  <dgm:constr type="l" for="ch" forName="ParentAccent2" refType="w" fact="0.9187"/>
                  <dgm:constr type="t" for="ch" forName="ParentAccent2" refType="h" fact="0.5252"/>
                  <dgm:constr type="w" for="ch" forName="ParentAccent2" refType="w" fact="0.0287"/>
                  <dgm:constr type="h" for="ch" forName="ParentAccent2" refType="h" fact="0.0381"/>
                  <dgm:constr type="l" for="ch" forName="ParentAccent3" refType="w" fact="0.8661"/>
                  <dgm:constr type="t" for="ch" forName="ParentAccent3" refType="h" fact="0.5252"/>
                  <dgm:constr type="w" for="ch" forName="ParentAccent3" refType="w" fact="0.0287"/>
                  <dgm:constr type="h" for="ch" forName="ParentAccent3" refType="h" fact="0.0381"/>
                  <dgm:constr type="l" for="ch" forName="ParentAccent4" refType="w" fact="0.8136"/>
                  <dgm:constr type="t" for="ch" forName="ParentAccent4" refType="h" fact="0.5252"/>
                  <dgm:constr type="w" for="ch" forName="ParentAccent4" refType="w" fact="0.0287"/>
                  <dgm:constr type="h" for="ch" forName="ParentAccent4" refType="h" fact="0.0381"/>
                  <dgm:constr type="l" for="ch" forName="ParentAccent5" refType="w" fact="0.761"/>
                  <dgm:constr type="t" for="ch" forName="ParentAccent5" refType="h" fact="0.5252"/>
                  <dgm:constr type="w" for="ch" forName="ParentAccent5" refType="w" fact="0.0287"/>
                  <dgm:constr type="h" for="ch" forName="ParentAccent5" refType="h" fact="0.0381"/>
                  <dgm:constr type="l" for="ch" forName="ParentAccent6" refType="w" fact="0.6797"/>
                  <dgm:constr type="t" for="ch" forName="ParentAccent6" refType="h" fact="0.5061"/>
                  <dgm:constr type="w" for="ch" forName="ParentAccent6" refType="w" fact="0.0574"/>
                  <dgm:constr type="h" for="ch" forName="ParentAccent6" refType="h" fact="0.0763"/>
                  <dgm:constr type="l" for="ch" forName="ParentAccent7" refType="w" fact="0.9245"/>
                  <dgm:constr type="t" for="ch" forName="ParentAccent7" refType="h" fact="0.4464"/>
                  <dgm:constr type="w" for="ch" forName="ParentAccent7" refType="w" fact="0.0287"/>
                  <dgm:constr type="h" for="ch" forName="ParentAccent7" refType="h" fact="0.0381"/>
                  <dgm:constr type="l" for="ch" forName="ParentAccent8" refType="w" fact="0.9245"/>
                  <dgm:constr type="t" for="ch" forName="ParentAccent8" refType="h" fact="0.6045"/>
                  <dgm:constr type="w" for="ch" forName="ParentAccent8" refType="w" fact="0.0287"/>
                  <dgm:constr type="h" for="ch" forName="ParentAccent8" refType="h" fact="0.0381"/>
                  <dgm:constr type="l" for="ch" forName="ParentAccent9" refType="w" fact="0.9501"/>
                  <dgm:constr type="t" for="ch" forName="ParentAccent9" refType="h" fact="0.4807"/>
                  <dgm:constr type="w" for="ch" forName="ParentAccent9" refType="w" fact="0.0287"/>
                  <dgm:constr type="h" for="ch" forName="ParentAccent9" refType="h" fact="0.0381"/>
                  <dgm:constr type="l" for="ch" forName="ParentAccent10" refType="w" fact="0.9518"/>
                  <dgm:constr type="t" for="ch" forName="ParentAccent10" refType="h" fact="0.5705"/>
                  <dgm:constr type="w" for="ch" forName="ParentAccent10" refType="w" fact="0.0287"/>
                  <dgm:constr type="h" for="ch" forName="ParentAccent10" refType="h" fact="0.0381"/>
                  <dgm:constr type="l" for="ch" forName="Child1Accent1" refType="w" fact="0.4819"/>
                  <dgm:constr type="t" for="ch" forName="Child1Accent1" refType="h" fact="0.2457"/>
                  <dgm:constr type="w" for="ch" forName="Child1Accent1" refType="w" fact="0.0574"/>
                  <dgm:constr type="h" for="ch" forName="Child1Accent1" refType="h" fact="0.0763"/>
                  <dgm:constr type="l" for="ch" forName="Child1Accent4" refType="w" fact="0.3653"/>
                  <dgm:constr type="t" for="ch" forName="Child1Accent4" refType="h" fact="0.097"/>
                  <dgm:constr type="w" for="ch" forName="Child1Accent4" refType="w" fact="0.0287"/>
                  <dgm:constr type="h" for="ch" forName="Child1Accent4" refType="h" fact="0.0381"/>
                  <dgm:constr type="l" for="ch" forName="Child1Accent5" refType="w" fact="0.304"/>
                  <dgm:constr type="t" for="ch" forName="Child1Accent5" refType="h" fact="0.097"/>
                  <dgm:constr type="w" for="ch" forName="Child1Accent5" refType="w" fact="0.0287"/>
                  <dgm:constr type="h" for="ch" forName="Child1Accent5" refType="h" fact="0.0381"/>
                  <dgm:constr type="l" for="ch" forName="Child1Accent6" refType="w" fact="0.2426"/>
                  <dgm:constr type="t" for="ch" forName="Child1Accent6" refType="h" fact="0.097"/>
                  <dgm:constr type="w" for="ch" forName="Child1Accent6" refType="w" fact="0.0287"/>
                  <dgm:constr type="h" for="ch" forName="Child1Accent6" refType="h" fact="0.0381"/>
                  <dgm:constr type="l" for="ch" forName="Child1Accent7" refType="w" fact="0.1813"/>
                  <dgm:constr type="t" for="ch" forName="Child1Accent7" refType="h" fact="0.097"/>
                  <dgm:constr type="w" for="ch" forName="Child1Accent7" refType="w" fact="0.0287"/>
                  <dgm:constr type="h" for="ch" forName="Child1Accent7" refType="h" fact="0.0381"/>
                  <dgm:constr type="l" for="ch" forName="Child1Accent8" refType="w" fact="0.12"/>
                  <dgm:constr type="t" for="ch" forName="Child1Accent8" refType="h" fact="0.097"/>
                  <dgm:constr type="w" for="ch" forName="Child1Accent8" refType="w" fact="0.0287"/>
                  <dgm:constr type="h" for="ch" forName="Child1Accent8" refType="h" fact="0.0381"/>
                  <dgm:constr type="l" for="ch" forName="Child1Accent9" refType="w" fact="0.0587"/>
                  <dgm:constr type="t" for="ch" forName="Child1Accent9" refType="h" fact="0.097"/>
                  <dgm:constr type="w" for="ch" forName="Child1Accent9" refType="w" fact="0.0287"/>
                  <dgm:constr type="h" for="ch" forName="Child1Accent9" refType="h" fact="0.0381"/>
                  <dgm:constr type="l" for="ch" forName="Child5Accent1" refType="w" fact="0.4819"/>
                  <dgm:constr type="t" for="ch" forName="Child5Accent1" refType="h" fact="0.7601"/>
                  <dgm:constr type="w" for="ch" forName="Child5Accent1" refType="w" fact="0.0574"/>
                  <dgm:constr type="h" for="ch" forName="Child5Accent1" refType="h" fact="0.0763"/>
                  <dgm:constr type="l" for="ch" forName="Child5Accent4" refType="w" fact="0.3653"/>
                  <dgm:constr type="t" for="ch" forName="Child5Accent4" refType="h" fact="0.9619"/>
                  <dgm:constr type="w" for="ch" forName="Child5Accent4" refType="w" fact="0.0287"/>
                  <dgm:constr type="h" for="ch" forName="Child5Accent4" refType="h" fact="0.0381"/>
                  <dgm:constr type="l" for="ch" forName="Child5Accent5" refType="w" fact="0.304"/>
                  <dgm:constr type="t" for="ch" forName="Child5Accent5" refType="h" fact="0.9619"/>
                  <dgm:constr type="w" for="ch" forName="Child5Accent5" refType="w" fact="0.0287"/>
                  <dgm:constr type="h" for="ch" forName="Child5Accent5" refType="h" fact="0.0381"/>
                  <dgm:constr type="l" for="ch" forName="Child5Accent6" refType="w" fact="0.2426"/>
                  <dgm:constr type="t" for="ch" forName="Child5Accent6" refType="h" fact="0.9619"/>
                  <dgm:constr type="w" for="ch" forName="Child5Accent6" refType="w" fact="0.0287"/>
                  <dgm:constr type="h" for="ch" forName="Child5Accent6" refType="h" fact="0.0381"/>
                  <dgm:constr type="l" for="ch" forName="Child5Accent7" refType="w" fact="0.1813"/>
                  <dgm:constr type="t" for="ch" forName="Child5Accent7" refType="h" fact="0.9619"/>
                  <dgm:constr type="w" for="ch" forName="Child5Accent7" refType="w" fact="0.0287"/>
                  <dgm:constr type="h" for="ch" forName="Child5Accent7" refType="h" fact="0.0381"/>
                  <dgm:constr type="l" for="ch" forName="Child5Accent8" refType="w" fact="0.12"/>
                  <dgm:constr type="t" for="ch" forName="Child5Accent8" refType="h" fact="0.9619"/>
                  <dgm:constr type="w" for="ch" forName="Child5Accent8" refType="w" fact="0.0287"/>
                  <dgm:constr type="h" for="ch" forName="Child5Accent8" refType="h" fact="0.0381"/>
                  <dgm:constr type="l" for="ch" forName="Child5Accent9" refType="w" fact="0.0587"/>
                  <dgm:constr type="t" for="ch" forName="Child5Accent9" refType="h" fact="0.9619"/>
                  <dgm:constr type="w" for="ch" forName="Child5Accent9" refType="w" fact="0.0287"/>
                  <dgm:constr type="h" for="ch" forName="Child5Accent9" refType="h" fact="0.0381"/>
                  <dgm:constr type="l" for="ch" forName="Child5Accent2" refType="w" fact="0.453"/>
                  <dgm:constr type="t" for="ch" forName="Child5Accent2" refType="h" fact="0.8375"/>
                  <dgm:constr type="w" for="ch" forName="Child5Accent2" refType="w" fact="0.0287"/>
                  <dgm:constr type="h" for="ch" forName="Child5Accent2" refType="h" fact="0.0381"/>
                  <dgm:constr type="l" for="ch" forName="Child5Accent3" refType="w" fact="0.4118"/>
                  <dgm:constr type="t" for="ch" forName="Child5Accent3" refType="h" fact="0.8991"/>
                  <dgm:constr type="w" for="ch" forName="Child5Accent3" refType="w" fact="0.0287"/>
                  <dgm:constr type="h" for="ch" forName="Child5Accent3" refType="h" fact="0.0381"/>
                  <dgm:constr type="l" for="ch" forName="Child1Accent2" refType="w" fact="0.4458"/>
                  <dgm:constr type="t" for="ch" forName="Child1Accent2" refType="h" fact="0.2004"/>
                  <dgm:constr type="w" for="ch" forName="Child1Accent2" refType="w" fact="0.0287"/>
                  <dgm:constr type="h" for="ch" forName="Child1Accent2" refType="h" fact="0.0381"/>
                  <dgm:constr type="l" for="ch" forName="Child1Accent3" refType="w" fact="0.4054"/>
                  <dgm:constr type="t" for="ch" forName="Child1Accent3" refType="h" fact="0.1445"/>
                  <dgm:constr type="w" for="ch" forName="Child1Accent3" refType="w" fact="0.0287"/>
                  <dgm:constr type="h" for="ch" forName="Child1Accent3" refType="h" fact="0.0381"/>
                  <dgm:constr type="l" for="ch" forName="Child5" refType="w" fact="0.0581"/>
                  <dgm:constr type="t" for="ch" forName="Child5" refType="h" fact="0.8635"/>
                  <dgm:constr type="w" for="ch" forName="Child5" refType="w" fact="0.3364"/>
                  <dgm:constr type="h" for="ch" forName="Child5" refType="h" fact="0.0981"/>
                  <dgm:constr type="l" for="ch" forName="Child4" refType="w" fact="0"/>
                  <dgm:constr type="t" for="ch" forName="Child4" refType="h" fact="0.6701"/>
                  <dgm:constr type="w" for="ch" forName="Child4" refType="w" fact="0.3364"/>
                  <dgm:constr type="h" for="ch" forName="Child4" refType="h" fact="0.0981"/>
                  <dgm:constr type="l" for="ch" forName="Child3" refType="w" fact="0"/>
                  <dgm:constr type="t" for="ch" forName="Child3" refType="h" fact="0.4276"/>
                  <dgm:constr type="w" for="ch" forName="Child3" refType="w" fact="0.2544"/>
                  <dgm:constr type="h" for="ch" forName="Child3" refType="h" fact="0.0981"/>
                  <dgm:constr type="l" for="ch" forName="Child2" refType="w" fact="0"/>
                  <dgm:constr type="t" for="ch" forName="Child2" refType="h" fact="0.1798"/>
                  <dgm:constr type="w" for="ch" forName="Child2" refType="w" fact="0.3364"/>
                  <dgm:constr type="h" for="ch" forName="Child2" refType="h" fact="0.0981"/>
                  <dgm:constr type="l" for="ch" forName="Child1" refType="w" fact="0.0581"/>
                  <dgm:constr type="t" for="ch" forName="Child1" refType="h" fact="0"/>
                  <dgm:constr type="w" for="ch" forName="Child1" refType="w" fact="0.3364"/>
                  <dgm:constr type="h" for="ch" forName="Child1" refType="h" fact="0.0981"/>
                  <dgm:constr type="l" for="ch" forName="Parent" refType="w" fact="0.3653"/>
                  <dgm:constr type="t" for="ch" forName="Parent" refType="h" fact="0.3513"/>
                  <dgm:constr type="w" for="ch" forName="Parent" refType="w" fact="0.2906"/>
                  <dgm:constr type="h" for="ch" forName="Parent" refType="h" fact="0.3859"/>
                </dgm:constrLst>
              </dgm:else>
            </dgm:choose>
          </dgm:if>
          <dgm:else name="Name13">
            <dgm:choose name="Name14">
              <dgm:if name="Name15" axis="ch" ptType="node" func="cnt" op="equ" val="0">
                <dgm:alg type="composite">
                  <dgm:param type="ar" val="2.1059"/>
                </dgm:alg>
                <dgm:constrLst>
                  <dgm:constr type="r" for="ch" forName="Parent" refType="w"/>
                  <dgm:constr type="t" for="ch" forName="Parent" refType="h" fact="0"/>
                  <dgm:constr type="w" for="ch" forName="Parent" refType="w" fact="0.4749"/>
                  <dgm:constr type="h" for="ch" forName="Parent" refType="h"/>
                  <dgm:constr type="r" for="ch" forName="ParentAccent1" refType="w" fact="0.0469"/>
                  <dgm:constr type="t" for="ch" forName="ParentAccent1" refType="h" fact="0.4506"/>
                  <dgm:constr type="w" for="ch" forName="ParentAccent1" refType="w" fact="0.0469"/>
                  <dgm:constr type="h" for="ch" forName="ParentAccent1" refType="h" fact="0.0988"/>
                  <dgm:constr type="r" for="ch" forName="ParentAccent2" refType="w" fact="0.1266"/>
                  <dgm:constr type="t" for="ch" forName="ParentAccent2" refType="h" fact="0.4506"/>
                  <dgm:constr type="w" for="ch" forName="ParentAccent2" refType="w" fact="0.0469"/>
                  <dgm:constr type="h" for="ch" forName="ParentAccent2" refType="h" fact="0.0988"/>
                  <dgm:constr type="r" for="ch" forName="ParentAccent3" refType="w" fact="0.2063"/>
                  <dgm:constr type="t" for="ch" forName="ParentAccent3" refType="h" fact="0.4506"/>
                  <dgm:constr type="w" for="ch" forName="ParentAccent3" refType="w" fact="0.0469"/>
                  <dgm:constr type="h" for="ch" forName="ParentAccent3" refType="h" fact="0.0988"/>
                  <dgm:constr type="r" for="ch" forName="ParentAccent4" refType="w" fact="0.286"/>
                  <dgm:constr type="t" for="ch" forName="ParentAccent4" refType="h" fact="0.4506"/>
                  <dgm:constr type="w" for="ch" forName="ParentAccent4" refType="w" fact="0.0469"/>
                  <dgm:constr type="h" for="ch" forName="ParentAccent4" refType="h" fact="0.0988"/>
                  <dgm:constr type="r" for="ch" forName="ParentAccent5" refType="w" fact="0.3657"/>
                  <dgm:constr type="t" for="ch" forName="ParentAccent5" refType="h" fact="0.4506"/>
                  <dgm:constr type="w" for="ch" forName="ParentAccent5" refType="w" fact="0.0469"/>
                  <dgm:constr type="h" for="ch" forName="ParentAccent5" refType="h" fact="0.0988"/>
                  <dgm:constr type="r" for="ch" forName="ParentAccent6" refType="w" fact="0.4924"/>
                  <dgm:constr type="t" for="ch" forName="ParentAccent6" refType="h" fact="0.4012"/>
                  <dgm:constr type="w" for="ch" forName="ParentAccent6" refType="w" fact="0.0939"/>
                  <dgm:constr type="h" for="ch" forName="ParentAccent6" refType="h" fact="0.1976"/>
                  <dgm:constr type="r" for="ch" forName="ParentAccent7" refType="w" fact="0.1234"/>
                  <dgm:constr type="t" for="ch" forName="ParentAccent7" refType="h" fact="0.2465"/>
                  <dgm:constr type="w" for="ch" forName="ParentAccent7" refType="w" fact="0.0469"/>
                  <dgm:constr type="h" for="ch" forName="ParentAccent7" refType="h" fact="0.0988"/>
                  <dgm:constr type="r" for="ch" forName="ParentAccent8" refType="w" fact="0.1234"/>
                  <dgm:constr type="t" for="ch" forName="ParentAccent8" refType="h" fact="0.6562"/>
                  <dgm:constr type="w" for="ch" forName="ParentAccent8" refType="w" fact="0.0469"/>
                  <dgm:constr type="h" for="ch" forName="ParentAccent8" refType="h" fact="0.0988"/>
                  <dgm:constr type="r" for="ch" forName="ParentAccent9" refType="w" fact="0.0815"/>
                  <dgm:constr type="t" for="ch" forName="ParentAccent9" refType="h" fact="0.3353"/>
                  <dgm:constr type="w" for="ch" forName="ParentAccent9" refType="w" fact="0.0469"/>
                  <dgm:constr type="h" for="ch" forName="ParentAccent9" refType="h" fact="0.0988"/>
                  <dgm:constr type="r" for="ch" forName="ParentAccent10" refType="w" fact="0.0787"/>
                  <dgm:constr type="t" for="ch" forName="ParentAccent10" refType="h" fact="0.5679"/>
                  <dgm:constr type="w" for="ch" forName="ParentAccent10" refType="w" fact="0.0469"/>
                  <dgm:constr type="h" for="ch" forName="ParentAccent10" refType="h" fact="0.0988"/>
                </dgm:constrLst>
              </dgm:if>
              <dgm:if name="Name16" axis="ch" ptType="node" func="cnt" op="equ" val="1">
                <dgm:alg type="composite">
                  <dgm:param type="ar" val="3.4411"/>
                </dgm:alg>
                <dgm:constrLst>
                  <dgm:constr type="primFontSz" for="des" forName="Child1" val="65"/>
                  <dgm:constr type="primFontSz" for="des" forName="Child1" refType="primFontSz" refFor="des" refForName="Parent" op="lte"/>
                  <dgm:constr type="r" for="ch" forName="Child1Accent1" refType="w" fact="0.716"/>
                  <dgm:constr type="t" for="ch" forName="Child1Accent1" refType="h" fact="0.4012"/>
                  <dgm:constr type="w" for="ch" forName="Child1Accent1" refType="w" fact="0.0574"/>
                  <dgm:constr type="h" for="ch" forName="Child1Accent1" refType="h" fact="0.1976"/>
                  <dgm:constr type="r" for="ch" forName="Child1Accent2" refType="w" fact="0.7728"/>
                  <dgm:constr type="t" for="ch" forName="Child1Accent2" refType="h" fact="0.4506"/>
                  <dgm:constr type="w" for="ch" forName="Child1Accent2" refType="w" fact="0.0287"/>
                  <dgm:constr type="h" for="ch" forName="Child1Accent2" refType="h" fact="0.0988"/>
                  <dgm:constr type="r" for="ch" forName="Child1Accent3" refType="w" fact="0.8295"/>
                  <dgm:constr type="t" for="ch" forName="Child1Accent3" refType="h" fact="0.4506"/>
                  <dgm:constr type="w" for="ch" forName="Child1Accent3" refType="w" fact="0.0287"/>
                  <dgm:constr type="h" for="ch" forName="Child1Accent3" refType="h" fact="0.0988"/>
                  <dgm:constr type="r" for="ch" forName="Child1Accent4" refType="w" fact="0.8863"/>
                  <dgm:constr type="t" for="ch" forName="Child1Accent4" refType="h" fact="0.4506"/>
                  <dgm:constr type="w" for="ch" forName="Child1Accent4" refType="w" fact="0.0287"/>
                  <dgm:constr type="h" for="ch" forName="Child1Accent4" refType="h" fact="0.0988"/>
                  <dgm:constr type="r" for="ch" forName="Child1Accent5" refType="w" fact="0.943"/>
                  <dgm:constr type="t" for="ch" forName="Child1Accent5" refType="h" fact="0.4506"/>
                  <dgm:constr type="w" for="ch" forName="Child1Accent5" refType="w" fact="0.0287"/>
                  <dgm:constr type="h" for="ch" forName="Child1Accent5" refType="h" fact="0.0988"/>
                  <dgm:constr type="r" for="ch" forName="Child1Accent6" refType="w" fact="0.9998"/>
                  <dgm:constr type="t" for="ch" forName="Child1Accent6" refType="h" fact="0.4506"/>
                  <dgm:constr type="w" for="ch" forName="Child1Accent6" refType="w" fact="0.0287"/>
                  <dgm:constr type="h" for="ch" forName="Child1Accent6" refType="h" fact="0.0988"/>
                  <dgm:constr type="l" for="ch" forName="Child1Accent7" refType="w" fact="0"/>
                  <dgm:constr type="t" for="ch" forName="Child1Accent7" refType="h" fact="0"/>
                  <dgm:constr type="w" for="ch" forName="Child1Accent7" refType="w" fact="0"/>
                  <dgm:constr type="h" for="ch" forName="Child1Accent7" refType="h" fact="0"/>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ParentAccent1" refType="w" fact="0.0287"/>
                  <dgm:constr type="t" for="ch" forName="ParentAccent1" refType="h" fact="0.4506"/>
                  <dgm:constr type="w" for="ch" forName="ParentAccent1" refType="w" fact="0.0287"/>
                  <dgm:constr type="h" for="ch" forName="ParentAccent1" refType="h" fact="0.0988"/>
                  <dgm:constr type="r" for="ch" forName="ParentAccent2" refType="w" fact="0.0813"/>
                  <dgm:constr type="t" for="ch" forName="ParentAccent2" refType="h" fact="0.4506"/>
                  <dgm:constr type="w" for="ch" forName="ParentAccent2" refType="w" fact="0.0287"/>
                  <dgm:constr type="h" for="ch" forName="ParentAccent2" refType="h" fact="0.0988"/>
                  <dgm:constr type="r" for="ch" forName="ParentAccent3" refType="w" fact="0.1339"/>
                  <dgm:constr type="t" for="ch" forName="ParentAccent3" refType="h" fact="0.4506"/>
                  <dgm:constr type="w" for="ch" forName="ParentAccent3" refType="w" fact="0.0287"/>
                  <dgm:constr type="h" for="ch" forName="ParentAccent3" refType="h" fact="0.0988"/>
                  <dgm:constr type="r" for="ch" forName="ParentAccent4" refType="w" fact="0.1864"/>
                  <dgm:constr type="t" for="ch" forName="ParentAccent4" refType="h" fact="0.4506"/>
                  <dgm:constr type="w" for="ch" forName="ParentAccent4" refType="w" fact="0.0287"/>
                  <dgm:constr type="h" for="ch" forName="ParentAccent4" refType="h" fact="0.0988"/>
                  <dgm:constr type="r" for="ch" forName="ParentAccent5" refType="w" fact="0.239"/>
                  <dgm:constr type="t" for="ch" forName="ParentAccent5" refType="h" fact="0.4506"/>
                  <dgm:constr type="w" for="ch" forName="ParentAccent5" refType="w" fact="0.0287"/>
                  <dgm:constr type="h" for="ch" forName="ParentAccent5" refType="h" fact="0.0988"/>
                  <dgm:constr type="r" for="ch" forName="ParentAccent6" refType="w" fact="0.3203"/>
                  <dgm:constr type="t" for="ch" forName="ParentAccent6" refType="h" fact="0.4012"/>
                  <dgm:constr type="w" for="ch" forName="ParentAccent6" refType="w" fact="0.0574"/>
                  <dgm:constr type="h" for="ch" forName="ParentAccent6" refType="h" fact="0.1976"/>
                  <dgm:constr type="r" for="ch" forName="ParentAccent7" refType="w" fact="0.0755"/>
                  <dgm:constr type="t" for="ch" forName="ParentAccent7" refType="h" fact="0.2465"/>
                  <dgm:constr type="w" for="ch" forName="ParentAccent7" refType="w" fact="0.0287"/>
                  <dgm:constr type="h" for="ch" forName="ParentAccent7" refType="h" fact="0.0988"/>
                  <dgm:constr type="r" for="ch" forName="ParentAccent8" refType="w" fact="0.0755"/>
                  <dgm:constr type="t" for="ch" forName="ParentAccent8" refType="h" fact="0.6562"/>
                  <dgm:constr type="w" for="ch" forName="ParentAccent8" refType="w" fact="0.0287"/>
                  <dgm:constr type="h" for="ch" forName="ParentAccent8" refType="h" fact="0.0988"/>
                  <dgm:constr type="r" for="ch" forName="ParentAccent9" refType="w" fact="0.0499"/>
                  <dgm:constr type="t" for="ch" forName="ParentAccent9" refType="h" fact="0.3353"/>
                  <dgm:constr type="w" for="ch" forName="ParentAccent9" refType="w" fact="0.0287"/>
                  <dgm:constr type="h" for="ch" forName="ParentAccent9" refType="h" fact="0.0988"/>
                  <dgm:constr type="r" for="ch" forName="ParentAccent10" refType="w" fact="0.0482"/>
                  <dgm:constr type="t" for="ch" forName="ParentAccent10" refType="h" fact="0.5679"/>
                  <dgm:constr type="w" for="ch" forName="ParentAccent10" refType="w" fact="0.0287"/>
                  <dgm:constr type="h" for="ch" forName="ParentAccent10" refType="h" fact="0.0988"/>
                  <dgm:constr type="r" for="ch" forName="Child1" refType="w"/>
                  <dgm:constr type="t" for="ch" forName="Child1" refType="h" fact="0.1978"/>
                  <dgm:constr type="w" for="ch" forName="Child1" refType="w" fact="0.2544"/>
                  <dgm:constr type="h" for="ch" forName="Child1" refType="h" fact="0.2541"/>
                  <dgm:constr type="r" for="ch" forName="Parent" refType="w" fact="0.6347"/>
                  <dgm:constr type="t" for="ch" forName="Parent" refType="h" fact="0"/>
                  <dgm:constr type="w" for="ch" forName="Parent" refType="w" fact="0.2906"/>
                  <dgm:constr type="h" for="ch" forName="Parent" refType="h"/>
                </dgm:constrLst>
              </dgm:if>
              <dgm:if name="Name17" axis="ch" ptType="node" func="cnt" op="equ" val="2">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l" for="ch" forName="Child1Accent8" refType="w" fact="0"/>
                  <dgm:constr type="t" for="ch" forName="Child1Accent8" refType="h" fact="0"/>
                  <dgm:constr type="w" for="ch" forName="Child1Accent8" refType="w" fact="0"/>
                  <dgm:constr type="h" for="ch" forName="Child1Accent8" refType="h" fact="0"/>
                  <dgm:constr type="l" for="ch" forName="Child1Accent9" refType="w" fact="0"/>
                  <dgm:constr type="t" for="ch" forName="Child1Accent9" refType="h" fact="0"/>
                  <dgm:constr type="w" for="ch" forName="Child1Accent9" refType="w" fact="0"/>
                  <dgm:constr type="h" for="ch" forName="Child1Accent9" refType="h" fact="0"/>
                  <dgm:constr type="r" for="ch" forName="Child2Accent1" refType="w" fact="0.6564"/>
                  <dgm:constr type="t" for="ch" forName="Child2Accent1" refType="h" fact="0.8153"/>
                  <dgm:constr type="w" for="ch" forName="Child2Accent1" refType="w" fact="0.0574"/>
                  <dgm:constr type="h" for="ch" forName="Child2Accent1" refType="h" fact="0.1217"/>
                  <dgm:constr type="r" for="ch" forName="Child2Accent2" refType="w" fact="0.6932"/>
                  <dgm:constr type="t" for="ch" forName="Child2Accent2" refType="h" fact="0.9392"/>
                  <dgm:constr type="w" for="ch" forName="Child2Accent2" refType="w" fact="0.0287"/>
                  <dgm:constr type="h" for="ch" forName="Child2Accent2" refType="h" fact="0.0608"/>
                  <dgm:constr type="r" for="ch" forName="Child2Accent3" refType="w" fact="0.7545"/>
                  <dgm:constr type="t" for="ch" forName="Child2Accent3" refType="h" fact="0.9392"/>
                  <dgm:constr type="w" for="ch" forName="Child2Accent3" refType="w" fact="0.0287"/>
                  <dgm:constr type="h" for="ch" forName="Child2Accent3" refType="h" fact="0.0608"/>
                  <dgm:constr type="r" for="ch" forName="Child2Accent4" refType="w" fact="0.8158"/>
                  <dgm:constr type="t" for="ch" forName="Child2Accent4" refType="h" fact="0.9392"/>
                  <dgm:constr type="w" for="ch" forName="Child2Accent4" refType="w" fact="0.0287"/>
                  <dgm:constr type="h" for="ch" forName="Child2Accent4" refType="h" fact="0.0608"/>
                  <dgm:constr type="r" for="ch" forName="Child2Accent5" refType="w" fact="0.8771"/>
                  <dgm:constr type="t" for="ch" forName="Child2Accent5" refType="h" fact="0.9392"/>
                  <dgm:constr type="w" for="ch" forName="Child2Accent5" refType="w" fact="0.0287"/>
                  <dgm:constr type="h" for="ch" forName="Child2Accent5" refType="h" fact="0.0608"/>
                  <dgm:constr type="r" for="ch" forName="Child2Accent6" refType="w" fact="0.9385"/>
                  <dgm:constr type="t" for="ch" forName="Child2Accent6" refType="h" fact="0.9392"/>
                  <dgm:constr type="w" for="ch" forName="Child2Accent6" refType="w" fact="0.0287"/>
                  <dgm:constr type="h" for="ch" forName="Child2Accent6" refType="h" fact="0.0608"/>
                  <dgm:constr type="r" for="ch" forName="Child2Accent7" refType="w" fact="0.9998"/>
                  <dgm:constr type="t" for="ch" forName="Child2Accent7" refType="h" fact="0.9392"/>
                  <dgm:constr type="w" for="ch" forName="Child2Accent7" refType="w" fact="0.0287"/>
                  <dgm:constr type="h" for="ch" forName="Child2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2" refType="w"/>
                  <dgm:constr type="t" for="ch" forName="Child2" refType="h" fact="0.7822"/>
                  <dgm:constr type="w" for="ch" forName="Child2" refType="w" fact="0.336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8" axis="ch" ptType="node" func="cnt" op="equ" val="3">
                <dgm:alg type="composite">
                  <dgm:param type="ar" val="2.1185"/>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Child1Accent1" refType="w" fact="0.6564"/>
                  <dgm:constr type="t" for="ch" forName="Child1Accent1" refType="h" fact="0.2211"/>
                  <dgm:constr type="w" for="ch" forName="Child1Accent1" refType="w" fact="0.0574"/>
                  <dgm:constr type="h" for="ch" forName="Child1Accent1" refType="h" fact="0.1217"/>
                  <dgm:constr type="r" for="ch" forName="Child1Accent2" refType="w" fact="0.6932"/>
                  <dgm:constr type="t" for="ch" forName="Child1Accent2" refType="h" fact="0.1569"/>
                  <dgm:constr type="w" for="ch" forName="Child1Accent2" refType="w" fact="0.0287"/>
                  <dgm:constr type="h" for="ch" forName="Child1Accent2" refType="h" fact="0.0608"/>
                  <dgm:constr type="r" for="ch" forName="Child1Accent3" refType="w" fact="0.7545"/>
                  <dgm:constr type="t" for="ch" forName="Child1Accent3" refType="h" fact="0.1569"/>
                  <dgm:constr type="w" for="ch" forName="Child1Accent3" refType="w" fact="0.0287"/>
                  <dgm:constr type="h" for="ch" forName="Child1Accent3" refType="h" fact="0.0608"/>
                  <dgm:constr type="r" for="ch" forName="Child1Accent4" refType="w" fact="0.8158"/>
                  <dgm:constr type="t" for="ch" forName="Child1Accent4" refType="h" fact="0.1569"/>
                  <dgm:constr type="w" for="ch" forName="Child1Accent4" refType="w" fact="0.0287"/>
                  <dgm:constr type="h" for="ch" forName="Child1Accent4" refType="h" fact="0.0608"/>
                  <dgm:constr type="r" for="ch" forName="Child1Accent5" refType="w" fact="0.8771"/>
                  <dgm:constr type="t" for="ch" forName="Child1Accent5" refType="h" fact="0.1569"/>
                  <dgm:constr type="w" for="ch" forName="Child1Accent5" refType="w" fact="0.0287"/>
                  <dgm:constr type="h" for="ch" forName="Child1Accent5" refType="h" fact="0.0608"/>
                  <dgm:constr type="r" for="ch" forName="Child1Accent6" refType="w" fact="0.9385"/>
                  <dgm:constr type="t" for="ch" forName="Child1Accent6" refType="h" fact="0.1569"/>
                  <dgm:constr type="w" for="ch" forName="Child1Accent6" refType="w" fact="0.0287"/>
                  <dgm:constr type="h" for="ch" forName="Child1Accent6" refType="h" fact="0.0608"/>
                  <dgm:constr type="r" for="ch" forName="Child1Accent7" refType="w" fact="0.9998"/>
                  <dgm:constr type="t" for="ch" forName="Child1Accent7" refType="h" fact="0.1569"/>
                  <dgm:constr type="w" for="ch" forName="Child1Accent7" refType="w" fact="0.0287"/>
                  <dgm:constr type="h" for="ch" forName="Child1Accent7" refType="h" fact="0.0608"/>
                  <dgm:constr type="r" for="ch" forName="Child1Accent8" refType="w" fact="0"/>
                  <dgm:constr type="t" for="ch" forName="Child1Accent8" refType="h" fact="0"/>
                  <dgm:constr type="w" for="ch" forName="Child1Accent8" refType="w" fact="0"/>
                  <dgm:constr type="h" for="ch" forName="Child1Accent8" refType="h" fact="0"/>
                  <dgm:constr type="r" for="ch" forName="Child1Accent9" refType="w" fact="0"/>
                  <dgm:constr type="t" for="ch" forName="Child1Accent9" refType="h" fact="0"/>
                  <dgm:constr type="w" for="ch" forName="Child1Accent9" refType="w" fact="0"/>
                  <dgm:constr type="h" for="ch" forName="Child1Accent9" refType="h" fact="0"/>
                  <dgm:constr type="r" for="ch" forName="Child2Accent1" refType="w" fact="0.716"/>
                  <dgm:constr type="t" for="ch" forName="Child2Accent1" refType="h" fact="0.5207"/>
                  <dgm:constr type="w" for="ch" forName="Child2Accent1" refType="w" fact="0.0574"/>
                  <dgm:constr type="h" for="ch" forName="Child2Accent1" refType="h" fact="0.1217"/>
                  <dgm:constr type="r" for="ch" forName="Child2Accent2" refType="w" fact="0.7728"/>
                  <dgm:constr type="t" for="ch" forName="Child2Accent2" refType="h" fact="0.5511"/>
                  <dgm:constr type="w" for="ch" forName="Child2Accent2" refType="w" fact="0.0287"/>
                  <dgm:constr type="h" for="ch" forName="Child2Accent2" refType="h" fact="0.0608"/>
                  <dgm:constr type="r" for="ch" forName="Child2Accent3" refType="w" fact="0.8295"/>
                  <dgm:constr type="t" for="ch" forName="Child2Accent3" refType="h" fact="0.5511"/>
                  <dgm:constr type="w" for="ch" forName="Child2Accent3" refType="w" fact="0.0287"/>
                  <dgm:constr type="h" for="ch" forName="Child2Accent3" refType="h" fact="0.0608"/>
                  <dgm:constr type="r" for="ch" forName="Child2Accent4" refType="w" fact="0.8863"/>
                  <dgm:constr type="t" for="ch" forName="Child2Accent4" refType="h" fact="0.5511"/>
                  <dgm:constr type="w" for="ch" forName="Child2Accent4" refType="w" fact="0.0287"/>
                  <dgm:constr type="h" for="ch" forName="Child2Accent4" refType="h" fact="0.0608"/>
                  <dgm:constr type="r" for="ch" forName="Child2Accent5" refType="w" fact="0.943"/>
                  <dgm:constr type="t" for="ch" forName="Child2Accent5" refType="h" fact="0.5511"/>
                  <dgm:constr type="w" for="ch" forName="Child2Accent5" refType="w" fact="0.0287"/>
                  <dgm:constr type="h" for="ch" forName="Child2Accent5" refType="h" fact="0.0608"/>
                  <dgm:constr type="r" for="ch" forName="Child2Accent6" refType="w" fact="0.9998"/>
                  <dgm:constr type="t" for="ch" forName="Child2Accent6" refType="h" fact="0.5511"/>
                  <dgm:constr type="w" for="ch" forName="Child2Accent6" refType="w" fact="0.0287"/>
                  <dgm:constr type="h" for="ch" forName="Child2Accent6" refType="h" fact="0.0608"/>
                  <dgm:constr type="r" for="ch" forName="Child2Accent7" refType="w" fact="0"/>
                  <dgm:constr type="t" for="ch" forName="Child2Accent7" refType="h" fact="0"/>
                  <dgm:constr type="w" for="ch" forName="Child2Accent7" refType="w" fact="0"/>
                  <dgm:constr type="h" for="ch" forName="Child2Accent7" refType="h" fact="0"/>
                  <dgm:constr type="r" for="ch" forName="Child3Accent1" refType="w" fact="0.6564"/>
                  <dgm:constr type="t" for="ch" forName="Child3Accent1" refType="h" fact="0.8153"/>
                  <dgm:constr type="w" for="ch" forName="Child3Accent1" refType="w" fact="0.0574"/>
                  <dgm:constr type="h" for="ch" forName="Child3Accent1" refType="h" fact="0.1217"/>
                  <dgm:constr type="r" for="ch" forName="Child3Accent2" refType="w" fact="0.6932"/>
                  <dgm:constr type="t" for="ch" forName="Child3Accent2" refType="h" fact="0.9392"/>
                  <dgm:constr type="w" for="ch" forName="Child3Accent2" refType="w" fact="0.0287"/>
                  <dgm:constr type="h" for="ch" forName="Child3Accent2" refType="h" fact="0.0608"/>
                  <dgm:constr type="r" for="ch" forName="Child3Accent3" refType="w" fact="0.7545"/>
                  <dgm:constr type="t" for="ch" forName="Child3Accent3" refType="h" fact="0.9392"/>
                  <dgm:constr type="w" for="ch" forName="Child3Accent3" refType="w" fact="0.0287"/>
                  <dgm:constr type="h" for="ch" forName="Child3Accent3" refType="h" fact="0.0608"/>
                  <dgm:constr type="r" for="ch" forName="Child3Accent4" refType="w" fact="0.8158"/>
                  <dgm:constr type="t" for="ch" forName="Child3Accent4" refType="h" fact="0.9392"/>
                  <dgm:constr type="w" for="ch" forName="Child3Accent4" refType="w" fact="0.0287"/>
                  <dgm:constr type="h" for="ch" forName="Child3Accent4" refType="h" fact="0.0608"/>
                  <dgm:constr type="r" for="ch" forName="Child3Accent5" refType="w" fact="0.8771"/>
                  <dgm:constr type="t" for="ch" forName="Child3Accent5" refType="h" fact="0.9392"/>
                  <dgm:constr type="w" for="ch" forName="Child3Accent5" refType="w" fact="0.0287"/>
                  <dgm:constr type="h" for="ch" forName="Child3Accent5" refType="h" fact="0.0608"/>
                  <dgm:constr type="r" for="ch" forName="Child3Accent6" refType="w" fact="0.9385"/>
                  <dgm:constr type="t" for="ch" forName="Child3Accent6" refType="h" fact="0.9392"/>
                  <dgm:constr type="w" for="ch" forName="Child3Accent6" refType="w" fact="0.0287"/>
                  <dgm:constr type="h" for="ch" forName="Child3Accent6" refType="h" fact="0.0608"/>
                  <dgm:constr type="r" for="ch" forName="Child3Accent7" refType="w" fact="0.9998"/>
                  <dgm:constr type="t" for="ch" forName="Child3Accent7" refType="h" fact="0.9392"/>
                  <dgm:constr type="w" for="ch" forName="Child3Accent7" refType="w" fact="0.0287"/>
                  <dgm:constr type="h" for="ch" forName="Child3Accent7" refType="h" fact="0.0608"/>
                  <dgm:constr type="r" for="ch" forName="ParentAccent1" refType="w" fact="0.0287"/>
                  <dgm:constr type="t" for="ch" forName="ParentAccent1" refType="h" fact="0.5511"/>
                  <dgm:constr type="w" for="ch" forName="ParentAccent1" refType="w" fact="0.0287"/>
                  <dgm:constr type="h" for="ch" forName="ParentAccent1" refType="h" fact="0.0608"/>
                  <dgm:constr type="r" for="ch" forName="ParentAccent2" refType="w" fact="0.0813"/>
                  <dgm:constr type="t" for="ch" forName="ParentAccent2" refType="h" fact="0.5511"/>
                  <dgm:constr type="w" for="ch" forName="ParentAccent2" refType="w" fact="0.0287"/>
                  <dgm:constr type="h" for="ch" forName="ParentAccent2" refType="h" fact="0.0608"/>
                  <dgm:constr type="r" for="ch" forName="ParentAccent3" refType="w" fact="0.1339"/>
                  <dgm:constr type="t" for="ch" forName="ParentAccent3" refType="h" fact="0.5511"/>
                  <dgm:constr type="w" for="ch" forName="ParentAccent3" refType="w" fact="0.0287"/>
                  <dgm:constr type="h" for="ch" forName="ParentAccent3" refType="h" fact="0.0608"/>
                  <dgm:constr type="r" for="ch" forName="ParentAccent4" refType="w" fact="0.1864"/>
                  <dgm:constr type="t" for="ch" forName="ParentAccent4" refType="h" fact="0.5511"/>
                  <dgm:constr type="w" for="ch" forName="ParentAccent4" refType="w" fact="0.0287"/>
                  <dgm:constr type="h" for="ch" forName="ParentAccent4" refType="h" fact="0.0608"/>
                  <dgm:constr type="r" for="ch" forName="ParentAccent5" refType="w" fact="0.239"/>
                  <dgm:constr type="t" for="ch" forName="ParentAccent5" refType="h" fact="0.5511"/>
                  <dgm:constr type="w" for="ch" forName="ParentAccent5" refType="w" fact="0.0287"/>
                  <dgm:constr type="h" for="ch" forName="ParentAccent5" refType="h" fact="0.0608"/>
                  <dgm:constr type="r" for="ch" forName="ParentAccent6" refType="w" fact="0.3203"/>
                  <dgm:constr type="t" for="ch" forName="ParentAccent6" refType="h" fact="0.5207"/>
                  <dgm:constr type="w" for="ch" forName="ParentAccent6" refType="w" fact="0.0574"/>
                  <dgm:constr type="h" for="ch" forName="ParentAccent6" refType="h" fact="0.1217"/>
                  <dgm:constr type="r" for="ch" forName="ParentAccent7" refType="w" fact="0.0755"/>
                  <dgm:constr type="t" for="ch" forName="ParentAccent7" refType="h" fact="0.4255"/>
                  <dgm:constr type="w" for="ch" forName="ParentAccent7" refType="w" fact="0.0287"/>
                  <dgm:constr type="h" for="ch" forName="ParentAccent7" refType="h" fact="0.0608"/>
                  <dgm:constr type="r" for="ch" forName="ParentAccent8" refType="w" fact="0.0755"/>
                  <dgm:constr type="t" for="ch" forName="ParentAccent8" refType="h" fact="0.6776"/>
                  <dgm:constr type="w" for="ch" forName="ParentAccent8" refType="w" fact="0.0287"/>
                  <dgm:constr type="h" for="ch" forName="ParentAccent8" refType="h" fact="0.0608"/>
                  <dgm:constr type="r" for="ch" forName="ParentAccent9" refType="w" fact="0.0499"/>
                  <dgm:constr type="t" for="ch" forName="ParentAccent9" refType="h" fact="0.4801"/>
                  <dgm:constr type="w" for="ch" forName="ParentAccent9" refType="w" fact="0.0287"/>
                  <dgm:constr type="h" for="ch" forName="ParentAccent9" refType="h" fact="0.0608"/>
                  <dgm:constr type="r" for="ch" forName="ParentAccent10" refType="w" fact="0.0482"/>
                  <dgm:constr type="t" for="ch" forName="ParentAccent10" refType="h" fact="0.6233"/>
                  <dgm:constr type="w" for="ch" forName="ParentAccent10" refType="w" fact="0.0287"/>
                  <dgm:constr type="h" for="ch" forName="ParentAccent10" refType="h" fact="0.0608"/>
                  <dgm:constr type="r" for="ch" forName="Child3" refType="w"/>
                  <dgm:constr type="t" for="ch" forName="Child3" refType="h" fact="0.7822"/>
                  <dgm:constr type="w" for="ch" forName="Child3" refType="w" fact="0.3364"/>
                  <dgm:constr type="h" for="ch" forName="Child3" refType="h" fact="0.1564"/>
                  <dgm:constr type="r" for="ch" forName="Child2" refType="w"/>
                  <dgm:constr type="t" for="ch" forName="Child2" refType="h" fact="0.3955"/>
                  <dgm:constr type="w" for="ch" forName="Child2" refType="w" fact="0.2544"/>
                  <dgm:constr type="h" for="ch" forName="Child2" refType="h" fact="0.1564"/>
                  <dgm:constr type="r" for="ch" forName="Child1" refType="w"/>
                  <dgm:constr type="t" for="ch" forName="Child1" refType="h" fact="0"/>
                  <dgm:constr type="w" for="ch" forName="Child1" refType="w" fact="0.3364"/>
                  <dgm:constr type="h" for="ch" forName="Child1" refType="h" fact="0.1564"/>
                  <dgm:constr type="r" for="ch" forName="Parent" refType="w" fact="0.6347"/>
                  <dgm:constr type="t" for="ch" forName="Parent" refType="h" fact="0.2737"/>
                  <dgm:constr type="w" for="ch" forName="Parent" refType="w" fact="0.2906"/>
                  <dgm:constr type="h" for="ch" forName="Parent" refType="h" fact="0.6157"/>
                </dgm:constrLst>
              </dgm:if>
              <dgm:if name="Name19" axis="ch" ptType="node" func="cnt" op="equ" val="4">
                <dgm:alg type="composite">
                  <dgm:param type="ar" val="1.8304"/>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 refType="w" fact="0.6229"/>
                  <dgm:constr type="t" for="ch" forName="Parent" refType="h" fact="0.2946"/>
                  <dgm:constr type="w" for="ch" forName="Parent" refType="w" fact="0.2862"/>
                  <dgm:constr type="h" for="ch" forName="Parent" refType="h" fact="0.5239"/>
                  <dgm:constr type="r" for="ch" forName="Child1Accent1" refType="w" fact="0.6096"/>
                  <dgm:constr type="t" for="ch" forName="Child1Accent1" refType="h" fact="0.2104"/>
                  <dgm:constr type="w" for="ch" forName="Child1Accent1" refType="w" fact="0.0566"/>
                  <dgm:constr type="h" for="ch" forName="Child1Accent1" refType="h" fact="0.1035"/>
                  <dgm:constr type="r" for="ch" forName="Child1Accent3" refType="w" fact="0.6999"/>
                  <dgm:constr type="t" for="ch" forName="Child1Accent3" refType="h" fact="0.128"/>
                  <dgm:constr type="w" for="ch" forName="Child1Accent3" refType="w" fact="0.0283"/>
                  <dgm:constr type="h" for="ch" forName="Child1Accent3" refType="h" fact="0.0518"/>
                  <dgm:constr type="r" for="ch" forName="Child1Accent4" refType="w" fact="0.7582"/>
                  <dgm:constr type="t" for="ch" forName="Child1Accent4" refType="h" fact="0.128"/>
                  <dgm:constr type="w" for="ch" forName="Child1Accent4" refType="w" fact="0.0283"/>
                  <dgm:constr type="h" for="ch" forName="Child1Accent4" refType="h" fact="0.0518"/>
                  <dgm:constr type="r" for="ch" forName="Child1Accent5" refType="w" fact="0.8165"/>
                  <dgm:constr type="t" for="ch" forName="Child1Accent5" refType="h" fact="0.128"/>
                  <dgm:constr type="w" for="ch" forName="Child1Accent5" refType="w" fact="0.0283"/>
                  <dgm:constr type="h" for="ch" forName="Child1Accent5" refType="h" fact="0.0518"/>
                  <dgm:constr type="r" for="ch" forName="Child1Accent6" refType="w" fact="0.8748"/>
                  <dgm:constr type="t" for="ch" forName="Child1Accent6" refType="h" fact="0.128"/>
                  <dgm:constr type="w" for="ch" forName="Child1Accent6" refType="w" fact="0.0283"/>
                  <dgm:constr type="h" for="ch" forName="Child1Accent6" refType="h" fact="0.0518"/>
                  <dgm:constr type="r" for="ch" forName="Child3Accent1" refType="w" fact="0.6842"/>
                  <dgm:constr type="t" for="ch" forName="Child3Accent1" refType="h" fact="0.6212"/>
                  <dgm:constr type="w" for="ch" forName="Child3Accent1" refType="w" fact="0.0566"/>
                  <dgm:constr type="h" for="ch" forName="Child3Accent1" refType="h" fact="0.1035"/>
                  <dgm:constr type="r" for="ch" forName="Child3Accent2" refType="w" fact="0.7311"/>
                  <dgm:constr type="t" for="ch" forName="Child3Accent2" refType="h" fact="0.6828"/>
                  <dgm:constr type="w" for="ch" forName="Child3Accent2" refType="w" fact="0.0283"/>
                  <dgm:constr type="h" for="ch" forName="Child3Accent2" refType="h" fact="0.0518"/>
                  <dgm:constr type="r" for="ch" forName="Child3Accent4" refType="w" fact="0.8386"/>
                  <dgm:constr type="t" for="ch" forName="Child3Accent4" refType="h" fact="0.6828"/>
                  <dgm:constr type="w" for="ch" forName="Child3Accent4" refType="w" fact="0.0283"/>
                  <dgm:constr type="h" for="ch" forName="Child3Accent4" refType="h" fact="0.0518"/>
                  <dgm:constr type="r" for="ch" forName="Child3Accent5" refType="w" fact="0.8923"/>
                  <dgm:constr type="t" for="ch" forName="Child3Accent5" refType="h" fact="0.6828"/>
                  <dgm:constr type="w" for="ch" forName="Child3Accent5" refType="w" fact="0.0283"/>
                  <dgm:constr type="h" for="ch" forName="Child3Accent5" refType="h" fact="0.0518"/>
                  <dgm:constr type="r" for="ch" forName="Child1Accent7" refType="w" fact="0.9332"/>
                  <dgm:constr type="t" for="ch" forName="Child1Accent7" refType="h" fact="0.128"/>
                  <dgm:constr type="w" for="ch" forName="Child1Accent7" refType="w" fact="0.0283"/>
                  <dgm:constr type="h" for="ch" forName="Child1Accent7" refType="h" fact="0.0518"/>
                  <dgm:constr type="r" for="ch" forName="Child3Accent6" refType="w" fact="0.9461"/>
                  <dgm:constr type="t" for="ch" forName="Child3Accent6" refType="h" fact="0.6828"/>
                  <dgm:constr type="w" for="ch" forName="Child3Accent6" refType="w" fact="0.0283"/>
                  <dgm:constr type="h" for="ch" forName="Child3Accent6" refType="h" fact="0.0518"/>
                  <dgm:constr type="r" for="ch" forName="Child1Accent8" refType="w" fact="0.9915"/>
                  <dgm:constr type="t" for="ch" forName="Child1Accent8" refType="h" fact="0.128"/>
                  <dgm:constr type="w" for="ch" forName="Child1Accent8" refType="w" fact="0.0283"/>
                  <dgm:constr type="h" for="ch" forName="Child1Accent8" refType="h" fact="0.0518"/>
                  <dgm:constr type="r" for="ch" forName="Child1Accent9" refType="w" fact="0"/>
                  <dgm:constr type="t" for="ch" forName="Child1Accent9" refType="h" fact="0"/>
                  <dgm:constr type="w" for="ch" forName="Child1Accent9" refType="w" fact="0"/>
                  <dgm:constr type="h" for="ch" forName="Child1Accent9" refType="h" fact="0"/>
                  <dgm:constr type="r" for="ch" forName="Child3Accent7" refType="w" fact="0.9998"/>
                  <dgm:constr type="t" for="ch" forName="Child3Accent7" refType="h" fact="0.6828"/>
                  <dgm:constr type="w" for="ch" forName="Child3Accent7" refType="w" fact="0.0283"/>
                  <dgm:constr type="h" for="ch" forName="Child3Accent7" refType="h" fact="0.0518"/>
                  <dgm:constr type="r" for="ch" forName="Child4Accent1" refType="w" fact="0.6096"/>
                  <dgm:constr type="t" for="ch" forName="Child4Accent1" refType="h" fact="0.8"/>
                  <dgm:constr type="w" for="ch" forName="Child4Accent1" refType="w" fact="0.0566"/>
                  <dgm:constr type="h" for="ch" forName="Child4Accent1" refType="h" fact="0.1035"/>
                  <dgm:constr type="r" for="ch" forName="Child4Accent3" refType="w" fact="0.7002"/>
                  <dgm:constr type="t" for="ch" forName="Child4Accent3" refType="h" fact="0.9482"/>
                  <dgm:constr type="w" for="ch" forName="Child4Accent3" refType="w" fact="0.0283"/>
                  <dgm:constr type="h" for="ch" forName="Child4Accent3" refType="h" fact="0.0518"/>
                  <dgm:constr type="r" for="ch" forName="Child4Accent4" refType="w" fact="0.7585"/>
                  <dgm:constr type="t" for="ch" forName="Child4Accent4" refType="h" fact="0.9482"/>
                  <dgm:constr type="w" for="ch" forName="Child4Accent4" refType="w" fact="0.0283"/>
                  <dgm:constr type="h" for="ch" forName="Child4Accent4" refType="h" fact="0.0518"/>
                  <dgm:constr type="r" for="ch" forName="Child4Accent5" refType="w" fact="0.8167"/>
                  <dgm:constr type="t" for="ch" forName="Child4Accent5" refType="h" fact="0.9482"/>
                  <dgm:constr type="w" for="ch" forName="Child4Accent5" refType="w" fact="0.0283"/>
                  <dgm:constr type="h" for="ch" forName="Child4Accent5" refType="h" fact="0.0518"/>
                  <dgm:constr type="r" for="ch" forName="Child4Accent6" refType="w" fact="0.8749"/>
                  <dgm:constr type="t" for="ch" forName="Child4Accent6" refType="h" fact="0.9482"/>
                  <dgm:constr type="w" for="ch" forName="Child4Accent6" refType="w" fact="0.0283"/>
                  <dgm:constr type="h" for="ch" forName="Child4Accent6" refType="h" fact="0.0518"/>
                  <dgm:constr type="r" for="ch" forName="Child4Accent7" refType="w" fact="0.9332"/>
                  <dgm:constr type="t" for="ch" forName="Child4Accent7" refType="h" fact="0.9482"/>
                  <dgm:constr type="w" for="ch" forName="Child4Accent7" refType="w" fact="0.0283"/>
                  <dgm:constr type="h" for="ch" forName="Child4Accent7" refType="h" fact="0.0518"/>
                  <dgm:constr type="r" for="ch" forName="Child4Accent8" refType="w" fact="0.9914"/>
                  <dgm:constr type="t" for="ch" forName="Child4Accent8" refType="h" fact="0.9482"/>
                  <dgm:constr type="w" for="ch" forName="Child4Accent8" refType="w" fact="0.0283"/>
                  <dgm:constr type="h" for="ch" forName="Child4Accent8" refType="h" fact="0.0518"/>
                  <dgm:constr type="r" for="ch" forName="Child2Accent1" refType="w" fact="0.6842"/>
                  <dgm:constr type="t" for="ch" forName="Child2Accent1" refType="h" fact="0.3725"/>
                  <dgm:constr type="w" for="ch" forName="Child2Accent1" refType="w" fact="0.0566"/>
                  <dgm:constr type="h" for="ch" forName="Child2Accent1" refType="h" fact="0.1035"/>
                  <dgm:constr type="r" for="ch" forName="Child4Accent2" refType="w" fact="0.642"/>
                  <dgm:constr type="t" for="ch" forName="Child4Accent2" refType="h" fact="0.8993"/>
                  <dgm:constr type="w" for="ch" forName="Child4Accent2" refType="w" fact="0.0283"/>
                  <dgm:constr type="h" for="ch" forName="Child4Accent2" refType="h" fact="0.0518"/>
                  <dgm:constr type="r" for="ch" forName="Child1Accent2" refType="w" fact="0.6415"/>
                  <dgm:constr type="t" for="ch" forName="Child1Accent2" refType="h" fact="0.162"/>
                  <dgm:constr type="w" for="ch" forName="Child1Accent2" refType="w" fact="0.0283"/>
                  <dgm:constr type="h" for="ch" forName="Child1Accent2" refType="h" fact="0.0518"/>
                  <dgm:constr type="r" for="ch" forName="Child3Accent3" refType="w" fact="0.7849"/>
                  <dgm:constr type="t" for="ch" forName="Child3Accent3" refType="h" fact="0.6828"/>
                  <dgm:constr type="w" for="ch" forName="Child3Accent3" refType="w" fact="0.0283"/>
                  <dgm:constr type="h" for="ch" forName="Child3Accent3" refType="h" fact="0.0518"/>
                  <dgm:constr type="r" for="ch" forName="Child2Accent2" refType="w" fact="0.7311"/>
                  <dgm:constr type="t" for="ch" forName="Child2Accent2" refType="h" fact="0.3937"/>
                  <dgm:constr type="w" for="ch" forName="Child2Accent2" refType="w" fact="0.0283"/>
                  <dgm:constr type="h" for="ch" forName="Child2Accent2" refType="h" fact="0.0518"/>
                  <dgm:constr type="r" for="ch" forName="Child2Accent4" refType="w" fact="0.8386"/>
                  <dgm:constr type="t" for="ch" forName="Child2Accent4" refType="h" fact="0.3937"/>
                  <dgm:constr type="w" for="ch" forName="Child2Accent4" refType="w" fact="0.0283"/>
                  <dgm:constr type="h" for="ch" forName="Child2Accent4" refType="h" fact="0.0518"/>
                  <dgm:constr type="r" for="ch" forName="Child2Accent5" refType="w" fact="0.8923"/>
                  <dgm:constr type="t" for="ch" forName="Child2Accent5" refType="h" fact="0.3937"/>
                  <dgm:constr type="w" for="ch" forName="Child2Accent5" refType="w" fact="0.0283"/>
                  <dgm:constr type="h" for="ch" forName="Child2Accent5" refType="h" fact="0.0518"/>
                  <dgm:constr type="r" for="ch" forName="Child2Accent6" refType="w" fact="0.9461"/>
                  <dgm:constr type="t" for="ch" forName="Child2Accent6" refType="h" fact="0.3937"/>
                  <dgm:constr type="w" for="ch" forName="Child2Accent6" refType="w" fact="0.0283"/>
                  <dgm:constr type="h" for="ch" forName="Child2Accent6" refType="h" fact="0.0518"/>
                  <dgm:constr type="r" for="ch" forName="Child2Accent7" refType="w" fact="0.9998"/>
                  <dgm:constr type="t" for="ch" forName="Child2Accent7" refType="h" fact="0.3937"/>
                  <dgm:constr type="w" for="ch" forName="Child2Accent7" refType="w" fact="0.0283"/>
                  <dgm:constr type="h" for="ch" forName="Child2Accent7" refType="h" fact="0.0518"/>
                  <dgm:constr type="r" for="ch" forName="Child2Accent3" refType="w" fact="0.7849"/>
                  <dgm:constr type="t" for="ch" forName="Child2Accent3" refType="h" fact="0.3937"/>
                  <dgm:constr type="w" for="ch" forName="Child2Accent3" refType="w" fact="0.0283"/>
                  <dgm:constr type="h" for="ch" forName="Child2Accent3" refType="h" fact="0.0518"/>
                  <dgm:constr type="r" for="ch" forName="ParentAccent1" refType="w" fact="0.0283"/>
                  <dgm:constr type="t" for="ch" forName="ParentAccent1" refType="h" fact="0.5316"/>
                  <dgm:constr type="w" for="ch" forName="ParentAccent1" refType="w" fact="0.0283"/>
                  <dgm:constr type="h" for="ch" forName="ParentAccent1" refType="h" fact="0.0518"/>
                  <dgm:constr type="r" for="ch" forName="ParentAccent2" refType="w" fact="0.0801"/>
                  <dgm:constr type="t" for="ch" forName="ParentAccent2" refType="h" fact="0.5316"/>
                  <dgm:constr type="w" for="ch" forName="ParentAccent2" refType="w" fact="0.0283"/>
                  <dgm:constr type="h" for="ch" forName="ParentAccent2" refType="h" fact="0.0518"/>
                  <dgm:constr type="r" for="ch" forName="ParentAccent3" refType="w" fact="0.1318"/>
                  <dgm:constr type="t" for="ch" forName="ParentAccent3" refType="h" fact="0.5316"/>
                  <dgm:constr type="w" for="ch" forName="ParentAccent3" refType="w" fact="0.0283"/>
                  <dgm:constr type="h" for="ch" forName="ParentAccent3" refType="h" fact="0.0518"/>
                  <dgm:constr type="r" for="ch" forName="ParentAccent4" refType="w" fact="0.1836"/>
                  <dgm:constr type="t" for="ch" forName="ParentAccent4" refType="h" fact="0.5316"/>
                  <dgm:constr type="w" for="ch" forName="ParentAccent4" refType="w" fact="0.0283"/>
                  <dgm:constr type="h" for="ch" forName="ParentAccent4" refType="h" fact="0.0518"/>
                  <dgm:constr type="r" for="ch" forName="ParentAccent5" refType="w" fact="0.2354"/>
                  <dgm:constr type="t" for="ch" forName="ParentAccent5" refType="h" fact="0.5316"/>
                  <dgm:constr type="w" for="ch" forName="ParentAccent5" refType="w" fact="0.0283"/>
                  <dgm:constr type="h" for="ch" forName="ParentAccent5" refType="h" fact="0.0518"/>
                  <dgm:constr type="r" for="ch" forName="ParentAccent6" refType="w" fact="0.3154"/>
                  <dgm:constr type="t" for="ch" forName="ParentAccent6" refType="h" fact="0.5057"/>
                  <dgm:constr type="w" for="ch" forName="ParentAccent6" refType="w" fact="0.0566"/>
                  <dgm:constr type="h" for="ch" forName="ParentAccent6" refType="h" fact="0.1035"/>
                  <dgm:constr type="r" for="ch" forName="ParentAccent7" refType="w" fact="0.0744"/>
                  <dgm:constr type="t" for="ch" forName="ParentAccent7" refType="h" fact="0.4247"/>
                  <dgm:constr type="w" for="ch" forName="ParentAccent7" refType="w" fact="0.0283"/>
                  <dgm:constr type="h" for="ch" forName="ParentAccent7" refType="h" fact="0.0518"/>
                  <dgm:constr type="r" for="ch" forName="ParentAccent8" refType="w" fact="0.0744"/>
                  <dgm:constr type="t" for="ch" forName="ParentAccent8" refType="h" fact="0.6392"/>
                  <dgm:constr type="w" for="ch" forName="ParentAccent8" refType="w" fact="0.0283"/>
                  <dgm:constr type="h" for="ch" forName="ParentAccent8" refType="h" fact="0.0518"/>
                  <dgm:constr type="r" for="ch" forName="ParentAccent9" refType="w" fact="0.0491"/>
                  <dgm:constr type="t" for="ch" forName="ParentAccent9" refType="h" fact="0.4712"/>
                  <dgm:constr type="w" for="ch" forName="ParentAccent9" refType="w" fact="0.0283"/>
                  <dgm:constr type="h" for="ch" forName="ParentAccent9" refType="h" fact="0.0518"/>
                  <dgm:constr type="r" for="ch" forName="ParentAccent10" refType="w" fact="0.0475"/>
                  <dgm:constr type="t" for="ch" forName="ParentAccent10" refType="h" fact="0.593"/>
                  <dgm:constr type="w" for="ch" forName="ParentAccent10" refType="w" fact="0.0283"/>
                  <dgm:constr type="h" for="ch" forName="ParentAccent10" refType="h" fact="0.0518"/>
                  <dgm:constr type="r" for="ch" forName="Child4" refType="w" fact="0.9919"/>
                  <dgm:constr type="t" for="ch" forName="Child4" refType="h" fact="0.8184"/>
                  <dgm:constr type="w" for="ch" forName="Child4" refType="w" fact="0.3192"/>
                  <dgm:constr type="h" for="ch" forName="Child4" refType="h" fact="0.1294"/>
                  <dgm:constr type="r" for="ch" forName="Child3" refType="w"/>
                  <dgm:constr type="t" for="ch" forName="Child3" refType="h" fact="0.5547"/>
                  <dgm:constr type="w" for="ch" forName="Child3" refType="w" fact="0.297"/>
                  <dgm:constr type="h" for="ch" forName="Child3" refType="h" fact="0.1294"/>
                  <dgm:constr type="r" for="ch" forName="Child2" refType="w"/>
                  <dgm:constr type="t" for="ch" forName="Child2" refType="h" fact="0.2662"/>
                  <dgm:constr type="w" for="ch" forName="Child2" refType="w" fact="0.297"/>
                  <dgm:constr type="h" for="ch" forName="Child2" refType="h" fact="0.1294"/>
                  <dgm:constr type="r" for="ch" forName="Child1" refType="w" fact="0.9919"/>
                  <dgm:constr type="t" for="ch" forName="Child1" refType="h" fact="0"/>
                  <dgm:constr type="w" for="ch" forName="Child1" refType="w" fact="0.3192"/>
                  <dgm:constr type="h" for="ch" forName="Child1" refType="h" fact="0.1294"/>
                </dgm:constrLst>
              </dgm:if>
              <dgm:else name="Name20">
                <dgm:alg type="composite">
                  <dgm:param type="ar" val="1.3278"/>
                </dgm:alg>
                <dgm:constrLst>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Child2Accent1" refType="w" fact="0.6564"/>
                  <dgm:constr type="t" for="ch" forName="Child2Accent1" refType="h" fact="0.3184"/>
                  <dgm:constr type="w" for="ch" forName="Child2Accent1" refType="w" fact="0.0574"/>
                  <dgm:constr type="h" for="ch" forName="Child2Accent1" refType="h" fact="0.0763"/>
                  <dgm:constr type="r" for="ch" forName="Child2Accent2" refType="w" fact="0.6932"/>
                  <dgm:constr type="t" for="ch" forName="Child2Accent2" refType="h" fact="0.2781"/>
                  <dgm:constr type="w" for="ch" forName="Child2Accent2" refType="w" fact="0.0287"/>
                  <dgm:constr type="h" for="ch" forName="Child2Accent2" refType="h" fact="0.0381"/>
                  <dgm:constr type="r" for="ch" forName="Child2Accent3" refType="w" fact="0.7545"/>
                  <dgm:constr type="t" for="ch" forName="Child2Accent3" refType="h" fact="0.2781"/>
                  <dgm:constr type="w" for="ch" forName="Child2Accent3" refType="w" fact="0.0287"/>
                  <dgm:constr type="h" for="ch" forName="Child2Accent3" refType="h" fact="0.0381"/>
                  <dgm:constr type="r" for="ch" forName="Child2Accent4" refType="w" fact="0.8158"/>
                  <dgm:constr type="t" for="ch" forName="Child2Accent4" refType="h" fact="0.2781"/>
                  <dgm:constr type="w" for="ch" forName="Child2Accent4" refType="w" fact="0.0287"/>
                  <dgm:constr type="h" for="ch" forName="Child2Accent4" refType="h" fact="0.0381"/>
                  <dgm:constr type="r" for="ch" forName="Child2Accent5" refType="w" fact="0.8771"/>
                  <dgm:constr type="t" for="ch" forName="Child2Accent5" refType="h" fact="0.2781"/>
                  <dgm:constr type="w" for="ch" forName="Child2Accent5" refType="w" fact="0.0287"/>
                  <dgm:constr type="h" for="ch" forName="Child2Accent5" refType="h" fact="0.0381"/>
                  <dgm:constr type="r" for="ch" forName="Child2Accent6" refType="w" fact="0.9385"/>
                  <dgm:constr type="t" for="ch" forName="Child2Accent6" refType="h" fact="0.2781"/>
                  <dgm:constr type="w" for="ch" forName="Child2Accent6" refType="w" fact="0.0287"/>
                  <dgm:constr type="h" for="ch" forName="Child2Accent6" refType="h" fact="0.0381"/>
                  <dgm:constr type="r" for="ch" forName="Child2Accent7" refType="w" fact="0.9998"/>
                  <dgm:constr type="t" for="ch" forName="Child2Accent7" refType="h" fact="0.2781"/>
                  <dgm:constr type="w" for="ch" forName="Child2Accent7" refType="w" fact="0.0287"/>
                  <dgm:constr type="h" for="ch" forName="Child2Accent7" refType="h" fact="0.0381"/>
                  <dgm:constr type="r" for="ch" forName="Child3Accent1" refType="w" fact="0.716"/>
                  <dgm:constr type="t" for="ch" forName="Child3Accent1" refType="h" fact="0.5061"/>
                  <dgm:constr type="w" for="ch" forName="Child3Accent1" refType="w" fact="0.0574"/>
                  <dgm:constr type="h" for="ch" forName="Child3Accent1" refType="h" fact="0.0763"/>
                  <dgm:constr type="r" for="ch" forName="Child3Accent2" refType="w" fact="0.7728"/>
                  <dgm:constr type="t" for="ch" forName="Child3Accent2" refType="h" fact="0.5252"/>
                  <dgm:constr type="w" for="ch" forName="Child3Accent2" refType="w" fact="0.0287"/>
                  <dgm:constr type="h" for="ch" forName="Child3Accent2" refType="h" fact="0.0381"/>
                  <dgm:constr type="r" for="ch" forName="Child3Accent3" refType="w" fact="0.8295"/>
                  <dgm:constr type="t" for="ch" forName="Child3Accent3" refType="h" fact="0.5252"/>
                  <dgm:constr type="w" for="ch" forName="Child3Accent3" refType="w" fact="0.0287"/>
                  <dgm:constr type="h" for="ch" forName="Child3Accent3" refType="h" fact="0.0381"/>
                  <dgm:constr type="r" for="ch" forName="Child3Accent4" refType="w" fact="0.8863"/>
                  <dgm:constr type="t" for="ch" forName="Child3Accent4" refType="h" fact="0.5252"/>
                  <dgm:constr type="w" for="ch" forName="Child3Accent4" refType="w" fact="0.0287"/>
                  <dgm:constr type="h" for="ch" forName="Child3Accent4" refType="h" fact="0.0381"/>
                  <dgm:constr type="r" for="ch" forName="Child3Accent5" refType="w" fact="0.943"/>
                  <dgm:constr type="t" for="ch" forName="Child3Accent5" refType="h" fact="0.5252"/>
                  <dgm:constr type="w" for="ch" forName="Child3Accent5" refType="w" fact="0.0287"/>
                  <dgm:constr type="h" for="ch" forName="Child3Accent5" refType="h" fact="0.0381"/>
                  <dgm:constr type="r" for="ch" forName="Child3Accent6" refType="w" fact="0.9998"/>
                  <dgm:constr type="t" for="ch" forName="Child3Accent6" refType="h" fact="0.5252"/>
                  <dgm:constr type="w" for="ch" forName="Child3Accent6" refType="w" fact="0.0287"/>
                  <dgm:constr type="h" for="ch" forName="Child3Accent6" refType="h" fact="0.0381"/>
                  <dgm:constr type="r" for="ch" forName="Child3Accent7" refType="w" fact="0"/>
                  <dgm:constr type="t" for="ch" forName="Child3Accent7" refType="h" fact="0"/>
                  <dgm:constr type="w" for="ch" forName="Child3Accent7" refType="w" fact="0"/>
                  <dgm:constr type="h" for="ch" forName="Child3Accent7" refType="h" fact="0"/>
                  <dgm:constr type="r" for="ch" forName="Child4Accent1" refType="w" fact="0.6564"/>
                  <dgm:constr type="t" for="ch" forName="Child4Accent1" refType="h" fact="0.6908"/>
                  <dgm:constr type="w" for="ch" forName="Child4Accent1" refType="w" fact="0.0574"/>
                  <dgm:constr type="h" for="ch" forName="Child4Accent1" refType="h" fact="0.0763"/>
                  <dgm:constr type="r" for="ch" forName="Child4Accent2" refType="w" fact="0.6932"/>
                  <dgm:constr type="t" for="ch" forName="Child4Accent2" refType="h" fact="0.7684"/>
                  <dgm:constr type="w" for="ch" forName="Child4Accent2" refType="w" fact="0.0287"/>
                  <dgm:constr type="h" for="ch" forName="Child4Accent2" refType="h" fact="0.0381"/>
                  <dgm:constr type="r" for="ch" forName="Child4Accent3" refType="w" fact="0.7545"/>
                  <dgm:constr type="t" for="ch" forName="Child4Accent3" refType="h" fact="0.7684"/>
                  <dgm:constr type="w" for="ch" forName="Child4Accent3" refType="w" fact="0.0287"/>
                  <dgm:constr type="h" for="ch" forName="Child4Accent3" refType="h" fact="0.0381"/>
                  <dgm:constr type="r" for="ch" forName="Child4Accent4" refType="w" fact="0.8158"/>
                  <dgm:constr type="t" for="ch" forName="Child4Accent4" refType="h" fact="0.7684"/>
                  <dgm:constr type="w" for="ch" forName="Child4Accent4" refType="w" fact="0.0287"/>
                  <dgm:constr type="h" for="ch" forName="Child4Accent4" refType="h" fact="0.0381"/>
                  <dgm:constr type="r" for="ch" forName="Child4Accent5" refType="w" fact="0.8771"/>
                  <dgm:constr type="t" for="ch" forName="Child4Accent5" refType="h" fact="0.7684"/>
                  <dgm:constr type="w" for="ch" forName="Child4Accent5" refType="w" fact="0.0287"/>
                  <dgm:constr type="h" for="ch" forName="Child4Accent5" refType="h" fact="0.0381"/>
                  <dgm:constr type="r" for="ch" forName="Child4Accent6" refType="w" fact="0.9385"/>
                  <dgm:constr type="t" for="ch" forName="Child4Accent6" refType="h" fact="0.7684"/>
                  <dgm:constr type="w" for="ch" forName="Child4Accent6" refType="w" fact="0.0287"/>
                  <dgm:constr type="h" for="ch" forName="Child4Accent6" refType="h" fact="0.0381"/>
                  <dgm:constr type="r" for="ch" forName="Child4Accent7" refType="w" fact="0.9998"/>
                  <dgm:constr type="t" for="ch" forName="Child4Accent7" refType="h" fact="0.7684"/>
                  <dgm:constr type="w" for="ch" forName="Child4Accent7" refType="w" fact="0.0287"/>
                  <dgm:constr type="h" for="ch" forName="Child4Accent7" refType="h" fact="0.0381"/>
                  <dgm:constr type="r" for="ch" forName="Child4Accent8" refType="w" fact="0"/>
                  <dgm:constr type="t" for="ch" forName="Child4Accent8" refType="h" fact="0"/>
                  <dgm:constr type="w" for="ch" forName="Child4Accent8" refType="w" fact="0"/>
                  <dgm:constr type="h" for="ch" forName="Child4Accent8" refType="h" fact="0"/>
                  <dgm:constr type="r" for="ch" forName="ParentAccent1" refType="w" fact="0.0287"/>
                  <dgm:constr type="t" for="ch" forName="ParentAccent1" refType="h" fact="0.5252"/>
                  <dgm:constr type="w" for="ch" forName="ParentAccent1" refType="w" fact="0.0287"/>
                  <dgm:constr type="h" for="ch" forName="ParentAccent1" refType="h" fact="0.0381"/>
                  <dgm:constr type="r" for="ch" forName="ParentAccent2" refType="w" fact="0.0813"/>
                  <dgm:constr type="t" for="ch" forName="ParentAccent2" refType="h" fact="0.5252"/>
                  <dgm:constr type="w" for="ch" forName="ParentAccent2" refType="w" fact="0.0287"/>
                  <dgm:constr type="h" for="ch" forName="ParentAccent2" refType="h" fact="0.0381"/>
                  <dgm:constr type="r" for="ch" forName="ParentAccent3" refType="w" fact="0.1339"/>
                  <dgm:constr type="t" for="ch" forName="ParentAccent3" refType="h" fact="0.5252"/>
                  <dgm:constr type="w" for="ch" forName="ParentAccent3" refType="w" fact="0.0287"/>
                  <dgm:constr type="h" for="ch" forName="ParentAccent3" refType="h" fact="0.0381"/>
                  <dgm:constr type="r" for="ch" forName="ParentAccent4" refType="w" fact="0.1864"/>
                  <dgm:constr type="t" for="ch" forName="ParentAccent4" refType="h" fact="0.5252"/>
                  <dgm:constr type="w" for="ch" forName="ParentAccent4" refType="w" fact="0.0287"/>
                  <dgm:constr type="h" for="ch" forName="ParentAccent4" refType="h" fact="0.0381"/>
                  <dgm:constr type="r" for="ch" forName="ParentAccent5" refType="w" fact="0.239"/>
                  <dgm:constr type="t" for="ch" forName="ParentAccent5" refType="h" fact="0.5252"/>
                  <dgm:constr type="w" for="ch" forName="ParentAccent5" refType="w" fact="0.0287"/>
                  <dgm:constr type="h" for="ch" forName="ParentAccent5" refType="h" fact="0.0381"/>
                  <dgm:constr type="r" for="ch" forName="ParentAccent6" refType="w" fact="0.3203"/>
                  <dgm:constr type="t" for="ch" forName="ParentAccent6" refType="h" fact="0.5061"/>
                  <dgm:constr type="w" for="ch" forName="ParentAccent6" refType="w" fact="0.0574"/>
                  <dgm:constr type="h" for="ch" forName="ParentAccent6" refType="h" fact="0.0763"/>
                  <dgm:constr type="r" for="ch" forName="ParentAccent7" refType="w" fact="0.0755"/>
                  <dgm:constr type="t" for="ch" forName="ParentAccent7" refType="h" fact="0.4464"/>
                  <dgm:constr type="w" for="ch" forName="ParentAccent7" refType="w" fact="0.0287"/>
                  <dgm:constr type="h" for="ch" forName="ParentAccent7" refType="h" fact="0.0381"/>
                  <dgm:constr type="r" for="ch" forName="ParentAccent8" refType="w" fact="0.0755"/>
                  <dgm:constr type="t" for="ch" forName="ParentAccent8" refType="h" fact="0.6045"/>
                  <dgm:constr type="w" for="ch" forName="ParentAccent8" refType="w" fact="0.0287"/>
                  <dgm:constr type="h" for="ch" forName="ParentAccent8" refType="h" fact="0.0381"/>
                  <dgm:constr type="r" for="ch" forName="ParentAccent9" refType="w" fact="0.0499"/>
                  <dgm:constr type="t" for="ch" forName="ParentAccent9" refType="h" fact="0.4807"/>
                  <dgm:constr type="w" for="ch" forName="ParentAccent9" refType="w" fact="0.0287"/>
                  <dgm:constr type="h" for="ch" forName="ParentAccent9" refType="h" fact="0.0381"/>
                  <dgm:constr type="r" for="ch" forName="ParentAccent10" refType="w" fact="0.0482"/>
                  <dgm:constr type="t" for="ch" forName="ParentAccent10" refType="h" fact="0.5705"/>
                  <dgm:constr type="w" for="ch" forName="ParentAccent10" refType="w" fact="0.0287"/>
                  <dgm:constr type="h" for="ch" forName="ParentAccent10" refType="h" fact="0.0381"/>
                  <dgm:constr type="r" for="ch" forName="Child1Accent1" refType="w" fact="0.5181"/>
                  <dgm:constr type="t" for="ch" forName="Child1Accent1" refType="h" fact="0.2457"/>
                  <dgm:constr type="w" for="ch" forName="Child1Accent1" refType="w" fact="0.0574"/>
                  <dgm:constr type="h" for="ch" forName="Child1Accent1" refType="h" fact="0.0763"/>
                  <dgm:constr type="r" for="ch" forName="Child1Accent2" refType="w" fact="0.5542"/>
                  <dgm:constr type="t" for="ch" forName="Child1Accent2" refType="h" fact="0.2004"/>
                  <dgm:constr type="w" for="ch" forName="Child1Accent2" refType="w" fact="0.0287"/>
                  <dgm:constr type="h" for="ch" forName="Child1Accent2" refType="h" fact="0.0381"/>
                  <dgm:constr type="r" for="ch" forName="Child1Accent3" refType="w" fact="0.5946"/>
                  <dgm:constr type="t" for="ch" forName="Child1Accent3" refType="h" fact="0.1445"/>
                  <dgm:constr type="w" for="ch" forName="Child1Accent3" refType="w" fact="0.0287"/>
                  <dgm:constr type="h" for="ch" forName="Child1Accent3" refType="h" fact="0.0381"/>
                  <dgm:constr type="r" for="ch" forName="Child1Accent4" refType="w" fact="0.6347"/>
                  <dgm:constr type="t" for="ch" forName="Child1Accent4" refType="h" fact="0.097"/>
                  <dgm:constr type="w" for="ch" forName="Child1Accent4" refType="w" fact="0.0287"/>
                  <dgm:constr type="h" for="ch" forName="Child1Accent4" refType="h" fact="0.0381"/>
                  <dgm:constr type="r" for="ch" forName="Child1Accent5" refType="w" fact="0.696"/>
                  <dgm:constr type="t" for="ch" forName="Child1Accent5" refType="h" fact="0.097"/>
                  <dgm:constr type="w" for="ch" forName="Child1Accent5" refType="w" fact="0.0287"/>
                  <dgm:constr type="h" for="ch" forName="Child1Accent5" refType="h" fact="0.0381"/>
                  <dgm:constr type="r" for="ch" forName="Child1Accent6" refType="w" fact="0.7574"/>
                  <dgm:constr type="t" for="ch" forName="Child1Accent6" refType="h" fact="0.097"/>
                  <dgm:constr type="w" for="ch" forName="Child1Accent6" refType="w" fact="0.0287"/>
                  <dgm:constr type="h" for="ch" forName="Child1Accent6" refType="h" fact="0.0381"/>
                  <dgm:constr type="r" for="ch" forName="Child1Accent7" refType="w" fact="0.8187"/>
                  <dgm:constr type="t" for="ch" forName="Child1Accent7" refType="h" fact="0.097"/>
                  <dgm:constr type="w" for="ch" forName="Child1Accent7" refType="w" fact="0.0287"/>
                  <dgm:constr type="h" for="ch" forName="Child1Accent7" refType="h" fact="0.0381"/>
                  <dgm:constr type="r" for="ch" forName="Child1Accent8" refType="w" fact="0.88"/>
                  <dgm:constr type="t" for="ch" forName="Child1Accent8" refType="h" fact="0.097"/>
                  <dgm:constr type="w" for="ch" forName="Child1Accent8" refType="w" fact="0.0287"/>
                  <dgm:constr type="h" for="ch" forName="Child1Accent8" refType="h" fact="0.0381"/>
                  <dgm:constr type="r" for="ch" forName="Child1Accent9" refType="w" fact="0.9413"/>
                  <dgm:constr type="t" for="ch" forName="Child1Accent9" refType="h" fact="0.097"/>
                  <dgm:constr type="w" for="ch" forName="Child1Accent9" refType="w" fact="0.0287"/>
                  <dgm:constr type="h" for="ch" forName="Child1Accent9" refType="h" fact="0.0381"/>
                  <dgm:constr type="r" for="ch" forName="Child5Accent1" refType="w" fact="0.5181"/>
                  <dgm:constr type="t" for="ch" forName="Child5Accent1" refType="h" fact="0.7601"/>
                  <dgm:constr type="w" for="ch" forName="Child5Accent1" refType="w" fact="0.0574"/>
                  <dgm:constr type="h" for="ch" forName="Child5Accent1" refType="h" fact="0.0763"/>
                  <dgm:constr type="r" for="ch" forName="Child5Accent2" refType="w" fact="0.547"/>
                  <dgm:constr type="t" for="ch" forName="Child5Accent2" refType="h" fact="0.8375"/>
                  <dgm:constr type="w" for="ch" forName="Child5Accent2" refType="w" fact="0.0287"/>
                  <dgm:constr type="h" for="ch" forName="Child5Accent2" refType="h" fact="0.0381"/>
                  <dgm:constr type="r" for="ch" forName="Child5Accent3" refType="w" fact="0.5882"/>
                  <dgm:constr type="t" for="ch" forName="Child5Accent3" refType="h" fact="0.8991"/>
                  <dgm:constr type="w" for="ch" forName="Child5Accent3" refType="w" fact="0.0287"/>
                  <dgm:constr type="h" for="ch" forName="Child5Accent3" refType="h" fact="0.0381"/>
                  <dgm:constr type="r" for="ch" forName="Child5Accent4" refType="w" fact="0.6347"/>
                  <dgm:constr type="t" for="ch" forName="Child5Accent4" refType="h" fact="0.9619"/>
                  <dgm:constr type="w" for="ch" forName="Child5Accent4" refType="w" fact="0.0287"/>
                  <dgm:constr type="h" for="ch" forName="Child5Accent4" refType="h" fact="0.0381"/>
                  <dgm:constr type="r" for="ch" forName="Child5Accent5" refType="w" fact="0.696"/>
                  <dgm:constr type="t" for="ch" forName="Child5Accent5" refType="h" fact="0.9619"/>
                  <dgm:constr type="w" for="ch" forName="Child5Accent5" refType="w" fact="0.0287"/>
                  <dgm:constr type="h" for="ch" forName="Child5Accent5" refType="h" fact="0.0381"/>
                  <dgm:constr type="r" for="ch" forName="Child5Accent6" refType="w" fact="0.7574"/>
                  <dgm:constr type="t" for="ch" forName="Child5Accent6" refType="h" fact="0.9619"/>
                  <dgm:constr type="w" for="ch" forName="Child5Accent6" refType="w" fact="0.0287"/>
                  <dgm:constr type="h" for="ch" forName="Child5Accent6" refType="h" fact="0.0381"/>
                  <dgm:constr type="r" for="ch" forName="Child5Accent7" refType="w" fact="0.8187"/>
                  <dgm:constr type="t" for="ch" forName="Child5Accent7" refType="h" fact="0.9619"/>
                  <dgm:constr type="w" for="ch" forName="Child5Accent7" refType="w" fact="0.0287"/>
                  <dgm:constr type="h" for="ch" forName="Child5Accent7" refType="h" fact="0.0381"/>
                  <dgm:constr type="r" for="ch" forName="Child5Accent8" refType="w" fact="0.88"/>
                  <dgm:constr type="t" for="ch" forName="Child5Accent8" refType="h" fact="0.9619"/>
                  <dgm:constr type="w" for="ch" forName="Child5Accent8" refType="w" fact="0.0287"/>
                  <dgm:constr type="h" for="ch" forName="Child5Accent8" refType="h" fact="0.0381"/>
                  <dgm:constr type="r" for="ch" forName="Child5Accent9" refType="w" fact="0.9423"/>
                  <dgm:constr type="t" for="ch" forName="Child5Accent9" refType="h" fact="0.9619"/>
                  <dgm:constr type="w" for="ch" forName="Child5Accent9" refType="w" fact="0.0287"/>
                  <dgm:constr type="h" for="ch" forName="Child5Accent9" refType="h" fact="0.0381"/>
                  <dgm:constr type="r" for="ch" forName="Child5" refType="w" fact="0.9419"/>
                  <dgm:constr type="t" for="ch" forName="Child5" refType="h" fact="0.8635"/>
                  <dgm:constr type="w" for="ch" forName="Child5" refType="w" fact="0.3364"/>
                  <dgm:constr type="h" for="ch" forName="Child5" refType="h" fact="0.0981"/>
                  <dgm:constr type="r" for="ch" forName="Child4" refType="w"/>
                  <dgm:constr type="t" for="ch" forName="Child4" refType="h" fact="0.6701"/>
                  <dgm:constr type="w" for="ch" forName="Child4" refType="w" fact="0.3364"/>
                  <dgm:constr type="h" for="ch" forName="Child4" refType="h" fact="0.0981"/>
                  <dgm:constr type="r" for="ch" forName="Child3" refType="w"/>
                  <dgm:constr type="t" for="ch" forName="Child3" refType="h" fact="0.4276"/>
                  <dgm:constr type="w" for="ch" forName="Child3" refType="w" fact="0.2544"/>
                  <dgm:constr type="h" for="ch" forName="Child3" refType="h" fact="0.0981"/>
                  <dgm:constr type="r" for="ch" forName="Child2" refType="w"/>
                  <dgm:constr type="t" for="ch" forName="Child2" refType="h" fact="0.1798"/>
                  <dgm:constr type="w" for="ch" forName="Child2" refType="w" fact="0.3364"/>
                  <dgm:constr type="h" for="ch" forName="Child2" refType="h" fact="0.0981"/>
                  <dgm:constr type="r" for="ch" forName="Child1" refType="w" fact="0.9419"/>
                  <dgm:constr type="t" for="ch" forName="Child1" refType="h" fact="0"/>
                  <dgm:constr type="w" for="ch" forName="Child1" refType="w" fact="0.3364"/>
                  <dgm:constr type="h" for="ch" forName="Child1" refType="h" fact="0.0981"/>
                  <dgm:constr type="r" for="ch" forName="Parent" refType="w" fact="0.6347"/>
                  <dgm:constr type="t" for="ch" forName="Parent" refType="h" fact="0.3513"/>
                  <dgm:constr type="w" for="ch" forName="Parent" refType="w" fact="0.2906"/>
                  <dgm:constr type="h" for="ch" forName="Parent" refType="h" fact="0.3859"/>
                </dgm:constrLst>
              </dgm:else>
            </dgm:choose>
          </dgm:else>
        </dgm:choose>
        <dgm:layoutNode name="ParentAccent1" styleLbl="alignNode1">
          <dgm:alg type="sp"/>
          <dgm:shape xmlns:r="http://schemas.openxmlformats.org/officeDocument/2006/relationships" type="ellipse" r:blip="">
            <dgm:adjLst/>
          </dgm:shape>
          <dgm:presOf/>
        </dgm:layoutNode>
        <dgm:layoutNode name="ParentAccent2" styleLbl="alignNode1">
          <dgm:alg type="sp"/>
          <dgm:shape xmlns:r="http://schemas.openxmlformats.org/officeDocument/2006/relationships" type="ellipse" r:blip="">
            <dgm:adjLst/>
          </dgm:shape>
          <dgm:presOf/>
        </dgm:layoutNode>
        <dgm:layoutNode name="ParentAccent3" styleLbl="alignNode1">
          <dgm:alg type="sp"/>
          <dgm:shape xmlns:r="http://schemas.openxmlformats.org/officeDocument/2006/relationships" type="ellipse" r:blip="">
            <dgm:adjLst/>
          </dgm:shape>
          <dgm:presOf/>
        </dgm:layoutNode>
        <dgm:layoutNode name="ParentAccent4" styleLbl="alignNode1">
          <dgm:alg type="sp"/>
          <dgm:shape xmlns:r="http://schemas.openxmlformats.org/officeDocument/2006/relationships" type="ellipse" r:blip="">
            <dgm:adjLst/>
          </dgm:shape>
          <dgm:presOf/>
        </dgm:layoutNode>
        <dgm:layoutNode name="ParentAccent5" styleLbl="alignNode1">
          <dgm:alg type="sp"/>
          <dgm:shape xmlns:r="http://schemas.openxmlformats.org/officeDocument/2006/relationships" type="ellipse" r:blip="">
            <dgm:adjLst/>
          </dgm:shape>
          <dgm:presOf/>
        </dgm:layoutNode>
        <dgm:layoutNode name="ParentAccent6" styleLbl="alignNode1">
          <dgm:alg type="sp"/>
          <dgm:shape xmlns:r="http://schemas.openxmlformats.org/officeDocument/2006/relationships" type="ellipse" r:blip="">
            <dgm:adjLst/>
          </dgm:shape>
          <dgm:presOf/>
        </dgm:layoutNode>
        <dgm:layoutNode name="ParentAccent7" styleLbl="alignNode1">
          <dgm:alg type="sp"/>
          <dgm:shape xmlns:r="http://schemas.openxmlformats.org/officeDocument/2006/relationships" type="ellipse" r:blip="">
            <dgm:adjLst/>
          </dgm:shape>
          <dgm:presOf/>
        </dgm:layoutNode>
        <dgm:layoutNode name="ParentAccent8" styleLbl="alignNode1">
          <dgm:alg type="sp"/>
          <dgm:shape xmlns:r="http://schemas.openxmlformats.org/officeDocument/2006/relationships" type="ellipse" r:blip="">
            <dgm:adjLst/>
          </dgm:shape>
          <dgm:presOf/>
        </dgm:layoutNode>
        <dgm:layoutNode name="ParentAccent9" styleLbl="alignNode1">
          <dgm:alg type="sp"/>
          <dgm:shape xmlns:r="http://schemas.openxmlformats.org/officeDocument/2006/relationships" type="ellipse" r:blip="">
            <dgm:adjLst/>
          </dgm:shape>
          <dgm:presOf/>
        </dgm:layoutNode>
        <dgm:layoutNode name="ParentAccent10" styleLbl="alignNode1">
          <dgm:alg type="sp"/>
          <dgm:shape xmlns:r="http://schemas.openxmlformats.org/officeDocument/2006/relationships" type="ellipse" r:blip="">
            <dgm:adjLst/>
          </dgm:shape>
          <dgm:presOf/>
        </dgm:layoutNode>
        <dgm:layoutNode name="Parent" styleLbl="alignNode1">
          <dgm:varLst>
            <dgm:chMax val="5"/>
            <dgm:chPref val="3"/>
            <dgm:bulletEnabled val="1"/>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name="Name21" axis="ch" ptType="node" cnt="1">
          <dgm:layoutNode name="Child1Accent1" styleLbl="alignNode1">
            <dgm:alg type="sp"/>
            <dgm:shape xmlns:r="http://schemas.openxmlformats.org/officeDocument/2006/relationships" type="ellipse" r:blip="">
              <dgm:adjLst/>
            </dgm:shape>
            <dgm:presOf/>
          </dgm:layoutNode>
          <dgm:layoutNode name="Child1Accent2" styleLbl="alignNode1">
            <dgm:alg type="sp"/>
            <dgm:shape xmlns:r="http://schemas.openxmlformats.org/officeDocument/2006/relationships" type="ellipse" r:blip="">
              <dgm:adjLst/>
            </dgm:shape>
            <dgm:presOf/>
          </dgm:layoutNode>
          <dgm:layoutNode name="Child1Accent3" styleLbl="alignNode1">
            <dgm:alg type="sp"/>
            <dgm:shape xmlns:r="http://schemas.openxmlformats.org/officeDocument/2006/relationships" type="ellipse" r:blip="">
              <dgm:adjLst/>
            </dgm:shape>
            <dgm:presOf/>
          </dgm:layoutNode>
          <dgm:layoutNode name="Child1Accent4" styleLbl="alignNode1">
            <dgm:alg type="sp"/>
            <dgm:shape xmlns:r="http://schemas.openxmlformats.org/officeDocument/2006/relationships" type="ellipse" r:blip="">
              <dgm:adjLst/>
            </dgm:shape>
            <dgm:presOf/>
          </dgm:layoutNode>
          <dgm:layoutNode name="Child1Accent5" styleLbl="alignNode1">
            <dgm:alg type="sp"/>
            <dgm:shape xmlns:r="http://schemas.openxmlformats.org/officeDocument/2006/relationships" type="ellipse" r:blip="">
              <dgm:adjLst/>
            </dgm:shape>
            <dgm:presOf/>
          </dgm:layoutNode>
          <dgm:layoutNode name="Child1Accent6" styleLbl="alignNode1">
            <dgm:alg type="sp"/>
            <dgm:shape xmlns:r="http://schemas.openxmlformats.org/officeDocument/2006/relationships" type="ellipse" r:blip="">
              <dgm:adjLst/>
            </dgm:shape>
            <dgm:presOf/>
          </dgm:layoutNode>
          <dgm:layoutNode name="Child1Accent7" styleLbl="alignNode1">
            <dgm:alg type="sp"/>
            <dgm:shape xmlns:r="http://schemas.openxmlformats.org/officeDocument/2006/relationships" type="ellipse" r:blip="">
              <dgm:adjLst/>
            </dgm:shape>
            <dgm:presOf/>
          </dgm:layoutNode>
          <dgm:layoutNode name="Child1Accent8" styleLbl="alignNode1">
            <dgm:alg type="sp"/>
            <dgm:shape xmlns:r="http://schemas.openxmlformats.org/officeDocument/2006/relationships" type="ellipse" r:blip="">
              <dgm:adjLst/>
            </dgm:shape>
            <dgm:presOf/>
          </dgm:layoutNode>
          <dgm:layoutNode name="Child1Accent9" styleLbl="alignNode1">
            <dgm:alg type="sp"/>
            <dgm:shape xmlns:r="http://schemas.openxmlformats.org/officeDocument/2006/relationships" type="ellipse" r:blip="">
              <dgm:adjLst/>
            </dgm:shape>
            <dgm:presOf/>
          </dgm:layoutNode>
          <dgm:layoutNode name="Child1"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2" axis="ch" ptType="node" st="2" cnt="1">
          <dgm:layoutNode name="Child2Accent1" styleLbl="alignNode1">
            <dgm:alg type="sp"/>
            <dgm:shape xmlns:r="http://schemas.openxmlformats.org/officeDocument/2006/relationships" type="ellipse" r:blip="">
              <dgm:adjLst/>
            </dgm:shape>
            <dgm:presOf/>
          </dgm:layoutNode>
          <dgm:layoutNode name="Child2Accent2" styleLbl="alignNode1">
            <dgm:alg type="sp"/>
            <dgm:shape xmlns:r="http://schemas.openxmlformats.org/officeDocument/2006/relationships" type="ellipse" r:blip="">
              <dgm:adjLst/>
            </dgm:shape>
            <dgm:presOf/>
          </dgm:layoutNode>
          <dgm:layoutNode name="Child2Accent3" styleLbl="alignNode1">
            <dgm:alg type="sp"/>
            <dgm:shape xmlns:r="http://schemas.openxmlformats.org/officeDocument/2006/relationships" type="ellipse" r:blip="">
              <dgm:adjLst/>
            </dgm:shape>
            <dgm:presOf/>
          </dgm:layoutNode>
          <dgm:layoutNode name="Child2Accent4" styleLbl="alignNode1">
            <dgm:alg type="sp"/>
            <dgm:shape xmlns:r="http://schemas.openxmlformats.org/officeDocument/2006/relationships" type="ellipse" r:blip="">
              <dgm:adjLst/>
            </dgm:shape>
            <dgm:presOf/>
          </dgm:layoutNode>
          <dgm:layoutNode name="Child2Accent5" styleLbl="alignNode1">
            <dgm:alg type="sp"/>
            <dgm:shape xmlns:r="http://schemas.openxmlformats.org/officeDocument/2006/relationships" type="ellipse" r:blip="">
              <dgm:adjLst/>
            </dgm:shape>
            <dgm:presOf/>
          </dgm:layoutNode>
          <dgm:layoutNode name="Child2Accent6" styleLbl="alignNode1">
            <dgm:alg type="sp"/>
            <dgm:shape xmlns:r="http://schemas.openxmlformats.org/officeDocument/2006/relationships" type="ellipse" r:blip="">
              <dgm:adjLst/>
            </dgm:shape>
            <dgm:presOf/>
          </dgm:layoutNode>
          <dgm:layoutNode name="Child2Accent7" styleLbl="alignNode1">
            <dgm:alg type="sp"/>
            <dgm:shape xmlns:r="http://schemas.openxmlformats.org/officeDocument/2006/relationships" type="ellipse" r:blip="">
              <dgm:adjLst/>
            </dgm:shape>
            <dgm:presOf/>
          </dgm:layoutNode>
          <dgm:layoutNode name="Child2"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3" axis="ch" ptType="node" st="3" cnt="1">
          <dgm:layoutNode name="Child3Accent1" styleLbl="alignNode1">
            <dgm:alg type="sp"/>
            <dgm:shape xmlns:r="http://schemas.openxmlformats.org/officeDocument/2006/relationships" type="ellipse" r:blip="">
              <dgm:adjLst/>
            </dgm:shape>
            <dgm:presOf/>
          </dgm:layoutNode>
          <dgm:layoutNode name="Child3Accent2" styleLbl="alignNode1">
            <dgm:alg type="sp"/>
            <dgm:shape xmlns:r="http://schemas.openxmlformats.org/officeDocument/2006/relationships" type="ellipse" r:blip="">
              <dgm:adjLst/>
            </dgm:shape>
            <dgm:presOf/>
          </dgm:layoutNode>
          <dgm:layoutNode name="Child3Accent3" styleLbl="alignNode1">
            <dgm:alg type="sp"/>
            <dgm:shape xmlns:r="http://schemas.openxmlformats.org/officeDocument/2006/relationships" type="ellipse" r:blip="">
              <dgm:adjLst/>
            </dgm:shape>
            <dgm:presOf/>
          </dgm:layoutNode>
          <dgm:layoutNode name="Child3Accent4" styleLbl="alignNode1">
            <dgm:alg type="sp"/>
            <dgm:shape xmlns:r="http://schemas.openxmlformats.org/officeDocument/2006/relationships" type="ellipse" r:blip="">
              <dgm:adjLst/>
            </dgm:shape>
            <dgm:presOf/>
          </dgm:layoutNode>
          <dgm:layoutNode name="Child3Accent5" styleLbl="alignNode1">
            <dgm:alg type="sp"/>
            <dgm:shape xmlns:r="http://schemas.openxmlformats.org/officeDocument/2006/relationships" type="ellipse" r:blip="">
              <dgm:adjLst/>
            </dgm:shape>
            <dgm:presOf/>
          </dgm:layoutNode>
          <dgm:layoutNode name="Child3Accent6" styleLbl="alignNode1">
            <dgm:alg type="sp"/>
            <dgm:shape xmlns:r="http://schemas.openxmlformats.org/officeDocument/2006/relationships" type="ellipse" r:blip="">
              <dgm:adjLst/>
            </dgm:shape>
            <dgm:presOf/>
          </dgm:layoutNode>
          <dgm:layoutNode name="Child3Accent7" styleLbl="alignNode1">
            <dgm:alg type="sp"/>
            <dgm:shape xmlns:r="http://schemas.openxmlformats.org/officeDocument/2006/relationships" type="ellipse" r:blip="">
              <dgm:adjLst/>
            </dgm:shape>
            <dgm:presOf/>
          </dgm:layoutNode>
          <dgm:layoutNode name="Child3"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4" axis="ch" ptType="node" st="4" cnt="1">
          <dgm:layoutNode name="Child4Accent1" styleLbl="alignNode1">
            <dgm:alg type="sp"/>
            <dgm:shape xmlns:r="http://schemas.openxmlformats.org/officeDocument/2006/relationships" type="ellipse" r:blip="">
              <dgm:adjLst/>
            </dgm:shape>
            <dgm:presOf/>
          </dgm:layoutNode>
          <dgm:layoutNode name="Child4Accent2" styleLbl="alignNode1">
            <dgm:alg type="sp"/>
            <dgm:shape xmlns:r="http://schemas.openxmlformats.org/officeDocument/2006/relationships" type="ellipse" r:blip="">
              <dgm:adjLst/>
            </dgm:shape>
            <dgm:presOf/>
          </dgm:layoutNode>
          <dgm:layoutNode name="Child4Accent3" styleLbl="alignNode1">
            <dgm:alg type="sp"/>
            <dgm:shape xmlns:r="http://schemas.openxmlformats.org/officeDocument/2006/relationships" type="ellipse" r:blip="">
              <dgm:adjLst/>
            </dgm:shape>
            <dgm:presOf/>
          </dgm:layoutNode>
          <dgm:layoutNode name="Child4Accent4" styleLbl="alignNode1">
            <dgm:alg type="sp"/>
            <dgm:shape xmlns:r="http://schemas.openxmlformats.org/officeDocument/2006/relationships" type="ellipse" r:blip="">
              <dgm:adjLst/>
            </dgm:shape>
            <dgm:presOf/>
          </dgm:layoutNode>
          <dgm:layoutNode name="Child4Accent5" styleLbl="alignNode1">
            <dgm:alg type="sp"/>
            <dgm:shape xmlns:r="http://schemas.openxmlformats.org/officeDocument/2006/relationships" type="ellipse" r:blip="">
              <dgm:adjLst/>
            </dgm:shape>
            <dgm:presOf/>
          </dgm:layoutNode>
          <dgm:layoutNode name="Child4Accent6" styleLbl="alignNode1">
            <dgm:alg type="sp"/>
            <dgm:shape xmlns:r="http://schemas.openxmlformats.org/officeDocument/2006/relationships" type="ellipse" r:blip="">
              <dgm:adjLst/>
            </dgm:shape>
            <dgm:presOf/>
          </dgm:layoutNode>
          <dgm:layoutNode name="Child4Accent7" styleLbl="alignNode1">
            <dgm:alg type="sp"/>
            <dgm:shape xmlns:r="http://schemas.openxmlformats.org/officeDocument/2006/relationships" type="ellipse" r:blip="">
              <dgm:adjLst/>
            </dgm:shape>
            <dgm:presOf/>
          </dgm:layoutNode>
          <dgm:layoutNode name="Child4Accent8" styleLbl="alignNode1">
            <dgm:alg type="sp"/>
            <dgm:shape xmlns:r="http://schemas.openxmlformats.org/officeDocument/2006/relationships" type="ellipse" r:blip="">
              <dgm:adjLst/>
            </dgm:shape>
            <dgm:presOf/>
          </dgm:layoutNode>
          <dgm:layoutNode name="Child4"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forEach name="Name25" axis="ch" ptType="node" st="5" cnt="1">
          <dgm:layoutNode name="Child5Accent1" styleLbl="alignNode1">
            <dgm:alg type="sp"/>
            <dgm:shape xmlns:r="http://schemas.openxmlformats.org/officeDocument/2006/relationships" type="ellipse" r:blip="">
              <dgm:adjLst/>
            </dgm:shape>
            <dgm:presOf/>
          </dgm:layoutNode>
          <dgm:layoutNode name="Child5Accent2" styleLbl="alignNode1">
            <dgm:alg type="sp"/>
            <dgm:shape xmlns:r="http://schemas.openxmlformats.org/officeDocument/2006/relationships" type="ellipse" r:blip="">
              <dgm:adjLst/>
            </dgm:shape>
            <dgm:presOf/>
          </dgm:layoutNode>
          <dgm:layoutNode name="Child5Accent3" styleLbl="alignNode1">
            <dgm:alg type="sp"/>
            <dgm:shape xmlns:r="http://schemas.openxmlformats.org/officeDocument/2006/relationships" type="ellipse" r:blip="">
              <dgm:adjLst/>
            </dgm:shape>
            <dgm:presOf/>
          </dgm:layoutNode>
          <dgm:layoutNode name="Child5Accent4" styleLbl="alignNode1">
            <dgm:alg type="sp"/>
            <dgm:shape xmlns:r="http://schemas.openxmlformats.org/officeDocument/2006/relationships" type="ellipse" r:blip="">
              <dgm:adjLst/>
            </dgm:shape>
            <dgm:presOf/>
          </dgm:layoutNode>
          <dgm:layoutNode name="Child5Accent5" styleLbl="alignNode1">
            <dgm:alg type="sp"/>
            <dgm:shape xmlns:r="http://schemas.openxmlformats.org/officeDocument/2006/relationships" type="ellipse" r:blip="">
              <dgm:adjLst/>
            </dgm:shape>
            <dgm:presOf/>
          </dgm:layoutNode>
          <dgm:layoutNode name="Child5Accent6" styleLbl="alignNode1">
            <dgm:alg type="sp"/>
            <dgm:shape xmlns:r="http://schemas.openxmlformats.org/officeDocument/2006/relationships" type="ellipse" r:blip="">
              <dgm:adjLst/>
            </dgm:shape>
            <dgm:presOf/>
          </dgm:layoutNode>
          <dgm:layoutNode name="Child5Accent7" styleLbl="alignNode1">
            <dgm:alg type="sp"/>
            <dgm:shape xmlns:r="http://schemas.openxmlformats.org/officeDocument/2006/relationships" type="ellipse" r:blip="">
              <dgm:adjLst/>
            </dgm:shape>
            <dgm:presOf/>
          </dgm:layoutNode>
          <dgm:layoutNode name="Child5Accent8" styleLbl="alignNode1">
            <dgm:alg type="sp"/>
            <dgm:shape xmlns:r="http://schemas.openxmlformats.org/officeDocument/2006/relationships" type="ellipse" r:blip="">
              <dgm:adjLst/>
            </dgm:shape>
            <dgm:presOf/>
          </dgm:layoutNode>
          <dgm:layoutNode name="Child5Accent9" styleLbl="alignNode1">
            <dgm:alg type="sp"/>
            <dgm:shape xmlns:r="http://schemas.openxmlformats.org/officeDocument/2006/relationships" type="ellipse" r:blip="">
              <dgm:adjLst/>
            </dgm:shape>
            <dgm:presOf/>
          </dgm:layoutNode>
          <dgm:layoutNode name="Child5" styleLbl="revTx">
            <dgm:varLst>
              <dgm:chMax/>
              <dgm:chPref val="0"/>
              <dgm:bulletEnabled val="1"/>
            </dgm:varLst>
            <dgm:alg type="tx">
              <dgm:param type="parTxLTRAlign" val="l"/>
              <dgm:param type="txAnchorVert" val="b"/>
              <dgm:param type="txAnchorVertCh" val="b"/>
            </dgm:alg>
            <dgm:shape xmlns:r="http://schemas.openxmlformats.org/officeDocument/2006/relationships" type="rect" r:blip="">
              <dgm:adjLst/>
            </dgm:shape>
            <dgm:presOf axis="desOr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058" cy="471175"/>
          </a:xfrm>
          <a:prstGeom prst="rect">
            <a:avLst/>
          </a:prstGeom>
        </p:spPr>
        <p:txBody>
          <a:bodyPr vert="horz" lIns="91714" tIns="45857" rIns="91714" bIns="45857" rtlCol="0"/>
          <a:lstStyle>
            <a:lvl1pPr algn="l">
              <a:defRPr sz="1200"/>
            </a:lvl1pPr>
          </a:lstStyle>
          <a:p>
            <a:endParaRPr lang="en-US"/>
          </a:p>
        </p:txBody>
      </p:sp>
      <p:sp>
        <p:nvSpPr>
          <p:cNvPr id="3" name="Date Placeholder 2"/>
          <p:cNvSpPr>
            <a:spLocks noGrp="1"/>
          </p:cNvSpPr>
          <p:nvPr>
            <p:ph type="dt" sz="quarter" idx="1"/>
          </p:nvPr>
        </p:nvSpPr>
        <p:spPr>
          <a:xfrm>
            <a:off x="4022824" y="0"/>
            <a:ext cx="3078058" cy="471175"/>
          </a:xfrm>
          <a:prstGeom prst="rect">
            <a:avLst/>
          </a:prstGeom>
        </p:spPr>
        <p:txBody>
          <a:bodyPr vert="horz" lIns="91714" tIns="45857" rIns="91714" bIns="45857" rtlCol="0"/>
          <a:lstStyle>
            <a:lvl1pPr algn="r">
              <a:defRPr sz="1200"/>
            </a:lvl1pPr>
          </a:lstStyle>
          <a:p>
            <a:fld id="{1675B16D-D1C3-494E-80B9-F658412F6A49}" type="datetimeFigureOut">
              <a:rPr lang="en-US" smtClean="0"/>
              <a:t>1/4/2017</a:t>
            </a:fld>
            <a:endParaRPr lang="en-US"/>
          </a:p>
        </p:txBody>
      </p:sp>
      <p:sp>
        <p:nvSpPr>
          <p:cNvPr id="4" name="Footer Placeholder 3"/>
          <p:cNvSpPr>
            <a:spLocks noGrp="1"/>
          </p:cNvSpPr>
          <p:nvPr>
            <p:ph type="ftr" sz="quarter" idx="2"/>
          </p:nvPr>
        </p:nvSpPr>
        <p:spPr>
          <a:xfrm>
            <a:off x="0" y="8917300"/>
            <a:ext cx="3078058" cy="471175"/>
          </a:xfrm>
          <a:prstGeom prst="rect">
            <a:avLst/>
          </a:prstGeom>
        </p:spPr>
        <p:txBody>
          <a:bodyPr vert="horz" lIns="91714" tIns="45857" rIns="91714" bIns="45857" rtlCol="0" anchor="b"/>
          <a:lstStyle>
            <a:lvl1pPr algn="l">
              <a:defRPr sz="1200"/>
            </a:lvl1pPr>
          </a:lstStyle>
          <a:p>
            <a:endParaRPr lang="en-US"/>
          </a:p>
        </p:txBody>
      </p:sp>
      <p:sp>
        <p:nvSpPr>
          <p:cNvPr id="5" name="Slide Number Placeholder 4"/>
          <p:cNvSpPr>
            <a:spLocks noGrp="1"/>
          </p:cNvSpPr>
          <p:nvPr>
            <p:ph type="sldNum" sz="quarter" idx="3"/>
          </p:nvPr>
        </p:nvSpPr>
        <p:spPr>
          <a:xfrm>
            <a:off x="4022824" y="8917300"/>
            <a:ext cx="3078058" cy="471175"/>
          </a:xfrm>
          <a:prstGeom prst="rect">
            <a:avLst/>
          </a:prstGeom>
        </p:spPr>
        <p:txBody>
          <a:bodyPr vert="horz" lIns="91714" tIns="45857" rIns="91714" bIns="45857" rtlCol="0" anchor="b"/>
          <a:lstStyle>
            <a:lvl1pPr algn="r">
              <a:defRPr sz="1200"/>
            </a:lvl1pPr>
          </a:lstStyle>
          <a:p>
            <a:fld id="{50A7BF48-D2FE-6B43-A368-F875EC4DA027}" type="slidenum">
              <a:rPr lang="en-US" smtClean="0"/>
              <a:t>‹#›</a:t>
            </a:fld>
            <a:endParaRPr lang="en-US"/>
          </a:p>
        </p:txBody>
      </p:sp>
    </p:spTree>
    <p:extLst>
      <p:ext uri="{BB962C8B-B14F-4D97-AF65-F5344CB8AC3E}">
        <p14:creationId xmlns:p14="http://schemas.microsoft.com/office/powerpoint/2010/main" val="6768167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0" name="Shape 110"/>
          <p:cNvSpPr>
            <a:spLocks noGrp="1" noRot="1" noChangeAspect="1"/>
          </p:cNvSpPr>
          <p:nvPr>
            <p:ph type="sldImg"/>
          </p:nvPr>
        </p:nvSpPr>
        <p:spPr>
          <a:xfrm>
            <a:off x="423863" y="703263"/>
            <a:ext cx="6254750" cy="3521075"/>
          </a:xfrm>
          <a:prstGeom prst="rect">
            <a:avLst/>
          </a:prstGeom>
        </p:spPr>
        <p:txBody>
          <a:bodyPr lIns="94218" tIns="47109" rIns="94218" bIns="47109"/>
          <a:lstStyle/>
          <a:p>
            <a:endParaRPr/>
          </a:p>
        </p:txBody>
      </p:sp>
      <p:sp>
        <p:nvSpPr>
          <p:cNvPr id="111" name="Shape 111"/>
          <p:cNvSpPr>
            <a:spLocks noGrp="1"/>
          </p:cNvSpPr>
          <p:nvPr>
            <p:ph type="body" sz="quarter" idx="1"/>
          </p:nvPr>
        </p:nvSpPr>
        <p:spPr>
          <a:xfrm>
            <a:off x="946997" y="4459526"/>
            <a:ext cx="5208482" cy="4224814"/>
          </a:xfrm>
          <a:prstGeom prst="rect">
            <a:avLst/>
          </a:prstGeom>
        </p:spPr>
        <p:txBody>
          <a:bodyPr lIns="94218" tIns="47109" rIns="94218" bIns="47109"/>
          <a:lstStyle/>
          <a:p>
            <a:endParaRPr/>
          </a:p>
        </p:txBody>
      </p:sp>
    </p:spTree>
    <p:extLst>
      <p:ext uri="{BB962C8B-B14F-4D97-AF65-F5344CB8AC3E}">
        <p14:creationId xmlns:p14="http://schemas.microsoft.com/office/powerpoint/2010/main" val="1201313717"/>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Palatino Linotype"/>
      </a:defRPr>
    </a:lvl1pPr>
    <a:lvl2pPr indent="228600" latinLnBrk="0">
      <a:defRPr sz="1200">
        <a:latin typeface="+mn-lt"/>
        <a:ea typeface="+mn-ea"/>
        <a:cs typeface="+mn-cs"/>
        <a:sym typeface="Palatino Linotype"/>
      </a:defRPr>
    </a:lvl2pPr>
    <a:lvl3pPr indent="457200" latinLnBrk="0">
      <a:defRPr sz="1200">
        <a:latin typeface="+mn-lt"/>
        <a:ea typeface="+mn-ea"/>
        <a:cs typeface="+mn-cs"/>
        <a:sym typeface="Palatino Linotype"/>
      </a:defRPr>
    </a:lvl3pPr>
    <a:lvl4pPr indent="685800" latinLnBrk="0">
      <a:defRPr sz="1200">
        <a:latin typeface="+mn-lt"/>
        <a:ea typeface="+mn-ea"/>
        <a:cs typeface="+mn-cs"/>
        <a:sym typeface="Palatino Linotype"/>
      </a:defRPr>
    </a:lvl4pPr>
    <a:lvl5pPr indent="914400" latinLnBrk="0">
      <a:defRPr sz="1200">
        <a:latin typeface="+mn-lt"/>
        <a:ea typeface="+mn-ea"/>
        <a:cs typeface="+mn-cs"/>
        <a:sym typeface="Palatino Linotype"/>
      </a:defRPr>
    </a:lvl5pPr>
    <a:lvl6pPr indent="1143000" latinLnBrk="0">
      <a:defRPr sz="1200">
        <a:latin typeface="+mn-lt"/>
        <a:ea typeface="+mn-ea"/>
        <a:cs typeface="+mn-cs"/>
        <a:sym typeface="Palatino Linotype"/>
      </a:defRPr>
    </a:lvl6pPr>
    <a:lvl7pPr indent="1371600" latinLnBrk="0">
      <a:defRPr sz="1200">
        <a:latin typeface="+mn-lt"/>
        <a:ea typeface="+mn-ea"/>
        <a:cs typeface="+mn-cs"/>
        <a:sym typeface="Palatino Linotype"/>
      </a:defRPr>
    </a:lvl7pPr>
    <a:lvl8pPr indent="1600200" latinLnBrk="0">
      <a:defRPr sz="1200">
        <a:latin typeface="+mn-lt"/>
        <a:ea typeface="+mn-ea"/>
        <a:cs typeface="+mn-cs"/>
        <a:sym typeface="Palatino Linotype"/>
      </a:defRPr>
    </a:lvl8pPr>
    <a:lvl9pPr indent="1828800" latinLnBrk="0">
      <a:defRPr sz="1200">
        <a:latin typeface="+mn-lt"/>
        <a:ea typeface="+mn-ea"/>
        <a:cs typeface="+mn-cs"/>
        <a:sym typeface="Palatino Linotyp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 Example #1</a:t>
            </a:r>
          </a:p>
          <a:p>
            <a:endParaRPr lang="en-US" dirty="0"/>
          </a:p>
          <a:p>
            <a:r>
              <a:rPr lang="en-US" dirty="0"/>
              <a:t>Re-building supplier relationship for Honda</a:t>
            </a:r>
          </a:p>
          <a:p>
            <a:r>
              <a:rPr lang="en-US" dirty="0"/>
              <a:t>Building</a:t>
            </a:r>
            <a:r>
              <a:rPr lang="en-US" baseline="0" dirty="0"/>
              <a:t> the</a:t>
            </a:r>
            <a:r>
              <a:rPr lang="en-US" dirty="0"/>
              <a:t> OEM &amp; Supplier relationship </a:t>
            </a:r>
          </a:p>
          <a:p>
            <a:endParaRPr lang="en-US" dirty="0"/>
          </a:p>
          <a:p>
            <a:r>
              <a:rPr lang="en-US" dirty="0"/>
              <a:t>Notes: </a:t>
            </a:r>
          </a:p>
          <a:p>
            <a:pPr marL="228600" indent="-228600">
              <a:buAutoNum type="arabicPeriod"/>
            </a:pPr>
            <a:r>
              <a:rPr lang="en-US" dirty="0"/>
              <a:t>the dollar $ signs should descend big to small from left to right</a:t>
            </a:r>
          </a:p>
          <a:p>
            <a:pPr marL="228600" indent="-228600">
              <a:buAutoNum type="arabicPeriod"/>
            </a:pPr>
            <a:r>
              <a:rPr lang="en-US" dirty="0"/>
              <a:t>Ok, to keep your design work</a:t>
            </a:r>
          </a:p>
          <a:p>
            <a:pPr marL="228600" indent="-228600">
              <a:buAutoNum type="arabicPeriod"/>
            </a:pPr>
            <a:r>
              <a:rPr lang="en-US" dirty="0"/>
              <a:t>Larger auto graphics are ok, keep arrow with “forecast”, remove </a:t>
            </a:r>
            <a:r>
              <a:rPr lang="en-US" baseline="0" dirty="0"/>
              <a:t>“</a:t>
            </a:r>
            <a:r>
              <a:rPr lang="en-US" dirty="0"/>
              <a:t>4-year”</a:t>
            </a:r>
          </a:p>
          <a:p>
            <a:endParaRPr lang="en-US" dirty="0"/>
          </a:p>
          <a:p>
            <a:r>
              <a:rPr lang="en-US" dirty="0"/>
              <a:t>Title implies…What we'll do for you and change text to “Re-building OEM/Supplier Relations  </a:t>
            </a:r>
            <a:r>
              <a:rPr lang="en-US" baseline="0" dirty="0"/>
              <a:t>“</a:t>
            </a:r>
            <a:r>
              <a:rPr lang="en-US" dirty="0"/>
              <a:t>An innovative plan for cost reduction”</a:t>
            </a:r>
          </a:p>
          <a:p>
            <a:endParaRPr lang="en-US" dirty="0"/>
          </a:p>
          <a:p>
            <a:r>
              <a:rPr lang="en-US" dirty="0"/>
              <a:t>At least a 30 point font for all titles</a:t>
            </a:r>
          </a:p>
          <a:p>
            <a:endParaRPr lang="en-US" dirty="0"/>
          </a:p>
        </p:txBody>
      </p:sp>
    </p:spTree>
    <p:extLst>
      <p:ext uri="{BB962C8B-B14F-4D97-AF65-F5344CB8AC3E}">
        <p14:creationId xmlns:p14="http://schemas.microsoft.com/office/powerpoint/2010/main" val="12907237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a:t> #8, Example #1,</a:t>
            </a:r>
            <a:endParaRPr lang="en-US" dirty="0"/>
          </a:p>
          <a:p>
            <a:endParaRPr lang="en-US" dirty="0"/>
          </a:p>
          <a:p>
            <a:r>
              <a:rPr lang="en-US"/>
              <a:t>Advisor </a:t>
            </a:r>
            <a:r>
              <a:rPr lang="en-US" dirty="0"/>
              <a:t>group and management</a:t>
            </a:r>
          </a:p>
          <a:p>
            <a:r>
              <a:rPr lang="en-US" dirty="0"/>
              <a:t>What unique skills are available…</a:t>
            </a:r>
          </a:p>
        </p:txBody>
      </p:sp>
    </p:spTree>
    <p:extLst>
      <p:ext uri="{BB962C8B-B14F-4D97-AF65-F5344CB8AC3E}">
        <p14:creationId xmlns:p14="http://schemas.microsoft.com/office/powerpoint/2010/main" val="3568664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#9</a:t>
            </a:r>
          </a:p>
        </p:txBody>
      </p:sp>
    </p:spTree>
    <p:extLst>
      <p:ext uri="{BB962C8B-B14F-4D97-AF65-F5344CB8AC3E}">
        <p14:creationId xmlns:p14="http://schemas.microsoft.com/office/powerpoint/2010/main" val="707751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#10, Example #1</a:t>
            </a:r>
          </a:p>
          <a:p>
            <a:endParaRPr lang="en-US" dirty="0"/>
          </a:p>
          <a:p>
            <a:r>
              <a:rPr lang="en-US" dirty="0"/>
              <a:t>Current status and milestones, meetings with Honda R&amp;D and PDM Health</a:t>
            </a:r>
          </a:p>
          <a:p>
            <a:r>
              <a:rPr lang="en-US" dirty="0"/>
              <a:t>Conceptual model </a:t>
            </a:r>
          </a:p>
          <a:p>
            <a:r>
              <a:rPr lang="en-US" dirty="0"/>
              <a:t>Fishbone diagram</a:t>
            </a:r>
          </a:p>
          <a:p>
            <a:r>
              <a:rPr lang="en-US" dirty="0"/>
              <a:t>Milestones</a:t>
            </a:r>
          </a:p>
          <a:p>
            <a:r>
              <a:rPr lang="en-US" dirty="0"/>
              <a:t>Maybe</a:t>
            </a:r>
            <a:r>
              <a:rPr lang="en-US" baseline="0" dirty="0"/>
              <a:t> use of funds, next meeting or presentation, $$ funds to build conceptual model</a:t>
            </a:r>
            <a:endParaRPr lang="en-US" dirty="0"/>
          </a:p>
        </p:txBody>
      </p:sp>
    </p:spTree>
    <p:extLst>
      <p:ext uri="{BB962C8B-B14F-4D97-AF65-F5344CB8AC3E}">
        <p14:creationId xmlns:p14="http://schemas.microsoft.com/office/powerpoint/2010/main" val="2976825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 combined left &amp; right</a:t>
            </a:r>
          </a:p>
        </p:txBody>
      </p:sp>
    </p:spTree>
    <p:extLst>
      <p:ext uri="{BB962C8B-B14F-4D97-AF65-F5344CB8AC3E}">
        <p14:creationId xmlns:p14="http://schemas.microsoft.com/office/powerpoint/2010/main" val="3330626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a:t>
            </a:r>
            <a:r>
              <a:rPr lang="en-US" baseline="0" dirty="0"/>
              <a:t> text and graphic</a:t>
            </a:r>
            <a:endParaRPr lang="en-US" dirty="0"/>
          </a:p>
          <a:p>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dirty="0"/>
              <a:t>Hyperlinks – Jim Ford…</a:t>
            </a:r>
          </a:p>
          <a:p>
            <a:endParaRPr lang="en-US" dirty="0"/>
          </a:p>
        </p:txBody>
      </p:sp>
    </p:spTree>
    <p:extLst>
      <p:ext uri="{BB962C8B-B14F-4D97-AF65-F5344CB8AC3E}">
        <p14:creationId xmlns:p14="http://schemas.microsoft.com/office/powerpoint/2010/main" val="8420230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#11 Right, text &amp; graphic</a:t>
            </a:r>
          </a:p>
        </p:txBody>
      </p:sp>
    </p:spTree>
    <p:extLst>
      <p:ext uri="{BB962C8B-B14F-4D97-AF65-F5344CB8AC3E}">
        <p14:creationId xmlns:p14="http://schemas.microsoft.com/office/powerpoint/2010/main" val="3820870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#12</a:t>
            </a:r>
          </a:p>
        </p:txBody>
      </p:sp>
    </p:spTree>
    <p:extLst>
      <p:ext uri="{BB962C8B-B14F-4D97-AF65-F5344CB8AC3E}">
        <p14:creationId xmlns:p14="http://schemas.microsoft.com/office/powerpoint/2010/main" val="21465063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Slide#13, Example #1</a:t>
            </a:r>
          </a:p>
          <a:p>
            <a:endParaRPr lang="en-US" dirty="0"/>
          </a:p>
          <a:p>
            <a:r>
              <a:rPr lang="en-US" dirty="0"/>
              <a:t>Building the advisor group…</a:t>
            </a:r>
          </a:p>
          <a:p>
            <a:endParaRPr lang="en-US" dirty="0"/>
          </a:p>
          <a:p>
            <a:r>
              <a:rPr lang="en-US" dirty="0"/>
              <a:t>What this effort is about and the opportunity it presents</a:t>
            </a:r>
          </a:p>
        </p:txBody>
      </p:sp>
    </p:spTree>
    <p:extLst>
      <p:ext uri="{BB962C8B-B14F-4D97-AF65-F5344CB8AC3E}">
        <p14:creationId xmlns:p14="http://schemas.microsoft.com/office/powerpoint/2010/main" val="14569293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#14,</a:t>
            </a:r>
          </a:p>
          <a:p>
            <a:endParaRPr lang="en-US" dirty="0"/>
          </a:p>
          <a:p>
            <a:endParaRPr lang="en-US" dirty="0"/>
          </a:p>
          <a:p>
            <a:r>
              <a:rPr lang="en-US" dirty="0"/>
              <a:t>Provide</a:t>
            </a:r>
            <a:r>
              <a:rPr lang="en-US" baseline="0" dirty="0"/>
              <a:t> </a:t>
            </a:r>
            <a:r>
              <a:rPr lang="en-US" dirty="0"/>
              <a:t>appendix details during second meeting</a:t>
            </a:r>
          </a:p>
          <a:p>
            <a:pPr marL="0" marR="0" lvl="0" indent="0" defTabSz="914400" eaLnBrk="1" fontAlgn="auto" latinLnBrk="0" hangingPunct="1">
              <a:lnSpc>
                <a:spcPct val="100000"/>
              </a:lnSpc>
              <a:spcBef>
                <a:spcPts val="0"/>
              </a:spcBef>
              <a:spcAft>
                <a:spcPts val="0"/>
              </a:spcAft>
              <a:buClrTx/>
              <a:buSzTx/>
              <a:buFontTx/>
              <a:buNone/>
              <a:tabLst/>
              <a:defRPr/>
            </a:pPr>
            <a:r>
              <a:rPr lang="en-US" dirty="0"/>
              <a:t>FAQ (get advisors input)and rev1 venture capital</a:t>
            </a:r>
          </a:p>
          <a:p>
            <a:endParaRPr lang="en-US" dirty="0"/>
          </a:p>
        </p:txBody>
      </p:sp>
    </p:spTree>
    <p:extLst>
      <p:ext uri="{BB962C8B-B14F-4D97-AF65-F5344CB8AC3E}">
        <p14:creationId xmlns:p14="http://schemas.microsoft.com/office/powerpoint/2010/main" val="192498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a:t>
            </a:r>
            <a:r>
              <a:rPr lang="en-US"/>
              <a:t> #2, Example #1</a:t>
            </a:r>
            <a:endParaRPr lang="en-US" dirty="0"/>
          </a:p>
          <a:p>
            <a:endParaRPr lang="en-US" dirty="0"/>
          </a:p>
          <a:p>
            <a:r>
              <a:rPr lang="en-US"/>
              <a:t>Problem </a:t>
            </a:r>
            <a:r>
              <a:rPr lang="en-US" dirty="0"/>
              <a:t>opportunity</a:t>
            </a:r>
          </a:p>
          <a:p>
            <a:endParaRPr lang="en-US" dirty="0"/>
          </a:p>
          <a:p>
            <a:r>
              <a:rPr lang="en-US"/>
              <a:t>Notes:</a:t>
            </a:r>
            <a:endParaRPr lang="en-US" dirty="0"/>
          </a:p>
          <a:p>
            <a:pPr marL="228600" indent="-228600">
              <a:buAutoNum type="arabicPeriod"/>
            </a:pPr>
            <a:r>
              <a:rPr lang="en-US"/>
              <a:t>Your design is very nice keep</a:t>
            </a:r>
            <a:endParaRPr lang="en-US" dirty="0"/>
          </a:p>
          <a:p>
            <a:pPr marL="228600" indent="-228600">
              <a:buAutoNum type="arabicPeriod"/>
            </a:pPr>
            <a:r>
              <a:rPr lang="en-US"/>
              <a:t>Remove the JG logo</a:t>
            </a:r>
            <a:endParaRPr lang="en-US" dirty="0"/>
          </a:p>
          <a:p>
            <a:pPr marL="228600" indent="-228600">
              <a:buAutoNum type="arabicPeriod"/>
            </a:pPr>
            <a:r>
              <a:rPr lang="en-US"/>
              <a:t>Change text to “Often, suppliers are forced to operate with shrinking margins.”</a:t>
            </a:r>
            <a:endParaRPr lang="en-US" dirty="0"/>
          </a:p>
        </p:txBody>
      </p:sp>
    </p:spTree>
    <p:extLst>
      <p:ext uri="{BB962C8B-B14F-4D97-AF65-F5344CB8AC3E}">
        <p14:creationId xmlns:p14="http://schemas.microsoft.com/office/powerpoint/2010/main" val="3708594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Slide</a:t>
            </a:r>
            <a:r>
              <a:rPr lang="en-US"/>
              <a:t> #3, Example</a:t>
            </a:r>
            <a:endParaRPr lang="en-US" dirty="0"/>
          </a:p>
          <a:p>
            <a:pPr>
              <a:defRPr/>
            </a:pPr>
            <a:endParaRPr lang="en-US" dirty="0"/>
          </a:p>
          <a:p>
            <a:pPr marL="0" marR="0" lvl="0" indent="0" defTabSz="914400" eaLnBrk="1" fontAlgn="auto" latinLnBrk="0" hangingPunct="1">
              <a:lnSpc>
                <a:spcPct val="100000"/>
              </a:lnSpc>
              <a:spcBef>
                <a:spcPts val="0"/>
              </a:spcBef>
              <a:spcAft>
                <a:spcPts val="0"/>
              </a:spcAft>
              <a:buClrTx/>
              <a:buSzTx/>
              <a:buFontTx/>
              <a:buNone/>
              <a:tabLst/>
              <a:defRPr/>
            </a:pPr>
            <a:r>
              <a:rPr lang="en-US"/>
              <a:t>Value</a:t>
            </a:r>
            <a:r>
              <a:rPr lang="en-US" baseline="0"/>
              <a:t> </a:t>
            </a:r>
            <a:r>
              <a:rPr lang="en-US" baseline="0" dirty="0"/>
              <a:t>process – explain the value of the pain you alleviate…</a:t>
            </a:r>
          </a:p>
          <a:p>
            <a:pPr marL="0" marR="0" lvl="0" indent="0" defTabSz="914400" eaLnBrk="1" fontAlgn="auto" latinLnBrk="0" hangingPunct="1">
              <a:lnSpc>
                <a:spcPct val="100000"/>
              </a:lnSpc>
              <a:spcBef>
                <a:spcPts val="0"/>
              </a:spcBef>
              <a:spcAft>
                <a:spcPts val="0"/>
              </a:spcAft>
              <a:buClrTx/>
              <a:buSzTx/>
              <a:buFontTx/>
              <a:buNone/>
              <a:tabLst/>
              <a:defRPr/>
            </a:pPr>
            <a:endParaRPr lang="en-US" baseline="0" dirty="0"/>
          </a:p>
          <a:p>
            <a:pPr marL="0" marR="0" lvl="0" indent="0" defTabSz="914400" eaLnBrk="1" fontAlgn="auto" latinLnBrk="0" hangingPunct="1">
              <a:lnSpc>
                <a:spcPct val="100000"/>
              </a:lnSpc>
              <a:spcBef>
                <a:spcPts val="0"/>
              </a:spcBef>
              <a:spcAft>
                <a:spcPts val="0"/>
              </a:spcAft>
              <a:buClrTx/>
              <a:buSzTx/>
              <a:buFontTx/>
              <a:buNone/>
              <a:tabLst/>
              <a:defRPr/>
            </a:pPr>
            <a:r>
              <a:rPr lang="en-US" baseline="0" dirty="0"/>
              <a:t>Solution</a:t>
            </a:r>
            <a:r>
              <a:rPr lang="is-IS" baseline="0" dirty="0"/>
              <a:t>…</a:t>
            </a:r>
            <a:r>
              <a:rPr lang="en-US" baseline="0" dirty="0"/>
              <a:t> this often sounds like the </a:t>
            </a:r>
            <a:r>
              <a:rPr lang="en-US" baseline="0"/>
              <a:t>company mission</a:t>
            </a:r>
            <a:r>
              <a:rPr lang="en-US" dirty="0"/>
              <a:t>“…</a:t>
            </a:r>
            <a:r>
              <a:rPr lang="en-US"/>
              <a:t>creating immediate innovation by…”</a:t>
            </a:r>
            <a:endParaRPr lang="en-US" baseline="0" dirty="0"/>
          </a:p>
          <a:p>
            <a:endParaRPr lang="en-US" baseline="0" dirty="0"/>
          </a:p>
          <a:p>
            <a:pPr marL="0" marR="0" lvl="0" indent="0" defTabSz="914400" eaLnBrk="1" fontAlgn="auto" latinLnBrk="0" hangingPunct="1">
              <a:lnSpc>
                <a:spcPct val="100000"/>
              </a:lnSpc>
              <a:spcBef>
                <a:spcPts val="0"/>
              </a:spcBef>
              <a:spcAft>
                <a:spcPts val="0"/>
              </a:spcAft>
              <a:buClrTx/>
              <a:buSzTx/>
              <a:buFontTx/>
              <a:buNone/>
              <a:tabLst/>
              <a:defRPr/>
            </a:pPr>
            <a:r>
              <a:rPr lang="en-US" baseline="0" dirty="0"/>
              <a:t>“Re-Building supplier relationships, supply chain added value, supplier group strength” Leveraging the strength of the supplier group” </a:t>
            </a:r>
          </a:p>
          <a:p>
            <a:endParaRPr lang="en-US" baseline="0" dirty="0"/>
          </a:p>
          <a:p>
            <a:pPr>
              <a:defRPr/>
            </a:pPr>
            <a:r>
              <a:rPr lang="en-US" dirty="0"/>
              <a:t>Focused</a:t>
            </a:r>
            <a:r>
              <a:rPr lang="en-US"/>
              <a:t> supplier group effort…</a:t>
            </a:r>
            <a:endParaRPr lang="en-US" dirty="0"/>
          </a:p>
          <a:p>
            <a:endParaRPr lang="en-US" dirty="0"/>
          </a:p>
          <a:p>
            <a:r>
              <a:rPr lang="en-US" baseline="0"/>
              <a:t>The </a:t>
            </a:r>
            <a:r>
              <a:rPr lang="en-US" baseline="0" dirty="0"/>
              <a:t>goal is to utilize the strength of the supplier group, integrate innovation </a:t>
            </a:r>
          </a:p>
          <a:p>
            <a:endParaRPr lang="en-US" baseline="0" dirty="0"/>
          </a:p>
          <a:p>
            <a:r>
              <a:rPr lang="en-US" dirty="0"/>
              <a:t>Notes</a:t>
            </a:r>
            <a:r>
              <a:rPr lang="en-US"/>
              <a:t>: </a:t>
            </a:r>
            <a:endParaRPr lang="en-US" dirty="0"/>
          </a:p>
          <a:p>
            <a:pPr marL="228600" indent="-228600">
              <a:buAutoNum type="arabicPeriod"/>
            </a:pPr>
            <a:r>
              <a:rPr lang="en-US"/>
              <a:t>Replace map</a:t>
            </a:r>
            <a:r>
              <a:rPr lang="en-US" dirty="0"/>
              <a:t>,</a:t>
            </a:r>
            <a:r>
              <a:rPr lang="en-US"/>
              <a:t> see new </a:t>
            </a:r>
            <a:r>
              <a:rPr lang="en-US" baseline="0"/>
              <a:t>map </a:t>
            </a:r>
            <a:r>
              <a:rPr lang="en-US" dirty="0"/>
              <a:t>on</a:t>
            </a:r>
            <a:r>
              <a:rPr lang="en-US"/>
              <a:t> next slide</a:t>
            </a:r>
            <a:r>
              <a:rPr lang="en-US" baseline="0"/>
              <a:t>, </a:t>
            </a:r>
            <a:r>
              <a:rPr lang="en-US"/>
              <a:t>ok </a:t>
            </a:r>
            <a:r>
              <a:rPr lang="en-US" baseline="0"/>
              <a:t>to change </a:t>
            </a:r>
            <a:r>
              <a:rPr lang="en-US" dirty="0"/>
              <a:t>color</a:t>
            </a:r>
            <a:r>
              <a:rPr lang="en-US"/>
              <a:t> of map </a:t>
            </a:r>
            <a:r>
              <a:rPr lang="en-US" baseline="0"/>
              <a:t>to </a:t>
            </a:r>
            <a:r>
              <a:rPr lang="en-US" dirty="0"/>
              <a:t>match</a:t>
            </a:r>
            <a:r>
              <a:rPr lang="en-US"/>
              <a:t> graphic</a:t>
            </a:r>
            <a:endParaRPr lang="en-US" dirty="0"/>
          </a:p>
          <a:p>
            <a:pPr marL="228600" indent="-228600">
              <a:buAutoNum type="arabicPeriod"/>
            </a:pPr>
            <a:r>
              <a:rPr lang="en-US" baseline="0"/>
              <a:t>Change </a:t>
            </a:r>
            <a:r>
              <a:rPr lang="en-US" dirty="0"/>
              <a:t>text</a:t>
            </a:r>
            <a:r>
              <a:rPr lang="en-US"/>
              <a:t> and font </a:t>
            </a:r>
            <a:endParaRPr lang="en-US" dirty="0"/>
          </a:p>
        </p:txBody>
      </p:sp>
    </p:spTree>
    <p:extLst>
      <p:ext uri="{BB962C8B-B14F-4D97-AF65-F5344CB8AC3E}">
        <p14:creationId xmlns:p14="http://schemas.microsoft.com/office/powerpoint/2010/main" val="30231191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map with graphic on slide</a:t>
            </a:r>
            <a:r>
              <a:rPr lang="en-US" baseline="0" dirty="0"/>
              <a:t> #4, ok to change color to </a:t>
            </a:r>
            <a:r>
              <a:rPr lang="en-US" baseline="0"/>
              <a:t>match theme</a:t>
            </a:r>
            <a:endParaRPr lang="en-US" dirty="0"/>
          </a:p>
        </p:txBody>
      </p:sp>
    </p:spTree>
    <p:extLst>
      <p:ext uri="{BB962C8B-B14F-4D97-AF65-F5344CB8AC3E}">
        <p14:creationId xmlns:p14="http://schemas.microsoft.com/office/powerpoint/2010/main" val="625612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Slide#4, Idea #1</a:t>
            </a:r>
          </a:p>
          <a:p>
            <a:endParaRPr lang="en-US" dirty="0"/>
          </a:p>
          <a:p>
            <a:r>
              <a:rPr lang="en-US" dirty="0"/>
              <a:t>Magic, secret sauce, leverage strength of supplier group, magic behind the product…</a:t>
            </a:r>
          </a:p>
          <a:p>
            <a:r>
              <a:rPr lang="en-US" dirty="0"/>
              <a:t>Creating opportunities for immediate innovation, by developing cost reduction solutions across suppliers with related processes.</a:t>
            </a:r>
          </a:p>
          <a:p>
            <a:endParaRPr lang="en-US" dirty="0"/>
          </a:p>
          <a:p>
            <a:r>
              <a:rPr lang="en-US" dirty="0"/>
              <a:t>Leveraging supplier strengths…</a:t>
            </a:r>
          </a:p>
          <a:p>
            <a:endParaRPr lang="en-US" dirty="0"/>
          </a:p>
          <a:p>
            <a:r>
              <a:rPr lang="en-US" dirty="0"/>
              <a:t>Or this is the Value proposition, supplier survey + best practices</a:t>
            </a:r>
          </a:p>
          <a:p>
            <a:endParaRPr lang="en-US" dirty="0"/>
          </a:p>
          <a:p>
            <a:r>
              <a:rPr lang="en-US" dirty="0"/>
              <a:t>Also!, the unique advisor group!!! </a:t>
            </a:r>
          </a:p>
          <a:p>
            <a:endParaRPr lang="en-US" dirty="0"/>
          </a:p>
          <a:p>
            <a:r>
              <a:rPr lang="en-US" dirty="0"/>
              <a:t>**Keep 7 or 8 or combine value &amp; magic = production forecast + ROI +Survey + Events = Innovative impact!</a:t>
            </a:r>
          </a:p>
          <a:p>
            <a:endParaRPr lang="en-US" dirty="0"/>
          </a:p>
        </p:txBody>
      </p:sp>
    </p:spTree>
    <p:extLst>
      <p:ext uri="{BB962C8B-B14F-4D97-AF65-F5344CB8AC3E}">
        <p14:creationId xmlns:p14="http://schemas.microsoft.com/office/powerpoint/2010/main" val="30667195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Slide#4, Idea #2</a:t>
            </a:r>
          </a:p>
          <a:p>
            <a:endParaRPr lang="en-US" dirty="0"/>
          </a:p>
          <a:p>
            <a:r>
              <a:rPr lang="en-US" dirty="0"/>
              <a:t>Magic, secret sauce, leverage strength of supplier group, magic behind the product…</a:t>
            </a:r>
          </a:p>
          <a:p>
            <a:r>
              <a:rPr lang="en-US" dirty="0"/>
              <a:t>Creating opportunities for immediate innovation, by developing cost reduction solutions across suppliers with related processes.</a:t>
            </a:r>
          </a:p>
          <a:p>
            <a:endParaRPr lang="en-US" dirty="0"/>
          </a:p>
          <a:p>
            <a:r>
              <a:rPr lang="en-US" dirty="0"/>
              <a:t>**Give suppliers a choice, and</a:t>
            </a:r>
            <a:r>
              <a:rPr lang="en-US" baseline="0" dirty="0"/>
              <a:t> a voice to cost reduction!</a:t>
            </a:r>
            <a:endParaRPr lang="en-US" dirty="0"/>
          </a:p>
          <a:p>
            <a:endParaRPr lang="en-US" dirty="0"/>
          </a:p>
          <a:p>
            <a:r>
              <a:rPr lang="en-US" dirty="0"/>
              <a:t>Leveraging supplier strengths…</a:t>
            </a:r>
          </a:p>
          <a:p>
            <a:endParaRPr lang="en-US" dirty="0"/>
          </a:p>
          <a:p>
            <a:r>
              <a:rPr lang="en-US" dirty="0"/>
              <a:t>Or this is the Value proposition, supplier survey + best practices</a:t>
            </a:r>
          </a:p>
          <a:p>
            <a:endParaRPr lang="en-US" dirty="0"/>
          </a:p>
          <a:p>
            <a:r>
              <a:rPr lang="en-US" dirty="0"/>
              <a:t>Also!, the unique advisor group!!! </a:t>
            </a:r>
          </a:p>
          <a:p>
            <a:endParaRPr lang="en-US" dirty="0"/>
          </a:p>
          <a:p>
            <a:r>
              <a:rPr lang="en-US" dirty="0"/>
              <a:t>**Keep 7 or 8 or combine value &amp; magic = production forecast + ROI +Survey + Events = Innovative impact!</a:t>
            </a:r>
          </a:p>
          <a:p>
            <a:endParaRPr lang="en-US" dirty="0"/>
          </a:p>
          <a:p>
            <a:r>
              <a:rPr lang="en-US" dirty="0"/>
              <a:t>V graphic</a:t>
            </a:r>
          </a:p>
        </p:txBody>
      </p:sp>
    </p:spTree>
    <p:extLst>
      <p:ext uri="{BB962C8B-B14F-4D97-AF65-F5344CB8AC3E}">
        <p14:creationId xmlns:p14="http://schemas.microsoft.com/office/powerpoint/2010/main" val="3950879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a:t>
            </a:r>
          </a:p>
        </p:txBody>
      </p:sp>
    </p:spTree>
    <p:extLst>
      <p:ext uri="{BB962C8B-B14F-4D97-AF65-F5344CB8AC3E}">
        <p14:creationId xmlns:p14="http://schemas.microsoft.com/office/powerpoint/2010/main" val="1266424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Palatino Linotype"/>
              </a:rPr>
              <a:t>Slide #6</a:t>
            </a:r>
          </a:p>
          <a:p>
            <a:pPr marL="0" marR="0" lvl="0" indent="0" defTabSz="914400" eaLnBrk="1" fontAlgn="auto" latinLnBrk="0" hangingPunct="1">
              <a:lnSpc>
                <a:spcPct val="100000"/>
              </a:lnSpc>
              <a:spcBef>
                <a:spcPts val="0"/>
              </a:spcBef>
              <a:spcAft>
                <a:spcPts val="0"/>
              </a:spcAft>
              <a:buClrTx/>
              <a:buSzTx/>
              <a:buFontTx/>
              <a:buNone/>
              <a:tabLst/>
              <a:defRPr/>
            </a:pPr>
            <a:endParaRPr lang="en-US" sz="1200" dirty="0">
              <a:effectLst/>
              <a:latin typeface="+mn-lt"/>
              <a:ea typeface="+mn-ea"/>
              <a:cs typeface="+mn-cs"/>
              <a:sym typeface="Palatino Linotype"/>
            </a:endParaRPr>
          </a:p>
          <a:p>
            <a:pPr marL="0" marR="0" lvl="0" indent="0" defTabSz="914400" eaLnBrk="1" fontAlgn="auto" latinLnBrk="0" hangingPunct="1">
              <a:lnSpc>
                <a:spcPct val="100000"/>
              </a:lnSpc>
              <a:spcBef>
                <a:spcPts val="0"/>
              </a:spcBef>
              <a:spcAft>
                <a:spcPts val="0"/>
              </a:spcAft>
              <a:buClrTx/>
              <a:buSzTx/>
              <a:buFontTx/>
              <a:buNone/>
              <a:tabLst/>
              <a:defRPr/>
            </a:pPr>
            <a:r>
              <a:rPr lang="en-US" sz="1200" dirty="0">
                <a:effectLst/>
                <a:latin typeface="+mn-lt"/>
                <a:ea typeface="+mn-ea"/>
                <a:cs typeface="+mn-cs"/>
                <a:sym typeface="Palatino Linotype"/>
              </a:rPr>
              <a:t>We will also need to examine the measures taken by those who have been successful in achieving a significant or high degree of cost improvement in the different areas. This data can then be used to understand where the other suppliers with poor cost improvement in each area need to direct efforts and plan a strategy around the information thus gained. </a:t>
            </a:r>
            <a:endParaRPr lang="en-US" dirty="0"/>
          </a:p>
          <a:p>
            <a:endParaRPr lang="en-US" dirty="0"/>
          </a:p>
        </p:txBody>
      </p:sp>
    </p:spTree>
    <p:extLst>
      <p:ext uri="{BB962C8B-B14F-4D97-AF65-F5344CB8AC3E}">
        <p14:creationId xmlns:p14="http://schemas.microsoft.com/office/powerpoint/2010/main" val="3100686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#7</a:t>
            </a:r>
          </a:p>
        </p:txBody>
      </p:sp>
    </p:spTree>
    <p:extLst>
      <p:ext uri="{BB962C8B-B14F-4D97-AF65-F5344CB8AC3E}">
        <p14:creationId xmlns:p14="http://schemas.microsoft.com/office/powerpoint/2010/main" val="1460559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1122363"/>
            <a:ext cx="9134475" cy="2387600"/>
          </a:xfrm>
        </p:spPr>
        <p:txBody>
          <a:bodyPr anchor="b"/>
          <a:lstStyle>
            <a:lvl1pPr algn="ctr">
              <a:defRPr sz="5994"/>
            </a:lvl1pPr>
          </a:lstStyle>
          <a:p>
            <a:r>
              <a:rPr lang="en-US"/>
              <a:t>Click to edit Master title style</a:t>
            </a:r>
          </a:p>
        </p:txBody>
      </p:sp>
      <p:sp>
        <p:nvSpPr>
          <p:cNvPr id="3" name="Subtitle 2"/>
          <p:cNvSpPr>
            <a:spLocks noGrp="1"/>
          </p:cNvSpPr>
          <p:nvPr>
            <p:ph type="subTitle" idx="1"/>
          </p:nvPr>
        </p:nvSpPr>
        <p:spPr>
          <a:xfrm>
            <a:off x="1522413" y="3602038"/>
            <a:ext cx="9134475" cy="1655762"/>
          </a:xfrm>
        </p:spPr>
        <p:txBody>
          <a:bodyPr/>
          <a:lstStyle>
            <a:lvl1pPr marL="0" indent="0" algn="ctr">
              <a:buNone/>
              <a:defRPr sz="2398"/>
            </a:lvl1pPr>
            <a:lvl2pPr marL="456743" indent="0" algn="ctr">
              <a:buNone/>
              <a:defRPr sz="1998"/>
            </a:lvl2pPr>
            <a:lvl3pPr marL="913486" indent="0" algn="ctr">
              <a:buNone/>
              <a:defRPr sz="1798"/>
            </a:lvl3pPr>
            <a:lvl4pPr marL="1370228" indent="0" algn="ctr">
              <a:buNone/>
              <a:defRPr sz="1598"/>
            </a:lvl4pPr>
            <a:lvl5pPr marL="1826971" indent="0" algn="ctr">
              <a:buNone/>
              <a:defRPr sz="1598"/>
            </a:lvl5pPr>
            <a:lvl6pPr marL="2283714" indent="0" algn="ctr">
              <a:buNone/>
              <a:defRPr sz="1598"/>
            </a:lvl6pPr>
            <a:lvl7pPr marL="2740457" indent="0" algn="ctr">
              <a:buNone/>
              <a:defRPr sz="1598"/>
            </a:lvl7pPr>
            <a:lvl8pPr marL="3197200" indent="0" algn="ctr">
              <a:buNone/>
              <a:defRPr sz="1598"/>
            </a:lvl8pPr>
            <a:lvl9pPr marL="3653942" indent="0" algn="ctr">
              <a:buNone/>
              <a:defRPr sz="1598"/>
            </a:lvl9pPr>
          </a:lstStyle>
          <a:p>
            <a:r>
              <a:rPr lang="en-US"/>
              <a:t>Click to edit Master subtitle style</a:t>
            </a:r>
          </a:p>
        </p:txBody>
      </p:sp>
      <p:sp>
        <p:nvSpPr>
          <p:cNvPr id="4" name="Date Placeholder 3"/>
          <p:cNvSpPr>
            <a:spLocks noGrp="1"/>
          </p:cNvSpPr>
          <p:nvPr>
            <p:ph type="dt" sz="half" idx="10"/>
          </p:nvPr>
        </p:nvSpPr>
        <p:spPr/>
        <p:txBody>
          <a:bodyPr/>
          <a:lstStyle/>
          <a:p>
            <a:fld id="{29CE04E5-E235-4AA7-B797-5D0E2091EA5B}"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D6ABEE-41AE-4D71-8FBD-9428528622CD}"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0984" y="1709739"/>
            <a:ext cx="10504646" cy="2852737"/>
          </a:xfrm>
        </p:spPr>
        <p:txBody>
          <a:bodyPr anchor="b"/>
          <a:lstStyle>
            <a:lvl1pPr>
              <a:defRPr sz="5994"/>
            </a:lvl1pPr>
          </a:lstStyle>
          <a:p>
            <a:r>
              <a:rPr lang="en-US"/>
              <a:t>Click to edit Master title style</a:t>
            </a:r>
          </a:p>
        </p:txBody>
      </p:sp>
      <p:sp>
        <p:nvSpPr>
          <p:cNvPr id="3" name="Text Placeholder 2"/>
          <p:cNvSpPr>
            <a:spLocks noGrp="1"/>
          </p:cNvSpPr>
          <p:nvPr>
            <p:ph type="body" idx="1"/>
          </p:nvPr>
        </p:nvSpPr>
        <p:spPr>
          <a:xfrm>
            <a:off x="830984" y="4589464"/>
            <a:ext cx="10504646" cy="1500187"/>
          </a:xfrm>
        </p:spPr>
        <p:txBody>
          <a:bodyPr/>
          <a:lstStyle>
            <a:lvl1pPr marL="0" indent="0">
              <a:buNone/>
              <a:defRPr sz="2398">
                <a:solidFill>
                  <a:schemeClr val="tx1">
                    <a:tint val="75000"/>
                  </a:schemeClr>
                </a:solidFill>
              </a:defRPr>
            </a:lvl1pPr>
            <a:lvl2pPr marL="456743" indent="0">
              <a:buNone/>
              <a:defRPr sz="1998">
                <a:solidFill>
                  <a:schemeClr val="tx1">
                    <a:tint val="75000"/>
                  </a:schemeClr>
                </a:solidFill>
              </a:defRPr>
            </a:lvl2pPr>
            <a:lvl3pPr marL="913486" indent="0">
              <a:buNone/>
              <a:defRPr sz="1798">
                <a:solidFill>
                  <a:schemeClr val="tx1">
                    <a:tint val="75000"/>
                  </a:schemeClr>
                </a:solidFill>
              </a:defRPr>
            </a:lvl3pPr>
            <a:lvl4pPr marL="1370228" indent="0">
              <a:buNone/>
              <a:defRPr sz="1598">
                <a:solidFill>
                  <a:schemeClr val="tx1">
                    <a:tint val="75000"/>
                  </a:schemeClr>
                </a:solidFill>
              </a:defRPr>
            </a:lvl4pPr>
            <a:lvl5pPr marL="1826971" indent="0">
              <a:buNone/>
              <a:defRPr sz="1598">
                <a:solidFill>
                  <a:schemeClr val="tx1">
                    <a:tint val="75000"/>
                  </a:schemeClr>
                </a:solidFill>
              </a:defRPr>
            </a:lvl5pPr>
            <a:lvl6pPr marL="2283714" indent="0">
              <a:buNone/>
              <a:defRPr sz="1598">
                <a:solidFill>
                  <a:schemeClr val="tx1">
                    <a:tint val="75000"/>
                  </a:schemeClr>
                </a:solidFill>
              </a:defRPr>
            </a:lvl6pPr>
            <a:lvl7pPr marL="2740457" indent="0">
              <a:buNone/>
              <a:defRPr sz="1598">
                <a:solidFill>
                  <a:schemeClr val="tx1">
                    <a:tint val="75000"/>
                  </a:schemeClr>
                </a:solidFill>
              </a:defRPr>
            </a:lvl7pPr>
            <a:lvl8pPr marL="3197200" indent="0">
              <a:buNone/>
              <a:defRPr sz="1598">
                <a:solidFill>
                  <a:schemeClr val="tx1">
                    <a:tint val="75000"/>
                  </a:schemeClr>
                </a:solidFill>
              </a:defRPr>
            </a:lvl8pPr>
            <a:lvl9pPr marL="3653942" indent="0">
              <a:buNone/>
              <a:defRPr sz="159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C18291C-7863-4D50-BFA7-A5294985C5A2}"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7327"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65770" y="1825625"/>
            <a:ext cx="5176203"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77460B-7DEE-44CE-8B3D-C4BD91DBB4D7}"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CD7C8D-84D6-482B-9FB0-93014D590170}" type="datetime1">
              <a:rPr lang="en-US" smtClean="0"/>
              <a:t>1/4/2017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Content Placeholder 2"/>
          <p:cNvSpPr>
            <a:spLocks noGrp="1"/>
          </p:cNvSpPr>
          <p:nvPr>
            <p:ph idx="1"/>
          </p:nvPr>
        </p:nvSpPr>
        <p:spPr>
          <a:xfrm>
            <a:off x="5177789" y="987426"/>
            <a:ext cx="6165771" cy="4873625"/>
          </a:xfrm>
        </p:spPr>
        <p:txBody>
          <a:bodyPr/>
          <a:lstStyle>
            <a:lvl1pPr>
              <a:defRPr sz="3197"/>
            </a:lvl1pPr>
            <a:lvl2pPr>
              <a:defRPr sz="2797"/>
            </a:lvl2pPr>
            <a:lvl3pPr>
              <a:defRPr sz="2398"/>
            </a:lvl3pPr>
            <a:lvl4pPr>
              <a:defRPr sz="1998"/>
            </a:lvl4pPr>
            <a:lvl5pPr>
              <a:defRPr sz="1998"/>
            </a:lvl5pPr>
            <a:lvl6pPr>
              <a:defRPr sz="1998"/>
            </a:lvl6pPr>
            <a:lvl7pPr>
              <a:defRPr sz="1998"/>
            </a:lvl7pPr>
            <a:lvl8pPr>
              <a:defRPr sz="1998"/>
            </a:lvl8pPr>
            <a:lvl9pPr>
              <a:defRPr sz="19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BCD4276B-6658-4204-9F05-4D7DDB1D8A8A}"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8914" y="457200"/>
            <a:ext cx="3928141" cy="1600200"/>
          </a:xfrm>
        </p:spPr>
        <p:txBody>
          <a:bodyPr anchor="b"/>
          <a:lstStyle>
            <a:lvl1pPr>
              <a:defRPr sz="3197"/>
            </a:lvl1pPr>
          </a:lstStyle>
          <a:p>
            <a:r>
              <a:rPr lang="en-US"/>
              <a:t>Click to edit Master title style</a:t>
            </a:r>
          </a:p>
        </p:txBody>
      </p:sp>
      <p:sp>
        <p:nvSpPr>
          <p:cNvPr id="3" name="Picture Placeholder 2"/>
          <p:cNvSpPr>
            <a:spLocks noGrp="1"/>
          </p:cNvSpPr>
          <p:nvPr>
            <p:ph type="pic" idx="1"/>
          </p:nvPr>
        </p:nvSpPr>
        <p:spPr>
          <a:xfrm>
            <a:off x="5177789" y="987426"/>
            <a:ext cx="6165771" cy="4873625"/>
          </a:xfrm>
        </p:spPr>
        <p:txBody>
          <a:bodyPr/>
          <a:lstStyle>
            <a:lvl1pPr marL="0" indent="0">
              <a:buNone/>
              <a:defRPr sz="3197"/>
            </a:lvl1pPr>
            <a:lvl2pPr marL="456743" indent="0">
              <a:buNone/>
              <a:defRPr sz="2797"/>
            </a:lvl2pPr>
            <a:lvl3pPr marL="913486" indent="0">
              <a:buNone/>
              <a:defRPr sz="2398"/>
            </a:lvl3pPr>
            <a:lvl4pPr marL="1370228" indent="0">
              <a:buNone/>
              <a:defRPr sz="1998"/>
            </a:lvl4pPr>
            <a:lvl5pPr marL="1826971" indent="0">
              <a:buNone/>
              <a:defRPr sz="1998"/>
            </a:lvl5pPr>
            <a:lvl6pPr marL="2283714" indent="0">
              <a:buNone/>
              <a:defRPr sz="1998"/>
            </a:lvl6pPr>
            <a:lvl7pPr marL="2740457" indent="0">
              <a:buNone/>
              <a:defRPr sz="1998"/>
            </a:lvl7pPr>
            <a:lvl8pPr marL="3197200" indent="0">
              <a:buNone/>
              <a:defRPr sz="1998"/>
            </a:lvl8pPr>
            <a:lvl9pPr marL="3653942" indent="0">
              <a:buNone/>
              <a:defRPr sz="1998"/>
            </a:lvl9pPr>
          </a:lstStyle>
          <a:p>
            <a:endParaRPr lang="en-US"/>
          </a:p>
        </p:txBody>
      </p:sp>
      <p:sp>
        <p:nvSpPr>
          <p:cNvPr id="4" name="Text Placeholder 3"/>
          <p:cNvSpPr>
            <a:spLocks noGrp="1"/>
          </p:cNvSpPr>
          <p:nvPr>
            <p:ph type="body" sz="half" idx="2"/>
          </p:nvPr>
        </p:nvSpPr>
        <p:spPr>
          <a:xfrm>
            <a:off x="838914" y="2057400"/>
            <a:ext cx="3928141" cy="3811588"/>
          </a:xfrm>
        </p:spPr>
        <p:txBody>
          <a:bodyPr/>
          <a:lstStyle>
            <a:lvl1pPr marL="0" indent="0">
              <a:buNone/>
              <a:defRPr sz="1598"/>
            </a:lvl1pPr>
            <a:lvl2pPr marL="456743" indent="0">
              <a:buNone/>
              <a:defRPr sz="1399"/>
            </a:lvl2pPr>
            <a:lvl3pPr marL="913486" indent="0">
              <a:buNone/>
              <a:defRPr sz="1199"/>
            </a:lvl3pPr>
            <a:lvl4pPr marL="1370228" indent="0">
              <a:buNone/>
              <a:defRPr sz="999"/>
            </a:lvl4pPr>
            <a:lvl5pPr marL="1826971" indent="0">
              <a:buNone/>
              <a:defRPr sz="999"/>
            </a:lvl5pPr>
            <a:lvl6pPr marL="2283714" indent="0">
              <a:buNone/>
              <a:defRPr sz="999"/>
            </a:lvl6pPr>
            <a:lvl7pPr marL="2740457" indent="0">
              <a:buNone/>
              <a:defRPr sz="999"/>
            </a:lvl7pPr>
            <a:lvl8pPr marL="3197200" indent="0">
              <a:buNone/>
              <a:defRPr sz="999"/>
            </a:lvl8pPr>
            <a:lvl9pPr marL="3653942" indent="0">
              <a:buNone/>
              <a:defRPr sz="999"/>
            </a:lvl9pPr>
          </a:lstStyle>
          <a:p>
            <a:pPr lvl="0"/>
            <a:r>
              <a:rPr lang="en-US"/>
              <a:t>Edit Master text styles</a:t>
            </a:r>
          </a:p>
        </p:txBody>
      </p:sp>
      <p:sp>
        <p:nvSpPr>
          <p:cNvPr id="5" name="Date Placeholder 4"/>
          <p:cNvSpPr>
            <a:spLocks noGrp="1"/>
          </p:cNvSpPr>
          <p:nvPr>
            <p:ph type="dt" sz="half" idx="10"/>
          </p:nvPr>
        </p:nvSpPr>
        <p:spPr/>
        <p:txBody>
          <a:bodyPr/>
          <a:lstStyle/>
          <a:p>
            <a:fld id="{FFD6604C-BDFF-4610-B903-9D6679BEF807}" type="datetime1">
              <a:rPr lang="en-US" smtClean="0"/>
              <a:t>1/4/2017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913" y="365126"/>
            <a:ext cx="10504646" cy="1325563"/>
          </a:xfrm>
        </p:spPr>
        <p:txBody>
          <a:bodyPr/>
          <a:lstStyle/>
          <a:p>
            <a:r>
              <a:rPr lang="en-US"/>
              <a:t>Click to edit Master title style</a:t>
            </a:r>
          </a:p>
        </p:txBody>
      </p:sp>
      <p:sp>
        <p:nvSpPr>
          <p:cNvPr id="3" name="Text Placeholder 2"/>
          <p:cNvSpPr>
            <a:spLocks noGrp="1"/>
          </p:cNvSpPr>
          <p:nvPr>
            <p:ph type="body" idx="1"/>
          </p:nvPr>
        </p:nvSpPr>
        <p:spPr>
          <a:xfrm>
            <a:off x="838914" y="1681163"/>
            <a:ext cx="5152414"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4" name="Content Placeholder 3"/>
          <p:cNvSpPr>
            <a:spLocks noGrp="1"/>
          </p:cNvSpPr>
          <p:nvPr>
            <p:ph sz="half" idx="2"/>
          </p:nvPr>
        </p:nvSpPr>
        <p:spPr>
          <a:xfrm>
            <a:off x="838914" y="2505075"/>
            <a:ext cx="5152414"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65771" y="1681163"/>
            <a:ext cx="5177789" cy="823912"/>
          </a:xfrm>
        </p:spPr>
        <p:txBody>
          <a:bodyPr anchor="b"/>
          <a:lstStyle>
            <a:lvl1pPr marL="0" indent="0">
              <a:buNone/>
              <a:defRPr sz="2398" b="1"/>
            </a:lvl1pPr>
            <a:lvl2pPr marL="456743" indent="0">
              <a:buNone/>
              <a:defRPr sz="1998" b="1"/>
            </a:lvl2pPr>
            <a:lvl3pPr marL="913486" indent="0">
              <a:buNone/>
              <a:defRPr sz="1798" b="1"/>
            </a:lvl3pPr>
            <a:lvl4pPr marL="1370228" indent="0">
              <a:buNone/>
              <a:defRPr sz="1598" b="1"/>
            </a:lvl4pPr>
            <a:lvl5pPr marL="1826971" indent="0">
              <a:buNone/>
              <a:defRPr sz="1598" b="1"/>
            </a:lvl5pPr>
            <a:lvl6pPr marL="2283714" indent="0">
              <a:buNone/>
              <a:defRPr sz="1598" b="1"/>
            </a:lvl6pPr>
            <a:lvl7pPr marL="2740457" indent="0">
              <a:buNone/>
              <a:defRPr sz="1598" b="1"/>
            </a:lvl7pPr>
            <a:lvl8pPr marL="3197200" indent="0">
              <a:buNone/>
              <a:defRPr sz="1598" b="1"/>
            </a:lvl8pPr>
            <a:lvl9pPr marL="3653942" indent="0">
              <a:buNone/>
              <a:defRPr sz="1598" b="1"/>
            </a:lvl9pPr>
          </a:lstStyle>
          <a:p>
            <a:pPr lvl="0"/>
            <a:r>
              <a:rPr lang="en-US"/>
              <a:t>Edit Master text styles</a:t>
            </a:r>
          </a:p>
        </p:txBody>
      </p:sp>
      <p:sp>
        <p:nvSpPr>
          <p:cNvPr id="6" name="Content Placeholder 5"/>
          <p:cNvSpPr>
            <a:spLocks noGrp="1"/>
          </p:cNvSpPr>
          <p:nvPr>
            <p:ph sz="quarter" idx="4"/>
          </p:nvPr>
        </p:nvSpPr>
        <p:spPr>
          <a:xfrm>
            <a:off x="6165771" y="2505075"/>
            <a:ext cx="5177789"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8AA612-FFD3-4A7F-802E-5AE680862B85}" type="datetime1">
              <a:rPr lang="en-US" smtClean="0"/>
              <a:t>1/4/2017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0C79A5-2E3E-4F09-8A3F-B60A67EA5812}"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15811" y="365125"/>
            <a:ext cx="2626162"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7327" y="365125"/>
            <a:ext cx="772624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C34696-13F1-4784-BCAF-554AF3207988}" type="datetime1">
              <a:rPr lang="en-US" smtClean="0"/>
              <a:t>1/4/2017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C93496-A653-4E63-98D1-D93F3F4D62D2}" type="datetime1">
              <a:rPr lang="en-US" smtClean="0"/>
              <a:t>1/4/2017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CB4B4D-7CA3-9044-876B-883B54F8677D}"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1/4/2017</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21715219"/>
      </p:ext>
    </p:extLst>
  </p:cSld>
  <p:clrMap bg1="lt1" tx1="dk1" bg2="lt2" tx2="dk2" accent1="accent1" accent2="accent2" accent3="accent3" accent4="accent4" accent5="accent5" accent6="accent6" hlink="hlink" folHlink="folHlink"/>
  <p:sldLayoutIdLst>
    <p:sldLayoutId id="2147483678" r:id="rId1"/>
    <p:sldLayoutId id="2147483856" r:id="rId2"/>
    <p:sldLayoutId id="2147483857" r:id="rId3"/>
    <p:sldLayoutId id="2147483726" r:id="rId4"/>
    <p:sldLayoutId id="2147483680" r:id="rId5"/>
    <p:sldLayoutId id="2147483681" r:id="rId6"/>
    <p:sldLayoutId id="2147483682" r:id="rId7"/>
    <p:sldLayoutId id="2147483841" r:id="rId8"/>
    <p:sldLayoutId id="2147483840" r:id="rId9"/>
    <p:sldLayoutId id="2147483839" r:id="rId10"/>
    <p:sldLayoutId id="2147483787" r:id="rId11"/>
    <p:sldLayoutId id="2147483843" r:id="rId12"/>
    <p:sldLayoutId id="2147483685" r:id="rId13"/>
    <p:sldLayoutId id="2147483686" r:id="rId14"/>
    <p:sldLayoutId id="2147483687" r:id="rId15"/>
    <p:sldLayoutId id="2147483688" r:id="rId16"/>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1/4/2017</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4830974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1/4/2017</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576672438"/>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1/4/2017</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643506021"/>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1/4/2017</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1471027233"/>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327" y="365126"/>
            <a:ext cx="10504646"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327" y="1825625"/>
            <a:ext cx="10504646"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7327" y="6356351"/>
            <a:ext cx="2740343" cy="365125"/>
          </a:xfrm>
          <a:prstGeom prst="rect">
            <a:avLst/>
          </a:prstGeom>
        </p:spPr>
        <p:txBody>
          <a:bodyPr vert="horz" lIns="91440" tIns="45720" rIns="91440" bIns="45720" rtlCol="0" anchor="ctr"/>
          <a:lstStyle>
            <a:lvl1pPr algn="l">
              <a:defRPr sz="1199">
                <a:solidFill>
                  <a:schemeClr val="tx1">
                    <a:tint val="75000"/>
                  </a:schemeClr>
                </a:solidFill>
              </a:defRPr>
            </a:lvl1pPr>
          </a:lstStyle>
          <a:p>
            <a:fld id="{8A73C979-38D4-4771-B94D-5EEB77442BA2}" type="datetime1">
              <a:rPr lang="en-US" smtClean="0"/>
              <a:t>1/4/2017</a:t>
            </a:fld>
            <a:endParaRPr lang="en-US" dirty="0"/>
          </a:p>
        </p:txBody>
      </p:sp>
      <p:sp>
        <p:nvSpPr>
          <p:cNvPr id="5" name="Footer Placeholder 4"/>
          <p:cNvSpPr>
            <a:spLocks noGrp="1"/>
          </p:cNvSpPr>
          <p:nvPr>
            <p:ph type="ftr" sz="quarter" idx="3"/>
          </p:nvPr>
        </p:nvSpPr>
        <p:spPr>
          <a:xfrm>
            <a:off x="4034393" y="6356351"/>
            <a:ext cx="4110514" cy="365125"/>
          </a:xfrm>
          <a:prstGeom prst="rect">
            <a:avLst/>
          </a:prstGeom>
        </p:spPr>
        <p:txBody>
          <a:bodyPr vert="horz" lIns="91440" tIns="45720" rIns="91440" bIns="45720" rtlCol="0" anchor="ctr"/>
          <a:lstStyle>
            <a:lvl1pPr algn="ctr">
              <a:defRPr sz="1199">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01630" y="6356351"/>
            <a:ext cx="2740343" cy="365125"/>
          </a:xfrm>
          <a:prstGeom prst="rect">
            <a:avLst/>
          </a:prstGeom>
        </p:spPr>
        <p:txBody>
          <a:bodyPr vert="horz" lIns="91440" tIns="45720" rIns="91440" bIns="45720" rtlCol="0" anchor="ctr"/>
          <a:lstStyle>
            <a:lvl1pPr algn="r">
              <a:defRPr sz="1199">
                <a:solidFill>
                  <a:schemeClr val="tx1">
                    <a:tint val="75000"/>
                  </a:schemeClr>
                </a:solidFill>
              </a:defRPr>
            </a:lvl1pPr>
          </a:lstStyle>
          <a:p>
            <a:fld id="{86CB4B4D-7CA3-9044-876B-883B54F8677D}" type="slidenum">
              <a:rPr lang="en-US" smtClean="0"/>
              <a:t>‹#›</a:t>
            </a:fld>
            <a:endParaRPr lang="en-US"/>
          </a:p>
        </p:txBody>
      </p:sp>
    </p:spTree>
    <p:extLst>
      <p:ext uri="{BB962C8B-B14F-4D97-AF65-F5344CB8AC3E}">
        <p14:creationId xmlns:p14="http://schemas.microsoft.com/office/powerpoint/2010/main" val="970361365"/>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hf sldNum="0" hdr="0" ftr="0" dt="0"/>
  <p:txStyles>
    <p:titleStyle>
      <a:lvl1pPr algn="l" defTabSz="913486" rtl="0" eaLnBrk="1" latinLnBrk="0" hangingPunct="1">
        <a:lnSpc>
          <a:spcPct val="90000"/>
        </a:lnSpc>
        <a:spcBef>
          <a:spcPct val="0"/>
        </a:spcBef>
        <a:buNone/>
        <a:defRPr sz="4396" kern="1200">
          <a:solidFill>
            <a:schemeClr val="tx1"/>
          </a:solidFill>
          <a:latin typeface="+mj-lt"/>
          <a:ea typeface="+mj-ea"/>
          <a:cs typeface="+mj-cs"/>
        </a:defRPr>
      </a:lvl1pPr>
    </p:titleStyle>
    <p:bodyStyle>
      <a:lvl1pPr marL="228371" indent="-228371" algn="l" defTabSz="913486" rtl="0" eaLnBrk="1" latinLnBrk="0" hangingPunct="1">
        <a:lnSpc>
          <a:spcPct val="90000"/>
        </a:lnSpc>
        <a:spcBef>
          <a:spcPts val="999"/>
        </a:spcBef>
        <a:buFont typeface="Arial" panose="020B0604020202020204" pitchFamily="34" charset="0"/>
        <a:buChar char="•"/>
        <a:defRPr sz="2797" kern="1200">
          <a:solidFill>
            <a:schemeClr val="tx1"/>
          </a:solidFill>
          <a:latin typeface="+mn-lt"/>
          <a:ea typeface="+mn-ea"/>
          <a:cs typeface="+mn-cs"/>
        </a:defRPr>
      </a:lvl1pPr>
      <a:lvl2pPr marL="685114" indent="-228371" algn="l" defTabSz="913486" rtl="0" eaLnBrk="1" latinLnBrk="0" hangingPunct="1">
        <a:lnSpc>
          <a:spcPct val="90000"/>
        </a:lnSpc>
        <a:spcBef>
          <a:spcPts val="500"/>
        </a:spcBef>
        <a:buFont typeface="Arial" panose="020B0604020202020204" pitchFamily="34" charset="0"/>
        <a:buChar char="•"/>
        <a:defRPr sz="2398" kern="1200">
          <a:solidFill>
            <a:schemeClr val="tx1"/>
          </a:solidFill>
          <a:latin typeface="+mn-lt"/>
          <a:ea typeface="+mn-ea"/>
          <a:cs typeface="+mn-cs"/>
        </a:defRPr>
      </a:lvl2pPr>
      <a:lvl3pPr marL="1141857" indent="-228371" algn="l" defTabSz="913486" rtl="0" eaLnBrk="1" latinLnBrk="0" hangingPunct="1">
        <a:lnSpc>
          <a:spcPct val="90000"/>
        </a:lnSpc>
        <a:spcBef>
          <a:spcPts val="500"/>
        </a:spcBef>
        <a:buFont typeface="Arial" panose="020B0604020202020204" pitchFamily="34" charset="0"/>
        <a:buChar char="•"/>
        <a:defRPr sz="1998" kern="1200">
          <a:solidFill>
            <a:schemeClr val="tx1"/>
          </a:solidFill>
          <a:latin typeface="+mn-lt"/>
          <a:ea typeface="+mn-ea"/>
          <a:cs typeface="+mn-cs"/>
        </a:defRPr>
      </a:lvl3pPr>
      <a:lvl4pPr marL="1598600"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4pPr>
      <a:lvl5pPr marL="2055343"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5pPr>
      <a:lvl6pPr marL="2512085"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8828"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571"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314" indent="-228371" algn="l" defTabSz="913486"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486" rtl="0" eaLnBrk="1" latinLnBrk="0" hangingPunct="1">
        <a:defRPr sz="1798" kern="1200">
          <a:solidFill>
            <a:schemeClr val="tx1"/>
          </a:solidFill>
          <a:latin typeface="+mn-lt"/>
          <a:ea typeface="+mn-ea"/>
          <a:cs typeface="+mn-cs"/>
        </a:defRPr>
      </a:lvl1pPr>
      <a:lvl2pPr marL="456743" algn="l" defTabSz="913486" rtl="0" eaLnBrk="1" latinLnBrk="0" hangingPunct="1">
        <a:defRPr sz="1798" kern="1200">
          <a:solidFill>
            <a:schemeClr val="tx1"/>
          </a:solidFill>
          <a:latin typeface="+mn-lt"/>
          <a:ea typeface="+mn-ea"/>
          <a:cs typeface="+mn-cs"/>
        </a:defRPr>
      </a:lvl2pPr>
      <a:lvl3pPr marL="913486" algn="l" defTabSz="913486" rtl="0" eaLnBrk="1" latinLnBrk="0" hangingPunct="1">
        <a:defRPr sz="1798" kern="1200">
          <a:solidFill>
            <a:schemeClr val="tx1"/>
          </a:solidFill>
          <a:latin typeface="+mn-lt"/>
          <a:ea typeface="+mn-ea"/>
          <a:cs typeface="+mn-cs"/>
        </a:defRPr>
      </a:lvl3pPr>
      <a:lvl4pPr marL="1370228" algn="l" defTabSz="913486" rtl="0" eaLnBrk="1" latinLnBrk="0" hangingPunct="1">
        <a:defRPr sz="1798" kern="1200">
          <a:solidFill>
            <a:schemeClr val="tx1"/>
          </a:solidFill>
          <a:latin typeface="+mn-lt"/>
          <a:ea typeface="+mn-ea"/>
          <a:cs typeface="+mn-cs"/>
        </a:defRPr>
      </a:lvl4pPr>
      <a:lvl5pPr marL="1826971" algn="l" defTabSz="913486" rtl="0" eaLnBrk="1" latinLnBrk="0" hangingPunct="1">
        <a:defRPr sz="1798" kern="1200">
          <a:solidFill>
            <a:schemeClr val="tx1"/>
          </a:solidFill>
          <a:latin typeface="+mn-lt"/>
          <a:ea typeface="+mn-ea"/>
          <a:cs typeface="+mn-cs"/>
        </a:defRPr>
      </a:lvl5pPr>
      <a:lvl6pPr marL="2283714" algn="l" defTabSz="913486" rtl="0" eaLnBrk="1" latinLnBrk="0" hangingPunct="1">
        <a:defRPr sz="1798" kern="1200">
          <a:solidFill>
            <a:schemeClr val="tx1"/>
          </a:solidFill>
          <a:latin typeface="+mn-lt"/>
          <a:ea typeface="+mn-ea"/>
          <a:cs typeface="+mn-cs"/>
        </a:defRPr>
      </a:lvl6pPr>
      <a:lvl7pPr marL="2740457" algn="l" defTabSz="913486" rtl="0" eaLnBrk="1" latinLnBrk="0" hangingPunct="1">
        <a:defRPr sz="1798" kern="1200">
          <a:solidFill>
            <a:schemeClr val="tx1"/>
          </a:solidFill>
          <a:latin typeface="+mn-lt"/>
          <a:ea typeface="+mn-ea"/>
          <a:cs typeface="+mn-cs"/>
        </a:defRPr>
      </a:lvl7pPr>
      <a:lvl8pPr marL="3197200" algn="l" defTabSz="913486" rtl="0" eaLnBrk="1" latinLnBrk="0" hangingPunct="1">
        <a:defRPr sz="1798" kern="1200">
          <a:solidFill>
            <a:schemeClr val="tx1"/>
          </a:solidFill>
          <a:latin typeface="+mn-lt"/>
          <a:ea typeface="+mn-ea"/>
          <a:cs typeface="+mn-cs"/>
        </a:defRPr>
      </a:lvl8pPr>
      <a:lvl9pPr marL="3653942" algn="l" defTabSz="913486"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2.xml"/><Relationship Id="rId1" Type="http://schemas.openxmlformats.org/officeDocument/2006/relationships/slideLayout" Target="../slideLayouts/slideLayout5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9.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2" Type="http://schemas.openxmlformats.org/officeDocument/2006/relationships/notesSlide" Target="../notesSlides/notesSlide5.xml"/><Relationship Id="rId16" Type="http://schemas.openxmlformats.org/officeDocument/2006/relationships/diagramColors" Target="../diagrams/colors3.xml"/><Relationship Id="rId20" Type="http://schemas.openxmlformats.org/officeDocument/2006/relationships/diagramQuickStyle" Target="../diagrams/quickStyle4.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10" Type="http://schemas.openxmlformats.org/officeDocument/2006/relationships/diagramQuickStyle" Target="../diagrams/quickStyle2.xml"/><Relationship Id="rId19" Type="http://schemas.openxmlformats.org/officeDocument/2006/relationships/diagramLayout" Target="../diagrams/layout4.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s>
</file>

<file path=ppt/slides/_rels/slide6.xml.rels><?xml version="1.0" encoding="UTF-8" standalone="yes"?>
<Relationships xmlns="http://schemas.openxmlformats.org/package/2006/relationships"><Relationship Id="rId8" Type="http://schemas.openxmlformats.org/officeDocument/2006/relationships/diagramData" Target="../diagrams/data7.xml"/><Relationship Id="rId13" Type="http://schemas.openxmlformats.org/officeDocument/2006/relationships/diagramData" Target="../diagrams/data8.xml"/><Relationship Id="rId18" Type="http://schemas.openxmlformats.org/officeDocument/2006/relationships/diagramData" Target="../diagrams/data9.xml"/><Relationship Id="rId26" Type="http://schemas.openxmlformats.org/officeDocument/2006/relationships/diagramColors" Target="../diagrams/colors10.xml"/><Relationship Id="rId3" Type="http://schemas.openxmlformats.org/officeDocument/2006/relationships/diagramData" Target="../diagrams/data6.xml"/><Relationship Id="rId21" Type="http://schemas.openxmlformats.org/officeDocument/2006/relationships/diagramColors" Target="../diagrams/colors9.xml"/><Relationship Id="rId7" Type="http://schemas.microsoft.com/office/2007/relationships/diagramDrawing" Target="../diagrams/drawing6.xml"/><Relationship Id="rId12" Type="http://schemas.microsoft.com/office/2007/relationships/diagramDrawing" Target="../diagrams/drawing7.xml"/><Relationship Id="rId17" Type="http://schemas.microsoft.com/office/2007/relationships/diagramDrawing" Target="../diagrams/drawing8.xml"/><Relationship Id="rId25" Type="http://schemas.openxmlformats.org/officeDocument/2006/relationships/diagramQuickStyle" Target="../diagrams/quickStyle10.xml"/><Relationship Id="rId2" Type="http://schemas.openxmlformats.org/officeDocument/2006/relationships/notesSlide" Target="../notesSlides/notesSlide6.xml"/><Relationship Id="rId16" Type="http://schemas.openxmlformats.org/officeDocument/2006/relationships/diagramColors" Target="../diagrams/colors8.xml"/><Relationship Id="rId20" Type="http://schemas.openxmlformats.org/officeDocument/2006/relationships/diagramQuickStyle" Target="../diagrams/quickStyle9.xml"/><Relationship Id="rId1" Type="http://schemas.openxmlformats.org/officeDocument/2006/relationships/slideLayout" Target="../slideLayouts/slideLayout18.xml"/><Relationship Id="rId6" Type="http://schemas.openxmlformats.org/officeDocument/2006/relationships/diagramColors" Target="../diagrams/colors6.xml"/><Relationship Id="rId11" Type="http://schemas.openxmlformats.org/officeDocument/2006/relationships/diagramColors" Target="../diagrams/colors7.xml"/><Relationship Id="rId24" Type="http://schemas.openxmlformats.org/officeDocument/2006/relationships/diagramLayout" Target="../diagrams/layout10.xml"/><Relationship Id="rId5" Type="http://schemas.openxmlformats.org/officeDocument/2006/relationships/diagramQuickStyle" Target="../diagrams/quickStyle6.xml"/><Relationship Id="rId15" Type="http://schemas.openxmlformats.org/officeDocument/2006/relationships/diagramQuickStyle" Target="../diagrams/quickStyle8.xml"/><Relationship Id="rId23" Type="http://schemas.openxmlformats.org/officeDocument/2006/relationships/diagramData" Target="../diagrams/data10.xml"/><Relationship Id="rId10" Type="http://schemas.openxmlformats.org/officeDocument/2006/relationships/diagramQuickStyle" Target="../diagrams/quickStyle7.xml"/><Relationship Id="rId19" Type="http://schemas.openxmlformats.org/officeDocument/2006/relationships/diagramLayout" Target="../diagrams/layout9.xml"/><Relationship Id="rId4" Type="http://schemas.openxmlformats.org/officeDocument/2006/relationships/diagramLayout" Target="../diagrams/layout6.xml"/><Relationship Id="rId9" Type="http://schemas.openxmlformats.org/officeDocument/2006/relationships/diagramLayout" Target="../diagrams/layout7.xml"/><Relationship Id="rId14" Type="http://schemas.openxmlformats.org/officeDocument/2006/relationships/diagramLayout" Target="../diagrams/layout8.xml"/><Relationship Id="rId22" Type="http://schemas.microsoft.com/office/2007/relationships/diagramDrawing" Target="../diagrams/drawing9.xml"/><Relationship Id="rId27" Type="http://schemas.microsoft.com/office/2007/relationships/diagramDrawing" Target="../diagrams/drawing10.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66.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6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03651" y="2514600"/>
            <a:ext cx="6183022" cy="55399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r>
              <a:rPr lang="en-US" sz="3000" b="1"/>
              <a:t>An Innovative </a:t>
            </a:r>
            <a:r>
              <a:rPr lang="en-US" sz="3000" b="1" dirty="0"/>
              <a:t>plan</a:t>
            </a:r>
            <a:r>
              <a:rPr lang="en-US" sz="3000" b="1"/>
              <a:t> for cost reduction</a:t>
            </a:r>
            <a:endParaRPr lang="en-US" sz="3000" b="1" dirty="0"/>
          </a:p>
        </p:txBody>
      </p:sp>
      <p:sp>
        <p:nvSpPr>
          <p:cNvPr id="3" name="TextBox 2"/>
          <p:cNvSpPr txBox="1"/>
          <p:nvPr/>
        </p:nvSpPr>
        <p:spPr>
          <a:xfrm>
            <a:off x="5533093" y="5135050"/>
            <a:ext cx="4453579" cy="107721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lang="en-US" sz="1600" dirty="0"/>
              <a:t>By Jason Gallion, Cost Reduction Specialist</a:t>
            </a:r>
            <a:endParaRPr kumimoji="0" lang="en-US" sz="1600" i="0" u="none" strike="noStrike" cap="none" spc="0" normalizeH="0" baseline="0" dirty="0">
              <a:ln>
                <a:noFill/>
              </a:ln>
              <a:solidFill>
                <a:srgbClr val="000000"/>
              </a:solidFill>
              <a:effectLst/>
              <a:uFillTx/>
              <a:sym typeface="Palatino Linotype"/>
            </a:endParaRPr>
          </a:p>
          <a:p>
            <a:pPr algn="r"/>
            <a:r>
              <a:rPr lang="en-US" sz="1600" dirty="0"/>
              <a:t>E</a:t>
            </a:r>
            <a:r>
              <a:rPr lang="en-US" sz="1600"/>
              <a:t>: Jason.Gallion@EPICpwr.com</a:t>
            </a:r>
            <a:endParaRPr lang="en-US" sz="1600" dirty="0"/>
          </a:p>
          <a:p>
            <a:pPr marL="0" marR="0" indent="0" algn="r" defTabSz="914400" rtl="0" fontAlgn="auto" latinLnBrk="0" hangingPunct="0">
              <a:lnSpc>
                <a:spcPct val="100000"/>
              </a:lnSpc>
              <a:spcBef>
                <a:spcPts val="0"/>
              </a:spcBef>
              <a:spcAft>
                <a:spcPts val="0"/>
              </a:spcAft>
              <a:buClrTx/>
              <a:buSzTx/>
              <a:buFontTx/>
              <a:buNone/>
              <a:tabLst/>
            </a:pPr>
            <a:r>
              <a:rPr lang="en-US" sz="1600"/>
              <a:t>P: +1 (614) 286-5142</a:t>
            </a:r>
            <a:endParaRPr lang="en-US" sz="1600" dirty="0"/>
          </a:p>
          <a:p>
            <a:pPr marL="0" marR="0" indent="0" algn="r" defTabSz="914400" rtl="0" fontAlgn="auto" latinLnBrk="0" hangingPunct="0">
              <a:lnSpc>
                <a:spcPct val="100000"/>
              </a:lnSpc>
              <a:spcBef>
                <a:spcPts val="0"/>
              </a:spcBef>
              <a:spcAft>
                <a:spcPts val="0"/>
              </a:spcAft>
              <a:buClrTx/>
              <a:buSzTx/>
              <a:buFontTx/>
              <a:buNone/>
              <a:tabLst/>
            </a:pPr>
            <a:r>
              <a:rPr lang="en-US" sz="1600"/>
              <a:t>Columbus, Ohio</a:t>
            </a:r>
            <a:endParaRPr kumimoji="0" lang="en-US" sz="1600" i="0" u="none" strike="noStrike" cap="none" spc="0" normalizeH="0" baseline="0" dirty="0">
              <a:ln>
                <a:noFill/>
              </a:ln>
              <a:solidFill>
                <a:srgbClr val="000000"/>
              </a:solidFill>
              <a:effectLst/>
              <a:uFillTx/>
              <a:sym typeface="Palatino Linotype"/>
            </a:endParaRPr>
          </a:p>
        </p:txBody>
      </p:sp>
      <p:pic>
        <p:nvPicPr>
          <p:cNvPr id="6" name="Picture 5"/>
          <p:cNvPicPr>
            <a:picLocks noChangeAspect="1"/>
          </p:cNvPicPr>
          <p:nvPr/>
        </p:nvPicPr>
        <p:blipFill>
          <a:blip r:embed="rId3"/>
          <a:stretch>
            <a:fillRect/>
          </a:stretch>
        </p:blipFill>
        <p:spPr>
          <a:xfrm>
            <a:off x="4565650" y="3431959"/>
            <a:ext cx="5421022" cy="1570065"/>
          </a:xfrm>
          <a:prstGeom prst="rect">
            <a:avLst/>
          </a:prstGeom>
        </p:spPr>
      </p:pic>
      <p:sp>
        <p:nvSpPr>
          <p:cNvPr id="2" name="TextBox 1"/>
          <p:cNvSpPr txBox="1"/>
          <p:nvPr/>
        </p:nvSpPr>
        <p:spPr>
          <a:xfrm>
            <a:off x="298450" y="1381408"/>
            <a:ext cx="9688222" cy="584775"/>
          </a:xfrm>
          <a:prstGeom prst="rect">
            <a:avLst/>
          </a:prstGeom>
          <a:noFill/>
        </p:spPr>
        <p:txBody>
          <a:bodyPr wrap="square" rtlCol="0">
            <a:spAutoFit/>
          </a:bodyPr>
          <a:lstStyle/>
          <a:p>
            <a:pPr algn="r"/>
            <a:r>
              <a:rPr lang="en-US" sz="3200" dirty="0">
                <a:solidFill>
                  <a:schemeClr val="accent1">
                    <a:lumMod val="75000"/>
                  </a:schemeClr>
                </a:solidFill>
                <a:latin typeface="Arial Black" panose="020B0A04020102020204" pitchFamily="34" charset="0"/>
              </a:rPr>
              <a:t>Building Automaker/Supplier Relations</a:t>
            </a:r>
          </a:p>
        </p:txBody>
      </p:sp>
    </p:spTree>
    <p:extLst>
      <p:ext uri="{BB962C8B-B14F-4D97-AF65-F5344CB8AC3E}">
        <p14:creationId xmlns:p14="http://schemas.microsoft.com/office/powerpoint/2010/main" val="6908185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7327" y="228600"/>
            <a:ext cx="10504646" cy="1325563"/>
          </a:xfrm>
        </p:spPr>
        <p:txBody>
          <a:bodyPr/>
          <a:lstStyle/>
          <a:p>
            <a:r>
              <a:rPr lang="en-US" dirty="0"/>
              <a:t>Technical</a:t>
            </a:r>
            <a:r>
              <a:rPr lang="en-US"/>
              <a:t> Advisor </a:t>
            </a:r>
            <a:r>
              <a:rPr lang="en-US" dirty="0"/>
              <a:t>Group</a:t>
            </a:r>
            <a:r>
              <a:rPr lang="en-US"/>
              <a:t>, Value Items</a:t>
            </a:r>
            <a:endParaRPr lang="en-US" dirty="0"/>
          </a:p>
        </p:txBody>
      </p:sp>
      <p:sp>
        <p:nvSpPr>
          <p:cNvPr id="3" name="Content Placeholder 2"/>
          <p:cNvSpPr>
            <a:spLocks noGrp="1"/>
          </p:cNvSpPr>
          <p:nvPr>
            <p:ph idx="1"/>
          </p:nvPr>
        </p:nvSpPr>
        <p:spPr>
          <a:xfrm>
            <a:off x="676629" y="1295400"/>
            <a:ext cx="9985021" cy="5257800"/>
          </a:xfrm>
        </p:spPr>
        <p:txBody>
          <a:bodyPr/>
          <a:lstStyle/>
          <a:p>
            <a:r>
              <a:rPr lang="en-US" dirty="0"/>
              <a:t>Manufacturing Traceability and Supply Chain Management tool:</a:t>
            </a:r>
          </a:p>
          <a:p>
            <a:pPr lvl="1"/>
            <a:r>
              <a:rPr lang="en-US" dirty="0"/>
              <a:t>Imagine, with the touch of a button, knowing the exact airbags that went on 11.5 million vehicles. We have an exclusive partnership with the Silicon Valley start up that is making this tech</a:t>
            </a:r>
          </a:p>
          <a:p>
            <a:r>
              <a:rPr lang="en-US" dirty="0"/>
              <a:t>Additive Manufacturing or AM, the use of using 3D printer technology will decrease costs of tooling, jigs and fixtures. AM has improved development of complex geometries in tooling, help reduced scrap, and decrease time to market.</a:t>
            </a:r>
          </a:p>
          <a:p>
            <a:r>
              <a:rPr lang="en-US" dirty="0"/>
              <a:t>Capital expenditure planning and capital budget development</a:t>
            </a:r>
          </a:p>
        </p:txBody>
      </p:sp>
    </p:spTree>
    <p:extLst>
      <p:ext uri="{BB962C8B-B14F-4D97-AF65-F5344CB8AC3E}">
        <p14:creationId xmlns:p14="http://schemas.microsoft.com/office/powerpoint/2010/main" val="13926722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7327" y="228600"/>
            <a:ext cx="10504646" cy="1325563"/>
          </a:xfrm>
        </p:spPr>
        <p:txBody>
          <a:bodyPr/>
          <a:lstStyle/>
          <a:p>
            <a:r>
              <a:rPr lang="en-US" dirty="0">
                <a:solidFill>
                  <a:schemeClr val="tx1">
                    <a:lumMod val="85000"/>
                    <a:lumOff val="15000"/>
                  </a:schemeClr>
                </a:solidFill>
              </a:rPr>
              <a:t>Business Model</a:t>
            </a:r>
          </a:p>
        </p:txBody>
      </p:sp>
      <p:sp>
        <p:nvSpPr>
          <p:cNvPr id="5" name="Rectangle 4" hidden="1"/>
          <p:cNvSpPr/>
          <p:nvPr/>
        </p:nvSpPr>
        <p:spPr>
          <a:xfrm>
            <a:off x="607538" y="1144786"/>
            <a:ext cx="10964225" cy="5177551"/>
          </a:xfrm>
          <a:prstGeom prst="rect">
            <a:avLst/>
          </a:prstGeom>
          <a:solidFill>
            <a:schemeClr val="accent3">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6" name="Rectangle 5"/>
          <p:cNvSpPr/>
          <p:nvPr/>
        </p:nvSpPr>
        <p:spPr>
          <a:xfrm>
            <a:off x="606744" y="1144787"/>
            <a:ext cx="2192847" cy="3578601"/>
          </a:xfrm>
          <a:prstGeom prst="rect">
            <a:avLst/>
          </a:prstGeom>
          <a:solidFill>
            <a:schemeClr val="bg1">
              <a:lumMod val="85000"/>
              <a:alpha val="2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schemeClr val="tx1"/>
                </a:solidFill>
              </a:rPr>
              <a:t>Advisors,</a:t>
            </a:r>
          </a:p>
          <a:p>
            <a:pPr algn="ctr"/>
            <a:r>
              <a:rPr lang="en-US" sz="1799" dirty="0">
                <a:solidFill>
                  <a:schemeClr val="tx1"/>
                </a:solidFill>
              </a:rPr>
              <a:t>R&amp;D Industry,</a:t>
            </a:r>
          </a:p>
          <a:p>
            <a:pPr algn="ctr"/>
            <a:r>
              <a:rPr lang="en-US" sz="1799" dirty="0">
                <a:solidFill>
                  <a:schemeClr val="tx1"/>
                </a:solidFill>
              </a:rPr>
              <a:t>Supply Chain Consultants</a:t>
            </a:r>
          </a:p>
        </p:txBody>
      </p:sp>
      <p:sp>
        <p:nvSpPr>
          <p:cNvPr id="7" name="Rectangle 6"/>
          <p:cNvSpPr/>
          <p:nvPr/>
        </p:nvSpPr>
        <p:spPr>
          <a:xfrm>
            <a:off x="2799591" y="1144786"/>
            <a:ext cx="2192847" cy="18019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8" name="Rectangle 7"/>
          <p:cNvSpPr/>
          <p:nvPr/>
        </p:nvSpPr>
        <p:spPr>
          <a:xfrm>
            <a:off x="4994014" y="1144787"/>
            <a:ext cx="2192847" cy="3578601"/>
          </a:xfrm>
          <a:prstGeom prst="rect">
            <a:avLst/>
          </a:prstGeom>
          <a:solidFill>
            <a:schemeClr val="accent3">
              <a:lumMod val="20000"/>
              <a:lumOff val="80000"/>
              <a:alpha val="6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schemeClr val="tx1"/>
                </a:solidFill>
              </a:rPr>
              <a:t>Cost Reduction,</a:t>
            </a:r>
          </a:p>
          <a:p>
            <a:pPr algn="ctr"/>
            <a:r>
              <a:rPr lang="en-US" sz="1799" dirty="0">
                <a:solidFill>
                  <a:schemeClr val="tx1"/>
                </a:solidFill>
              </a:rPr>
              <a:t>OEM &amp; Supplier relationship</a:t>
            </a:r>
          </a:p>
        </p:txBody>
      </p:sp>
      <p:sp>
        <p:nvSpPr>
          <p:cNvPr id="9" name="Rectangle 8"/>
          <p:cNvSpPr/>
          <p:nvPr/>
        </p:nvSpPr>
        <p:spPr>
          <a:xfrm>
            <a:off x="9379709" y="1144787"/>
            <a:ext cx="2192847" cy="3578601"/>
          </a:xfrm>
          <a:prstGeom prst="rect">
            <a:avLst/>
          </a:prstGeom>
          <a:solidFill>
            <a:schemeClr val="accent3">
              <a:lumMod val="20000"/>
              <a:lumOff val="80000"/>
              <a:alpha val="6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799" dirty="0">
                <a:solidFill>
                  <a:schemeClr val="tx1"/>
                </a:solidFill>
              </a:rPr>
              <a:t>OEM</a:t>
            </a:r>
          </a:p>
          <a:p>
            <a:pPr algn="ctr"/>
            <a:endParaRPr lang="en-US" sz="1799" dirty="0">
              <a:solidFill>
                <a:schemeClr val="tx1"/>
              </a:solidFill>
            </a:endParaRPr>
          </a:p>
          <a:p>
            <a:pPr algn="ctr"/>
            <a:r>
              <a:rPr lang="en-US" sz="1799" dirty="0">
                <a:solidFill>
                  <a:schemeClr val="tx1"/>
                </a:solidFill>
              </a:rPr>
              <a:t>Suppliers</a:t>
            </a:r>
          </a:p>
          <a:p>
            <a:pPr algn="ctr"/>
            <a:endParaRPr lang="en-US" sz="1799" dirty="0">
              <a:solidFill>
                <a:schemeClr val="tx1"/>
              </a:solidFill>
            </a:endParaRPr>
          </a:p>
          <a:p>
            <a:pPr algn="ctr"/>
            <a:r>
              <a:rPr lang="en-US" sz="1799" dirty="0">
                <a:solidFill>
                  <a:schemeClr val="tx1"/>
                </a:solidFill>
              </a:rPr>
              <a:t>Supply Chain Management</a:t>
            </a:r>
          </a:p>
          <a:p>
            <a:pPr algn="ctr"/>
            <a:endParaRPr lang="en-US" sz="1799" dirty="0">
              <a:solidFill>
                <a:schemeClr val="tx1"/>
              </a:solidFill>
            </a:endParaRPr>
          </a:p>
          <a:p>
            <a:pPr algn="ctr"/>
            <a:endParaRPr lang="en-US" sz="1799" dirty="0">
              <a:solidFill>
                <a:schemeClr val="tx1"/>
              </a:solidFill>
            </a:endParaRPr>
          </a:p>
        </p:txBody>
      </p:sp>
      <p:sp>
        <p:nvSpPr>
          <p:cNvPr id="10" name="Rectangle 9"/>
          <p:cNvSpPr/>
          <p:nvPr/>
        </p:nvSpPr>
        <p:spPr>
          <a:xfrm>
            <a:off x="2799591" y="2946777"/>
            <a:ext cx="2192847" cy="1776611"/>
          </a:xfrm>
          <a:prstGeom prst="rect">
            <a:avLst/>
          </a:prstGeom>
          <a:solidFill>
            <a:schemeClr val="bg1">
              <a:lumMod val="85000"/>
              <a:alpha val="2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799" dirty="0">
                <a:solidFill>
                  <a:schemeClr val="tx1"/>
                </a:solidFill>
              </a:rPr>
              <a:t>Advisors</a:t>
            </a:r>
          </a:p>
          <a:p>
            <a:pPr algn="ctr"/>
            <a:r>
              <a:rPr lang="en-US" sz="1799" dirty="0">
                <a:solidFill>
                  <a:schemeClr val="tx1"/>
                </a:solidFill>
              </a:rPr>
              <a:t>R&amp;D Industry</a:t>
            </a:r>
          </a:p>
          <a:p>
            <a:pPr algn="ctr"/>
            <a:endParaRPr lang="en-US" sz="1799" dirty="0">
              <a:solidFill>
                <a:schemeClr val="tx1"/>
              </a:solidFill>
            </a:endParaRPr>
          </a:p>
        </p:txBody>
      </p:sp>
      <p:sp>
        <p:nvSpPr>
          <p:cNvPr id="11" name="Rectangle 10"/>
          <p:cNvSpPr/>
          <p:nvPr/>
        </p:nvSpPr>
        <p:spPr>
          <a:xfrm>
            <a:off x="7187852" y="1144786"/>
            <a:ext cx="2192847" cy="1801991"/>
          </a:xfrm>
          <a:prstGeom prst="rect">
            <a:avLst/>
          </a:prstGeom>
          <a:solidFill>
            <a:schemeClr val="bg1">
              <a:lumMod val="85000"/>
              <a:alpha val="2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799" dirty="0">
                <a:solidFill>
                  <a:schemeClr val="tx1"/>
                </a:solidFill>
              </a:rPr>
              <a:t>Cost Reduction, Supplier Dashboard</a:t>
            </a:r>
          </a:p>
          <a:p>
            <a:pPr algn="ctr"/>
            <a:endParaRPr lang="en-US" sz="1799" dirty="0">
              <a:solidFill>
                <a:schemeClr val="tx1"/>
              </a:solidFill>
            </a:endParaRPr>
          </a:p>
        </p:txBody>
      </p:sp>
      <p:sp>
        <p:nvSpPr>
          <p:cNvPr id="12" name="Rectangle 11"/>
          <p:cNvSpPr/>
          <p:nvPr/>
        </p:nvSpPr>
        <p:spPr>
          <a:xfrm>
            <a:off x="7187852" y="2946777"/>
            <a:ext cx="2192847" cy="177661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3" name="Rectangle 12"/>
          <p:cNvSpPr/>
          <p:nvPr/>
        </p:nvSpPr>
        <p:spPr>
          <a:xfrm>
            <a:off x="606744" y="4723387"/>
            <a:ext cx="5482906" cy="159895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14" name="Rectangle 13"/>
          <p:cNvSpPr/>
          <p:nvPr/>
        </p:nvSpPr>
        <p:spPr>
          <a:xfrm>
            <a:off x="6088857" y="4748426"/>
            <a:ext cx="5482906" cy="1598950"/>
          </a:xfrm>
          <a:prstGeom prst="rect">
            <a:avLst/>
          </a:prstGeom>
          <a:solidFill>
            <a:schemeClr val="bg1">
              <a:lumMod val="85000"/>
              <a:alpha val="2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799" dirty="0">
                <a:solidFill>
                  <a:schemeClr val="tx1"/>
                </a:solidFill>
              </a:rPr>
              <a:t>Innovation Integration</a:t>
            </a:r>
          </a:p>
          <a:p>
            <a:pPr algn="ctr"/>
            <a:r>
              <a:rPr lang="en-US" sz="1799" dirty="0">
                <a:solidFill>
                  <a:schemeClr val="tx1"/>
                </a:solidFill>
              </a:rPr>
              <a:t>Data Analysis</a:t>
            </a:r>
          </a:p>
          <a:p>
            <a:pPr algn="ctr"/>
            <a:endParaRPr lang="en-US" sz="1799" dirty="0">
              <a:solidFill>
                <a:schemeClr val="tx1"/>
              </a:solidFill>
            </a:endParaRPr>
          </a:p>
        </p:txBody>
      </p:sp>
      <p:sp>
        <p:nvSpPr>
          <p:cNvPr id="15" name="TextBox 14"/>
          <p:cNvSpPr txBox="1"/>
          <p:nvPr/>
        </p:nvSpPr>
        <p:spPr>
          <a:xfrm>
            <a:off x="775046" y="1263201"/>
            <a:ext cx="1055874" cy="645826"/>
          </a:xfrm>
          <a:prstGeom prst="rect">
            <a:avLst/>
          </a:prstGeom>
          <a:noFill/>
          <a:ln>
            <a:noFill/>
          </a:ln>
        </p:spPr>
        <p:txBody>
          <a:bodyPr wrap="none" rtlCol="0">
            <a:spAutoFit/>
          </a:bodyPr>
          <a:lstStyle/>
          <a:p>
            <a:r>
              <a:rPr lang="en-US" sz="1799" dirty="0">
                <a:solidFill>
                  <a:schemeClr val="accent2">
                    <a:lumMod val="50000"/>
                  </a:schemeClr>
                </a:solidFill>
                <a:latin typeface="Arial" pitchFamily="34" charset="0"/>
                <a:cs typeface="Arial" pitchFamily="34" charset="0"/>
              </a:rPr>
              <a:t>Key </a:t>
            </a:r>
          </a:p>
          <a:p>
            <a:r>
              <a:rPr lang="en-US" sz="1799" dirty="0">
                <a:solidFill>
                  <a:schemeClr val="accent2">
                    <a:lumMod val="50000"/>
                  </a:schemeClr>
                </a:solidFill>
                <a:latin typeface="Arial" pitchFamily="34" charset="0"/>
                <a:cs typeface="Arial" pitchFamily="34" charset="0"/>
              </a:rPr>
              <a:t>Partners</a:t>
            </a:r>
          </a:p>
        </p:txBody>
      </p:sp>
      <p:sp>
        <p:nvSpPr>
          <p:cNvPr id="16" name="TextBox 15"/>
          <p:cNvSpPr txBox="1"/>
          <p:nvPr/>
        </p:nvSpPr>
        <p:spPr>
          <a:xfrm>
            <a:off x="2967892" y="1263201"/>
            <a:ext cx="1094316" cy="645826"/>
          </a:xfrm>
          <a:prstGeom prst="rect">
            <a:avLst/>
          </a:prstGeom>
          <a:noFill/>
          <a:ln>
            <a:noFill/>
          </a:ln>
        </p:spPr>
        <p:txBody>
          <a:bodyPr wrap="none" rtlCol="0">
            <a:spAutoFit/>
          </a:bodyPr>
          <a:lstStyle/>
          <a:p>
            <a:r>
              <a:rPr lang="en-US" sz="1799" dirty="0">
                <a:solidFill>
                  <a:schemeClr val="accent2">
                    <a:lumMod val="50000"/>
                  </a:schemeClr>
                </a:solidFill>
                <a:latin typeface="Arial" pitchFamily="34" charset="0"/>
                <a:cs typeface="Arial" pitchFamily="34" charset="0"/>
              </a:rPr>
              <a:t>Key </a:t>
            </a:r>
          </a:p>
          <a:p>
            <a:r>
              <a:rPr lang="en-US" sz="1799" dirty="0">
                <a:solidFill>
                  <a:schemeClr val="accent2">
                    <a:lumMod val="50000"/>
                  </a:schemeClr>
                </a:solidFill>
                <a:latin typeface="Arial" pitchFamily="34" charset="0"/>
                <a:cs typeface="Arial" pitchFamily="34" charset="0"/>
              </a:rPr>
              <a:t>Activities</a:t>
            </a:r>
          </a:p>
        </p:txBody>
      </p:sp>
      <p:sp>
        <p:nvSpPr>
          <p:cNvPr id="17" name="TextBox 16"/>
          <p:cNvSpPr txBox="1"/>
          <p:nvPr/>
        </p:nvSpPr>
        <p:spPr>
          <a:xfrm>
            <a:off x="5150269" y="1263201"/>
            <a:ext cx="1337782" cy="645826"/>
          </a:xfrm>
          <a:prstGeom prst="rect">
            <a:avLst/>
          </a:prstGeom>
          <a:noFill/>
          <a:ln>
            <a:noFill/>
          </a:ln>
        </p:spPr>
        <p:txBody>
          <a:bodyPr wrap="none" rtlCol="0">
            <a:spAutoFit/>
          </a:bodyPr>
          <a:lstStyle/>
          <a:p>
            <a:r>
              <a:rPr lang="en-US" sz="1799" dirty="0">
                <a:solidFill>
                  <a:schemeClr val="accent2">
                    <a:lumMod val="50000"/>
                  </a:schemeClr>
                </a:solidFill>
                <a:latin typeface="Arial" pitchFamily="34" charset="0"/>
                <a:cs typeface="Arial" pitchFamily="34" charset="0"/>
              </a:rPr>
              <a:t>Value</a:t>
            </a:r>
          </a:p>
          <a:p>
            <a:r>
              <a:rPr lang="en-US" sz="1799" dirty="0">
                <a:solidFill>
                  <a:schemeClr val="accent2">
                    <a:lumMod val="50000"/>
                  </a:schemeClr>
                </a:solidFill>
                <a:latin typeface="Arial" pitchFamily="34" charset="0"/>
                <a:cs typeface="Arial" pitchFamily="34" charset="0"/>
              </a:rPr>
              <a:t>Proposition</a:t>
            </a:r>
          </a:p>
        </p:txBody>
      </p:sp>
      <p:sp>
        <p:nvSpPr>
          <p:cNvPr id="18" name="TextBox 17"/>
          <p:cNvSpPr txBox="1"/>
          <p:nvPr/>
        </p:nvSpPr>
        <p:spPr>
          <a:xfrm>
            <a:off x="7323126" y="1263201"/>
            <a:ext cx="1568433" cy="645826"/>
          </a:xfrm>
          <a:prstGeom prst="rect">
            <a:avLst/>
          </a:prstGeom>
          <a:noFill/>
          <a:ln>
            <a:noFill/>
          </a:ln>
        </p:spPr>
        <p:txBody>
          <a:bodyPr wrap="none" rtlCol="0">
            <a:spAutoFit/>
          </a:bodyPr>
          <a:lstStyle/>
          <a:p>
            <a:r>
              <a:rPr lang="en-US" sz="1799" dirty="0">
                <a:solidFill>
                  <a:schemeClr val="accent2">
                    <a:lumMod val="50000"/>
                  </a:schemeClr>
                </a:solidFill>
                <a:latin typeface="Arial" pitchFamily="34" charset="0"/>
                <a:cs typeface="Arial" pitchFamily="34" charset="0"/>
              </a:rPr>
              <a:t>Customer </a:t>
            </a:r>
          </a:p>
          <a:p>
            <a:r>
              <a:rPr lang="en-US" sz="1799" dirty="0">
                <a:solidFill>
                  <a:schemeClr val="accent2">
                    <a:lumMod val="50000"/>
                  </a:schemeClr>
                </a:solidFill>
                <a:latin typeface="Arial" pitchFamily="34" charset="0"/>
                <a:cs typeface="Arial" pitchFamily="34" charset="0"/>
              </a:rPr>
              <a:t>Relationships</a:t>
            </a:r>
          </a:p>
        </p:txBody>
      </p:sp>
      <p:sp>
        <p:nvSpPr>
          <p:cNvPr id="19" name="TextBox 18"/>
          <p:cNvSpPr txBox="1"/>
          <p:nvPr/>
        </p:nvSpPr>
        <p:spPr>
          <a:xfrm>
            <a:off x="9517141" y="1263201"/>
            <a:ext cx="1248084" cy="645826"/>
          </a:xfrm>
          <a:prstGeom prst="rect">
            <a:avLst/>
          </a:prstGeom>
          <a:noFill/>
          <a:ln>
            <a:noFill/>
          </a:ln>
        </p:spPr>
        <p:txBody>
          <a:bodyPr wrap="none" rtlCol="0">
            <a:spAutoFit/>
          </a:bodyPr>
          <a:lstStyle/>
          <a:p>
            <a:r>
              <a:rPr lang="en-US" sz="1799" dirty="0">
                <a:solidFill>
                  <a:schemeClr val="accent2">
                    <a:lumMod val="50000"/>
                  </a:schemeClr>
                </a:solidFill>
                <a:latin typeface="Arial" pitchFamily="34" charset="0"/>
                <a:cs typeface="Arial" pitchFamily="34" charset="0"/>
              </a:rPr>
              <a:t>Customer </a:t>
            </a:r>
          </a:p>
          <a:p>
            <a:r>
              <a:rPr lang="en-US" sz="1799" dirty="0">
                <a:solidFill>
                  <a:schemeClr val="accent2">
                    <a:lumMod val="50000"/>
                  </a:schemeClr>
                </a:solidFill>
                <a:latin typeface="Arial" pitchFamily="34" charset="0"/>
                <a:cs typeface="Arial" pitchFamily="34" charset="0"/>
              </a:rPr>
              <a:t>Segments</a:t>
            </a:r>
          </a:p>
        </p:txBody>
      </p:sp>
      <p:sp>
        <p:nvSpPr>
          <p:cNvPr id="20" name="TextBox 19"/>
          <p:cNvSpPr txBox="1"/>
          <p:nvPr/>
        </p:nvSpPr>
        <p:spPr>
          <a:xfrm>
            <a:off x="2953834" y="3076515"/>
            <a:ext cx="1286526" cy="645826"/>
          </a:xfrm>
          <a:prstGeom prst="rect">
            <a:avLst/>
          </a:prstGeom>
          <a:noFill/>
          <a:ln>
            <a:noFill/>
          </a:ln>
        </p:spPr>
        <p:txBody>
          <a:bodyPr wrap="none" rtlCol="0">
            <a:spAutoFit/>
          </a:bodyPr>
          <a:lstStyle/>
          <a:p>
            <a:r>
              <a:rPr lang="en-US" sz="1799" dirty="0">
                <a:solidFill>
                  <a:schemeClr val="accent2">
                    <a:lumMod val="50000"/>
                  </a:schemeClr>
                </a:solidFill>
                <a:latin typeface="Arial" pitchFamily="34" charset="0"/>
                <a:cs typeface="Arial" pitchFamily="34" charset="0"/>
              </a:rPr>
              <a:t>Key </a:t>
            </a:r>
          </a:p>
          <a:p>
            <a:r>
              <a:rPr lang="en-US" sz="1799" dirty="0">
                <a:solidFill>
                  <a:schemeClr val="accent2">
                    <a:lumMod val="50000"/>
                  </a:schemeClr>
                </a:solidFill>
                <a:latin typeface="Arial" pitchFamily="34" charset="0"/>
                <a:cs typeface="Arial" pitchFamily="34" charset="0"/>
              </a:rPr>
              <a:t>Resources</a:t>
            </a:r>
          </a:p>
        </p:txBody>
      </p:sp>
      <p:sp>
        <p:nvSpPr>
          <p:cNvPr id="21" name="TextBox 20"/>
          <p:cNvSpPr txBox="1"/>
          <p:nvPr/>
        </p:nvSpPr>
        <p:spPr>
          <a:xfrm>
            <a:off x="7324296" y="3046059"/>
            <a:ext cx="1158386" cy="369043"/>
          </a:xfrm>
          <a:prstGeom prst="rect">
            <a:avLst/>
          </a:prstGeom>
          <a:noFill/>
          <a:ln>
            <a:noFill/>
          </a:ln>
        </p:spPr>
        <p:txBody>
          <a:bodyPr wrap="none" rtlCol="0">
            <a:spAutoFit/>
          </a:bodyPr>
          <a:lstStyle/>
          <a:p>
            <a:r>
              <a:rPr lang="en-US" sz="1799" dirty="0">
                <a:solidFill>
                  <a:schemeClr val="accent2">
                    <a:lumMod val="50000"/>
                  </a:schemeClr>
                </a:solidFill>
                <a:latin typeface="Arial" pitchFamily="34" charset="0"/>
                <a:cs typeface="Arial" pitchFamily="34" charset="0"/>
              </a:rPr>
              <a:t>Channels</a:t>
            </a:r>
          </a:p>
        </p:txBody>
      </p:sp>
      <p:sp>
        <p:nvSpPr>
          <p:cNvPr id="22" name="TextBox 21"/>
          <p:cNvSpPr txBox="1"/>
          <p:nvPr/>
        </p:nvSpPr>
        <p:spPr>
          <a:xfrm>
            <a:off x="759819" y="4856872"/>
            <a:ext cx="1658132" cy="369043"/>
          </a:xfrm>
          <a:prstGeom prst="rect">
            <a:avLst/>
          </a:prstGeom>
          <a:noFill/>
          <a:ln>
            <a:noFill/>
          </a:ln>
        </p:spPr>
        <p:txBody>
          <a:bodyPr wrap="none" rtlCol="0">
            <a:spAutoFit/>
          </a:bodyPr>
          <a:lstStyle/>
          <a:p>
            <a:r>
              <a:rPr lang="en-US" sz="1799" dirty="0">
                <a:solidFill>
                  <a:schemeClr val="accent2">
                    <a:lumMod val="50000"/>
                  </a:schemeClr>
                </a:solidFill>
                <a:latin typeface="Arial" pitchFamily="34" charset="0"/>
                <a:cs typeface="Arial" pitchFamily="34" charset="0"/>
              </a:rPr>
              <a:t>Cost Structure</a:t>
            </a:r>
          </a:p>
        </p:txBody>
      </p:sp>
      <p:sp>
        <p:nvSpPr>
          <p:cNvPr id="23" name="TextBox 22"/>
          <p:cNvSpPr txBox="1"/>
          <p:nvPr/>
        </p:nvSpPr>
        <p:spPr>
          <a:xfrm>
            <a:off x="6237530" y="4856872"/>
            <a:ext cx="2029738" cy="369043"/>
          </a:xfrm>
          <a:prstGeom prst="rect">
            <a:avLst/>
          </a:prstGeom>
          <a:noFill/>
          <a:ln>
            <a:noFill/>
          </a:ln>
        </p:spPr>
        <p:txBody>
          <a:bodyPr wrap="none" rtlCol="0">
            <a:spAutoFit/>
          </a:bodyPr>
          <a:lstStyle/>
          <a:p>
            <a:r>
              <a:rPr lang="en-US" sz="1799" dirty="0">
                <a:solidFill>
                  <a:schemeClr val="accent2">
                    <a:lumMod val="50000"/>
                  </a:schemeClr>
                </a:solidFill>
                <a:latin typeface="Arial" pitchFamily="34" charset="0"/>
                <a:cs typeface="Arial" pitchFamily="34" charset="0"/>
              </a:rPr>
              <a:t>Revenue Streams</a:t>
            </a:r>
          </a:p>
        </p:txBody>
      </p:sp>
      <p:grpSp>
        <p:nvGrpSpPr>
          <p:cNvPr id="2" name="Group 23"/>
          <p:cNvGrpSpPr/>
          <p:nvPr/>
        </p:nvGrpSpPr>
        <p:grpSpPr>
          <a:xfrm>
            <a:off x="2282628" y="1373208"/>
            <a:ext cx="308234" cy="326593"/>
            <a:chOff x="5884863" y="0"/>
            <a:chExt cx="506413" cy="536576"/>
          </a:xfrm>
          <a:solidFill>
            <a:schemeClr val="accent2"/>
          </a:solidFill>
        </p:grpSpPr>
        <p:sp>
          <p:nvSpPr>
            <p:cNvPr id="61" name="Freeform 12"/>
            <p:cNvSpPr>
              <a:spLocks/>
            </p:cNvSpPr>
            <p:nvPr/>
          </p:nvSpPr>
          <p:spPr bwMode="auto">
            <a:xfrm>
              <a:off x="6057901" y="0"/>
              <a:ext cx="333375" cy="371475"/>
            </a:xfrm>
            <a:custGeom>
              <a:avLst/>
              <a:gdLst/>
              <a:ahLst/>
              <a:cxnLst>
                <a:cxn ang="0">
                  <a:pos x="123" y="0"/>
                </a:cxn>
                <a:cxn ang="0">
                  <a:pos x="144" y="3"/>
                </a:cxn>
                <a:cxn ang="0">
                  <a:pos x="165" y="12"/>
                </a:cxn>
                <a:cxn ang="0">
                  <a:pos x="182" y="25"/>
                </a:cxn>
                <a:cxn ang="0">
                  <a:pos x="185" y="28"/>
                </a:cxn>
                <a:cxn ang="0">
                  <a:pos x="199" y="46"/>
                </a:cxn>
                <a:cxn ang="0">
                  <a:pos x="207" y="67"/>
                </a:cxn>
                <a:cxn ang="0">
                  <a:pos x="210" y="88"/>
                </a:cxn>
                <a:cxn ang="0">
                  <a:pos x="208" y="105"/>
                </a:cxn>
                <a:cxn ang="0">
                  <a:pos x="203" y="121"/>
                </a:cxn>
                <a:cxn ang="0">
                  <a:pos x="195" y="135"/>
                </a:cxn>
                <a:cxn ang="0">
                  <a:pos x="185" y="148"/>
                </a:cxn>
                <a:cxn ang="0">
                  <a:pos x="124" y="210"/>
                </a:cxn>
                <a:cxn ang="0">
                  <a:pos x="105" y="224"/>
                </a:cxn>
                <a:cxn ang="0">
                  <a:pos x="86" y="232"/>
                </a:cxn>
                <a:cxn ang="0">
                  <a:pos x="63" y="234"/>
                </a:cxn>
                <a:cxn ang="0">
                  <a:pos x="42" y="232"/>
                </a:cxn>
                <a:cxn ang="0">
                  <a:pos x="21" y="223"/>
                </a:cxn>
                <a:cxn ang="0">
                  <a:pos x="3" y="210"/>
                </a:cxn>
                <a:cxn ang="0">
                  <a:pos x="0" y="207"/>
                </a:cxn>
                <a:cxn ang="0">
                  <a:pos x="38" y="170"/>
                </a:cxn>
                <a:cxn ang="0">
                  <a:pos x="41" y="173"/>
                </a:cxn>
                <a:cxn ang="0">
                  <a:pos x="51" y="179"/>
                </a:cxn>
                <a:cxn ang="0">
                  <a:pos x="63" y="182"/>
                </a:cxn>
                <a:cxn ang="0">
                  <a:pos x="76" y="179"/>
                </a:cxn>
                <a:cxn ang="0">
                  <a:pos x="87" y="173"/>
                </a:cxn>
                <a:cxn ang="0">
                  <a:pos x="148" y="111"/>
                </a:cxn>
                <a:cxn ang="0">
                  <a:pos x="154" y="101"/>
                </a:cxn>
                <a:cxn ang="0">
                  <a:pos x="157" y="88"/>
                </a:cxn>
                <a:cxn ang="0">
                  <a:pos x="154" y="76"/>
                </a:cxn>
                <a:cxn ang="0">
                  <a:pos x="148" y="66"/>
                </a:cxn>
                <a:cxn ang="0">
                  <a:pos x="145" y="63"/>
                </a:cxn>
                <a:cxn ang="0">
                  <a:pos x="134" y="56"/>
                </a:cxn>
                <a:cxn ang="0">
                  <a:pos x="123" y="54"/>
                </a:cxn>
                <a:cxn ang="0">
                  <a:pos x="109" y="56"/>
                </a:cxn>
                <a:cxn ang="0">
                  <a:pos x="99" y="63"/>
                </a:cxn>
                <a:cxn ang="0">
                  <a:pos x="74" y="88"/>
                </a:cxn>
                <a:cxn ang="0">
                  <a:pos x="65" y="93"/>
                </a:cxn>
                <a:cxn ang="0">
                  <a:pos x="55" y="96"/>
                </a:cxn>
                <a:cxn ang="0">
                  <a:pos x="46" y="93"/>
                </a:cxn>
                <a:cxn ang="0">
                  <a:pos x="37" y="88"/>
                </a:cxn>
                <a:cxn ang="0">
                  <a:pos x="32" y="79"/>
                </a:cxn>
                <a:cxn ang="0">
                  <a:pos x="29" y="69"/>
                </a:cxn>
                <a:cxn ang="0">
                  <a:pos x="32" y="59"/>
                </a:cxn>
                <a:cxn ang="0">
                  <a:pos x="37" y="51"/>
                </a:cxn>
                <a:cxn ang="0">
                  <a:pos x="62" y="25"/>
                </a:cxn>
                <a:cxn ang="0">
                  <a:pos x="79" y="12"/>
                </a:cxn>
                <a:cxn ang="0">
                  <a:pos x="100" y="3"/>
                </a:cxn>
                <a:cxn ang="0">
                  <a:pos x="123" y="0"/>
                </a:cxn>
              </a:cxnLst>
              <a:rect l="0" t="0" r="r" b="b"/>
              <a:pathLst>
                <a:path w="210" h="234">
                  <a:moveTo>
                    <a:pt x="123" y="0"/>
                  </a:moveTo>
                  <a:lnTo>
                    <a:pt x="144" y="3"/>
                  </a:lnTo>
                  <a:lnTo>
                    <a:pt x="165" y="12"/>
                  </a:lnTo>
                  <a:lnTo>
                    <a:pt x="182" y="25"/>
                  </a:lnTo>
                  <a:lnTo>
                    <a:pt x="185" y="28"/>
                  </a:lnTo>
                  <a:lnTo>
                    <a:pt x="199" y="46"/>
                  </a:lnTo>
                  <a:lnTo>
                    <a:pt x="207" y="67"/>
                  </a:lnTo>
                  <a:lnTo>
                    <a:pt x="210" y="88"/>
                  </a:lnTo>
                  <a:lnTo>
                    <a:pt x="208" y="105"/>
                  </a:lnTo>
                  <a:lnTo>
                    <a:pt x="203" y="121"/>
                  </a:lnTo>
                  <a:lnTo>
                    <a:pt x="195" y="135"/>
                  </a:lnTo>
                  <a:lnTo>
                    <a:pt x="185" y="148"/>
                  </a:lnTo>
                  <a:lnTo>
                    <a:pt x="124" y="210"/>
                  </a:lnTo>
                  <a:lnTo>
                    <a:pt x="105" y="224"/>
                  </a:lnTo>
                  <a:lnTo>
                    <a:pt x="86" y="232"/>
                  </a:lnTo>
                  <a:lnTo>
                    <a:pt x="63" y="234"/>
                  </a:lnTo>
                  <a:lnTo>
                    <a:pt x="42" y="232"/>
                  </a:lnTo>
                  <a:lnTo>
                    <a:pt x="21" y="223"/>
                  </a:lnTo>
                  <a:lnTo>
                    <a:pt x="3" y="210"/>
                  </a:lnTo>
                  <a:lnTo>
                    <a:pt x="0" y="207"/>
                  </a:lnTo>
                  <a:lnTo>
                    <a:pt x="38" y="170"/>
                  </a:lnTo>
                  <a:lnTo>
                    <a:pt x="41" y="173"/>
                  </a:lnTo>
                  <a:lnTo>
                    <a:pt x="51" y="179"/>
                  </a:lnTo>
                  <a:lnTo>
                    <a:pt x="63" y="182"/>
                  </a:lnTo>
                  <a:lnTo>
                    <a:pt x="76" y="179"/>
                  </a:lnTo>
                  <a:lnTo>
                    <a:pt x="87" y="173"/>
                  </a:lnTo>
                  <a:lnTo>
                    <a:pt x="148" y="111"/>
                  </a:lnTo>
                  <a:lnTo>
                    <a:pt x="154" y="101"/>
                  </a:lnTo>
                  <a:lnTo>
                    <a:pt x="157" y="88"/>
                  </a:lnTo>
                  <a:lnTo>
                    <a:pt x="154" y="76"/>
                  </a:lnTo>
                  <a:lnTo>
                    <a:pt x="148" y="66"/>
                  </a:lnTo>
                  <a:lnTo>
                    <a:pt x="145" y="63"/>
                  </a:lnTo>
                  <a:lnTo>
                    <a:pt x="134" y="56"/>
                  </a:lnTo>
                  <a:lnTo>
                    <a:pt x="123" y="54"/>
                  </a:lnTo>
                  <a:lnTo>
                    <a:pt x="109" y="56"/>
                  </a:lnTo>
                  <a:lnTo>
                    <a:pt x="99" y="63"/>
                  </a:lnTo>
                  <a:lnTo>
                    <a:pt x="74" y="88"/>
                  </a:lnTo>
                  <a:lnTo>
                    <a:pt x="65" y="93"/>
                  </a:lnTo>
                  <a:lnTo>
                    <a:pt x="55" y="96"/>
                  </a:lnTo>
                  <a:lnTo>
                    <a:pt x="46" y="93"/>
                  </a:lnTo>
                  <a:lnTo>
                    <a:pt x="37" y="88"/>
                  </a:lnTo>
                  <a:lnTo>
                    <a:pt x="32" y="79"/>
                  </a:lnTo>
                  <a:lnTo>
                    <a:pt x="29" y="69"/>
                  </a:lnTo>
                  <a:lnTo>
                    <a:pt x="32" y="59"/>
                  </a:lnTo>
                  <a:lnTo>
                    <a:pt x="37" y="51"/>
                  </a:lnTo>
                  <a:lnTo>
                    <a:pt x="62" y="25"/>
                  </a:lnTo>
                  <a:lnTo>
                    <a:pt x="79" y="12"/>
                  </a:lnTo>
                  <a:lnTo>
                    <a:pt x="100" y="3"/>
                  </a:lnTo>
                  <a:lnTo>
                    <a:pt x="123"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62" name="Freeform 13"/>
            <p:cNvSpPr>
              <a:spLocks/>
            </p:cNvSpPr>
            <p:nvPr/>
          </p:nvSpPr>
          <p:spPr bwMode="auto">
            <a:xfrm>
              <a:off x="5884863" y="166688"/>
              <a:ext cx="331788" cy="369888"/>
            </a:xfrm>
            <a:custGeom>
              <a:avLst/>
              <a:gdLst/>
              <a:ahLst/>
              <a:cxnLst>
                <a:cxn ang="0">
                  <a:pos x="146" y="0"/>
                </a:cxn>
                <a:cxn ang="0">
                  <a:pos x="171" y="4"/>
                </a:cxn>
                <a:cxn ang="0">
                  <a:pos x="195" y="14"/>
                </a:cxn>
                <a:cxn ang="0">
                  <a:pos x="200" y="17"/>
                </a:cxn>
                <a:cxn ang="0">
                  <a:pos x="201" y="19"/>
                </a:cxn>
                <a:cxn ang="0">
                  <a:pos x="209" y="27"/>
                </a:cxn>
                <a:cxn ang="0">
                  <a:pos x="172" y="64"/>
                </a:cxn>
                <a:cxn ang="0">
                  <a:pos x="170" y="61"/>
                </a:cxn>
                <a:cxn ang="0">
                  <a:pos x="159" y="55"/>
                </a:cxn>
                <a:cxn ang="0">
                  <a:pos x="146" y="52"/>
                </a:cxn>
                <a:cxn ang="0">
                  <a:pos x="134" y="55"/>
                </a:cxn>
                <a:cxn ang="0">
                  <a:pos x="123" y="61"/>
                </a:cxn>
                <a:cxn ang="0">
                  <a:pos x="61" y="123"/>
                </a:cxn>
                <a:cxn ang="0">
                  <a:pos x="55" y="133"/>
                </a:cxn>
                <a:cxn ang="0">
                  <a:pos x="52" y="145"/>
                </a:cxn>
                <a:cxn ang="0">
                  <a:pos x="55" y="158"/>
                </a:cxn>
                <a:cxn ang="0">
                  <a:pos x="61" y="169"/>
                </a:cxn>
                <a:cxn ang="0">
                  <a:pos x="64" y="171"/>
                </a:cxn>
                <a:cxn ang="0">
                  <a:pos x="75" y="178"/>
                </a:cxn>
                <a:cxn ang="0">
                  <a:pos x="88" y="181"/>
                </a:cxn>
                <a:cxn ang="0">
                  <a:pos x="100" y="178"/>
                </a:cxn>
                <a:cxn ang="0">
                  <a:pos x="110" y="171"/>
                </a:cxn>
                <a:cxn ang="0">
                  <a:pos x="137" y="145"/>
                </a:cxn>
                <a:cxn ang="0">
                  <a:pos x="146" y="139"/>
                </a:cxn>
                <a:cxn ang="0">
                  <a:pos x="155" y="137"/>
                </a:cxn>
                <a:cxn ang="0">
                  <a:pos x="166" y="139"/>
                </a:cxn>
                <a:cxn ang="0">
                  <a:pos x="174" y="145"/>
                </a:cxn>
                <a:cxn ang="0">
                  <a:pos x="180" y="154"/>
                </a:cxn>
                <a:cxn ang="0">
                  <a:pos x="181" y="163"/>
                </a:cxn>
                <a:cxn ang="0">
                  <a:pos x="180" y="173"/>
                </a:cxn>
                <a:cxn ang="0">
                  <a:pos x="174" y="182"/>
                </a:cxn>
                <a:cxn ang="0">
                  <a:pos x="147" y="208"/>
                </a:cxn>
                <a:cxn ang="0">
                  <a:pos x="129" y="222"/>
                </a:cxn>
                <a:cxn ang="0">
                  <a:pos x="109" y="230"/>
                </a:cxn>
                <a:cxn ang="0">
                  <a:pos x="88" y="233"/>
                </a:cxn>
                <a:cxn ang="0">
                  <a:pos x="71" y="232"/>
                </a:cxn>
                <a:cxn ang="0">
                  <a:pos x="55" y="226"/>
                </a:cxn>
                <a:cxn ang="0">
                  <a:pos x="40" y="218"/>
                </a:cxn>
                <a:cxn ang="0">
                  <a:pos x="27" y="208"/>
                </a:cxn>
                <a:cxn ang="0">
                  <a:pos x="25" y="205"/>
                </a:cxn>
                <a:cxn ang="0">
                  <a:pos x="14" y="192"/>
                </a:cxn>
                <a:cxn ang="0">
                  <a:pos x="6" y="178"/>
                </a:cxn>
                <a:cxn ang="0">
                  <a:pos x="1" y="162"/>
                </a:cxn>
                <a:cxn ang="0">
                  <a:pos x="0" y="145"/>
                </a:cxn>
                <a:cxn ang="0">
                  <a:pos x="2" y="124"/>
                </a:cxn>
                <a:cxn ang="0">
                  <a:pos x="10" y="103"/>
                </a:cxn>
                <a:cxn ang="0">
                  <a:pos x="25" y="85"/>
                </a:cxn>
                <a:cxn ang="0">
                  <a:pos x="85" y="25"/>
                </a:cxn>
                <a:cxn ang="0">
                  <a:pos x="104" y="10"/>
                </a:cxn>
                <a:cxn ang="0">
                  <a:pos x="125" y="2"/>
                </a:cxn>
                <a:cxn ang="0">
                  <a:pos x="146" y="0"/>
                </a:cxn>
              </a:cxnLst>
              <a:rect l="0" t="0" r="r" b="b"/>
              <a:pathLst>
                <a:path w="209" h="233">
                  <a:moveTo>
                    <a:pt x="146" y="0"/>
                  </a:moveTo>
                  <a:lnTo>
                    <a:pt x="171" y="4"/>
                  </a:lnTo>
                  <a:lnTo>
                    <a:pt x="195" y="14"/>
                  </a:lnTo>
                  <a:lnTo>
                    <a:pt x="200" y="17"/>
                  </a:lnTo>
                  <a:lnTo>
                    <a:pt x="201" y="19"/>
                  </a:lnTo>
                  <a:lnTo>
                    <a:pt x="209" y="27"/>
                  </a:lnTo>
                  <a:lnTo>
                    <a:pt x="172" y="64"/>
                  </a:lnTo>
                  <a:lnTo>
                    <a:pt x="170" y="61"/>
                  </a:lnTo>
                  <a:lnTo>
                    <a:pt x="159" y="55"/>
                  </a:lnTo>
                  <a:lnTo>
                    <a:pt x="146" y="52"/>
                  </a:lnTo>
                  <a:lnTo>
                    <a:pt x="134" y="55"/>
                  </a:lnTo>
                  <a:lnTo>
                    <a:pt x="123" y="61"/>
                  </a:lnTo>
                  <a:lnTo>
                    <a:pt x="61" y="123"/>
                  </a:lnTo>
                  <a:lnTo>
                    <a:pt x="55" y="133"/>
                  </a:lnTo>
                  <a:lnTo>
                    <a:pt x="52" y="145"/>
                  </a:lnTo>
                  <a:lnTo>
                    <a:pt x="55" y="158"/>
                  </a:lnTo>
                  <a:lnTo>
                    <a:pt x="61" y="169"/>
                  </a:lnTo>
                  <a:lnTo>
                    <a:pt x="64" y="171"/>
                  </a:lnTo>
                  <a:lnTo>
                    <a:pt x="75" y="178"/>
                  </a:lnTo>
                  <a:lnTo>
                    <a:pt x="88" y="181"/>
                  </a:lnTo>
                  <a:lnTo>
                    <a:pt x="100" y="178"/>
                  </a:lnTo>
                  <a:lnTo>
                    <a:pt x="110" y="171"/>
                  </a:lnTo>
                  <a:lnTo>
                    <a:pt x="137" y="145"/>
                  </a:lnTo>
                  <a:lnTo>
                    <a:pt x="146" y="139"/>
                  </a:lnTo>
                  <a:lnTo>
                    <a:pt x="155" y="137"/>
                  </a:lnTo>
                  <a:lnTo>
                    <a:pt x="166" y="139"/>
                  </a:lnTo>
                  <a:lnTo>
                    <a:pt x="174" y="145"/>
                  </a:lnTo>
                  <a:lnTo>
                    <a:pt x="180" y="154"/>
                  </a:lnTo>
                  <a:lnTo>
                    <a:pt x="181" y="163"/>
                  </a:lnTo>
                  <a:lnTo>
                    <a:pt x="180" y="173"/>
                  </a:lnTo>
                  <a:lnTo>
                    <a:pt x="174" y="182"/>
                  </a:lnTo>
                  <a:lnTo>
                    <a:pt x="147" y="208"/>
                  </a:lnTo>
                  <a:lnTo>
                    <a:pt x="129" y="222"/>
                  </a:lnTo>
                  <a:lnTo>
                    <a:pt x="109" y="230"/>
                  </a:lnTo>
                  <a:lnTo>
                    <a:pt x="88" y="233"/>
                  </a:lnTo>
                  <a:lnTo>
                    <a:pt x="71" y="232"/>
                  </a:lnTo>
                  <a:lnTo>
                    <a:pt x="55" y="226"/>
                  </a:lnTo>
                  <a:lnTo>
                    <a:pt x="40" y="218"/>
                  </a:lnTo>
                  <a:lnTo>
                    <a:pt x="27" y="208"/>
                  </a:lnTo>
                  <a:lnTo>
                    <a:pt x="25" y="205"/>
                  </a:lnTo>
                  <a:lnTo>
                    <a:pt x="14" y="192"/>
                  </a:lnTo>
                  <a:lnTo>
                    <a:pt x="6" y="178"/>
                  </a:lnTo>
                  <a:lnTo>
                    <a:pt x="1" y="162"/>
                  </a:lnTo>
                  <a:lnTo>
                    <a:pt x="0" y="145"/>
                  </a:lnTo>
                  <a:lnTo>
                    <a:pt x="2" y="124"/>
                  </a:lnTo>
                  <a:lnTo>
                    <a:pt x="10" y="103"/>
                  </a:lnTo>
                  <a:lnTo>
                    <a:pt x="25" y="85"/>
                  </a:lnTo>
                  <a:lnTo>
                    <a:pt x="85" y="25"/>
                  </a:lnTo>
                  <a:lnTo>
                    <a:pt x="104" y="10"/>
                  </a:lnTo>
                  <a:lnTo>
                    <a:pt x="125" y="2"/>
                  </a:lnTo>
                  <a:lnTo>
                    <a:pt x="146"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grpSp>
      <p:sp>
        <p:nvSpPr>
          <p:cNvPr id="25" name="Freeform 15"/>
          <p:cNvSpPr>
            <a:spLocks noEditPoints="1"/>
          </p:cNvSpPr>
          <p:nvPr/>
        </p:nvSpPr>
        <p:spPr bwMode="auto">
          <a:xfrm>
            <a:off x="6670660" y="1373208"/>
            <a:ext cx="325626" cy="321761"/>
          </a:xfrm>
          <a:custGeom>
            <a:avLst/>
            <a:gdLst/>
            <a:ahLst/>
            <a:cxnLst>
              <a:cxn ang="0">
                <a:pos x="306" y="190"/>
              </a:cxn>
              <a:cxn ang="0">
                <a:pos x="178" y="333"/>
              </a:cxn>
              <a:cxn ang="0">
                <a:pos x="31" y="190"/>
              </a:cxn>
              <a:cxn ang="0">
                <a:pos x="159" y="333"/>
              </a:cxn>
              <a:cxn ang="0">
                <a:pos x="31" y="190"/>
              </a:cxn>
              <a:cxn ang="0">
                <a:pos x="228" y="25"/>
              </a:cxn>
              <a:cxn ang="0">
                <a:pos x="198" y="50"/>
              </a:cxn>
              <a:cxn ang="0">
                <a:pos x="182" y="86"/>
              </a:cxn>
              <a:cxn ang="0">
                <a:pos x="231" y="71"/>
              </a:cxn>
              <a:cxn ang="0">
                <a:pos x="255" y="54"/>
              </a:cxn>
              <a:cxn ang="0">
                <a:pos x="260" y="40"/>
              </a:cxn>
              <a:cxn ang="0">
                <a:pos x="255" y="29"/>
              </a:cxn>
              <a:cxn ang="0">
                <a:pos x="248" y="25"/>
              </a:cxn>
              <a:cxn ang="0">
                <a:pos x="239" y="23"/>
              </a:cxn>
              <a:cxn ang="0">
                <a:pos x="90" y="25"/>
              </a:cxn>
              <a:cxn ang="0">
                <a:pos x="78" y="34"/>
              </a:cxn>
              <a:cxn ang="0">
                <a:pos x="74" y="42"/>
              </a:cxn>
              <a:cxn ang="0">
                <a:pos x="75" y="51"/>
              </a:cxn>
              <a:cxn ang="0">
                <a:pos x="85" y="63"/>
              </a:cxn>
              <a:cxn ang="0">
                <a:pos x="104" y="75"/>
              </a:cxn>
              <a:cxn ang="0">
                <a:pos x="155" y="84"/>
              </a:cxn>
              <a:cxn ang="0">
                <a:pos x="139" y="50"/>
              </a:cxn>
              <a:cxn ang="0">
                <a:pos x="119" y="30"/>
              </a:cxn>
              <a:cxn ang="0">
                <a:pos x="98" y="23"/>
              </a:cxn>
              <a:cxn ang="0">
                <a:pos x="98" y="0"/>
              </a:cxn>
              <a:cxn ang="0">
                <a:pos x="132" y="10"/>
              </a:cxn>
              <a:cxn ang="0">
                <a:pos x="157" y="37"/>
              </a:cxn>
              <a:cxn ang="0">
                <a:pos x="164" y="46"/>
              </a:cxn>
              <a:cxn ang="0">
                <a:pos x="169" y="55"/>
              </a:cxn>
              <a:cxn ang="0">
                <a:pos x="185" y="29"/>
              </a:cxn>
              <a:cxn ang="0">
                <a:pos x="222" y="3"/>
              </a:cxn>
              <a:cxn ang="0">
                <a:pos x="256" y="3"/>
              </a:cxn>
              <a:cxn ang="0">
                <a:pos x="280" y="23"/>
              </a:cxn>
              <a:cxn ang="0">
                <a:pos x="281" y="55"/>
              </a:cxn>
              <a:cxn ang="0">
                <a:pos x="259" y="82"/>
              </a:cxn>
              <a:cxn ang="0">
                <a:pos x="244" y="90"/>
              </a:cxn>
              <a:cxn ang="0">
                <a:pos x="326" y="92"/>
              </a:cxn>
              <a:cxn ang="0">
                <a:pos x="337" y="107"/>
              </a:cxn>
              <a:cxn ang="0">
                <a:pos x="178" y="168"/>
              </a:cxn>
              <a:cxn ang="0">
                <a:pos x="159" y="90"/>
              </a:cxn>
              <a:cxn ang="0">
                <a:pos x="0" y="168"/>
              </a:cxn>
              <a:cxn ang="0">
                <a:pos x="2" y="102"/>
              </a:cxn>
              <a:cxn ang="0">
                <a:pos x="7" y="94"/>
              </a:cxn>
              <a:cxn ang="0">
                <a:pos x="17" y="90"/>
              </a:cxn>
              <a:cxn ang="0">
                <a:pos x="69" y="80"/>
              </a:cxn>
              <a:cxn ang="0">
                <a:pos x="52" y="56"/>
              </a:cxn>
              <a:cxn ang="0">
                <a:pos x="53" y="33"/>
              </a:cxn>
              <a:cxn ang="0">
                <a:pos x="66" y="13"/>
              </a:cxn>
              <a:cxn ang="0">
                <a:pos x="98" y="0"/>
              </a:cxn>
            </a:cxnLst>
            <a:rect l="0" t="0" r="r" b="b"/>
            <a:pathLst>
              <a:path w="337" h="333">
                <a:moveTo>
                  <a:pt x="178" y="190"/>
                </a:moveTo>
                <a:lnTo>
                  <a:pt x="306" y="190"/>
                </a:lnTo>
                <a:lnTo>
                  <a:pt x="306" y="333"/>
                </a:lnTo>
                <a:lnTo>
                  <a:pt x="178" y="333"/>
                </a:lnTo>
                <a:lnTo>
                  <a:pt x="178" y="190"/>
                </a:lnTo>
                <a:close/>
                <a:moveTo>
                  <a:pt x="31" y="190"/>
                </a:moveTo>
                <a:lnTo>
                  <a:pt x="159" y="190"/>
                </a:lnTo>
                <a:lnTo>
                  <a:pt x="159" y="333"/>
                </a:lnTo>
                <a:lnTo>
                  <a:pt x="31" y="333"/>
                </a:lnTo>
                <a:lnTo>
                  <a:pt x="31" y="190"/>
                </a:lnTo>
                <a:close/>
                <a:moveTo>
                  <a:pt x="239" y="23"/>
                </a:moveTo>
                <a:lnTo>
                  <a:pt x="228" y="25"/>
                </a:lnTo>
                <a:lnTo>
                  <a:pt x="218" y="30"/>
                </a:lnTo>
                <a:lnTo>
                  <a:pt x="198" y="50"/>
                </a:lnTo>
                <a:lnTo>
                  <a:pt x="189" y="67"/>
                </a:lnTo>
                <a:lnTo>
                  <a:pt x="182" y="86"/>
                </a:lnTo>
                <a:lnTo>
                  <a:pt x="210" y="78"/>
                </a:lnTo>
                <a:lnTo>
                  <a:pt x="231" y="71"/>
                </a:lnTo>
                <a:lnTo>
                  <a:pt x="246" y="63"/>
                </a:lnTo>
                <a:lnTo>
                  <a:pt x="255" y="54"/>
                </a:lnTo>
                <a:lnTo>
                  <a:pt x="259" y="47"/>
                </a:lnTo>
                <a:lnTo>
                  <a:pt x="260" y="40"/>
                </a:lnTo>
                <a:lnTo>
                  <a:pt x="260" y="37"/>
                </a:lnTo>
                <a:lnTo>
                  <a:pt x="255" y="29"/>
                </a:lnTo>
                <a:lnTo>
                  <a:pt x="252" y="27"/>
                </a:lnTo>
                <a:lnTo>
                  <a:pt x="248" y="25"/>
                </a:lnTo>
                <a:lnTo>
                  <a:pt x="244" y="23"/>
                </a:lnTo>
                <a:lnTo>
                  <a:pt x="239" y="23"/>
                </a:lnTo>
                <a:close/>
                <a:moveTo>
                  <a:pt x="94" y="23"/>
                </a:moveTo>
                <a:lnTo>
                  <a:pt x="90" y="25"/>
                </a:lnTo>
                <a:lnTo>
                  <a:pt x="82" y="30"/>
                </a:lnTo>
                <a:lnTo>
                  <a:pt x="78" y="34"/>
                </a:lnTo>
                <a:lnTo>
                  <a:pt x="75" y="38"/>
                </a:lnTo>
                <a:lnTo>
                  <a:pt x="74" y="42"/>
                </a:lnTo>
                <a:lnTo>
                  <a:pt x="74" y="48"/>
                </a:lnTo>
                <a:lnTo>
                  <a:pt x="75" y="51"/>
                </a:lnTo>
                <a:lnTo>
                  <a:pt x="81" y="59"/>
                </a:lnTo>
                <a:lnTo>
                  <a:pt x="85" y="63"/>
                </a:lnTo>
                <a:lnTo>
                  <a:pt x="90" y="67"/>
                </a:lnTo>
                <a:lnTo>
                  <a:pt x="104" y="75"/>
                </a:lnTo>
                <a:lnTo>
                  <a:pt x="127" y="80"/>
                </a:lnTo>
                <a:lnTo>
                  <a:pt x="155" y="84"/>
                </a:lnTo>
                <a:lnTo>
                  <a:pt x="147" y="63"/>
                </a:lnTo>
                <a:lnTo>
                  <a:pt x="139" y="50"/>
                </a:lnTo>
                <a:lnTo>
                  <a:pt x="130" y="38"/>
                </a:lnTo>
                <a:lnTo>
                  <a:pt x="119" y="30"/>
                </a:lnTo>
                <a:lnTo>
                  <a:pt x="108" y="25"/>
                </a:lnTo>
                <a:lnTo>
                  <a:pt x="98" y="23"/>
                </a:lnTo>
                <a:lnTo>
                  <a:pt x="94" y="23"/>
                </a:lnTo>
                <a:close/>
                <a:moveTo>
                  <a:pt x="98" y="0"/>
                </a:moveTo>
                <a:lnTo>
                  <a:pt x="116" y="3"/>
                </a:lnTo>
                <a:lnTo>
                  <a:pt x="132" y="10"/>
                </a:lnTo>
                <a:lnTo>
                  <a:pt x="147" y="22"/>
                </a:lnTo>
                <a:lnTo>
                  <a:pt x="157" y="37"/>
                </a:lnTo>
                <a:lnTo>
                  <a:pt x="161" y="40"/>
                </a:lnTo>
                <a:lnTo>
                  <a:pt x="164" y="46"/>
                </a:lnTo>
                <a:lnTo>
                  <a:pt x="166" y="50"/>
                </a:lnTo>
                <a:lnTo>
                  <a:pt x="169" y="55"/>
                </a:lnTo>
                <a:lnTo>
                  <a:pt x="169" y="52"/>
                </a:lnTo>
                <a:lnTo>
                  <a:pt x="185" y="29"/>
                </a:lnTo>
                <a:lnTo>
                  <a:pt x="205" y="10"/>
                </a:lnTo>
                <a:lnTo>
                  <a:pt x="222" y="3"/>
                </a:lnTo>
                <a:lnTo>
                  <a:pt x="239" y="0"/>
                </a:lnTo>
                <a:lnTo>
                  <a:pt x="256" y="3"/>
                </a:lnTo>
                <a:lnTo>
                  <a:pt x="271" y="12"/>
                </a:lnTo>
                <a:lnTo>
                  <a:pt x="280" y="23"/>
                </a:lnTo>
                <a:lnTo>
                  <a:pt x="284" y="40"/>
                </a:lnTo>
                <a:lnTo>
                  <a:pt x="281" y="55"/>
                </a:lnTo>
                <a:lnTo>
                  <a:pt x="273" y="69"/>
                </a:lnTo>
                <a:lnTo>
                  <a:pt x="259" y="82"/>
                </a:lnTo>
                <a:lnTo>
                  <a:pt x="252" y="86"/>
                </a:lnTo>
                <a:lnTo>
                  <a:pt x="244" y="90"/>
                </a:lnTo>
                <a:lnTo>
                  <a:pt x="321" y="90"/>
                </a:lnTo>
                <a:lnTo>
                  <a:pt x="326" y="92"/>
                </a:lnTo>
                <a:lnTo>
                  <a:pt x="334" y="97"/>
                </a:lnTo>
                <a:lnTo>
                  <a:pt x="337" y="107"/>
                </a:lnTo>
                <a:lnTo>
                  <a:pt x="337" y="168"/>
                </a:lnTo>
                <a:lnTo>
                  <a:pt x="178" y="168"/>
                </a:lnTo>
                <a:lnTo>
                  <a:pt x="178" y="90"/>
                </a:lnTo>
                <a:lnTo>
                  <a:pt x="159" y="90"/>
                </a:lnTo>
                <a:lnTo>
                  <a:pt x="159" y="168"/>
                </a:lnTo>
                <a:lnTo>
                  <a:pt x="0" y="168"/>
                </a:lnTo>
                <a:lnTo>
                  <a:pt x="0" y="107"/>
                </a:lnTo>
                <a:lnTo>
                  <a:pt x="2" y="102"/>
                </a:lnTo>
                <a:lnTo>
                  <a:pt x="4" y="97"/>
                </a:lnTo>
                <a:lnTo>
                  <a:pt x="7" y="94"/>
                </a:lnTo>
                <a:lnTo>
                  <a:pt x="12" y="92"/>
                </a:lnTo>
                <a:lnTo>
                  <a:pt x="17" y="90"/>
                </a:lnTo>
                <a:lnTo>
                  <a:pt x="85" y="90"/>
                </a:lnTo>
                <a:lnTo>
                  <a:pt x="69" y="80"/>
                </a:lnTo>
                <a:lnTo>
                  <a:pt x="58" y="68"/>
                </a:lnTo>
                <a:lnTo>
                  <a:pt x="52" y="56"/>
                </a:lnTo>
                <a:lnTo>
                  <a:pt x="50" y="46"/>
                </a:lnTo>
                <a:lnTo>
                  <a:pt x="53" y="33"/>
                </a:lnTo>
                <a:lnTo>
                  <a:pt x="58" y="22"/>
                </a:lnTo>
                <a:lnTo>
                  <a:pt x="66" y="13"/>
                </a:lnTo>
                <a:lnTo>
                  <a:pt x="81" y="4"/>
                </a:lnTo>
                <a:lnTo>
                  <a:pt x="98" y="0"/>
                </a:lnTo>
                <a:close/>
              </a:path>
            </a:pathLst>
          </a:custGeom>
          <a:solidFill>
            <a:schemeClr val="accent2"/>
          </a:solid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26" name="Freeform 16"/>
          <p:cNvSpPr>
            <a:spLocks/>
          </p:cNvSpPr>
          <p:nvPr/>
        </p:nvSpPr>
        <p:spPr bwMode="auto">
          <a:xfrm>
            <a:off x="8886934" y="1373208"/>
            <a:ext cx="319828" cy="274414"/>
          </a:xfrm>
          <a:custGeom>
            <a:avLst/>
            <a:gdLst/>
            <a:ahLst/>
            <a:cxnLst>
              <a:cxn ang="0">
                <a:pos x="69" y="0"/>
              </a:cxn>
              <a:cxn ang="0">
                <a:pos x="92" y="0"/>
              </a:cxn>
              <a:cxn ang="0">
                <a:pos x="113" y="4"/>
              </a:cxn>
              <a:cxn ang="0">
                <a:pos x="133" y="14"/>
              </a:cxn>
              <a:cxn ang="0">
                <a:pos x="150" y="29"/>
              </a:cxn>
              <a:cxn ang="0">
                <a:pos x="162" y="48"/>
              </a:cxn>
              <a:cxn ang="0">
                <a:pos x="164" y="53"/>
              </a:cxn>
              <a:cxn ang="0">
                <a:pos x="166" y="59"/>
              </a:cxn>
              <a:cxn ang="0">
                <a:pos x="168" y="48"/>
              </a:cxn>
              <a:cxn ang="0">
                <a:pos x="182" y="29"/>
              </a:cxn>
              <a:cxn ang="0">
                <a:pos x="197" y="14"/>
              </a:cxn>
              <a:cxn ang="0">
                <a:pos x="217" y="4"/>
              </a:cxn>
              <a:cxn ang="0">
                <a:pos x="238" y="0"/>
              </a:cxn>
              <a:cxn ang="0">
                <a:pos x="261" y="0"/>
              </a:cxn>
              <a:cxn ang="0">
                <a:pos x="282" y="8"/>
              </a:cxn>
              <a:cxn ang="0">
                <a:pos x="302" y="19"/>
              </a:cxn>
              <a:cxn ang="0">
                <a:pos x="316" y="36"/>
              </a:cxn>
              <a:cxn ang="0">
                <a:pos x="327" y="55"/>
              </a:cxn>
              <a:cxn ang="0">
                <a:pos x="331" y="76"/>
              </a:cxn>
              <a:cxn ang="0">
                <a:pos x="329" y="98"/>
              </a:cxn>
              <a:cxn ang="0">
                <a:pos x="323" y="120"/>
              </a:cxn>
              <a:cxn ang="0">
                <a:pos x="316" y="131"/>
              </a:cxn>
              <a:cxn ang="0">
                <a:pos x="306" y="145"/>
              </a:cxn>
              <a:cxn ang="0">
                <a:pos x="294" y="159"/>
              </a:cxn>
              <a:cxn ang="0">
                <a:pos x="278" y="175"/>
              </a:cxn>
              <a:cxn ang="0">
                <a:pos x="262" y="192"/>
              </a:cxn>
              <a:cxn ang="0">
                <a:pos x="228" y="226"/>
              </a:cxn>
              <a:cxn ang="0">
                <a:pos x="212" y="241"/>
              </a:cxn>
              <a:cxn ang="0">
                <a:pos x="197" y="255"/>
              </a:cxn>
              <a:cxn ang="0">
                <a:pos x="184" y="267"/>
              </a:cxn>
              <a:cxn ang="0">
                <a:pos x="175" y="276"/>
              </a:cxn>
              <a:cxn ang="0">
                <a:pos x="168" y="281"/>
              </a:cxn>
              <a:cxn ang="0">
                <a:pos x="166" y="284"/>
              </a:cxn>
              <a:cxn ang="0">
                <a:pos x="163" y="281"/>
              </a:cxn>
              <a:cxn ang="0">
                <a:pos x="157" y="276"/>
              </a:cxn>
              <a:cxn ang="0">
                <a:pos x="147" y="267"/>
              </a:cxn>
              <a:cxn ang="0">
                <a:pos x="134" y="255"/>
              </a:cxn>
              <a:cxn ang="0">
                <a:pos x="102" y="226"/>
              </a:cxn>
              <a:cxn ang="0">
                <a:pos x="68" y="192"/>
              </a:cxn>
              <a:cxn ang="0">
                <a:pos x="52" y="175"/>
              </a:cxn>
              <a:cxn ang="0">
                <a:pos x="37" y="159"/>
              </a:cxn>
              <a:cxn ang="0">
                <a:pos x="25" y="145"/>
              </a:cxn>
              <a:cxn ang="0">
                <a:pos x="14" y="131"/>
              </a:cxn>
              <a:cxn ang="0">
                <a:pos x="8" y="120"/>
              </a:cxn>
              <a:cxn ang="0">
                <a:pos x="1" y="98"/>
              </a:cxn>
              <a:cxn ang="0">
                <a:pos x="0" y="76"/>
              </a:cxn>
              <a:cxn ang="0">
                <a:pos x="5" y="55"/>
              </a:cxn>
              <a:cxn ang="0">
                <a:pos x="14" y="36"/>
              </a:cxn>
              <a:cxn ang="0">
                <a:pos x="30" y="19"/>
              </a:cxn>
              <a:cxn ang="0">
                <a:pos x="48" y="8"/>
              </a:cxn>
              <a:cxn ang="0">
                <a:pos x="69" y="0"/>
              </a:cxn>
            </a:cxnLst>
            <a:rect l="0" t="0" r="r" b="b"/>
            <a:pathLst>
              <a:path w="331" h="284">
                <a:moveTo>
                  <a:pt x="69" y="0"/>
                </a:moveTo>
                <a:lnTo>
                  <a:pt x="92" y="0"/>
                </a:lnTo>
                <a:lnTo>
                  <a:pt x="113" y="4"/>
                </a:lnTo>
                <a:lnTo>
                  <a:pt x="133" y="14"/>
                </a:lnTo>
                <a:lnTo>
                  <a:pt x="150" y="29"/>
                </a:lnTo>
                <a:lnTo>
                  <a:pt x="162" y="48"/>
                </a:lnTo>
                <a:lnTo>
                  <a:pt x="164" y="53"/>
                </a:lnTo>
                <a:lnTo>
                  <a:pt x="166" y="59"/>
                </a:lnTo>
                <a:lnTo>
                  <a:pt x="168" y="48"/>
                </a:lnTo>
                <a:lnTo>
                  <a:pt x="182" y="29"/>
                </a:lnTo>
                <a:lnTo>
                  <a:pt x="197" y="14"/>
                </a:lnTo>
                <a:lnTo>
                  <a:pt x="217" y="4"/>
                </a:lnTo>
                <a:lnTo>
                  <a:pt x="238" y="0"/>
                </a:lnTo>
                <a:lnTo>
                  <a:pt x="261" y="0"/>
                </a:lnTo>
                <a:lnTo>
                  <a:pt x="282" y="8"/>
                </a:lnTo>
                <a:lnTo>
                  <a:pt x="302" y="19"/>
                </a:lnTo>
                <a:lnTo>
                  <a:pt x="316" y="36"/>
                </a:lnTo>
                <a:lnTo>
                  <a:pt x="327" y="55"/>
                </a:lnTo>
                <a:lnTo>
                  <a:pt x="331" y="76"/>
                </a:lnTo>
                <a:lnTo>
                  <a:pt x="329" y="98"/>
                </a:lnTo>
                <a:lnTo>
                  <a:pt x="323" y="120"/>
                </a:lnTo>
                <a:lnTo>
                  <a:pt x="316" y="131"/>
                </a:lnTo>
                <a:lnTo>
                  <a:pt x="306" y="145"/>
                </a:lnTo>
                <a:lnTo>
                  <a:pt x="294" y="159"/>
                </a:lnTo>
                <a:lnTo>
                  <a:pt x="278" y="175"/>
                </a:lnTo>
                <a:lnTo>
                  <a:pt x="262" y="192"/>
                </a:lnTo>
                <a:lnTo>
                  <a:pt x="228" y="226"/>
                </a:lnTo>
                <a:lnTo>
                  <a:pt x="212" y="241"/>
                </a:lnTo>
                <a:lnTo>
                  <a:pt x="197" y="255"/>
                </a:lnTo>
                <a:lnTo>
                  <a:pt x="184" y="267"/>
                </a:lnTo>
                <a:lnTo>
                  <a:pt x="175" y="276"/>
                </a:lnTo>
                <a:lnTo>
                  <a:pt x="168" y="281"/>
                </a:lnTo>
                <a:lnTo>
                  <a:pt x="166" y="284"/>
                </a:lnTo>
                <a:lnTo>
                  <a:pt x="163" y="281"/>
                </a:lnTo>
                <a:lnTo>
                  <a:pt x="157" y="276"/>
                </a:lnTo>
                <a:lnTo>
                  <a:pt x="147" y="267"/>
                </a:lnTo>
                <a:lnTo>
                  <a:pt x="134" y="255"/>
                </a:lnTo>
                <a:lnTo>
                  <a:pt x="102" y="226"/>
                </a:lnTo>
                <a:lnTo>
                  <a:pt x="68" y="192"/>
                </a:lnTo>
                <a:lnTo>
                  <a:pt x="52" y="175"/>
                </a:lnTo>
                <a:lnTo>
                  <a:pt x="37" y="159"/>
                </a:lnTo>
                <a:lnTo>
                  <a:pt x="25" y="145"/>
                </a:lnTo>
                <a:lnTo>
                  <a:pt x="14" y="131"/>
                </a:lnTo>
                <a:lnTo>
                  <a:pt x="8" y="120"/>
                </a:lnTo>
                <a:lnTo>
                  <a:pt x="1" y="98"/>
                </a:lnTo>
                <a:lnTo>
                  <a:pt x="0" y="76"/>
                </a:lnTo>
                <a:lnTo>
                  <a:pt x="5" y="55"/>
                </a:lnTo>
                <a:lnTo>
                  <a:pt x="14" y="36"/>
                </a:lnTo>
                <a:lnTo>
                  <a:pt x="30" y="19"/>
                </a:lnTo>
                <a:lnTo>
                  <a:pt x="48" y="8"/>
                </a:lnTo>
                <a:lnTo>
                  <a:pt x="69" y="0"/>
                </a:lnTo>
                <a:close/>
              </a:path>
            </a:pathLst>
          </a:custGeom>
          <a:solidFill>
            <a:schemeClr val="accent2"/>
          </a:solid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grpSp>
        <p:nvGrpSpPr>
          <p:cNvPr id="4" name="Group 30"/>
          <p:cNvGrpSpPr/>
          <p:nvPr/>
        </p:nvGrpSpPr>
        <p:grpSpPr>
          <a:xfrm>
            <a:off x="4363979" y="3158435"/>
            <a:ext cx="459935" cy="336259"/>
            <a:chOff x="5715001" y="3627438"/>
            <a:chExt cx="755650" cy="552450"/>
          </a:xfrm>
          <a:solidFill>
            <a:schemeClr val="accent2"/>
          </a:solidFill>
        </p:grpSpPr>
        <p:sp>
          <p:nvSpPr>
            <p:cNvPr id="56" name="Freeform 18"/>
            <p:cNvSpPr>
              <a:spLocks/>
            </p:cNvSpPr>
            <p:nvPr/>
          </p:nvSpPr>
          <p:spPr bwMode="auto">
            <a:xfrm>
              <a:off x="6283326" y="3627438"/>
              <a:ext cx="161925" cy="61913"/>
            </a:xfrm>
            <a:custGeom>
              <a:avLst/>
              <a:gdLst/>
              <a:ahLst/>
              <a:cxnLst>
                <a:cxn ang="0">
                  <a:pos x="52" y="0"/>
                </a:cxn>
                <a:cxn ang="0">
                  <a:pos x="66" y="3"/>
                </a:cxn>
                <a:cxn ang="0">
                  <a:pos x="78" y="8"/>
                </a:cxn>
                <a:cxn ang="0">
                  <a:pos x="89" y="13"/>
                </a:cxn>
                <a:cxn ang="0">
                  <a:pos x="102" y="26"/>
                </a:cxn>
                <a:cxn ang="0">
                  <a:pos x="89" y="37"/>
                </a:cxn>
                <a:cxn ang="0">
                  <a:pos x="86" y="38"/>
                </a:cxn>
                <a:cxn ang="0">
                  <a:pos x="86" y="37"/>
                </a:cxn>
                <a:cxn ang="0">
                  <a:pos x="85" y="37"/>
                </a:cxn>
                <a:cxn ang="0">
                  <a:pos x="85" y="36"/>
                </a:cxn>
                <a:cxn ang="0">
                  <a:pos x="82" y="34"/>
                </a:cxn>
                <a:cxn ang="0">
                  <a:pos x="77" y="29"/>
                </a:cxn>
                <a:cxn ang="0">
                  <a:pos x="66" y="22"/>
                </a:cxn>
                <a:cxn ang="0">
                  <a:pos x="52" y="20"/>
                </a:cxn>
                <a:cxn ang="0">
                  <a:pos x="44" y="21"/>
                </a:cxn>
                <a:cxn ang="0">
                  <a:pos x="35" y="24"/>
                </a:cxn>
                <a:cxn ang="0">
                  <a:pos x="24" y="30"/>
                </a:cxn>
                <a:cxn ang="0">
                  <a:pos x="14" y="39"/>
                </a:cxn>
                <a:cxn ang="0">
                  <a:pos x="0" y="25"/>
                </a:cxn>
                <a:cxn ang="0">
                  <a:pos x="19" y="11"/>
                </a:cxn>
                <a:cxn ang="0">
                  <a:pos x="36" y="3"/>
                </a:cxn>
                <a:cxn ang="0">
                  <a:pos x="52" y="0"/>
                </a:cxn>
              </a:cxnLst>
              <a:rect l="0" t="0" r="r" b="b"/>
              <a:pathLst>
                <a:path w="102" h="39">
                  <a:moveTo>
                    <a:pt x="52" y="0"/>
                  </a:moveTo>
                  <a:lnTo>
                    <a:pt x="66" y="3"/>
                  </a:lnTo>
                  <a:lnTo>
                    <a:pt x="78" y="8"/>
                  </a:lnTo>
                  <a:lnTo>
                    <a:pt x="89" y="13"/>
                  </a:lnTo>
                  <a:lnTo>
                    <a:pt x="102" y="26"/>
                  </a:lnTo>
                  <a:lnTo>
                    <a:pt x="89" y="37"/>
                  </a:lnTo>
                  <a:lnTo>
                    <a:pt x="86" y="38"/>
                  </a:lnTo>
                  <a:lnTo>
                    <a:pt x="86" y="37"/>
                  </a:lnTo>
                  <a:lnTo>
                    <a:pt x="85" y="37"/>
                  </a:lnTo>
                  <a:lnTo>
                    <a:pt x="85" y="36"/>
                  </a:lnTo>
                  <a:lnTo>
                    <a:pt x="82" y="34"/>
                  </a:lnTo>
                  <a:lnTo>
                    <a:pt x="77" y="29"/>
                  </a:lnTo>
                  <a:lnTo>
                    <a:pt x="66" y="22"/>
                  </a:lnTo>
                  <a:lnTo>
                    <a:pt x="52" y="20"/>
                  </a:lnTo>
                  <a:lnTo>
                    <a:pt x="44" y="21"/>
                  </a:lnTo>
                  <a:lnTo>
                    <a:pt x="35" y="24"/>
                  </a:lnTo>
                  <a:lnTo>
                    <a:pt x="24" y="30"/>
                  </a:lnTo>
                  <a:lnTo>
                    <a:pt x="14" y="39"/>
                  </a:lnTo>
                  <a:lnTo>
                    <a:pt x="0" y="25"/>
                  </a:lnTo>
                  <a:lnTo>
                    <a:pt x="19" y="11"/>
                  </a:lnTo>
                  <a:lnTo>
                    <a:pt x="36" y="3"/>
                  </a:lnTo>
                  <a:lnTo>
                    <a:pt x="52"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57" name="Freeform 19"/>
            <p:cNvSpPr>
              <a:spLocks/>
            </p:cNvSpPr>
            <p:nvPr/>
          </p:nvSpPr>
          <p:spPr bwMode="auto">
            <a:xfrm>
              <a:off x="6122988" y="3689350"/>
              <a:ext cx="158750" cy="63500"/>
            </a:xfrm>
            <a:custGeom>
              <a:avLst/>
              <a:gdLst/>
              <a:ahLst/>
              <a:cxnLst>
                <a:cxn ang="0">
                  <a:pos x="87" y="0"/>
                </a:cxn>
                <a:cxn ang="0">
                  <a:pos x="100" y="15"/>
                </a:cxn>
                <a:cxn ang="0">
                  <a:pos x="83" y="29"/>
                </a:cxn>
                <a:cxn ang="0">
                  <a:pos x="66" y="37"/>
                </a:cxn>
                <a:cxn ang="0">
                  <a:pos x="50" y="40"/>
                </a:cxn>
                <a:cxn ang="0">
                  <a:pos x="35" y="38"/>
                </a:cxn>
                <a:cxn ang="0">
                  <a:pos x="24" y="33"/>
                </a:cxn>
                <a:cxn ang="0">
                  <a:pos x="13" y="27"/>
                </a:cxn>
                <a:cxn ang="0">
                  <a:pos x="9" y="24"/>
                </a:cxn>
                <a:cxn ang="0">
                  <a:pos x="6" y="20"/>
                </a:cxn>
                <a:cxn ang="0">
                  <a:pos x="0" y="14"/>
                </a:cxn>
                <a:cxn ang="0">
                  <a:pos x="14" y="2"/>
                </a:cxn>
                <a:cxn ang="0">
                  <a:pos x="16" y="2"/>
                </a:cxn>
                <a:cxn ang="0">
                  <a:pos x="16" y="4"/>
                </a:cxn>
                <a:cxn ang="0">
                  <a:pos x="17" y="4"/>
                </a:cxn>
                <a:cxn ang="0">
                  <a:pos x="18" y="7"/>
                </a:cxn>
                <a:cxn ang="0">
                  <a:pos x="21" y="8"/>
                </a:cxn>
                <a:cxn ang="0">
                  <a:pos x="25" y="11"/>
                </a:cxn>
                <a:cxn ang="0">
                  <a:pos x="35" y="17"/>
                </a:cxn>
                <a:cxn ang="0">
                  <a:pos x="50" y="20"/>
                </a:cxn>
                <a:cxn ang="0">
                  <a:pos x="60" y="19"/>
                </a:cxn>
                <a:cxn ang="0">
                  <a:pos x="74" y="12"/>
                </a:cxn>
                <a:cxn ang="0">
                  <a:pos x="87" y="0"/>
                </a:cxn>
              </a:cxnLst>
              <a:rect l="0" t="0" r="r" b="b"/>
              <a:pathLst>
                <a:path w="100" h="40">
                  <a:moveTo>
                    <a:pt x="87" y="0"/>
                  </a:moveTo>
                  <a:lnTo>
                    <a:pt x="100" y="15"/>
                  </a:lnTo>
                  <a:lnTo>
                    <a:pt x="83" y="29"/>
                  </a:lnTo>
                  <a:lnTo>
                    <a:pt x="66" y="37"/>
                  </a:lnTo>
                  <a:lnTo>
                    <a:pt x="50" y="40"/>
                  </a:lnTo>
                  <a:lnTo>
                    <a:pt x="35" y="38"/>
                  </a:lnTo>
                  <a:lnTo>
                    <a:pt x="24" y="33"/>
                  </a:lnTo>
                  <a:lnTo>
                    <a:pt x="13" y="27"/>
                  </a:lnTo>
                  <a:lnTo>
                    <a:pt x="9" y="24"/>
                  </a:lnTo>
                  <a:lnTo>
                    <a:pt x="6" y="20"/>
                  </a:lnTo>
                  <a:lnTo>
                    <a:pt x="0" y="14"/>
                  </a:lnTo>
                  <a:lnTo>
                    <a:pt x="14" y="2"/>
                  </a:lnTo>
                  <a:lnTo>
                    <a:pt x="16" y="2"/>
                  </a:lnTo>
                  <a:lnTo>
                    <a:pt x="16" y="4"/>
                  </a:lnTo>
                  <a:lnTo>
                    <a:pt x="17" y="4"/>
                  </a:lnTo>
                  <a:lnTo>
                    <a:pt x="18" y="7"/>
                  </a:lnTo>
                  <a:lnTo>
                    <a:pt x="21" y="8"/>
                  </a:lnTo>
                  <a:lnTo>
                    <a:pt x="25" y="11"/>
                  </a:lnTo>
                  <a:lnTo>
                    <a:pt x="35" y="17"/>
                  </a:lnTo>
                  <a:lnTo>
                    <a:pt x="50" y="20"/>
                  </a:lnTo>
                  <a:lnTo>
                    <a:pt x="60" y="19"/>
                  </a:lnTo>
                  <a:lnTo>
                    <a:pt x="74" y="12"/>
                  </a:lnTo>
                  <a:lnTo>
                    <a:pt x="87"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58" name="Freeform 20"/>
            <p:cNvSpPr>
              <a:spLocks/>
            </p:cNvSpPr>
            <p:nvPr/>
          </p:nvSpPr>
          <p:spPr bwMode="auto">
            <a:xfrm>
              <a:off x="6062663" y="3705225"/>
              <a:ext cx="407988" cy="444500"/>
            </a:xfrm>
            <a:custGeom>
              <a:avLst/>
              <a:gdLst/>
              <a:ahLst/>
              <a:cxnLst>
                <a:cxn ang="0">
                  <a:pos x="208" y="0"/>
                </a:cxn>
                <a:cxn ang="0">
                  <a:pos x="257" y="0"/>
                </a:cxn>
                <a:cxn ang="0">
                  <a:pos x="257" y="280"/>
                </a:cxn>
                <a:cxn ang="0">
                  <a:pos x="27" y="280"/>
                </a:cxn>
                <a:cxn ang="0">
                  <a:pos x="27" y="279"/>
                </a:cxn>
                <a:cxn ang="0">
                  <a:pos x="29" y="277"/>
                </a:cxn>
                <a:cxn ang="0">
                  <a:pos x="29" y="275"/>
                </a:cxn>
                <a:cxn ang="0">
                  <a:pos x="31" y="273"/>
                </a:cxn>
                <a:cxn ang="0">
                  <a:pos x="37" y="268"/>
                </a:cxn>
                <a:cxn ang="0">
                  <a:pos x="39" y="264"/>
                </a:cxn>
                <a:cxn ang="0">
                  <a:pos x="40" y="259"/>
                </a:cxn>
                <a:cxn ang="0">
                  <a:pos x="43" y="247"/>
                </a:cxn>
                <a:cxn ang="0">
                  <a:pos x="43" y="230"/>
                </a:cxn>
                <a:cxn ang="0">
                  <a:pos x="40" y="210"/>
                </a:cxn>
                <a:cxn ang="0">
                  <a:pos x="33" y="193"/>
                </a:cxn>
                <a:cxn ang="0">
                  <a:pos x="18" y="178"/>
                </a:cxn>
                <a:cxn ang="0">
                  <a:pos x="13" y="171"/>
                </a:cxn>
                <a:cxn ang="0">
                  <a:pos x="6" y="166"/>
                </a:cxn>
                <a:cxn ang="0">
                  <a:pos x="0" y="162"/>
                </a:cxn>
                <a:cxn ang="0">
                  <a:pos x="5" y="148"/>
                </a:cxn>
                <a:cxn ang="0">
                  <a:pos x="8" y="132"/>
                </a:cxn>
                <a:cxn ang="0">
                  <a:pos x="39" y="148"/>
                </a:cxn>
                <a:cxn ang="0">
                  <a:pos x="39" y="98"/>
                </a:cxn>
                <a:cxn ang="0">
                  <a:pos x="138" y="144"/>
                </a:cxn>
                <a:cxn ang="0">
                  <a:pos x="138" y="98"/>
                </a:cxn>
                <a:cxn ang="0">
                  <a:pos x="208" y="136"/>
                </a:cxn>
                <a:cxn ang="0">
                  <a:pos x="208" y="0"/>
                </a:cxn>
              </a:cxnLst>
              <a:rect l="0" t="0" r="r" b="b"/>
              <a:pathLst>
                <a:path w="257" h="280">
                  <a:moveTo>
                    <a:pt x="208" y="0"/>
                  </a:moveTo>
                  <a:lnTo>
                    <a:pt x="257" y="0"/>
                  </a:lnTo>
                  <a:lnTo>
                    <a:pt x="257" y="280"/>
                  </a:lnTo>
                  <a:lnTo>
                    <a:pt x="27" y="280"/>
                  </a:lnTo>
                  <a:lnTo>
                    <a:pt x="27" y="279"/>
                  </a:lnTo>
                  <a:lnTo>
                    <a:pt x="29" y="277"/>
                  </a:lnTo>
                  <a:lnTo>
                    <a:pt x="29" y="275"/>
                  </a:lnTo>
                  <a:lnTo>
                    <a:pt x="31" y="273"/>
                  </a:lnTo>
                  <a:lnTo>
                    <a:pt x="37" y="268"/>
                  </a:lnTo>
                  <a:lnTo>
                    <a:pt x="39" y="264"/>
                  </a:lnTo>
                  <a:lnTo>
                    <a:pt x="40" y="259"/>
                  </a:lnTo>
                  <a:lnTo>
                    <a:pt x="43" y="247"/>
                  </a:lnTo>
                  <a:lnTo>
                    <a:pt x="43" y="230"/>
                  </a:lnTo>
                  <a:lnTo>
                    <a:pt x="40" y="210"/>
                  </a:lnTo>
                  <a:lnTo>
                    <a:pt x="33" y="193"/>
                  </a:lnTo>
                  <a:lnTo>
                    <a:pt x="18" y="178"/>
                  </a:lnTo>
                  <a:lnTo>
                    <a:pt x="13" y="171"/>
                  </a:lnTo>
                  <a:lnTo>
                    <a:pt x="6" y="166"/>
                  </a:lnTo>
                  <a:lnTo>
                    <a:pt x="0" y="162"/>
                  </a:lnTo>
                  <a:lnTo>
                    <a:pt x="5" y="148"/>
                  </a:lnTo>
                  <a:lnTo>
                    <a:pt x="8" y="132"/>
                  </a:lnTo>
                  <a:lnTo>
                    <a:pt x="39" y="148"/>
                  </a:lnTo>
                  <a:lnTo>
                    <a:pt x="39" y="98"/>
                  </a:lnTo>
                  <a:lnTo>
                    <a:pt x="138" y="144"/>
                  </a:lnTo>
                  <a:lnTo>
                    <a:pt x="138" y="98"/>
                  </a:lnTo>
                  <a:lnTo>
                    <a:pt x="208" y="136"/>
                  </a:lnTo>
                  <a:lnTo>
                    <a:pt x="208"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59" name="Freeform 21"/>
            <p:cNvSpPr>
              <a:spLocks/>
            </p:cNvSpPr>
            <p:nvPr/>
          </p:nvSpPr>
          <p:spPr bwMode="auto">
            <a:xfrm>
              <a:off x="5965826" y="3627438"/>
              <a:ext cx="158750" cy="61913"/>
            </a:xfrm>
            <a:custGeom>
              <a:avLst/>
              <a:gdLst/>
              <a:ahLst/>
              <a:cxnLst>
                <a:cxn ang="0">
                  <a:pos x="50" y="0"/>
                </a:cxn>
                <a:cxn ang="0">
                  <a:pos x="65" y="3"/>
                </a:cxn>
                <a:cxn ang="0">
                  <a:pos x="76" y="8"/>
                </a:cxn>
                <a:cxn ang="0">
                  <a:pos x="87" y="13"/>
                </a:cxn>
                <a:cxn ang="0">
                  <a:pos x="91" y="16"/>
                </a:cxn>
                <a:cxn ang="0">
                  <a:pos x="94" y="20"/>
                </a:cxn>
                <a:cxn ang="0">
                  <a:pos x="100" y="26"/>
                </a:cxn>
                <a:cxn ang="0">
                  <a:pos x="86" y="38"/>
                </a:cxn>
                <a:cxn ang="0">
                  <a:pos x="79" y="32"/>
                </a:cxn>
                <a:cxn ang="0">
                  <a:pos x="75" y="29"/>
                </a:cxn>
                <a:cxn ang="0">
                  <a:pos x="65" y="22"/>
                </a:cxn>
                <a:cxn ang="0">
                  <a:pos x="50" y="20"/>
                </a:cxn>
                <a:cxn ang="0">
                  <a:pos x="39" y="21"/>
                </a:cxn>
                <a:cxn ang="0">
                  <a:pos x="28" y="28"/>
                </a:cxn>
                <a:cxn ang="0">
                  <a:pos x="13" y="39"/>
                </a:cxn>
                <a:cxn ang="0">
                  <a:pos x="0" y="25"/>
                </a:cxn>
                <a:cxn ang="0">
                  <a:pos x="17" y="11"/>
                </a:cxn>
                <a:cxn ang="0">
                  <a:pos x="34" y="3"/>
                </a:cxn>
                <a:cxn ang="0">
                  <a:pos x="50" y="0"/>
                </a:cxn>
              </a:cxnLst>
              <a:rect l="0" t="0" r="r" b="b"/>
              <a:pathLst>
                <a:path w="100" h="39">
                  <a:moveTo>
                    <a:pt x="50" y="0"/>
                  </a:moveTo>
                  <a:lnTo>
                    <a:pt x="65" y="3"/>
                  </a:lnTo>
                  <a:lnTo>
                    <a:pt x="76" y="8"/>
                  </a:lnTo>
                  <a:lnTo>
                    <a:pt x="87" y="13"/>
                  </a:lnTo>
                  <a:lnTo>
                    <a:pt x="91" y="16"/>
                  </a:lnTo>
                  <a:lnTo>
                    <a:pt x="94" y="20"/>
                  </a:lnTo>
                  <a:lnTo>
                    <a:pt x="100" y="26"/>
                  </a:lnTo>
                  <a:lnTo>
                    <a:pt x="86" y="38"/>
                  </a:lnTo>
                  <a:lnTo>
                    <a:pt x="79" y="32"/>
                  </a:lnTo>
                  <a:lnTo>
                    <a:pt x="75" y="29"/>
                  </a:lnTo>
                  <a:lnTo>
                    <a:pt x="65" y="22"/>
                  </a:lnTo>
                  <a:lnTo>
                    <a:pt x="50" y="20"/>
                  </a:lnTo>
                  <a:lnTo>
                    <a:pt x="39" y="21"/>
                  </a:lnTo>
                  <a:lnTo>
                    <a:pt x="28" y="28"/>
                  </a:lnTo>
                  <a:lnTo>
                    <a:pt x="13" y="39"/>
                  </a:lnTo>
                  <a:lnTo>
                    <a:pt x="0" y="25"/>
                  </a:lnTo>
                  <a:lnTo>
                    <a:pt x="17" y="11"/>
                  </a:lnTo>
                  <a:lnTo>
                    <a:pt x="34" y="3"/>
                  </a:lnTo>
                  <a:lnTo>
                    <a:pt x="50"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60" name="Freeform 22"/>
            <p:cNvSpPr>
              <a:spLocks noEditPoints="1"/>
            </p:cNvSpPr>
            <p:nvPr/>
          </p:nvSpPr>
          <p:spPr bwMode="auto">
            <a:xfrm>
              <a:off x="5715001" y="3843338"/>
              <a:ext cx="393700" cy="336550"/>
            </a:xfrm>
            <a:custGeom>
              <a:avLst/>
              <a:gdLst/>
              <a:ahLst/>
              <a:cxnLst>
                <a:cxn ang="0">
                  <a:pos x="64" y="33"/>
                </a:cxn>
                <a:cxn ang="0">
                  <a:pos x="80" y="49"/>
                </a:cxn>
                <a:cxn ang="0">
                  <a:pos x="80" y="74"/>
                </a:cxn>
                <a:cxn ang="0">
                  <a:pos x="80" y="87"/>
                </a:cxn>
                <a:cxn ang="0">
                  <a:pos x="96" y="101"/>
                </a:cxn>
                <a:cxn ang="0">
                  <a:pos x="89" y="112"/>
                </a:cxn>
                <a:cxn ang="0">
                  <a:pos x="87" y="105"/>
                </a:cxn>
                <a:cxn ang="0">
                  <a:pos x="85" y="105"/>
                </a:cxn>
                <a:cxn ang="0">
                  <a:pos x="87" y="110"/>
                </a:cxn>
                <a:cxn ang="0">
                  <a:pos x="81" y="127"/>
                </a:cxn>
                <a:cxn ang="0">
                  <a:pos x="79" y="155"/>
                </a:cxn>
                <a:cxn ang="0">
                  <a:pos x="68" y="171"/>
                </a:cxn>
                <a:cxn ang="0">
                  <a:pos x="30" y="169"/>
                </a:cxn>
                <a:cxn ang="0">
                  <a:pos x="14" y="160"/>
                </a:cxn>
                <a:cxn ang="0">
                  <a:pos x="12" y="138"/>
                </a:cxn>
                <a:cxn ang="0">
                  <a:pos x="18" y="118"/>
                </a:cxn>
                <a:cxn ang="0">
                  <a:pos x="19" y="112"/>
                </a:cxn>
                <a:cxn ang="0">
                  <a:pos x="21" y="105"/>
                </a:cxn>
                <a:cxn ang="0">
                  <a:pos x="22" y="102"/>
                </a:cxn>
                <a:cxn ang="0">
                  <a:pos x="18" y="113"/>
                </a:cxn>
                <a:cxn ang="0">
                  <a:pos x="9" y="135"/>
                </a:cxn>
                <a:cxn ang="0">
                  <a:pos x="2" y="144"/>
                </a:cxn>
                <a:cxn ang="0">
                  <a:pos x="0" y="126"/>
                </a:cxn>
                <a:cxn ang="0">
                  <a:pos x="9" y="102"/>
                </a:cxn>
                <a:cxn ang="0">
                  <a:pos x="35" y="83"/>
                </a:cxn>
                <a:cxn ang="0">
                  <a:pos x="25" y="61"/>
                </a:cxn>
                <a:cxn ang="0">
                  <a:pos x="33" y="40"/>
                </a:cxn>
                <a:cxn ang="0">
                  <a:pos x="54" y="30"/>
                </a:cxn>
                <a:cxn ang="0">
                  <a:pos x="184" y="4"/>
                </a:cxn>
                <a:cxn ang="0">
                  <a:pos x="208" y="28"/>
                </a:cxn>
                <a:cxn ang="0">
                  <a:pos x="209" y="58"/>
                </a:cxn>
                <a:cxn ang="0">
                  <a:pos x="195" y="80"/>
                </a:cxn>
                <a:cxn ang="0">
                  <a:pos x="216" y="92"/>
                </a:cxn>
                <a:cxn ang="0">
                  <a:pos x="237" y="113"/>
                </a:cxn>
                <a:cxn ang="0">
                  <a:pos x="248" y="144"/>
                </a:cxn>
                <a:cxn ang="0">
                  <a:pos x="245" y="167"/>
                </a:cxn>
                <a:cxn ang="0">
                  <a:pos x="237" y="176"/>
                </a:cxn>
                <a:cxn ang="0">
                  <a:pos x="229" y="147"/>
                </a:cxn>
                <a:cxn ang="0">
                  <a:pos x="220" y="121"/>
                </a:cxn>
                <a:cxn ang="0">
                  <a:pos x="217" y="120"/>
                </a:cxn>
                <a:cxn ang="0">
                  <a:pos x="229" y="154"/>
                </a:cxn>
                <a:cxn ang="0">
                  <a:pos x="233" y="184"/>
                </a:cxn>
                <a:cxn ang="0">
                  <a:pos x="216" y="205"/>
                </a:cxn>
                <a:cxn ang="0">
                  <a:pos x="186" y="212"/>
                </a:cxn>
                <a:cxn ang="0">
                  <a:pos x="132" y="210"/>
                </a:cxn>
                <a:cxn ang="0">
                  <a:pos x="108" y="197"/>
                </a:cxn>
                <a:cxn ang="0">
                  <a:pos x="103" y="171"/>
                </a:cxn>
                <a:cxn ang="0">
                  <a:pos x="114" y="130"/>
                </a:cxn>
                <a:cxn ang="0">
                  <a:pos x="120" y="112"/>
                </a:cxn>
                <a:cxn ang="0">
                  <a:pos x="110" y="133"/>
                </a:cxn>
                <a:cxn ang="0">
                  <a:pos x="100" y="163"/>
                </a:cxn>
                <a:cxn ang="0">
                  <a:pos x="92" y="173"/>
                </a:cxn>
                <a:cxn ang="0">
                  <a:pos x="87" y="157"/>
                </a:cxn>
                <a:cxn ang="0">
                  <a:pos x="89" y="127"/>
                </a:cxn>
                <a:cxn ang="0">
                  <a:pos x="107" y="101"/>
                </a:cxn>
                <a:cxn ang="0">
                  <a:pos x="129" y="85"/>
                </a:cxn>
                <a:cxn ang="0">
                  <a:pos x="132" y="70"/>
                </a:cxn>
                <a:cxn ang="0">
                  <a:pos x="124" y="45"/>
                </a:cxn>
                <a:cxn ang="0">
                  <a:pos x="137" y="13"/>
                </a:cxn>
                <a:cxn ang="0">
                  <a:pos x="167" y="0"/>
                </a:cxn>
              </a:cxnLst>
              <a:rect l="0" t="0" r="r" b="b"/>
              <a:pathLst>
                <a:path w="248" h="212">
                  <a:moveTo>
                    <a:pt x="54" y="30"/>
                  </a:moveTo>
                  <a:lnTo>
                    <a:pt x="64" y="33"/>
                  </a:lnTo>
                  <a:lnTo>
                    <a:pt x="74" y="40"/>
                  </a:lnTo>
                  <a:lnTo>
                    <a:pt x="80" y="49"/>
                  </a:lnTo>
                  <a:lnTo>
                    <a:pt x="83" y="61"/>
                  </a:lnTo>
                  <a:lnTo>
                    <a:pt x="80" y="74"/>
                  </a:lnTo>
                  <a:lnTo>
                    <a:pt x="72" y="83"/>
                  </a:lnTo>
                  <a:lnTo>
                    <a:pt x="80" y="87"/>
                  </a:lnTo>
                  <a:lnTo>
                    <a:pt x="88" y="93"/>
                  </a:lnTo>
                  <a:lnTo>
                    <a:pt x="96" y="101"/>
                  </a:lnTo>
                  <a:lnTo>
                    <a:pt x="92" y="106"/>
                  </a:lnTo>
                  <a:lnTo>
                    <a:pt x="89" y="112"/>
                  </a:lnTo>
                  <a:lnTo>
                    <a:pt x="88" y="108"/>
                  </a:lnTo>
                  <a:lnTo>
                    <a:pt x="87" y="105"/>
                  </a:lnTo>
                  <a:lnTo>
                    <a:pt x="84" y="102"/>
                  </a:lnTo>
                  <a:lnTo>
                    <a:pt x="85" y="105"/>
                  </a:lnTo>
                  <a:lnTo>
                    <a:pt x="87" y="106"/>
                  </a:lnTo>
                  <a:lnTo>
                    <a:pt x="87" y="110"/>
                  </a:lnTo>
                  <a:lnTo>
                    <a:pt x="88" y="113"/>
                  </a:lnTo>
                  <a:lnTo>
                    <a:pt x="81" y="127"/>
                  </a:lnTo>
                  <a:lnTo>
                    <a:pt x="79" y="144"/>
                  </a:lnTo>
                  <a:lnTo>
                    <a:pt x="79" y="155"/>
                  </a:lnTo>
                  <a:lnTo>
                    <a:pt x="81" y="168"/>
                  </a:lnTo>
                  <a:lnTo>
                    <a:pt x="68" y="171"/>
                  </a:lnTo>
                  <a:lnTo>
                    <a:pt x="41" y="171"/>
                  </a:lnTo>
                  <a:lnTo>
                    <a:pt x="30" y="169"/>
                  </a:lnTo>
                  <a:lnTo>
                    <a:pt x="21" y="167"/>
                  </a:lnTo>
                  <a:lnTo>
                    <a:pt x="14" y="160"/>
                  </a:lnTo>
                  <a:lnTo>
                    <a:pt x="10" y="152"/>
                  </a:lnTo>
                  <a:lnTo>
                    <a:pt x="12" y="138"/>
                  </a:lnTo>
                  <a:lnTo>
                    <a:pt x="17" y="121"/>
                  </a:lnTo>
                  <a:lnTo>
                    <a:pt x="18" y="118"/>
                  </a:lnTo>
                  <a:lnTo>
                    <a:pt x="18" y="114"/>
                  </a:lnTo>
                  <a:lnTo>
                    <a:pt x="19" y="112"/>
                  </a:lnTo>
                  <a:lnTo>
                    <a:pt x="21" y="108"/>
                  </a:lnTo>
                  <a:lnTo>
                    <a:pt x="21" y="105"/>
                  </a:lnTo>
                  <a:lnTo>
                    <a:pt x="22" y="104"/>
                  </a:lnTo>
                  <a:lnTo>
                    <a:pt x="22" y="102"/>
                  </a:lnTo>
                  <a:lnTo>
                    <a:pt x="21" y="105"/>
                  </a:lnTo>
                  <a:lnTo>
                    <a:pt x="18" y="113"/>
                  </a:lnTo>
                  <a:lnTo>
                    <a:pt x="14" y="123"/>
                  </a:lnTo>
                  <a:lnTo>
                    <a:pt x="9" y="135"/>
                  </a:lnTo>
                  <a:lnTo>
                    <a:pt x="6" y="147"/>
                  </a:lnTo>
                  <a:lnTo>
                    <a:pt x="2" y="144"/>
                  </a:lnTo>
                  <a:lnTo>
                    <a:pt x="1" y="138"/>
                  </a:lnTo>
                  <a:lnTo>
                    <a:pt x="0" y="126"/>
                  </a:lnTo>
                  <a:lnTo>
                    <a:pt x="2" y="113"/>
                  </a:lnTo>
                  <a:lnTo>
                    <a:pt x="9" y="102"/>
                  </a:lnTo>
                  <a:lnTo>
                    <a:pt x="17" y="93"/>
                  </a:lnTo>
                  <a:lnTo>
                    <a:pt x="35" y="83"/>
                  </a:lnTo>
                  <a:lnTo>
                    <a:pt x="27" y="74"/>
                  </a:lnTo>
                  <a:lnTo>
                    <a:pt x="25" y="61"/>
                  </a:lnTo>
                  <a:lnTo>
                    <a:pt x="27" y="49"/>
                  </a:lnTo>
                  <a:lnTo>
                    <a:pt x="33" y="40"/>
                  </a:lnTo>
                  <a:lnTo>
                    <a:pt x="42" y="33"/>
                  </a:lnTo>
                  <a:lnTo>
                    <a:pt x="54" y="30"/>
                  </a:lnTo>
                  <a:close/>
                  <a:moveTo>
                    <a:pt x="167" y="0"/>
                  </a:moveTo>
                  <a:lnTo>
                    <a:pt x="184" y="4"/>
                  </a:lnTo>
                  <a:lnTo>
                    <a:pt x="199" y="13"/>
                  </a:lnTo>
                  <a:lnTo>
                    <a:pt x="208" y="28"/>
                  </a:lnTo>
                  <a:lnTo>
                    <a:pt x="212" y="45"/>
                  </a:lnTo>
                  <a:lnTo>
                    <a:pt x="209" y="58"/>
                  </a:lnTo>
                  <a:lnTo>
                    <a:pt x="204" y="70"/>
                  </a:lnTo>
                  <a:lnTo>
                    <a:pt x="195" y="80"/>
                  </a:lnTo>
                  <a:lnTo>
                    <a:pt x="205" y="85"/>
                  </a:lnTo>
                  <a:lnTo>
                    <a:pt x="216" y="92"/>
                  </a:lnTo>
                  <a:lnTo>
                    <a:pt x="228" y="101"/>
                  </a:lnTo>
                  <a:lnTo>
                    <a:pt x="237" y="113"/>
                  </a:lnTo>
                  <a:lnTo>
                    <a:pt x="245" y="127"/>
                  </a:lnTo>
                  <a:lnTo>
                    <a:pt x="248" y="144"/>
                  </a:lnTo>
                  <a:lnTo>
                    <a:pt x="248" y="157"/>
                  </a:lnTo>
                  <a:lnTo>
                    <a:pt x="245" y="167"/>
                  </a:lnTo>
                  <a:lnTo>
                    <a:pt x="242" y="173"/>
                  </a:lnTo>
                  <a:lnTo>
                    <a:pt x="237" y="176"/>
                  </a:lnTo>
                  <a:lnTo>
                    <a:pt x="234" y="163"/>
                  </a:lnTo>
                  <a:lnTo>
                    <a:pt x="229" y="147"/>
                  </a:lnTo>
                  <a:lnTo>
                    <a:pt x="225" y="133"/>
                  </a:lnTo>
                  <a:lnTo>
                    <a:pt x="220" y="121"/>
                  </a:lnTo>
                  <a:lnTo>
                    <a:pt x="216" y="112"/>
                  </a:lnTo>
                  <a:lnTo>
                    <a:pt x="217" y="120"/>
                  </a:lnTo>
                  <a:lnTo>
                    <a:pt x="221" y="130"/>
                  </a:lnTo>
                  <a:lnTo>
                    <a:pt x="229" y="154"/>
                  </a:lnTo>
                  <a:lnTo>
                    <a:pt x="232" y="171"/>
                  </a:lnTo>
                  <a:lnTo>
                    <a:pt x="233" y="184"/>
                  </a:lnTo>
                  <a:lnTo>
                    <a:pt x="227" y="197"/>
                  </a:lnTo>
                  <a:lnTo>
                    <a:pt x="216" y="205"/>
                  </a:lnTo>
                  <a:lnTo>
                    <a:pt x="203" y="210"/>
                  </a:lnTo>
                  <a:lnTo>
                    <a:pt x="186" y="212"/>
                  </a:lnTo>
                  <a:lnTo>
                    <a:pt x="149" y="212"/>
                  </a:lnTo>
                  <a:lnTo>
                    <a:pt x="132" y="210"/>
                  </a:lnTo>
                  <a:lnTo>
                    <a:pt x="118" y="205"/>
                  </a:lnTo>
                  <a:lnTo>
                    <a:pt x="108" y="197"/>
                  </a:lnTo>
                  <a:lnTo>
                    <a:pt x="101" y="184"/>
                  </a:lnTo>
                  <a:lnTo>
                    <a:pt x="103" y="171"/>
                  </a:lnTo>
                  <a:lnTo>
                    <a:pt x="107" y="154"/>
                  </a:lnTo>
                  <a:lnTo>
                    <a:pt x="114" y="130"/>
                  </a:lnTo>
                  <a:lnTo>
                    <a:pt x="117" y="120"/>
                  </a:lnTo>
                  <a:lnTo>
                    <a:pt x="120" y="112"/>
                  </a:lnTo>
                  <a:lnTo>
                    <a:pt x="116" y="121"/>
                  </a:lnTo>
                  <a:lnTo>
                    <a:pt x="110" y="133"/>
                  </a:lnTo>
                  <a:lnTo>
                    <a:pt x="104" y="147"/>
                  </a:lnTo>
                  <a:lnTo>
                    <a:pt x="100" y="163"/>
                  </a:lnTo>
                  <a:lnTo>
                    <a:pt x="96" y="176"/>
                  </a:lnTo>
                  <a:lnTo>
                    <a:pt x="92" y="173"/>
                  </a:lnTo>
                  <a:lnTo>
                    <a:pt x="89" y="167"/>
                  </a:lnTo>
                  <a:lnTo>
                    <a:pt x="87" y="157"/>
                  </a:lnTo>
                  <a:lnTo>
                    <a:pt x="87" y="144"/>
                  </a:lnTo>
                  <a:lnTo>
                    <a:pt x="89" y="127"/>
                  </a:lnTo>
                  <a:lnTo>
                    <a:pt x="97" y="113"/>
                  </a:lnTo>
                  <a:lnTo>
                    <a:pt x="107" y="101"/>
                  </a:lnTo>
                  <a:lnTo>
                    <a:pt x="118" y="92"/>
                  </a:lnTo>
                  <a:lnTo>
                    <a:pt x="129" y="85"/>
                  </a:lnTo>
                  <a:lnTo>
                    <a:pt x="139" y="80"/>
                  </a:lnTo>
                  <a:lnTo>
                    <a:pt x="132" y="70"/>
                  </a:lnTo>
                  <a:lnTo>
                    <a:pt x="126" y="58"/>
                  </a:lnTo>
                  <a:lnTo>
                    <a:pt x="124" y="45"/>
                  </a:lnTo>
                  <a:lnTo>
                    <a:pt x="128" y="28"/>
                  </a:lnTo>
                  <a:lnTo>
                    <a:pt x="137" y="13"/>
                  </a:lnTo>
                  <a:lnTo>
                    <a:pt x="150" y="4"/>
                  </a:lnTo>
                  <a:lnTo>
                    <a:pt x="167"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grpSp>
      <p:sp>
        <p:nvSpPr>
          <p:cNvPr id="28" name="Freeform 23"/>
          <p:cNvSpPr>
            <a:spLocks noEditPoints="1"/>
          </p:cNvSpPr>
          <p:nvPr/>
        </p:nvSpPr>
        <p:spPr bwMode="auto">
          <a:xfrm>
            <a:off x="8844764" y="3130294"/>
            <a:ext cx="385534" cy="269584"/>
          </a:xfrm>
          <a:custGeom>
            <a:avLst/>
            <a:gdLst/>
            <a:ahLst/>
            <a:cxnLst>
              <a:cxn ang="0">
                <a:pos x="310" y="209"/>
              </a:cxn>
              <a:cxn ang="0">
                <a:pos x="328" y="228"/>
              </a:cxn>
              <a:cxn ang="0">
                <a:pos x="328" y="256"/>
              </a:cxn>
              <a:cxn ang="0">
                <a:pos x="310" y="276"/>
              </a:cxn>
              <a:cxn ang="0">
                <a:pos x="281" y="276"/>
              </a:cxn>
              <a:cxn ang="0">
                <a:pos x="261" y="256"/>
              </a:cxn>
              <a:cxn ang="0">
                <a:pos x="261" y="228"/>
              </a:cxn>
              <a:cxn ang="0">
                <a:pos x="281" y="209"/>
              </a:cxn>
              <a:cxn ang="0">
                <a:pos x="87" y="207"/>
              </a:cxn>
              <a:cxn ang="0">
                <a:pos x="113" y="217"/>
              </a:cxn>
              <a:cxn ang="0">
                <a:pos x="124" y="242"/>
              </a:cxn>
              <a:cxn ang="0">
                <a:pos x="113" y="268"/>
              </a:cxn>
              <a:cxn ang="0">
                <a:pos x="87" y="279"/>
              </a:cxn>
              <a:cxn ang="0">
                <a:pos x="62" y="268"/>
              </a:cxn>
              <a:cxn ang="0">
                <a:pos x="51" y="242"/>
              </a:cxn>
              <a:cxn ang="0">
                <a:pos x="62" y="217"/>
              </a:cxn>
              <a:cxn ang="0">
                <a:pos x="87" y="207"/>
              </a:cxn>
              <a:cxn ang="0">
                <a:pos x="322" y="123"/>
              </a:cxn>
              <a:cxn ang="0">
                <a:pos x="351" y="64"/>
              </a:cxn>
              <a:cxn ang="0">
                <a:pos x="276" y="40"/>
              </a:cxn>
              <a:cxn ang="0">
                <a:pos x="399" y="119"/>
              </a:cxn>
              <a:cxn ang="0">
                <a:pos x="352" y="229"/>
              </a:cxn>
              <a:cxn ang="0">
                <a:pos x="332" y="196"/>
              </a:cxn>
              <a:cxn ang="0">
                <a:pos x="295" y="183"/>
              </a:cxn>
              <a:cxn ang="0">
                <a:pos x="281" y="184"/>
              </a:cxn>
              <a:cxn ang="0">
                <a:pos x="276" y="40"/>
              </a:cxn>
              <a:cxn ang="0">
                <a:pos x="228" y="0"/>
              </a:cxn>
              <a:cxn ang="0">
                <a:pos x="248" y="12"/>
              </a:cxn>
              <a:cxn ang="0">
                <a:pos x="250" y="203"/>
              </a:cxn>
              <a:cxn ang="0">
                <a:pos x="237" y="229"/>
              </a:cxn>
              <a:cxn ang="0">
                <a:pos x="138" y="211"/>
              </a:cxn>
              <a:cxn ang="0">
                <a:pos x="108" y="187"/>
              </a:cxn>
              <a:cxn ang="0">
                <a:pos x="67" y="187"/>
              </a:cxn>
              <a:cxn ang="0">
                <a:pos x="37" y="211"/>
              </a:cxn>
              <a:cxn ang="0">
                <a:pos x="0" y="229"/>
              </a:cxn>
              <a:cxn ang="0">
                <a:pos x="3" y="12"/>
              </a:cxn>
              <a:cxn ang="0">
                <a:pos x="22" y="0"/>
              </a:cxn>
            </a:cxnLst>
            <a:rect l="0" t="0" r="r" b="b"/>
            <a:pathLst>
              <a:path w="399" h="279">
                <a:moveTo>
                  <a:pt x="295" y="207"/>
                </a:moveTo>
                <a:lnTo>
                  <a:pt x="310" y="209"/>
                </a:lnTo>
                <a:lnTo>
                  <a:pt x="320" y="217"/>
                </a:lnTo>
                <a:lnTo>
                  <a:pt x="328" y="228"/>
                </a:lnTo>
                <a:lnTo>
                  <a:pt x="331" y="242"/>
                </a:lnTo>
                <a:lnTo>
                  <a:pt x="328" y="256"/>
                </a:lnTo>
                <a:lnTo>
                  <a:pt x="320" y="268"/>
                </a:lnTo>
                <a:lnTo>
                  <a:pt x="310" y="276"/>
                </a:lnTo>
                <a:lnTo>
                  <a:pt x="295" y="279"/>
                </a:lnTo>
                <a:lnTo>
                  <a:pt x="281" y="276"/>
                </a:lnTo>
                <a:lnTo>
                  <a:pt x="269" y="268"/>
                </a:lnTo>
                <a:lnTo>
                  <a:pt x="261" y="256"/>
                </a:lnTo>
                <a:lnTo>
                  <a:pt x="258" y="242"/>
                </a:lnTo>
                <a:lnTo>
                  <a:pt x="261" y="228"/>
                </a:lnTo>
                <a:lnTo>
                  <a:pt x="269" y="217"/>
                </a:lnTo>
                <a:lnTo>
                  <a:pt x="281" y="209"/>
                </a:lnTo>
                <a:lnTo>
                  <a:pt x="295" y="207"/>
                </a:lnTo>
                <a:close/>
                <a:moveTo>
                  <a:pt x="87" y="207"/>
                </a:moveTo>
                <a:lnTo>
                  <a:pt x="101" y="209"/>
                </a:lnTo>
                <a:lnTo>
                  <a:pt x="113" y="217"/>
                </a:lnTo>
                <a:lnTo>
                  <a:pt x="121" y="228"/>
                </a:lnTo>
                <a:lnTo>
                  <a:pt x="124" y="242"/>
                </a:lnTo>
                <a:lnTo>
                  <a:pt x="121" y="256"/>
                </a:lnTo>
                <a:lnTo>
                  <a:pt x="113" y="268"/>
                </a:lnTo>
                <a:lnTo>
                  <a:pt x="101" y="276"/>
                </a:lnTo>
                <a:lnTo>
                  <a:pt x="87" y="279"/>
                </a:lnTo>
                <a:lnTo>
                  <a:pt x="72" y="276"/>
                </a:lnTo>
                <a:lnTo>
                  <a:pt x="62" y="268"/>
                </a:lnTo>
                <a:lnTo>
                  <a:pt x="54" y="256"/>
                </a:lnTo>
                <a:lnTo>
                  <a:pt x="51" y="242"/>
                </a:lnTo>
                <a:lnTo>
                  <a:pt x="54" y="228"/>
                </a:lnTo>
                <a:lnTo>
                  <a:pt x="62" y="217"/>
                </a:lnTo>
                <a:lnTo>
                  <a:pt x="72" y="209"/>
                </a:lnTo>
                <a:lnTo>
                  <a:pt x="87" y="207"/>
                </a:lnTo>
                <a:close/>
                <a:moveTo>
                  <a:pt x="299" y="64"/>
                </a:moveTo>
                <a:lnTo>
                  <a:pt x="322" y="123"/>
                </a:lnTo>
                <a:lnTo>
                  <a:pt x="376" y="123"/>
                </a:lnTo>
                <a:lnTo>
                  <a:pt x="351" y="64"/>
                </a:lnTo>
                <a:lnTo>
                  <a:pt x="299" y="64"/>
                </a:lnTo>
                <a:close/>
                <a:moveTo>
                  <a:pt x="276" y="40"/>
                </a:moveTo>
                <a:lnTo>
                  <a:pt x="367" y="40"/>
                </a:lnTo>
                <a:lnTo>
                  <a:pt x="399" y="119"/>
                </a:lnTo>
                <a:lnTo>
                  <a:pt x="399" y="229"/>
                </a:lnTo>
                <a:lnTo>
                  <a:pt x="352" y="229"/>
                </a:lnTo>
                <a:lnTo>
                  <a:pt x="344" y="211"/>
                </a:lnTo>
                <a:lnTo>
                  <a:pt x="332" y="196"/>
                </a:lnTo>
                <a:lnTo>
                  <a:pt x="315" y="187"/>
                </a:lnTo>
                <a:lnTo>
                  <a:pt x="295" y="183"/>
                </a:lnTo>
                <a:lnTo>
                  <a:pt x="287" y="183"/>
                </a:lnTo>
                <a:lnTo>
                  <a:pt x="281" y="184"/>
                </a:lnTo>
                <a:lnTo>
                  <a:pt x="276" y="187"/>
                </a:lnTo>
                <a:lnTo>
                  <a:pt x="276" y="40"/>
                </a:lnTo>
                <a:close/>
                <a:moveTo>
                  <a:pt x="22" y="0"/>
                </a:moveTo>
                <a:lnTo>
                  <a:pt x="228" y="0"/>
                </a:lnTo>
                <a:lnTo>
                  <a:pt x="240" y="2"/>
                </a:lnTo>
                <a:lnTo>
                  <a:pt x="248" y="12"/>
                </a:lnTo>
                <a:lnTo>
                  <a:pt x="250" y="22"/>
                </a:lnTo>
                <a:lnTo>
                  <a:pt x="250" y="203"/>
                </a:lnTo>
                <a:lnTo>
                  <a:pt x="243" y="215"/>
                </a:lnTo>
                <a:lnTo>
                  <a:pt x="237" y="229"/>
                </a:lnTo>
                <a:lnTo>
                  <a:pt x="145" y="229"/>
                </a:lnTo>
                <a:lnTo>
                  <a:pt x="138" y="211"/>
                </a:lnTo>
                <a:lnTo>
                  <a:pt x="125" y="196"/>
                </a:lnTo>
                <a:lnTo>
                  <a:pt x="108" y="187"/>
                </a:lnTo>
                <a:lnTo>
                  <a:pt x="87" y="183"/>
                </a:lnTo>
                <a:lnTo>
                  <a:pt x="67" y="187"/>
                </a:lnTo>
                <a:lnTo>
                  <a:pt x="50" y="196"/>
                </a:lnTo>
                <a:lnTo>
                  <a:pt x="37" y="211"/>
                </a:lnTo>
                <a:lnTo>
                  <a:pt x="29" y="229"/>
                </a:lnTo>
                <a:lnTo>
                  <a:pt x="0" y="229"/>
                </a:lnTo>
                <a:lnTo>
                  <a:pt x="0" y="22"/>
                </a:lnTo>
                <a:lnTo>
                  <a:pt x="3" y="12"/>
                </a:lnTo>
                <a:lnTo>
                  <a:pt x="12" y="2"/>
                </a:lnTo>
                <a:lnTo>
                  <a:pt x="22" y="0"/>
                </a:lnTo>
                <a:close/>
              </a:path>
            </a:pathLst>
          </a:custGeom>
          <a:solidFill>
            <a:schemeClr val="accent2"/>
          </a:solid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grpSp>
        <p:nvGrpSpPr>
          <p:cNvPr id="24" name="Group 37"/>
          <p:cNvGrpSpPr/>
          <p:nvPr/>
        </p:nvGrpSpPr>
        <p:grpSpPr>
          <a:xfrm>
            <a:off x="5556667" y="4951809"/>
            <a:ext cx="330458" cy="380702"/>
            <a:chOff x="5773738" y="5307013"/>
            <a:chExt cx="542925" cy="625475"/>
          </a:xfrm>
          <a:solidFill>
            <a:schemeClr val="accent2"/>
          </a:solidFill>
        </p:grpSpPr>
        <p:sp>
          <p:nvSpPr>
            <p:cNvPr id="54" name="Freeform 24"/>
            <p:cNvSpPr>
              <a:spLocks/>
            </p:cNvSpPr>
            <p:nvPr/>
          </p:nvSpPr>
          <p:spPr bwMode="auto">
            <a:xfrm>
              <a:off x="5773738" y="5307013"/>
              <a:ext cx="501650" cy="355600"/>
            </a:xfrm>
            <a:custGeom>
              <a:avLst/>
              <a:gdLst/>
              <a:ahLst/>
              <a:cxnLst>
                <a:cxn ang="0">
                  <a:pos x="188" y="0"/>
                </a:cxn>
                <a:cxn ang="0">
                  <a:pos x="288" y="0"/>
                </a:cxn>
                <a:cxn ang="0">
                  <a:pos x="316" y="26"/>
                </a:cxn>
                <a:cxn ang="0">
                  <a:pos x="316" y="57"/>
                </a:cxn>
                <a:cxn ang="0">
                  <a:pos x="207" y="57"/>
                </a:cxn>
                <a:cxn ang="0">
                  <a:pos x="200" y="62"/>
                </a:cxn>
                <a:cxn ang="0">
                  <a:pos x="37" y="224"/>
                </a:cxn>
                <a:cxn ang="0">
                  <a:pos x="0" y="188"/>
                </a:cxn>
                <a:cxn ang="0">
                  <a:pos x="188" y="0"/>
                </a:cxn>
              </a:cxnLst>
              <a:rect l="0" t="0" r="r" b="b"/>
              <a:pathLst>
                <a:path w="316" h="224">
                  <a:moveTo>
                    <a:pt x="188" y="0"/>
                  </a:moveTo>
                  <a:lnTo>
                    <a:pt x="288" y="0"/>
                  </a:lnTo>
                  <a:lnTo>
                    <a:pt x="316" y="26"/>
                  </a:lnTo>
                  <a:lnTo>
                    <a:pt x="316" y="57"/>
                  </a:lnTo>
                  <a:lnTo>
                    <a:pt x="207" y="57"/>
                  </a:lnTo>
                  <a:lnTo>
                    <a:pt x="200" y="62"/>
                  </a:lnTo>
                  <a:lnTo>
                    <a:pt x="37" y="224"/>
                  </a:lnTo>
                  <a:lnTo>
                    <a:pt x="0" y="188"/>
                  </a:lnTo>
                  <a:lnTo>
                    <a:pt x="188"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55" name="Freeform 25"/>
            <p:cNvSpPr>
              <a:spLocks noEditPoints="1"/>
            </p:cNvSpPr>
            <p:nvPr/>
          </p:nvSpPr>
          <p:spPr bwMode="auto">
            <a:xfrm>
              <a:off x="5815013" y="5430838"/>
              <a:ext cx="501650" cy="501650"/>
            </a:xfrm>
            <a:custGeom>
              <a:avLst/>
              <a:gdLst/>
              <a:ahLst/>
              <a:cxnLst>
                <a:cxn ang="0">
                  <a:pos x="264" y="26"/>
                </a:cxn>
                <a:cxn ang="0">
                  <a:pos x="253" y="28"/>
                </a:cxn>
                <a:cxn ang="0">
                  <a:pos x="244" y="34"/>
                </a:cxn>
                <a:cxn ang="0">
                  <a:pos x="239" y="43"/>
                </a:cxn>
                <a:cxn ang="0">
                  <a:pos x="236" y="53"/>
                </a:cxn>
                <a:cxn ang="0">
                  <a:pos x="239" y="62"/>
                </a:cxn>
                <a:cxn ang="0">
                  <a:pos x="244" y="72"/>
                </a:cxn>
                <a:cxn ang="0">
                  <a:pos x="253" y="78"/>
                </a:cxn>
                <a:cxn ang="0">
                  <a:pos x="264" y="79"/>
                </a:cxn>
                <a:cxn ang="0">
                  <a:pos x="273" y="78"/>
                </a:cxn>
                <a:cxn ang="0">
                  <a:pos x="282" y="72"/>
                </a:cxn>
                <a:cxn ang="0">
                  <a:pos x="289" y="62"/>
                </a:cxn>
                <a:cxn ang="0">
                  <a:pos x="290" y="53"/>
                </a:cxn>
                <a:cxn ang="0">
                  <a:pos x="289" y="43"/>
                </a:cxn>
                <a:cxn ang="0">
                  <a:pos x="282" y="34"/>
                </a:cxn>
                <a:cxn ang="0">
                  <a:pos x="273" y="28"/>
                </a:cxn>
                <a:cxn ang="0">
                  <a:pos x="264" y="26"/>
                </a:cxn>
                <a:cxn ang="0">
                  <a:pos x="189" y="0"/>
                </a:cxn>
                <a:cxn ang="0">
                  <a:pos x="290" y="0"/>
                </a:cxn>
                <a:cxn ang="0">
                  <a:pos x="316" y="26"/>
                </a:cxn>
                <a:cxn ang="0">
                  <a:pos x="316" y="132"/>
                </a:cxn>
                <a:cxn ang="0">
                  <a:pos x="131" y="316"/>
                </a:cxn>
                <a:cxn ang="0">
                  <a:pos x="0" y="187"/>
                </a:cxn>
                <a:cxn ang="0">
                  <a:pos x="189" y="0"/>
                </a:cxn>
              </a:cxnLst>
              <a:rect l="0" t="0" r="r" b="b"/>
              <a:pathLst>
                <a:path w="316" h="316">
                  <a:moveTo>
                    <a:pt x="264" y="26"/>
                  </a:moveTo>
                  <a:lnTo>
                    <a:pt x="253" y="28"/>
                  </a:lnTo>
                  <a:lnTo>
                    <a:pt x="244" y="34"/>
                  </a:lnTo>
                  <a:lnTo>
                    <a:pt x="239" y="43"/>
                  </a:lnTo>
                  <a:lnTo>
                    <a:pt x="236" y="53"/>
                  </a:lnTo>
                  <a:lnTo>
                    <a:pt x="239" y="62"/>
                  </a:lnTo>
                  <a:lnTo>
                    <a:pt x="244" y="72"/>
                  </a:lnTo>
                  <a:lnTo>
                    <a:pt x="253" y="78"/>
                  </a:lnTo>
                  <a:lnTo>
                    <a:pt x="264" y="79"/>
                  </a:lnTo>
                  <a:lnTo>
                    <a:pt x="273" y="78"/>
                  </a:lnTo>
                  <a:lnTo>
                    <a:pt x="282" y="72"/>
                  </a:lnTo>
                  <a:lnTo>
                    <a:pt x="289" y="62"/>
                  </a:lnTo>
                  <a:lnTo>
                    <a:pt x="290" y="53"/>
                  </a:lnTo>
                  <a:lnTo>
                    <a:pt x="289" y="43"/>
                  </a:lnTo>
                  <a:lnTo>
                    <a:pt x="282" y="34"/>
                  </a:lnTo>
                  <a:lnTo>
                    <a:pt x="273" y="28"/>
                  </a:lnTo>
                  <a:lnTo>
                    <a:pt x="264" y="26"/>
                  </a:lnTo>
                  <a:close/>
                  <a:moveTo>
                    <a:pt x="189" y="0"/>
                  </a:moveTo>
                  <a:lnTo>
                    <a:pt x="290" y="0"/>
                  </a:lnTo>
                  <a:lnTo>
                    <a:pt x="316" y="26"/>
                  </a:lnTo>
                  <a:lnTo>
                    <a:pt x="316" y="132"/>
                  </a:lnTo>
                  <a:lnTo>
                    <a:pt x="131" y="316"/>
                  </a:lnTo>
                  <a:lnTo>
                    <a:pt x="0" y="187"/>
                  </a:lnTo>
                  <a:lnTo>
                    <a:pt x="189"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grpSp>
      <p:grpSp>
        <p:nvGrpSpPr>
          <p:cNvPr id="27" name="Group 52"/>
          <p:cNvGrpSpPr/>
          <p:nvPr/>
        </p:nvGrpSpPr>
        <p:grpSpPr>
          <a:xfrm>
            <a:off x="4507177" y="1375712"/>
            <a:ext cx="300503" cy="302058"/>
            <a:chOff x="2917825" y="3073401"/>
            <a:chExt cx="920750" cy="925513"/>
          </a:xfrm>
          <a:solidFill>
            <a:schemeClr val="accent2"/>
          </a:solidFill>
        </p:grpSpPr>
        <p:sp>
          <p:nvSpPr>
            <p:cNvPr id="52" name="Freeform 18"/>
            <p:cNvSpPr>
              <a:spLocks/>
            </p:cNvSpPr>
            <p:nvPr/>
          </p:nvSpPr>
          <p:spPr bwMode="auto">
            <a:xfrm>
              <a:off x="2917825" y="3073401"/>
              <a:ext cx="920750" cy="925513"/>
            </a:xfrm>
            <a:custGeom>
              <a:avLst/>
              <a:gdLst/>
              <a:ahLst/>
              <a:cxnLst>
                <a:cxn ang="0">
                  <a:pos x="290" y="0"/>
                </a:cxn>
                <a:cxn ang="0">
                  <a:pos x="337" y="4"/>
                </a:cxn>
                <a:cxn ang="0">
                  <a:pos x="382" y="15"/>
                </a:cxn>
                <a:cxn ang="0">
                  <a:pos x="423" y="33"/>
                </a:cxn>
                <a:cxn ang="0">
                  <a:pos x="461" y="56"/>
                </a:cxn>
                <a:cxn ang="0">
                  <a:pos x="495" y="86"/>
                </a:cxn>
                <a:cxn ang="0">
                  <a:pos x="524" y="120"/>
                </a:cxn>
                <a:cxn ang="0">
                  <a:pos x="547" y="158"/>
                </a:cxn>
                <a:cxn ang="0">
                  <a:pos x="565" y="199"/>
                </a:cxn>
                <a:cxn ang="0">
                  <a:pos x="576" y="244"/>
                </a:cxn>
                <a:cxn ang="0">
                  <a:pos x="580" y="292"/>
                </a:cxn>
                <a:cxn ang="0">
                  <a:pos x="576" y="339"/>
                </a:cxn>
                <a:cxn ang="0">
                  <a:pos x="565" y="384"/>
                </a:cxn>
                <a:cxn ang="0">
                  <a:pos x="547" y="426"/>
                </a:cxn>
                <a:cxn ang="0">
                  <a:pos x="524" y="464"/>
                </a:cxn>
                <a:cxn ang="0">
                  <a:pos x="495" y="498"/>
                </a:cxn>
                <a:cxn ang="0">
                  <a:pos x="461" y="527"/>
                </a:cxn>
                <a:cxn ang="0">
                  <a:pos x="423" y="550"/>
                </a:cxn>
                <a:cxn ang="0">
                  <a:pos x="382" y="568"/>
                </a:cxn>
                <a:cxn ang="0">
                  <a:pos x="337" y="579"/>
                </a:cxn>
                <a:cxn ang="0">
                  <a:pos x="290" y="583"/>
                </a:cxn>
                <a:cxn ang="0">
                  <a:pos x="243" y="579"/>
                </a:cxn>
                <a:cxn ang="0">
                  <a:pos x="198" y="568"/>
                </a:cxn>
                <a:cxn ang="0">
                  <a:pos x="156" y="550"/>
                </a:cxn>
                <a:cxn ang="0">
                  <a:pos x="119" y="527"/>
                </a:cxn>
                <a:cxn ang="0">
                  <a:pos x="85" y="498"/>
                </a:cxn>
                <a:cxn ang="0">
                  <a:pos x="56" y="464"/>
                </a:cxn>
                <a:cxn ang="0">
                  <a:pos x="33" y="426"/>
                </a:cxn>
                <a:cxn ang="0">
                  <a:pos x="15" y="384"/>
                </a:cxn>
                <a:cxn ang="0">
                  <a:pos x="4" y="339"/>
                </a:cxn>
                <a:cxn ang="0">
                  <a:pos x="0" y="292"/>
                </a:cxn>
                <a:cxn ang="0">
                  <a:pos x="4" y="244"/>
                </a:cxn>
                <a:cxn ang="0">
                  <a:pos x="15" y="199"/>
                </a:cxn>
                <a:cxn ang="0">
                  <a:pos x="33" y="158"/>
                </a:cxn>
                <a:cxn ang="0">
                  <a:pos x="56" y="120"/>
                </a:cxn>
                <a:cxn ang="0">
                  <a:pos x="85" y="86"/>
                </a:cxn>
                <a:cxn ang="0">
                  <a:pos x="119" y="56"/>
                </a:cxn>
                <a:cxn ang="0">
                  <a:pos x="156" y="33"/>
                </a:cxn>
                <a:cxn ang="0">
                  <a:pos x="198" y="15"/>
                </a:cxn>
                <a:cxn ang="0">
                  <a:pos x="243" y="4"/>
                </a:cxn>
                <a:cxn ang="0">
                  <a:pos x="290" y="0"/>
                </a:cxn>
              </a:cxnLst>
              <a:rect l="0" t="0" r="r" b="b"/>
              <a:pathLst>
                <a:path w="580" h="583">
                  <a:moveTo>
                    <a:pt x="290" y="0"/>
                  </a:moveTo>
                  <a:lnTo>
                    <a:pt x="337" y="4"/>
                  </a:lnTo>
                  <a:lnTo>
                    <a:pt x="382" y="15"/>
                  </a:lnTo>
                  <a:lnTo>
                    <a:pt x="423" y="33"/>
                  </a:lnTo>
                  <a:lnTo>
                    <a:pt x="461" y="56"/>
                  </a:lnTo>
                  <a:lnTo>
                    <a:pt x="495" y="86"/>
                  </a:lnTo>
                  <a:lnTo>
                    <a:pt x="524" y="120"/>
                  </a:lnTo>
                  <a:lnTo>
                    <a:pt x="547" y="158"/>
                  </a:lnTo>
                  <a:lnTo>
                    <a:pt x="565" y="199"/>
                  </a:lnTo>
                  <a:lnTo>
                    <a:pt x="576" y="244"/>
                  </a:lnTo>
                  <a:lnTo>
                    <a:pt x="580" y="292"/>
                  </a:lnTo>
                  <a:lnTo>
                    <a:pt x="576" y="339"/>
                  </a:lnTo>
                  <a:lnTo>
                    <a:pt x="565" y="384"/>
                  </a:lnTo>
                  <a:lnTo>
                    <a:pt x="547" y="426"/>
                  </a:lnTo>
                  <a:lnTo>
                    <a:pt x="524" y="464"/>
                  </a:lnTo>
                  <a:lnTo>
                    <a:pt x="495" y="498"/>
                  </a:lnTo>
                  <a:lnTo>
                    <a:pt x="461" y="527"/>
                  </a:lnTo>
                  <a:lnTo>
                    <a:pt x="423" y="550"/>
                  </a:lnTo>
                  <a:lnTo>
                    <a:pt x="382" y="568"/>
                  </a:lnTo>
                  <a:lnTo>
                    <a:pt x="337" y="579"/>
                  </a:lnTo>
                  <a:lnTo>
                    <a:pt x="290" y="583"/>
                  </a:lnTo>
                  <a:lnTo>
                    <a:pt x="243" y="579"/>
                  </a:lnTo>
                  <a:lnTo>
                    <a:pt x="198" y="568"/>
                  </a:lnTo>
                  <a:lnTo>
                    <a:pt x="156" y="550"/>
                  </a:lnTo>
                  <a:lnTo>
                    <a:pt x="119" y="527"/>
                  </a:lnTo>
                  <a:lnTo>
                    <a:pt x="85" y="498"/>
                  </a:lnTo>
                  <a:lnTo>
                    <a:pt x="56" y="464"/>
                  </a:lnTo>
                  <a:lnTo>
                    <a:pt x="33" y="426"/>
                  </a:lnTo>
                  <a:lnTo>
                    <a:pt x="15" y="384"/>
                  </a:lnTo>
                  <a:lnTo>
                    <a:pt x="4" y="339"/>
                  </a:lnTo>
                  <a:lnTo>
                    <a:pt x="0" y="292"/>
                  </a:lnTo>
                  <a:lnTo>
                    <a:pt x="4" y="244"/>
                  </a:lnTo>
                  <a:lnTo>
                    <a:pt x="15" y="199"/>
                  </a:lnTo>
                  <a:lnTo>
                    <a:pt x="33" y="158"/>
                  </a:lnTo>
                  <a:lnTo>
                    <a:pt x="56" y="120"/>
                  </a:lnTo>
                  <a:lnTo>
                    <a:pt x="85" y="86"/>
                  </a:lnTo>
                  <a:lnTo>
                    <a:pt x="119" y="56"/>
                  </a:lnTo>
                  <a:lnTo>
                    <a:pt x="156" y="33"/>
                  </a:lnTo>
                  <a:lnTo>
                    <a:pt x="198" y="15"/>
                  </a:lnTo>
                  <a:lnTo>
                    <a:pt x="243" y="4"/>
                  </a:lnTo>
                  <a:lnTo>
                    <a:pt x="290"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53" name="Freeform 19"/>
            <p:cNvSpPr>
              <a:spLocks/>
            </p:cNvSpPr>
            <p:nvPr/>
          </p:nvSpPr>
          <p:spPr bwMode="auto">
            <a:xfrm>
              <a:off x="3084513" y="3319715"/>
              <a:ext cx="584200" cy="457200"/>
            </a:xfrm>
            <a:custGeom>
              <a:avLst/>
              <a:gdLst/>
              <a:ahLst/>
              <a:cxnLst>
                <a:cxn ang="0">
                  <a:pos x="300" y="0"/>
                </a:cxn>
                <a:cxn ang="0">
                  <a:pos x="368" y="68"/>
                </a:cxn>
                <a:cxn ang="0">
                  <a:pos x="219" y="219"/>
                </a:cxn>
                <a:cxn ang="0">
                  <a:pos x="151" y="288"/>
                </a:cxn>
                <a:cxn ang="0">
                  <a:pos x="0" y="136"/>
                </a:cxn>
                <a:cxn ang="0">
                  <a:pos x="68" y="68"/>
                </a:cxn>
                <a:cxn ang="0">
                  <a:pos x="151" y="151"/>
                </a:cxn>
                <a:cxn ang="0">
                  <a:pos x="300" y="0"/>
                </a:cxn>
              </a:cxnLst>
              <a:rect l="0" t="0" r="r" b="b"/>
              <a:pathLst>
                <a:path w="368" h="288">
                  <a:moveTo>
                    <a:pt x="300" y="0"/>
                  </a:moveTo>
                  <a:lnTo>
                    <a:pt x="368" y="68"/>
                  </a:lnTo>
                  <a:lnTo>
                    <a:pt x="219" y="219"/>
                  </a:lnTo>
                  <a:lnTo>
                    <a:pt x="151" y="288"/>
                  </a:lnTo>
                  <a:lnTo>
                    <a:pt x="0" y="136"/>
                  </a:lnTo>
                  <a:lnTo>
                    <a:pt x="68" y="68"/>
                  </a:lnTo>
                  <a:lnTo>
                    <a:pt x="151" y="151"/>
                  </a:lnTo>
                  <a:lnTo>
                    <a:pt x="300" y="0"/>
                  </a:lnTo>
                  <a:close/>
                </a:path>
              </a:pathLst>
            </a:custGeom>
            <a:solidFill>
              <a:schemeClr val="bg1"/>
            </a:solid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grpSp>
      <p:grpSp>
        <p:nvGrpSpPr>
          <p:cNvPr id="29" name="Group 62"/>
          <p:cNvGrpSpPr/>
          <p:nvPr/>
        </p:nvGrpSpPr>
        <p:grpSpPr>
          <a:xfrm>
            <a:off x="10943822" y="1417097"/>
            <a:ext cx="423521" cy="234690"/>
            <a:chOff x="5961063" y="2919413"/>
            <a:chExt cx="1744662" cy="966788"/>
          </a:xfrm>
          <a:solidFill>
            <a:schemeClr val="accent2"/>
          </a:solidFill>
        </p:grpSpPr>
        <p:sp>
          <p:nvSpPr>
            <p:cNvPr id="46" name="Freeform 12"/>
            <p:cNvSpPr>
              <a:spLocks/>
            </p:cNvSpPr>
            <p:nvPr/>
          </p:nvSpPr>
          <p:spPr bwMode="auto">
            <a:xfrm>
              <a:off x="6635750" y="2971801"/>
              <a:ext cx="401638" cy="454025"/>
            </a:xfrm>
            <a:custGeom>
              <a:avLst/>
              <a:gdLst/>
              <a:ahLst/>
              <a:cxnLst>
                <a:cxn ang="0">
                  <a:pos x="127" y="0"/>
                </a:cxn>
                <a:cxn ang="0">
                  <a:pos x="156" y="3"/>
                </a:cxn>
                <a:cxn ang="0">
                  <a:pos x="182" y="11"/>
                </a:cxn>
                <a:cxn ang="0">
                  <a:pos x="202" y="22"/>
                </a:cxn>
                <a:cxn ang="0">
                  <a:pos x="218" y="35"/>
                </a:cxn>
                <a:cxn ang="0">
                  <a:pos x="231" y="52"/>
                </a:cxn>
                <a:cxn ang="0">
                  <a:pos x="241" y="72"/>
                </a:cxn>
                <a:cxn ang="0">
                  <a:pos x="248" y="94"/>
                </a:cxn>
                <a:cxn ang="0">
                  <a:pos x="252" y="118"/>
                </a:cxn>
                <a:cxn ang="0">
                  <a:pos x="253" y="144"/>
                </a:cxn>
                <a:cxn ang="0">
                  <a:pos x="250" y="176"/>
                </a:cxn>
                <a:cxn ang="0">
                  <a:pos x="240" y="207"/>
                </a:cxn>
                <a:cxn ang="0">
                  <a:pos x="225" y="233"/>
                </a:cxn>
                <a:cxn ang="0">
                  <a:pos x="206" y="255"/>
                </a:cxn>
                <a:cxn ang="0">
                  <a:pos x="183" y="272"/>
                </a:cxn>
                <a:cxn ang="0">
                  <a:pos x="156" y="283"/>
                </a:cxn>
                <a:cxn ang="0">
                  <a:pos x="127" y="286"/>
                </a:cxn>
                <a:cxn ang="0">
                  <a:pos x="98" y="283"/>
                </a:cxn>
                <a:cxn ang="0">
                  <a:pos x="71" y="272"/>
                </a:cxn>
                <a:cxn ang="0">
                  <a:pos x="47" y="255"/>
                </a:cxn>
                <a:cxn ang="0">
                  <a:pos x="28" y="233"/>
                </a:cxn>
                <a:cxn ang="0">
                  <a:pos x="13" y="207"/>
                </a:cxn>
                <a:cxn ang="0">
                  <a:pos x="3" y="176"/>
                </a:cxn>
                <a:cxn ang="0">
                  <a:pos x="0" y="144"/>
                </a:cxn>
                <a:cxn ang="0">
                  <a:pos x="1" y="118"/>
                </a:cxn>
                <a:cxn ang="0">
                  <a:pos x="6" y="94"/>
                </a:cxn>
                <a:cxn ang="0">
                  <a:pos x="13" y="70"/>
                </a:cxn>
                <a:cxn ang="0">
                  <a:pos x="23" y="50"/>
                </a:cxn>
                <a:cxn ang="0">
                  <a:pos x="37" y="33"/>
                </a:cxn>
                <a:cxn ang="0">
                  <a:pos x="54" y="18"/>
                </a:cxn>
                <a:cxn ang="0">
                  <a:pos x="75" y="7"/>
                </a:cxn>
                <a:cxn ang="0">
                  <a:pos x="99" y="1"/>
                </a:cxn>
                <a:cxn ang="0">
                  <a:pos x="127" y="0"/>
                </a:cxn>
              </a:cxnLst>
              <a:rect l="0" t="0" r="r" b="b"/>
              <a:pathLst>
                <a:path w="253" h="286">
                  <a:moveTo>
                    <a:pt x="127" y="0"/>
                  </a:moveTo>
                  <a:lnTo>
                    <a:pt x="156" y="3"/>
                  </a:lnTo>
                  <a:lnTo>
                    <a:pt x="182" y="11"/>
                  </a:lnTo>
                  <a:lnTo>
                    <a:pt x="202" y="22"/>
                  </a:lnTo>
                  <a:lnTo>
                    <a:pt x="218" y="35"/>
                  </a:lnTo>
                  <a:lnTo>
                    <a:pt x="231" y="52"/>
                  </a:lnTo>
                  <a:lnTo>
                    <a:pt x="241" y="72"/>
                  </a:lnTo>
                  <a:lnTo>
                    <a:pt x="248" y="94"/>
                  </a:lnTo>
                  <a:lnTo>
                    <a:pt x="252" y="118"/>
                  </a:lnTo>
                  <a:lnTo>
                    <a:pt x="253" y="144"/>
                  </a:lnTo>
                  <a:lnTo>
                    <a:pt x="250" y="176"/>
                  </a:lnTo>
                  <a:lnTo>
                    <a:pt x="240" y="207"/>
                  </a:lnTo>
                  <a:lnTo>
                    <a:pt x="225" y="233"/>
                  </a:lnTo>
                  <a:lnTo>
                    <a:pt x="206" y="255"/>
                  </a:lnTo>
                  <a:lnTo>
                    <a:pt x="183" y="272"/>
                  </a:lnTo>
                  <a:lnTo>
                    <a:pt x="156" y="283"/>
                  </a:lnTo>
                  <a:lnTo>
                    <a:pt x="127" y="286"/>
                  </a:lnTo>
                  <a:lnTo>
                    <a:pt x="98" y="283"/>
                  </a:lnTo>
                  <a:lnTo>
                    <a:pt x="71" y="272"/>
                  </a:lnTo>
                  <a:lnTo>
                    <a:pt x="47" y="255"/>
                  </a:lnTo>
                  <a:lnTo>
                    <a:pt x="28" y="233"/>
                  </a:lnTo>
                  <a:lnTo>
                    <a:pt x="13" y="207"/>
                  </a:lnTo>
                  <a:lnTo>
                    <a:pt x="3" y="176"/>
                  </a:lnTo>
                  <a:lnTo>
                    <a:pt x="0" y="144"/>
                  </a:lnTo>
                  <a:lnTo>
                    <a:pt x="1" y="118"/>
                  </a:lnTo>
                  <a:lnTo>
                    <a:pt x="6" y="94"/>
                  </a:lnTo>
                  <a:lnTo>
                    <a:pt x="13" y="70"/>
                  </a:lnTo>
                  <a:lnTo>
                    <a:pt x="23" y="50"/>
                  </a:lnTo>
                  <a:lnTo>
                    <a:pt x="37" y="33"/>
                  </a:lnTo>
                  <a:lnTo>
                    <a:pt x="54" y="18"/>
                  </a:lnTo>
                  <a:lnTo>
                    <a:pt x="75" y="7"/>
                  </a:lnTo>
                  <a:lnTo>
                    <a:pt x="99" y="1"/>
                  </a:lnTo>
                  <a:lnTo>
                    <a:pt x="127"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47" name="Freeform 13"/>
            <p:cNvSpPr>
              <a:spLocks/>
            </p:cNvSpPr>
            <p:nvPr/>
          </p:nvSpPr>
          <p:spPr bwMode="auto">
            <a:xfrm>
              <a:off x="7161213" y="2919413"/>
              <a:ext cx="334963" cy="379413"/>
            </a:xfrm>
            <a:custGeom>
              <a:avLst/>
              <a:gdLst/>
              <a:ahLst/>
              <a:cxnLst>
                <a:cxn ang="0">
                  <a:pos x="105" y="0"/>
                </a:cxn>
                <a:cxn ang="0">
                  <a:pos x="132" y="3"/>
                </a:cxn>
                <a:cxn ang="0">
                  <a:pos x="155" y="11"/>
                </a:cxn>
                <a:cxn ang="0">
                  <a:pos x="173" y="22"/>
                </a:cxn>
                <a:cxn ang="0">
                  <a:pos x="188" y="36"/>
                </a:cxn>
                <a:cxn ang="0">
                  <a:pos x="199" y="53"/>
                </a:cxn>
                <a:cxn ang="0">
                  <a:pos x="206" y="73"/>
                </a:cxn>
                <a:cxn ang="0">
                  <a:pos x="210" y="95"/>
                </a:cxn>
                <a:cxn ang="0">
                  <a:pos x="211" y="119"/>
                </a:cxn>
                <a:cxn ang="0">
                  <a:pos x="208" y="146"/>
                </a:cxn>
                <a:cxn ang="0">
                  <a:pos x="200" y="172"/>
                </a:cxn>
                <a:cxn ang="0">
                  <a:pos x="188" y="194"/>
                </a:cxn>
                <a:cxn ang="0">
                  <a:pos x="171" y="212"/>
                </a:cxn>
                <a:cxn ang="0">
                  <a:pos x="151" y="227"/>
                </a:cxn>
                <a:cxn ang="0">
                  <a:pos x="130" y="235"/>
                </a:cxn>
                <a:cxn ang="0">
                  <a:pos x="105" y="239"/>
                </a:cxn>
                <a:cxn ang="0">
                  <a:pos x="81" y="235"/>
                </a:cxn>
                <a:cxn ang="0">
                  <a:pos x="59" y="227"/>
                </a:cxn>
                <a:cxn ang="0">
                  <a:pos x="40" y="212"/>
                </a:cxn>
                <a:cxn ang="0">
                  <a:pos x="23" y="194"/>
                </a:cxn>
                <a:cxn ang="0">
                  <a:pos x="11" y="172"/>
                </a:cxn>
                <a:cxn ang="0">
                  <a:pos x="2" y="146"/>
                </a:cxn>
                <a:cxn ang="0">
                  <a:pos x="0" y="119"/>
                </a:cxn>
                <a:cxn ang="0">
                  <a:pos x="1" y="95"/>
                </a:cxn>
                <a:cxn ang="0">
                  <a:pos x="6" y="73"/>
                </a:cxn>
                <a:cxn ang="0">
                  <a:pos x="13" y="52"/>
                </a:cxn>
                <a:cxn ang="0">
                  <a:pos x="24" y="34"/>
                </a:cxn>
                <a:cxn ang="0">
                  <a:pos x="39" y="19"/>
                </a:cxn>
                <a:cxn ang="0">
                  <a:pos x="57" y="8"/>
                </a:cxn>
                <a:cxn ang="0">
                  <a:pos x="79" y="1"/>
                </a:cxn>
                <a:cxn ang="0">
                  <a:pos x="105" y="0"/>
                </a:cxn>
              </a:cxnLst>
              <a:rect l="0" t="0" r="r" b="b"/>
              <a:pathLst>
                <a:path w="211" h="239">
                  <a:moveTo>
                    <a:pt x="105" y="0"/>
                  </a:moveTo>
                  <a:lnTo>
                    <a:pt x="132" y="3"/>
                  </a:lnTo>
                  <a:lnTo>
                    <a:pt x="155" y="11"/>
                  </a:lnTo>
                  <a:lnTo>
                    <a:pt x="173" y="22"/>
                  </a:lnTo>
                  <a:lnTo>
                    <a:pt x="188" y="36"/>
                  </a:lnTo>
                  <a:lnTo>
                    <a:pt x="199" y="53"/>
                  </a:lnTo>
                  <a:lnTo>
                    <a:pt x="206" y="73"/>
                  </a:lnTo>
                  <a:lnTo>
                    <a:pt x="210" y="95"/>
                  </a:lnTo>
                  <a:lnTo>
                    <a:pt x="211" y="119"/>
                  </a:lnTo>
                  <a:lnTo>
                    <a:pt x="208" y="146"/>
                  </a:lnTo>
                  <a:lnTo>
                    <a:pt x="200" y="172"/>
                  </a:lnTo>
                  <a:lnTo>
                    <a:pt x="188" y="194"/>
                  </a:lnTo>
                  <a:lnTo>
                    <a:pt x="171" y="212"/>
                  </a:lnTo>
                  <a:lnTo>
                    <a:pt x="151" y="227"/>
                  </a:lnTo>
                  <a:lnTo>
                    <a:pt x="130"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4" y="34"/>
                  </a:lnTo>
                  <a:lnTo>
                    <a:pt x="39" y="19"/>
                  </a:lnTo>
                  <a:lnTo>
                    <a:pt x="57" y="8"/>
                  </a:lnTo>
                  <a:lnTo>
                    <a:pt x="79" y="1"/>
                  </a:lnTo>
                  <a:lnTo>
                    <a:pt x="105"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48" name="Freeform 14"/>
            <p:cNvSpPr>
              <a:spLocks/>
            </p:cNvSpPr>
            <p:nvPr/>
          </p:nvSpPr>
          <p:spPr bwMode="auto">
            <a:xfrm>
              <a:off x="6173788" y="2919413"/>
              <a:ext cx="336550" cy="379413"/>
            </a:xfrm>
            <a:custGeom>
              <a:avLst/>
              <a:gdLst/>
              <a:ahLst/>
              <a:cxnLst>
                <a:cxn ang="0">
                  <a:pos x="105" y="0"/>
                </a:cxn>
                <a:cxn ang="0">
                  <a:pos x="133" y="3"/>
                </a:cxn>
                <a:cxn ang="0">
                  <a:pos x="156" y="11"/>
                </a:cxn>
                <a:cxn ang="0">
                  <a:pos x="174" y="22"/>
                </a:cxn>
                <a:cxn ang="0">
                  <a:pos x="189" y="36"/>
                </a:cxn>
                <a:cxn ang="0">
                  <a:pos x="200" y="53"/>
                </a:cxn>
                <a:cxn ang="0">
                  <a:pos x="207" y="73"/>
                </a:cxn>
                <a:cxn ang="0">
                  <a:pos x="211" y="95"/>
                </a:cxn>
                <a:cxn ang="0">
                  <a:pos x="212" y="119"/>
                </a:cxn>
                <a:cxn ang="0">
                  <a:pos x="210" y="146"/>
                </a:cxn>
                <a:cxn ang="0">
                  <a:pos x="201" y="172"/>
                </a:cxn>
                <a:cxn ang="0">
                  <a:pos x="189" y="194"/>
                </a:cxn>
                <a:cxn ang="0">
                  <a:pos x="172" y="212"/>
                </a:cxn>
                <a:cxn ang="0">
                  <a:pos x="153" y="227"/>
                </a:cxn>
                <a:cxn ang="0">
                  <a:pos x="129" y="235"/>
                </a:cxn>
                <a:cxn ang="0">
                  <a:pos x="105" y="239"/>
                </a:cxn>
                <a:cxn ang="0">
                  <a:pos x="81" y="235"/>
                </a:cxn>
                <a:cxn ang="0">
                  <a:pos x="59" y="227"/>
                </a:cxn>
                <a:cxn ang="0">
                  <a:pos x="40" y="212"/>
                </a:cxn>
                <a:cxn ang="0">
                  <a:pos x="23" y="194"/>
                </a:cxn>
                <a:cxn ang="0">
                  <a:pos x="11" y="172"/>
                </a:cxn>
                <a:cxn ang="0">
                  <a:pos x="2" y="146"/>
                </a:cxn>
                <a:cxn ang="0">
                  <a:pos x="0" y="119"/>
                </a:cxn>
                <a:cxn ang="0">
                  <a:pos x="1" y="95"/>
                </a:cxn>
                <a:cxn ang="0">
                  <a:pos x="6" y="73"/>
                </a:cxn>
                <a:cxn ang="0">
                  <a:pos x="13" y="52"/>
                </a:cxn>
                <a:cxn ang="0">
                  <a:pos x="25" y="34"/>
                </a:cxn>
                <a:cxn ang="0">
                  <a:pos x="40" y="19"/>
                </a:cxn>
                <a:cxn ang="0">
                  <a:pos x="58" y="8"/>
                </a:cxn>
                <a:cxn ang="0">
                  <a:pos x="80" y="1"/>
                </a:cxn>
                <a:cxn ang="0">
                  <a:pos x="105" y="0"/>
                </a:cxn>
              </a:cxnLst>
              <a:rect l="0" t="0" r="r" b="b"/>
              <a:pathLst>
                <a:path w="212" h="239">
                  <a:moveTo>
                    <a:pt x="105" y="0"/>
                  </a:moveTo>
                  <a:lnTo>
                    <a:pt x="133" y="3"/>
                  </a:lnTo>
                  <a:lnTo>
                    <a:pt x="156" y="11"/>
                  </a:lnTo>
                  <a:lnTo>
                    <a:pt x="174" y="22"/>
                  </a:lnTo>
                  <a:lnTo>
                    <a:pt x="189" y="36"/>
                  </a:lnTo>
                  <a:lnTo>
                    <a:pt x="200" y="53"/>
                  </a:lnTo>
                  <a:lnTo>
                    <a:pt x="207" y="73"/>
                  </a:lnTo>
                  <a:lnTo>
                    <a:pt x="211" y="95"/>
                  </a:lnTo>
                  <a:lnTo>
                    <a:pt x="212" y="119"/>
                  </a:lnTo>
                  <a:lnTo>
                    <a:pt x="210" y="146"/>
                  </a:lnTo>
                  <a:lnTo>
                    <a:pt x="201" y="172"/>
                  </a:lnTo>
                  <a:lnTo>
                    <a:pt x="189" y="194"/>
                  </a:lnTo>
                  <a:lnTo>
                    <a:pt x="172" y="212"/>
                  </a:lnTo>
                  <a:lnTo>
                    <a:pt x="153" y="227"/>
                  </a:lnTo>
                  <a:lnTo>
                    <a:pt x="129" y="235"/>
                  </a:lnTo>
                  <a:lnTo>
                    <a:pt x="105" y="239"/>
                  </a:lnTo>
                  <a:lnTo>
                    <a:pt x="81" y="235"/>
                  </a:lnTo>
                  <a:lnTo>
                    <a:pt x="59" y="227"/>
                  </a:lnTo>
                  <a:lnTo>
                    <a:pt x="40" y="212"/>
                  </a:lnTo>
                  <a:lnTo>
                    <a:pt x="23" y="194"/>
                  </a:lnTo>
                  <a:lnTo>
                    <a:pt x="11" y="172"/>
                  </a:lnTo>
                  <a:lnTo>
                    <a:pt x="2" y="146"/>
                  </a:lnTo>
                  <a:lnTo>
                    <a:pt x="0" y="119"/>
                  </a:lnTo>
                  <a:lnTo>
                    <a:pt x="1" y="95"/>
                  </a:lnTo>
                  <a:lnTo>
                    <a:pt x="6" y="73"/>
                  </a:lnTo>
                  <a:lnTo>
                    <a:pt x="13" y="52"/>
                  </a:lnTo>
                  <a:lnTo>
                    <a:pt x="25" y="34"/>
                  </a:lnTo>
                  <a:lnTo>
                    <a:pt x="40" y="19"/>
                  </a:lnTo>
                  <a:lnTo>
                    <a:pt x="58" y="8"/>
                  </a:lnTo>
                  <a:lnTo>
                    <a:pt x="80" y="1"/>
                  </a:lnTo>
                  <a:lnTo>
                    <a:pt x="105"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49" name="Freeform 15"/>
            <p:cNvSpPr>
              <a:spLocks/>
            </p:cNvSpPr>
            <p:nvPr/>
          </p:nvSpPr>
          <p:spPr bwMode="auto">
            <a:xfrm>
              <a:off x="5961063" y="3308351"/>
              <a:ext cx="674688" cy="355600"/>
            </a:xfrm>
            <a:custGeom>
              <a:avLst/>
              <a:gdLst/>
              <a:ahLst/>
              <a:cxnLst>
                <a:cxn ang="0">
                  <a:pos x="319" y="0"/>
                </a:cxn>
                <a:cxn ang="0">
                  <a:pos x="348" y="7"/>
                </a:cxn>
                <a:cxn ang="0">
                  <a:pos x="373" y="17"/>
                </a:cxn>
                <a:cxn ang="0">
                  <a:pos x="391" y="27"/>
                </a:cxn>
                <a:cxn ang="0">
                  <a:pos x="404" y="36"/>
                </a:cxn>
                <a:cxn ang="0">
                  <a:pos x="414" y="45"/>
                </a:cxn>
                <a:cxn ang="0">
                  <a:pos x="420" y="52"/>
                </a:cxn>
                <a:cxn ang="0">
                  <a:pos x="424" y="58"/>
                </a:cxn>
                <a:cxn ang="0">
                  <a:pos x="425" y="60"/>
                </a:cxn>
                <a:cxn ang="0">
                  <a:pos x="393" y="68"/>
                </a:cxn>
                <a:cxn ang="0">
                  <a:pos x="364" y="80"/>
                </a:cxn>
                <a:cxn ang="0">
                  <a:pos x="340" y="96"/>
                </a:cxn>
                <a:cxn ang="0">
                  <a:pos x="318" y="113"/>
                </a:cxn>
                <a:cxn ang="0">
                  <a:pos x="300" y="133"/>
                </a:cxn>
                <a:cxn ang="0">
                  <a:pos x="285" y="151"/>
                </a:cxn>
                <a:cxn ang="0">
                  <a:pos x="273" y="171"/>
                </a:cxn>
                <a:cxn ang="0">
                  <a:pos x="263" y="188"/>
                </a:cxn>
                <a:cxn ang="0">
                  <a:pos x="256" y="202"/>
                </a:cxn>
                <a:cxn ang="0">
                  <a:pos x="251" y="213"/>
                </a:cxn>
                <a:cxn ang="0">
                  <a:pos x="249" y="222"/>
                </a:cxn>
                <a:cxn ang="0">
                  <a:pos x="248" y="224"/>
                </a:cxn>
                <a:cxn ang="0">
                  <a:pos x="158" y="224"/>
                </a:cxn>
                <a:cxn ang="0">
                  <a:pos x="123" y="222"/>
                </a:cxn>
                <a:cxn ang="0">
                  <a:pos x="92" y="218"/>
                </a:cxn>
                <a:cxn ang="0">
                  <a:pos x="67" y="214"/>
                </a:cxn>
                <a:cxn ang="0">
                  <a:pos x="48" y="211"/>
                </a:cxn>
                <a:cxn ang="0">
                  <a:pos x="31" y="207"/>
                </a:cxn>
                <a:cxn ang="0">
                  <a:pos x="19" y="202"/>
                </a:cxn>
                <a:cxn ang="0">
                  <a:pos x="10" y="199"/>
                </a:cxn>
                <a:cxn ang="0">
                  <a:pos x="4" y="196"/>
                </a:cxn>
                <a:cxn ang="0">
                  <a:pos x="2" y="195"/>
                </a:cxn>
                <a:cxn ang="0">
                  <a:pos x="0" y="194"/>
                </a:cxn>
                <a:cxn ang="0">
                  <a:pos x="4" y="160"/>
                </a:cxn>
                <a:cxn ang="0">
                  <a:pos x="11" y="129"/>
                </a:cxn>
                <a:cxn ang="0">
                  <a:pos x="22" y="103"/>
                </a:cxn>
                <a:cxn ang="0">
                  <a:pos x="35" y="80"/>
                </a:cxn>
                <a:cxn ang="0">
                  <a:pos x="51" y="62"/>
                </a:cxn>
                <a:cxn ang="0">
                  <a:pos x="67" y="46"/>
                </a:cxn>
                <a:cxn ang="0">
                  <a:pos x="83" y="34"/>
                </a:cxn>
                <a:cxn ang="0">
                  <a:pos x="101" y="24"/>
                </a:cxn>
                <a:cxn ang="0">
                  <a:pos x="116" y="17"/>
                </a:cxn>
                <a:cxn ang="0">
                  <a:pos x="129" y="12"/>
                </a:cxn>
                <a:cxn ang="0">
                  <a:pos x="139" y="8"/>
                </a:cxn>
                <a:cxn ang="0">
                  <a:pos x="146" y="6"/>
                </a:cxn>
                <a:cxn ang="0">
                  <a:pos x="148" y="6"/>
                </a:cxn>
                <a:cxn ang="0">
                  <a:pos x="176" y="22"/>
                </a:cxn>
                <a:cxn ang="0">
                  <a:pos x="202" y="32"/>
                </a:cxn>
                <a:cxn ang="0">
                  <a:pos x="225" y="35"/>
                </a:cxn>
                <a:cxn ang="0">
                  <a:pos x="245" y="35"/>
                </a:cxn>
                <a:cxn ang="0">
                  <a:pos x="265" y="32"/>
                </a:cxn>
                <a:cxn ang="0">
                  <a:pos x="280" y="27"/>
                </a:cxn>
                <a:cxn ang="0">
                  <a:pos x="294" y="19"/>
                </a:cxn>
                <a:cxn ang="0">
                  <a:pos x="305" y="12"/>
                </a:cxn>
                <a:cxn ang="0">
                  <a:pos x="313" y="6"/>
                </a:cxn>
                <a:cxn ang="0">
                  <a:pos x="319" y="0"/>
                </a:cxn>
              </a:cxnLst>
              <a:rect l="0" t="0" r="r" b="b"/>
              <a:pathLst>
                <a:path w="425" h="224">
                  <a:moveTo>
                    <a:pt x="319" y="0"/>
                  </a:moveTo>
                  <a:lnTo>
                    <a:pt x="348" y="7"/>
                  </a:lnTo>
                  <a:lnTo>
                    <a:pt x="373" y="17"/>
                  </a:lnTo>
                  <a:lnTo>
                    <a:pt x="391" y="27"/>
                  </a:lnTo>
                  <a:lnTo>
                    <a:pt x="404" y="36"/>
                  </a:lnTo>
                  <a:lnTo>
                    <a:pt x="414" y="45"/>
                  </a:lnTo>
                  <a:lnTo>
                    <a:pt x="420" y="52"/>
                  </a:lnTo>
                  <a:lnTo>
                    <a:pt x="424" y="58"/>
                  </a:lnTo>
                  <a:lnTo>
                    <a:pt x="425" y="60"/>
                  </a:lnTo>
                  <a:lnTo>
                    <a:pt x="393" y="68"/>
                  </a:lnTo>
                  <a:lnTo>
                    <a:pt x="364" y="80"/>
                  </a:lnTo>
                  <a:lnTo>
                    <a:pt x="340" y="96"/>
                  </a:lnTo>
                  <a:lnTo>
                    <a:pt x="318" y="113"/>
                  </a:lnTo>
                  <a:lnTo>
                    <a:pt x="300" y="133"/>
                  </a:lnTo>
                  <a:lnTo>
                    <a:pt x="285" y="151"/>
                  </a:lnTo>
                  <a:lnTo>
                    <a:pt x="273" y="171"/>
                  </a:lnTo>
                  <a:lnTo>
                    <a:pt x="263" y="188"/>
                  </a:lnTo>
                  <a:lnTo>
                    <a:pt x="256" y="202"/>
                  </a:lnTo>
                  <a:lnTo>
                    <a:pt x="251" y="213"/>
                  </a:lnTo>
                  <a:lnTo>
                    <a:pt x="249" y="222"/>
                  </a:lnTo>
                  <a:lnTo>
                    <a:pt x="248" y="224"/>
                  </a:lnTo>
                  <a:lnTo>
                    <a:pt x="158" y="224"/>
                  </a:lnTo>
                  <a:lnTo>
                    <a:pt x="123" y="222"/>
                  </a:lnTo>
                  <a:lnTo>
                    <a:pt x="92" y="218"/>
                  </a:lnTo>
                  <a:lnTo>
                    <a:pt x="67" y="214"/>
                  </a:lnTo>
                  <a:lnTo>
                    <a:pt x="48" y="211"/>
                  </a:lnTo>
                  <a:lnTo>
                    <a:pt x="31" y="207"/>
                  </a:lnTo>
                  <a:lnTo>
                    <a:pt x="19" y="202"/>
                  </a:lnTo>
                  <a:lnTo>
                    <a:pt x="10" y="199"/>
                  </a:lnTo>
                  <a:lnTo>
                    <a:pt x="4" y="196"/>
                  </a:lnTo>
                  <a:lnTo>
                    <a:pt x="2" y="195"/>
                  </a:lnTo>
                  <a:lnTo>
                    <a:pt x="0" y="194"/>
                  </a:lnTo>
                  <a:lnTo>
                    <a:pt x="4" y="160"/>
                  </a:lnTo>
                  <a:lnTo>
                    <a:pt x="11" y="129"/>
                  </a:lnTo>
                  <a:lnTo>
                    <a:pt x="22" y="103"/>
                  </a:lnTo>
                  <a:lnTo>
                    <a:pt x="35" y="80"/>
                  </a:lnTo>
                  <a:lnTo>
                    <a:pt x="51" y="62"/>
                  </a:lnTo>
                  <a:lnTo>
                    <a:pt x="67" y="46"/>
                  </a:lnTo>
                  <a:lnTo>
                    <a:pt x="83" y="34"/>
                  </a:lnTo>
                  <a:lnTo>
                    <a:pt x="101" y="24"/>
                  </a:lnTo>
                  <a:lnTo>
                    <a:pt x="116" y="17"/>
                  </a:lnTo>
                  <a:lnTo>
                    <a:pt x="129" y="12"/>
                  </a:lnTo>
                  <a:lnTo>
                    <a:pt x="139" y="8"/>
                  </a:lnTo>
                  <a:lnTo>
                    <a:pt x="146" y="6"/>
                  </a:lnTo>
                  <a:lnTo>
                    <a:pt x="148" y="6"/>
                  </a:lnTo>
                  <a:lnTo>
                    <a:pt x="176" y="22"/>
                  </a:lnTo>
                  <a:lnTo>
                    <a:pt x="202" y="32"/>
                  </a:lnTo>
                  <a:lnTo>
                    <a:pt x="225" y="35"/>
                  </a:lnTo>
                  <a:lnTo>
                    <a:pt x="245" y="35"/>
                  </a:lnTo>
                  <a:lnTo>
                    <a:pt x="265" y="32"/>
                  </a:lnTo>
                  <a:lnTo>
                    <a:pt x="280" y="27"/>
                  </a:lnTo>
                  <a:lnTo>
                    <a:pt x="294" y="19"/>
                  </a:lnTo>
                  <a:lnTo>
                    <a:pt x="305" y="12"/>
                  </a:lnTo>
                  <a:lnTo>
                    <a:pt x="313" y="6"/>
                  </a:lnTo>
                  <a:lnTo>
                    <a:pt x="319"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50" name="Freeform 16"/>
            <p:cNvSpPr>
              <a:spLocks/>
            </p:cNvSpPr>
            <p:nvPr/>
          </p:nvSpPr>
          <p:spPr bwMode="auto">
            <a:xfrm>
              <a:off x="6383338" y="3449638"/>
              <a:ext cx="900113" cy="436563"/>
            </a:xfrm>
            <a:custGeom>
              <a:avLst/>
              <a:gdLst/>
              <a:ahLst/>
              <a:cxnLst>
                <a:cxn ang="0">
                  <a:pos x="377" y="0"/>
                </a:cxn>
                <a:cxn ang="0">
                  <a:pos x="411" y="7"/>
                </a:cxn>
                <a:cxn ang="0">
                  <a:pos x="441" y="19"/>
                </a:cxn>
                <a:cxn ang="0">
                  <a:pos x="467" y="34"/>
                </a:cxn>
                <a:cxn ang="0">
                  <a:pos x="490" y="51"/>
                </a:cxn>
                <a:cxn ang="0">
                  <a:pos x="508" y="71"/>
                </a:cxn>
                <a:cxn ang="0">
                  <a:pos x="523" y="91"/>
                </a:cxn>
                <a:cxn ang="0">
                  <a:pos x="536" y="112"/>
                </a:cxn>
                <a:cxn ang="0">
                  <a:pos x="546" y="134"/>
                </a:cxn>
                <a:cxn ang="0">
                  <a:pos x="553" y="155"/>
                </a:cxn>
                <a:cxn ang="0">
                  <a:pos x="559" y="174"/>
                </a:cxn>
                <a:cxn ang="0">
                  <a:pos x="563" y="191"/>
                </a:cxn>
                <a:cxn ang="0">
                  <a:pos x="565" y="206"/>
                </a:cxn>
                <a:cxn ang="0">
                  <a:pos x="566" y="217"/>
                </a:cxn>
                <a:cxn ang="0">
                  <a:pos x="567" y="224"/>
                </a:cxn>
                <a:cxn ang="0">
                  <a:pos x="567" y="227"/>
                </a:cxn>
                <a:cxn ang="0">
                  <a:pos x="502" y="246"/>
                </a:cxn>
                <a:cxn ang="0">
                  <a:pos x="439" y="260"/>
                </a:cxn>
                <a:cxn ang="0">
                  <a:pos x="380" y="269"/>
                </a:cxn>
                <a:cxn ang="0">
                  <a:pos x="324" y="274"/>
                </a:cxn>
                <a:cxn ang="0">
                  <a:pos x="272" y="275"/>
                </a:cxn>
                <a:cxn ang="0">
                  <a:pos x="223" y="274"/>
                </a:cxn>
                <a:cxn ang="0">
                  <a:pos x="178" y="269"/>
                </a:cxn>
                <a:cxn ang="0">
                  <a:pos x="138" y="264"/>
                </a:cxn>
                <a:cxn ang="0">
                  <a:pos x="103" y="257"/>
                </a:cxn>
                <a:cxn ang="0">
                  <a:pos x="73" y="250"/>
                </a:cxn>
                <a:cxn ang="0">
                  <a:pos x="47" y="242"/>
                </a:cxn>
                <a:cxn ang="0">
                  <a:pos x="27" y="235"/>
                </a:cxn>
                <a:cxn ang="0">
                  <a:pos x="12" y="229"/>
                </a:cxn>
                <a:cxn ang="0">
                  <a:pos x="4" y="225"/>
                </a:cxn>
                <a:cxn ang="0">
                  <a:pos x="0" y="224"/>
                </a:cxn>
                <a:cxn ang="0">
                  <a:pos x="2" y="188"/>
                </a:cxn>
                <a:cxn ang="0">
                  <a:pos x="8" y="155"/>
                </a:cxn>
                <a:cxn ang="0">
                  <a:pos x="19" y="127"/>
                </a:cxn>
                <a:cxn ang="0">
                  <a:pos x="31" y="101"/>
                </a:cxn>
                <a:cxn ang="0">
                  <a:pos x="47" y="80"/>
                </a:cxn>
                <a:cxn ang="0">
                  <a:pos x="63" y="62"/>
                </a:cxn>
                <a:cxn ang="0">
                  <a:pos x="81" y="46"/>
                </a:cxn>
                <a:cxn ang="0">
                  <a:pos x="98" y="34"/>
                </a:cxn>
                <a:cxn ang="0">
                  <a:pos x="116" y="24"/>
                </a:cxn>
                <a:cxn ang="0">
                  <a:pos x="132" y="17"/>
                </a:cxn>
                <a:cxn ang="0">
                  <a:pos x="147" y="11"/>
                </a:cxn>
                <a:cxn ang="0">
                  <a:pos x="160" y="7"/>
                </a:cxn>
                <a:cxn ang="0">
                  <a:pos x="170" y="4"/>
                </a:cxn>
                <a:cxn ang="0">
                  <a:pos x="176" y="2"/>
                </a:cxn>
                <a:cxn ang="0">
                  <a:pos x="178" y="2"/>
                </a:cxn>
                <a:cxn ang="0">
                  <a:pos x="207" y="21"/>
                </a:cxn>
                <a:cxn ang="0">
                  <a:pos x="236" y="32"/>
                </a:cxn>
                <a:cxn ang="0">
                  <a:pos x="262" y="36"/>
                </a:cxn>
                <a:cxn ang="0">
                  <a:pos x="286" y="38"/>
                </a:cxn>
                <a:cxn ang="0">
                  <a:pos x="309" y="34"/>
                </a:cxn>
                <a:cxn ang="0">
                  <a:pos x="329" y="28"/>
                </a:cxn>
                <a:cxn ang="0">
                  <a:pos x="346" y="21"/>
                </a:cxn>
                <a:cxn ang="0">
                  <a:pos x="359" y="13"/>
                </a:cxn>
                <a:cxn ang="0">
                  <a:pos x="369" y="7"/>
                </a:cxn>
                <a:cxn ang="0">
                  <a:pos x="375" y="2"/>
                </a:cxn>
                <a:cxn ang="0">
                  <a:pos x="377" y="0"/>
                </a:cxn>
              </a:cxnLst>
              <a:rect l="0" t="0" r="r" b="b"/>
              <a:pathLst>
                <a:path w="567" h="275">
                  <a:moveTo>
                    <a:pt x="377" y="0"/>
                  </a:moveTo>
                  <a:lnTo>
                    <a:pt x="411" y="7"/>
                  </a:lnTo>
                  <a:lnTo>
                    <a:pt x="441" y="19"/>
                  </a:lnTo>
                  <a:lnTo>
                    <a:pt x="467" y="34"/>
                  </a:lnTo>
                  <a:lnTo>
                    <a:pt x="490" y="51"/>
                  </a:lnTo>
                  <a:lnTo>
                    <a:pt x="508" y="71"/>
                  </a:lnTo>
                  <a:lnTo>
                    <a:pt x="523" y="91"/>
                  </a:lnTo>
                  <a:lnTo>
                    <a:pt x="536" y="112"/>
                  </a:lnTo>
                  <a:lnTo>
                    <a:pt x="546" y="134"/>
                  </a:lnTo>
                  <a:lnTo>
                    <a:pt x="553" y="155"/>
                  </a:lnTo>
                  <a:lnTo>
                    <a:pt x="559" y="174"/>
                  </a:lnTo>
                  <a:lnTo>
                    <a:pt x="563" y="191"/>
                  </a:lnTo>
                  <a:lnTo>
                    <a:pt x="565" y="206"/>
                  </a:lnTo>
                  <a:lnTo>
                    <a:pt x="566" y="217"/>
                  </a:lnTo>
                  <a:lnTo>
                    <a:pt x="567" y="224"/>
                  </a:lnTo>
                  <a:lnTo>
                    <a:pt x="567" y="227"/>
                  </a:lnTo>
                  <a:lnTo>
                    <a:pt x="502" y="246"/>
                  </a:lnTo>
                  <a:lnTo>
                    <a:pt x="439" y="260"/>
                  </a:lnTo>
                  <a:lnTo>
                    <a:pt x="380" y="269"/>
                  </a:lnTo>
                  <a:lnTo>
                    <a:pt x="324" y="274"/>
                  </a:lnTo>
                  <a:lnTo>
                    <a:pt x="272" y="275"/>
                  </a:lnTo>
                  <a:lnTo>
                    <a:pt x="223" y="274"/>
                  </a:lnTo>
                  <a:lnTo>
                    <a:pt x="178" y="269"/>
                  </a:lnTo>
                  <a:lnTo>
                    <a:pt x="138" y="264"/>
                  </a:lnTo>
                  <a:lnTo>
                    <a:pt x="103" y="257"/>
                  </a:lnTo>
                  <a:lnTo>
                    <a:pt x="73" y="250"/>
                  </a:lnTo>
                  <a:lnTo>
                    <a:pt x="47" y="242"/>
                  </a:lnTo>
                  <a:lnTo>
                    <a:pt x="27" y="235"/>
                  </a:lnTo>
                  <a:lnTo>
                    <a:pt x="12" y="229"/>
                  </a:lnTo>
                  <a:lnTo>
                    <a:pt x="4" y="225"/>
                  </a:lnTo>
                  <a:lnTo>
                    <a:pt x="0" y="224"/>
                  </a:lnTo>
                  <a:lnTo>
                    <a:pt x="2" y="188"/>
                  </a:lnTo>
                  <a:lnTo>
                    <a:pt x="8" y="155"/>
                  </a:lnTo>
                  <a:lnTo>
                    <a:pt x="19" y="127"/>
                  </a:lnTo>
                  <a:lnTo>
                    <a:pt x="31" y="101"/>
                  </a:lnTo>
                  <a:lnTo>
                    <a:pt x="47" y="80"/>
                  </a:lnTo>
                  <a:lnTo>
                    <a:pt x="63" y="62"/>
                  </a:lnTo>
                  <a:lnTo>
                    <a:pt x="81" y="46"/>
                  </a:lnTo>
                  <a:lnTo>
                    <a:pt x="98" y="34"/>
                  </a:lnTo>
                  <a:lnTo>
                    <a:pt x="116" y="24"/>
                  </a:lnTo>
                  <a:lnTo>
                    <a:pt x="132" y="17"/>
                  </a:lnTo>
                  <a:lnTo>
                    <a:pt x="147" y="11"/>
                  </a:lnTo>
                  <a:lnTo>
                    <a:pt x="160" y="7"/>
                  </a:lnTo>
                  <a:lnTo>
                    <a:pt x="170" y="4"/>
                  </a:lnTo>
                  <a:lnTo>
                    <a:pt x="176" y="2"/>
                  </a:lnTo>
                  <a:lnTo>
                    <a:pt x="178" y="2"/>
                  </a:lnTo>
                  <a:lnTo>
                    <a:pt x="207" y="21"/>
                  </a:lnTo>
                  <a:lnTo>
                    <a:pt x="236" y="32"/>
                  </a:lnTo>
                  <a:lnTo>
                    <a:pt x="262" y="36"/>
                  </a:lnTo>
                  <a:lnTo>
                    <a:pt x="286" y="38"/>
                  </a:lnTo>
                  <a:lnTo>
                    <a:pt x="309" y="34"/>
                  </a:lnTo>
                  <a:lnTo>
                    <a:pt x="329" y="28"/>
                  </a:lnTo>
                  <a:lnTo>
                    <a:pt x="346" y="21"/>
                  </a:lnTo>
                  <a:lnTo>
                    <a:pt x="359" y="13"/>
                  </a:lnTo>
                  <a:lnTo>
                    <a:pt x="369" y="7"/>
                  </a:lnTo>
                  <a:lnTo>
                    <a:pt x="375" y="2"/>
                  </a:lnTo>
                  <a:lnTo>
                    <a:pt x="377"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51" name="Freeform 17"/>
            <p:cNvSpPr>
              <a:spLocks/>
            </p:cNvSpPr>
            <p:nvPr/>
          </p:nvSpPr>
          <p:spPr bwMode="auto">
            <a:xfrm>
              <a:off x="7038975" y="3311526"/>
              <a:ext cx="666750" cy="354013"/>
            </a:xfrm>
            <a:custGeom>
              <a:avLst/>
              <a:gdLst/>
              <a:ahLst/>
              <a:cxnLst>
                <a:cxn ang="0">
                  <a:pos x="91" y="0"/>
                </a:cxn>
                <a:cxn ang="0">
                  <a:pos x="117" y="17"/>
                </a:cxn>
                <a:cxn ang="0">
                  <a:pos x="142" y="27"/>
                </a:cxn>
                <a:cxn ang="0">
                  <a:pos x="165" y="32"/>
                </a:cxn>
                <a:cxn ang="0">
                  <a:pos x="188" y="33"/>
                </a:cxn>
                <a:cxn ang="0">
                  <a:pos x="208" y="31"/>
                </a:cxn>
                <a:cxn ang="0">
                  <a:pos x="226" y="26"/>
                </a:cxn>
                <a:cxn ang="0">
                  <a:pos x="253" y="12"/>
                </a:cxn>
                <a:cxn ang="0">
                  <a:pos x="262" y="6"/>
                </a:cxn>
                <a:cxn ang="0">
                  <a:pos x="267" y="2"/>
                </a:cxn>
                <a:cxn ang="0">
                  <a:pos x="270" y="0"/>
                </a:cxn>
                <a:cxn ang="0">
                  <a:pos x="301" y="10"/>
                </a:cxn>
                <a:cxn ang="0">
                  <a:pos x="329" y="23"/>
                </a:cxn>
                <a:cxn ang="0">
                  <a:pos x="351" y="38"/>
                </a:cxn>
                <a:cxn ang="0">
                  <a:pos x="370" y="55"/>
                </a:cxn>
                <a:cxn ang="0">
                  <a:pos x="385" y="72"/>
                </a:cxn>
                <a:cxn ang="0">
                  <a:pos x="397" y="92"/>
                </a:cxn>
                <a:cxn ang="0">
                  <a:pos x="406" y="110"/>
                </a:cxn>
                <a:cxn ang="0">
                  <a:pos x="412" y="127"/>
                </a:cxn>
                <a:cxn ang="0">
                  <a:pos x="416" y="144"/>
                </a:cxn>
                <a:cxn ang="0">
                  <a:pos x="419" y="159"/>
                </a:cxn>
                <a:cxn ang="0">
                  <a:pos x="420" y="171"/>
                </a:cxn>
                <a:cxn ang="0">
                  <a:pos x="420" y="189"/>
                </a:cxn>
                <a:cxn ang="0">
                  <a:pos x="393" y="200"/>
                </a:cxn>
                <a:cxn ang="0">
                  <a:pos x="365" y="209"/>
                </a:cxn>
                <a:cxn ang="0">
                  <a:pos x="335" y="215"/>
                </a:cxn>
                <a:cxn ang="0">
                  <a:pos x="305" y="220"/>
                </a:cxn>
                <a:cxn ang="0">
                  <a:pos x="276" y="222"/>
                </a:cxn>
                <a:cxn ang="0">
                  <a:pos x="248" y="223"/>
                </a:cxn>
                <a:cxn ang="0">
                  <a:pos x="224" y="223"/>
                </a:cxn>
                <a:cxn ang="0">
                  <a:pos x="202" y="222"/>
                </a:cxn>
                <a:cxn ang="0">
                  <a:pos x="186" y="222"/>
                </a:cxn>
                <a:cxn ang="0">
                  <a:pos x="175" y="221"/>
                </a:cxn>
                <a:cxn ang="0">
                  <a:pos x="171" y="221"/>
                </a:cxn>
                <a:cxn ang="0">
                  <a:pos x="156" y="184"/>
                </a:cxn>
                <a:cxn ang="0">
                  <a:pos x="137" y="154"/>
                </a:cxn>
                <a:cxn ang="0">
                  <a:pos x="117" y="128"/>
                </a:cxn>
                <a:cxn ang="0">
                  <a:pos x="96" y="108"/>
                </a:cxn>
                <a:cxn ang="0">
                  <a:pos x="76" y="91"/>
                </a:cxn>
                <a:cxn ang="0">
                  <a:pos x="56" y="78"/>
                </a:cxn>
                <a:cxn ang="0">
                  <a:pos x="38" y="70"/>
                </a:cxn>
                <a:cxn ang="0">
                  <a:pos x="23" y="64"/>
                </a:cxn>
                <a:cxn ang="0">
                  <a:pos x="11" y="60"/>
                </a:cxn>
                <a:cxn ang="0">
                  <a:pos x="3" y="58"/>
                </a:cxn>
                <a:cxn ang="0">
                  <a:pos x="0" y="58"/>
                </a:cxn>
                <a:cxn ang="0">
                  <a:pos x="15" y="39"/>
                </a:cxn>
                <a:cxn ang="0">
                  <a:pos x="32" y="26"/>
                </a:cxn>
                <a:cxn ang="0">
                  <a:pos x="49" y="16"/>
                </a:cxn>
                <a:cxn ang="0">
                  <a:pos x="65" y="9"/>
                </a:cxn>
                <a:cxn ang="0">
                  <a:pos x="79" y="4"/>
                </a:cxn>
                <a:cxn ang="0">
                  <a:pos x="88" y="2"/>
                </a:cxn>
                <a:cxn ang="0">
                  <a:pos x="91" y="0"/>
                </a:cxn>
              </a:cxnLst>
              <a:rect l="0" t="0" r="r" b="b"/>
              <a:pathLst>
                <a:path w="420" h="223">
                  <a:moveTo>
                    <a:pt x="91" y="0"/>
                  </a:moveTo>
                  <a:lnTo>
                    <a:pt x="117" y="17"/>
                  </a:lnTo>
                  <a:lnTo>
                    <a:pt x="142" y="27"/>
                  </a:lnTo>
                  <a:lnTo>
                    <a:pt x="165" y="32"/>
                  </a:lnTo>
                  <a:lnTo>
                    <a:pt x="188" y="33"/>
                  </a:lnTo>
                  <a:lnTo>
                    <a:pt x="208" y="31"/>
                  </a:lnTo>
                  <a:lnTo>
                    <a:pt x="226" y="26"/>
                  </a:lnTo>
                  <a:lnTo>
                    <a:pt x="253" y="12"/>
                  </a:lnTo>
                  <a:lnTo>
                    <a:pt x="262" y="6"/>
                  </a:lnTo>
                  <a:lnTo>
                    <a:pt x="267" y="2"/>
                  </a:lnTo>
                  <a:lnTo>
                    <a:pt x="270" y="0"/>
                  </a:lnTo>
                  <a:lnTo>
                    <a:pt x="301" y="10"/>
                  </a:lnTo>
                  <a:lnTo>
                    <a:pt x="329" y="23"/>
                  </a:lnTo>
                  <a:lnTo>
                    <a:pt x="351" y="38"/>
                  </a:lnTo>
                  <a:lnTo>
                    <a:pt x="370" y="55"/>
                  </a:lnTo>
                  <a:lnTo>
                    <a:pt x="385" y="72"/>
                  </a:lnTo>
                  <a:lnTo>
                    <a:pt x="397" y="92"/>
                  </a:lnTo>
                  <a:lnTo>
                    <a:pt x="406" y="110"/>
                  </a:lnTo>
                  <a:lnTo>
                    <a:pt x="412" y="127"/>
                  </a:lnTo>
                  <a:lnTo>
                    <a:pt x="416" y="144"/>
                  </a:lnTo>
                  <a:lnTo>
                    <a:pt x="419" y="159"/>
                  </a:lnTo>
                  <a:lnTo>
                    <a:pt x="420" y="171"/>
                  </a:lnTo>
                  <a:lnTo>
                    <a:pt x="420" y="189"/>
                  </a:lnTo>
                  <a:lnTo>
                    <a:pt x="393" y="200"/>
                  </a:lnTo>
                  <a:lnTo>
                    <a:pt x="365" y="209"/>
                  </a:lnTo>
                  <a:lnTo>
                    <a:pt x="335" y="215"/>
                  </a:lnTo>
                  <a:lnTo>
                    <a:pt x="305" y="220"/>
                  </a:lnTo>
                  <a:lnTo>
                    <a:pt x="276" y="222"/>
                  </a:lnTo>
                  <a:lnTo>
                    <a:pt x="248" y="223"/>
                  </a:lnTo>
                  <a:lnTo>
                    <a:pt x="224" y="223"/>
                  </a:lnTo>
                  <a:lnTo>
                    <a:pt x="202" y="222"/>
                  </a:lnTo>
                  <a:lnTo>
                    <a:pt x="186" y="222"/>
                  </a:lnTo>
                  <a:lnTo>
                    <a:pt x="175" y="221"/>
                  </a:lnTo>
                  <a:lnTo>
                    <a:pt x="171" y="221"/>
                  </a:lnTo>
                  <a:lnTo>
                    <a:pt x="156" y="184"/>
                  </a:lnTo>
                  <a:lnTo>
                    <a:pt x="137" y="154"/>
                  </a:lnTo>
                  <a:lnTo>
                    <a:pt x="117" y="128"/>
                  </a:lnTo>
                  <a:lnTo>
                    <a:pt x="96" y="108"/>
                  </a:lnTo>
                  <a:lnTo>
                    <a:pt x="76" y="91"/>
                  </a:lnTo>
                  <a:lnTo>
                    <a:pt x="56" y="78"/>
                  </a:lnTo>
                  <a:lnTo>
                    <a:pt x="38" y="70"/>
                  </a:lnTo>
                  <a:lnTo>
                    <a:pt x="23" y="64"/>
                  </a:lnTo>
                  <a:lnTo>
                    <a:pt x="11" y="60"/>
                  </a:lnTo>
                  <a:lnTo>
                    <a:pt x="3" y="58"/>
                  </a:lnTo>
                  <a:lnTo>
                    <a:pt x="0" y="58"/>
                  </a:lnTo>
                  <a:lnTo>
                    <a:pt x="15" y="39"/>
                  </a:lnTo>
                  <a:lnTo>
                    <a:pt x="32" y="26"/>
                  </a:lnTo>
                  <a:lnTo>
                    <a:pt x="49" y="16"/>
                  </a:lnTo>
                  <a:lnTo>
                    <a:pt x="65" y="9"/>
                  </a:lnTo>
                  <a:lnTo>
                    <a:pt x="79" y="4"/>
                  </a:lnTo>
                  <a:lnTo>
                    <a:pt x="88" y="2"/>
                  </a:lnTo>
                  <a:lnTo>
                    <a:pt x="91" y="0"/>
                  </a:lnTo>
                  <a:close/>
                </a:path>
              </a:pathLst>
            </a:custGeom>
            <a:grp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grpSp>
      <p:sp>
        <p:nvSpPr>
          <p:cNvPr id="64" name="Freeform 26"/>
          <p:cNvSpPr>
            <a:spLocks noEditPoints="1"/>
          </p:cNvSpPr>
          <p:nvPr/>
        </p:nvSpPr>
        <p:spPr bwMode="auto">
          <a:xfrm>
            <a:off x="11036163" y="4923695"/>
            <a:ext cx="288909" cy="380702"/>
          </a:xfrm>
          <a:custGeom>
            <a:avLst/>
            <a:gdLst/>
            <a:ahLst/>
            <a:cxnLst>
              <a:cxn ang="0">
                <a:pos x="169" y="271"/>
              </a:cxn>
              <a:cxn ang="0">
                <a:pos x="175" y="279"/>
              </a:cxn>
              <a:cxn ang="0">
                <a:pos x="173" y="293"/>
              </a:cxn>
              <a:cxn ang="0">
                <a:pos x="166" y="300"/>
              </a:cxn>
              <a:cxn ang="0">
                <a:pos x="158" y="302"/>
              </a:cxn>
              <a:cxn ang="0">
                <a:pos x="137" y="203"/>
              </a:cxn>
              <a:cxn ang="0">
                <a:pos x="138" y="233"/>
              </a:cxn>
              <a:cxn ang="0">
                <a:pos x="126" y="227"/>
              </a:cxn>
              <a:cxn ang="0">
                <a:pos x="126" y="213"/>
              </a:cxn>
              <a:cxn ang="0">
                <a:pos x="130" y="207"/>
              </a:cxn>
              <a:cxn ang="0">
                <a:pos x="144" y="165"/>
              </a:cxn>
              <a:cxn ang="0">
                <a:pos x="121" y="185"/>
              </a:cxn>
              <a:cxn ang="0">
                <a:pos x="99" y="210"/>
              </a:cxn>
              <a:cxn ang="0">
                <a:pos x="99" y="233"/>
              </a:cxn>
              <a:cxn ang="0">
                <a:pos x="105" y="244"/>
              </a:cxn>
              <a:cxn ang="0">
                <a:pos x="117" y="254"/>
              </a:cxn>
              <a:cxn ang="0">
                <a:pos x="137" y="261"/>
              </a:cxn>
              <a:cxn ang="0">
                <a:pos x="144" y="262"/>
              </a:cxn>
              <a:cxn ang="0">
                <a:pos x="132" y="299"/>
              </a:cxn>
              <a:cxn ang="0">
                <a:pos x="124" y="287"/>
              </a:cxn>
              <a:cxn ang="0">
                <a:pos x="95" y="276"/>
              </a:cxn>
              <a:cxn ang="0">
                <a:pos x="109" y="312"/>
              </a:cxn>
              <a:cxn ang="0">
                <a:pos x="144" y="325"/>
              </a:cxn>
              <a:cxn ang="0">
                <a:pos x="154" y="325"/>
              </a:cxn>
              <a:cxn ang="0">
                <a:pos x="187" y="314"/>
              </a:cxn>
              <a:cxn ang="0">
                <a:pos x="203" y="292"/>
              </a:cxn>
              <a:cxn ang="0">
                <a:pos x="198" y="261"/>
              </a:cxn>
              <a:cxn ang="0">
                <a:pos x="178" y="244"/>
              </a:cxn>
              <a:cxn ang="0">
                <a:pos x="157" y="238"/>
              </a:cxn>
              <a:cxn ang="0">
                <a:pos x="154" y="203"/>
              </a:cxn>
              <a:cxn ang="0">
                <a:pos x="171" y="221"/>
              </a:cxn>
              <a:cxn ang="0">
                <a:pos x="194" y="204"/>
              </a:cxn>
              <a:cxn ang="0">
                <a:pos x="171" y="183"/>
              </a:cxn>
              <a:cxn ang="0">
                <a:pos x="154" y="165"/>
              </a:cxn>
              <a:cxn ang="0">
                <a:pos x="129" y="110"/>
              </a:cxn>
              <a:cxn ang="0">
                <a:pos x="129" y="84"/>
              </a:cxn>
              <a:cxn ang="0">
                <a:pos x="186" y="14"/>
              </a:cxn>
              <a:cxn ang="0">
                <a:pos x="194" y="90"/>
              </a:cxn>
              <a:cxn ang="0">
                <a:pos x="204" y="117"/>
              </a:cxn>
              <a:cxn ang="0">
                <a:pos x="245" y="178"/>
              </a:cxn>
              <a:cxn ang="0">
                <a:pos x="289" y="265"/>
              </a:cxn>
              <a:cxn ang="0">
                <a:pos x="298" y="337"/>
              </a:cxn>
              <a:cxn ang="0">
                <a:pos x="271" y="378"/>
              </a:cxn>
              <a:cxn ang="0">
                <a:pos x="219" y="393"/>
              </a:cxn>
              <a:cxn ang="0">
                <a:pos x="79" y="393"/>
              </a:cxn>
              <a:cxn ang="0">
                <a:pos x="28" y="378"/>
              </a:cxn>
              <a:cxn ang="0">
                <a:pos x="1" y="337"/>
              </a:cxn>
              <a:cxn ang="0">
                <a:pos x="10" y="265"/>
              </a:cxn>
              <a:cxn ang="0">
                <a:pos x="53" y="178"/>
              </a:cxn>
              <a:cxn ang="0">
                <a:pos x="93" y="118"/>
              </a:cxn>
              <a:cxn ang="0">
                <a:pos x="104" y="90"/>
              </a:cxn>
              <a:cxn ang="0">
                <a:pos x="113" y="18"/>
              </a:cxn>
            </a:cxnLst>
            <a:rect l="0" t="0" r="r" b="b"/>
            <a:pathLst>
              <a:path w="299" h="394">
                <a:moveTo>
                  <a:pt x="154" y="266"/>
                </a:moveTo>
                <a:lnTo>
                  <a:pt x="165" y="268"/>
                </a:lnTo>
                <a:lnTo>
                  <a:pt x="169" y="271"/>
                </a:lnTo>
                <a:lnTo>
                  <a:pt x="171" y="272"/>
                </a:lnTo>
                <a:lnTo>
                  <a:pt x="174" y="275"/>
                </a:lnTo>
                <a:lnTo>
                  <a:pt x="175" y="279"/>
                </a:lnTo>
                <a:lnTo>
                  <a:pt x="175" y="288"/>
                </a:lnTo>
                <a:lnTo>
                  <a:pt x="174" y="292"/>
                </a:lnTo>
                <a:lnTo>
                  <a:pt x="173" y="293"/>
                </a:lnTo>
                <a:lnTo>
                  <a:pt x="171" y="296"/>
                </a:lnTo>
                <a:lnTo>
                  <a:pt x="169" y="297"/>
                </a:lnTo>
                <a:lnTo>
                  <a:pt x="166" y="300"/>
                </a:lnTo>
                <a:lnTo>
                  <a:pt x="162" y="301"/>
                </a:lnTo>
                <a:lnTo>
                  <a:pt x="158" y="301"/>
                </a:lnTo>
                <a:lnTo>
                  <a:pt x="158" y="302"/>
                </a:lnTo>
                <a:lnTo>
                  <a:pt x="154" y="302"/>
                </a:lnTo>
                <a:lnTo>
                  <a:pt x="154" y="266"/>
                </a:lnTo>
                <a:close/>
                <a:moveTo>
                  <a:pt x="137" y="203"/>
                </a:moveTo>
                <a:lnTo>
                  <a:pt x="144" y="203"/>
                </a:lnTo>
                <a:lnTo>
                  <a:pt x="144" y="234"/>
                </a:lnTo>
                <a:lnTo>
                  <a:pt x="138" y="233"/>
                </a:lnTo>
                <a:lnTo>
                  <a:pt x="134" y="232"/>
                </a:lnTo>
                <a:lnTo>
                  <a:pt x="129" y="229"/>
                </a:lnTo>
                <a:lnTo>
                  <a:pt x="126" y="227"/>
                </a:lnTo>
                <a:lnTo>
                  <a:pt x="125" y="223"/>
                </a:lnTo>
                <a:lnTo>
                  <a:pt x="125" y="216"/>
                </a:lnTo>
                <a:lnTo>
                  <a:pt x="126" y="213"/>
                </a:lnTo>
                <a:lnTo>
                  <a:pt x="126" y="212"/>
                </a:lnTo>
                <a:lnTo>
                  <a:pt x="128" y="210"/>
                </a:lnTo>
                <a:lnTo>
                  <a:pt x="130" y="207"/>
                </a:lnTo>
                <a:lnTo>
                  <a:pt x="133" y="206"/>
                </a:lnTo>
                <a:lnTo>
                  <a:pt x="137" y="203"/>
                </a:lnTo>
                <a:close/>
                <a:moveTo>
                  <a:pt x="144" y="165"/>
                </a:moveTo>
                <a:lnTo>
                  <a:pt x="144" y="179"/>
                </a:lnTo>
                <a:lnTo>
                  <a:pt x="137" y="181"/>
                </a:lnTo>
                <a:lnTo>
                  <a:pt x="121" y="185"/>
                </a:lnTo>
                <a:lnTo>
                  <a:pt x="116" y="187"/>
                </a:lnTo>
                <a:lnTo>
                  <a:pt x="104" y="199"/>
                </a:lnTo>
                <a:lnTo>
                  <a:pt x="99" y="210"/>
                </a:lnTo>
                <a:lnTo>
                  <a:pt x="97" y="215"/>
                </a:lnTo>
                <a:lnTo>
                  <a:pt x="97" y="228"/>
                </a:lnTo>
                <a:lnTo>
                  <a:pt x="99" y="233"/>
                </a:lnTo>
                <a:lnTo>
                  <a:pt x="101" y="237"/>
                </a:lnTo>
                <a:lnTo>
                  <a:pt x="103" y="241"/>
                </a:lnTo>
                <a:lnTo>
                  <a:pt x="105" y="244"/>
                </a:lnTo>
                <a:lnTo>
                  <a:pt x="107" y="246"/>
                </a:lnTo>
                <a:lnTo>
                  <a:pt x="109" y="249"/>
                </a:lnTo>
                <a:lnTo>
                  <a:pt x="117" y="254"/>
                </a:lnTo>
                <a:lnTo>
                  <a:pt x="128" y="257"/>
                </a:lnTo>
                <a:lnTo>
                  <a:pt x="132" y="259"/>
                </a:lnTo>
                <a:lnTo>
                  <a:pt x="137" y="261"/>
                </a:lnTo>
                <a:lnTo>
                  <a:pt x="141" y="261"/>
                </a:lnTo>
                <a:lnTo>
                  <a:pt x="141" y="262"/>
                </a:lnTo>
                <a:lnTo>
                  <a:pt x="144" y="262"/>
                </a:lnTo>
                <a:lnTo>
                  <a:pt x="144" y="302"/>
                </a:lnTo>
                <a:lnTo>
                  <a:pt x="137" y="301"/>
                </a:lnTo>
                <a:lnTo>
                  <a:pt x="132" y="299"/>
                </a:lnTo>
                <a:lnTo>
                  <a:pt x="128" y="295"/>
                </a:lnTo>
                <a:lnTo>
                  <a:pt x="125" y="291"/>
                </a:lnTo>
                <a:lnTo>
                  <a:pt x="124" y="287"/>
                </a:lnTo>
                <a:lnTo>
                  <a:pt x="122" y="282"/>
                </a:lnTo>
                <a:lnTo>
                  <a:pt x="122" y="276"/>
                </a:lnTo>
                <a:lnTo>
                  <a:pt x="95" y="276"/>
                </a:lnTo>
                <a:lnTo>
                  <a:pt x="97" y="291"/>
                </a:lnTo>
                <a:lnTo>
                  <a:pt x="101" y="302"/>
                </a:lnTo>
                <a:lnTo>
                  <a:pt x="109" y="312"/>
                </a:lnTo>
                <a:lnTo>
                  <a:pt x="118" y="318"/>
                </a:lnTo>
                <a:lnTo>
                  <a:pt x="130" y="322"/>
                </a:lnTo>
                <a:lnTo>
                  <a:pt x="144" y="325"/>
                </a:lnTo>
                <a:lnTo>
                  <a:pt x="144" y="342"/>
                </a:lnTo>
                <a:lnTo>
                  <a:pt x="154" y="342"/>
                </a:lnTo>
                <a:lnTo>
                  <a:pt x="154" y="325"/>
                </a:lnTo>
                <a:lnTo>
                  <a:pt x="169" y="323"/>
                </a:lnTo>
                <a:lnTo>
                  <a:pt x="179" y="320"/>
                </a:lnTo>
                <a:lnTo>
                  <a:pt x="187" y="314"/>
                </a:lnTo>
                <a:lnTo>
                  <a:pt x="199" y="302"/>
                </a:lnTo>
                <a:lnTo>
                  <a:pt x="202" y="296"/>
                </a:lnTo>
                <a:lnTo>
                  <a:pt x="203" y="292"/>
                </a:lnTo>
                <a:lnTo>
                  <a:pt x="203" y="274"/>
                </a:lnTo>
                <a:lnTo>
                  <a:pt x="200" y="266"/>
                </a:lnTo>
                <a:lnTo>
                  <a:pt x="198" y="261"/>
                </a:lnTo>
                <a:lnTo>
                  <a:pt x="192" y="253"/>
                </a:lnTo>
                <a:lnTo>
                  <a:pt x="187" y="249"/>
                </a:lnTo>
                <a:lnTo>
                  <a:pt x="178" y="244"/>
                </a:lnTo>
                <a:lnTo>
                  <a:pt x="165" y="240"/>
                </a:lnTo>
                <a:lnTo>
                  <a:pt x="162" y="238"/>
                </a:lnTo>
                <a:lnTo>
                  <a:pt x="157" y="238"/>
                </a:lnTo>
                <a:lnTo>
                  <a:pt x="155" y="237"/>
                </a:lnTo>
                <a:lnTo>
                  <a:pt x="154" y="237"/>
                </a:lnTo>
                <a:lnTo>
                  <a:pt x="154" y="203"/>
                </a:lnTo>
                <a:lnTo>
                  <a:pt x="158" y="203"/>
                </a:lnTo>
                <a:lnTo>
                  <a:pt x="166" y="208"/>
                </a:lnTo>
                <a:lnTo>
                  <a:pt x="171" y="221"/>
                </a:lnTo>
                <a:lnTo>
                  <a:pt x="199" y="221"/>
                </a:lnTo>
                <a:lnTo>
                  <a:pt x="198" y="216"/>
                </a:lnTo>
                <a:lnTo>
                  <a:pt x="194" y="204"/>
                </a:lnTo>
                <a:lnTo>
                  <a:pt x="190" y="198"/>
                </a:lnTo>
                <a:lnTo>
                  <a:pt x="184" y="191"/>
                </a:lnTo>
                <a:lnTo>
                  <a:pt x="171" y="183"/>
                </a:lnTo>
                <a:lnTo>
                  <a:pt x="163" y="182"/>
                </a:lnTo>
                <a:lnTo>
                  <a:pt x="154" y="179"/>
                </a:lnTo>
                <a:lnTo>
                  <a:pt x="154" y="165"/>
                </a:lnTo>
                <a:lnTo>
                  <a:pt x="144" y="165"/>
                </a:lnTo>
                <a:close/>
                <a:moveTo>
                  <a:pt x="129" y="84"/>
                </a:moveTo>
                <a:lnTo>
                  <a:pt x="129" y="110"/>
                </a:lnTo>
                <a:lnTo>
                  <a:pt x="170" y="110"/>
                </a:lnTo>
                <a:lnTo>
                  <a:pt x="170" y="84"/>
                </a:lnTo>
                <a:lnTo>
                  <a:pt x="129" y="84"/>
                </a:lnTo>
                <a:close/>
                <a:moveTo>
                  <a:pt x="109" y="0"/>
                </a:moveTo>
                <a:lnTo>
                  <a:pt x="188" y="0"/>
                </a:lnTo>
                <a:lnTo>
                  <a:pt x="186" y="14"/>
                </a:lnTo>
                <a:lnTo>
                  <a:pt x="217" y="29"/>
                </a:lnTo>
                <a:lnTo>
                  <a:pt x="198" y="77"/>
                </a:lnTo>
                <a:lnTo>
                  <a:pt x="194" y="90"/>
                </a:lnTo>
                <a:lnTo>
                  <a:pt x="195" y="101"/>
                </a:lnTo>
                <a:lnTo>
                  <a:pt x="199" y="110"/>
                </a:lnTo>
                <a:lnTo>
                  <a:pt x="204" y="117"/>
                </a:lnTo>
                <a:lnTo>
                  <a:pt x="209" y="124"/>
                </a:lnTo>
                <a:lnTo>
                  <a:pt x="228" y="151"/>
                </a:lnTo>
                <a:lnTo>
                  <a:pt x="245" y="178"/>
                </a:lnTo>
                <a:lnTo>
                  <a:pt x="262" y="208"/>
                </a:lnTo>
                <a:lnTo>
                  <a:pt x="277" y="237"/>
                </a:lnTo>
                <a:lnTo>
                  <a:pt x="289" y="265"/>
                </a:lnTo>
                <a:lnTo>
                  <a:pt x="297" y="291"/>
                </a:lnTo>
                <a:lnTo>
                  <a:pt x="299" y="314"/>
                </a:lnTo>
                <a:lnTo>
                  <a:pt x="298" y="337"/>
                </a:lnTo>
                <a:lnTo>
                  <a:pt x="291" y="355"/>
                </a:lnTo>
                <a:lnTo>
                  <a:pt x="283" y="368"/>
                </a:lnTo>
                <a:lnTo>
                  <a:pt x="271" y="378"/>
                </a:lnTo>
                <a:lnTo>
                  <a:pt x="256" y="385"/>
                </a:lnTo>
                <a:lnTo>
                  <a:pt x="238" y="390"/>
                </a:lnTo>
                <a:lnTo>
                  <a:pt x="219" y="393"/>
                </a:lnTo>
                <a:lnTo>
                  <a:pt x="198" y="394"/>
                </a:lnTo>
                <a:lnTo>
                  <a:pt x="100" y="394"/>
                </a:lnTo>
                <a:lnTo>
                  <a:pt x="79" y="393"/>
                </a:lnTo>
                <a:lnTo>
                  <a:pt x="59" y="390"/>
                </a:lnTo>
                <a:lnTo>
                  <a:pt x="42" y="385"/>
                </a:lnTo>
                <a:lnTo>
                  <a:pt x="28" y="378"/>
                </a:lnTo>
                <a:lnTo>
                  <a:pt x="16" y="368"/>
                </a:lnTo>
                <a:lnTo>
                  <a:pt x="8" y="355"/>
                </a:lnTo>
                <a:lnTo>
                  <a:pt x="1" y="337"/>
                </a:lnTo>
                <a:lnTo>
                  <a:pt x="0" y="314"/>
                </a:lnTo>
                <a:lnTo>
                  <a:pt x="2" y="291"/>
                </a:lnTo>
                <a:lnTo>
                  <a:pt x="10" y="265"/>
                </a:lnTo>
                <a:lnTo>
                  <a:pt x="21" y="237"/>
                </a:lnTo>
                <a:lnTo>
                  <a:pt x="35" y="208"/>
                </a:lnTo>
                <a:lnTo>
                  <a:pt x="53" y="178"/>
                </a:lnTo>
                <a:lnTo>
                  <a:pt x="70" y="151"/>
                </a:lnTo>
                <a:lnTo>
                  <a:pt x="88" y="124"/>
                </a:lnTo>
                <a:lnTo>
                  <a:pt x="93" y="118"/>
                </a:lnTo>
                <a:lnTo>
                  <a:pt x="99" y="110"/>
                </a:lnTo>
                <a:lnTo>
                  <a:pt x="103" y="101"/>
                </a:lnTo>
                <a:lnTo>
                  <a:pt x="104" y="90"/>
                </a:lnTo>
                <a:lnTo>
                  <a:pt x="100" y="77"/>
                </a:lnTo>
                <a:lnTo>
                  <a:pt x="80" y="29"/>
                </a:lnTo>
                <a:lnTo>
                  <a:pt x="113" y="18"/>
                </a:lnTo>
                <a:lnTo>
                  <a:pt x="109" y="0"/>
                </a:lnTo>
                <a:close/>
              </a:path>
            </a:pathLst>
          </a:custGeom>
          <a:solidFill>
            <a:schemeClr val="accent2"/>
          </a:solidFill>
          <a:ln w="0">
            <a:noFill/>
            <a:prstDash val="solid"/>
            <a:round/>
            <a:headEnd/>
            <a:tailEnd/>
          </a:ln>
        </p:spPr>
        <p:txBody>
          <a:bodyPr vert="horz" wrap="square" lIns="91369" tIns="45684" rIns="91369" bIns="45684" numCol="1" anchor="t" anchorCtr="0" compatLnSpc="1">
            <a:prstTxWarp prst="textNoShape">
              <a:avLst/>
            </a:prstTxWarp>
          </a:bodyPr>
          <a:lstStyle/>
          <a:p>
            <a:endParaRPr lang="en-US" sz="1799"/>
          </a:p>
        </p:txBody>
      </p:sp>
      <p:sp>
        <p:nvSpPr>
          <p:cNvPr id="65" name="Rectangle 64"/>
          <p:cNvSpPr/>
          <p:nvPr/>
        </p:nvSpPr>
        <p:spPr>
          <a:xfrm>
            <a:off x="7170844" y="2911210"/>
            <a:ext cx="2192847" cy="1801991"/>
          </a:xfrm>
          <a:prstGeom prst="rect">
            <a:avLst/>
          </a:prstGeom>
          <a:solidFill>
            <a:schemeClr val="bg1">
              <a:lumMod val="85000"/>
              <a:alpha val="2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799" dirty="0">
                <a:solidFill>
                  <a:schemeClr val="tx1"/>
                </a:solidFill>
              </a:rPr>
              <a:t>Supply Chain Management Partnerships,</a:t>
            </a:r>
          </a:p>
          <a:p>
            <a:pPr algn="ctr"/>
            <a:r>
              <a:rPr lang="en-US" sz="1799" dirty="0">
                <a:solidFill>
                  <a:schemeClr val="tx1"/>
                </a:solidFill>
              </a:rPr>
              <a:t>Direct Sales</a:t>
            </a:r>
          </a:p>
        </p:txBody>
      </p:sp>
      <p:sp>
        <p:nvSpPr>
          <p:cNvPr id="66" name="Rectangle 65"/>
          <p:cNvSpPr/>
          <p:nvPr/>
        </p:nvSpPr>
        <p:spPr>
          <a:xfrm>
            <a:off x="2813050" y="1132763"/>
            <a:ext cx="2192847" cy="1801991"/>
          </a:xfrm>
          <a:prstGeom prst="rect">
            <a:avLst/>
          </a:prstGeom>
          <a:solidFill>
            <a:schemeClr val="bg1">
              <a:lumMod val="85000"/>
              <a:alpha val="2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1799" dirty="0">
                <a:solidFill>
                  <a:schemeClr val="tx1"/>
                </a:solidFill>
              </a:rPr>
              <a:t>Supplier Survey Analysis</a:t>
            </a:r>
          </a:p>
          <a:p>
            <a:pPr algn="ctr"/>
            <a:endParaRPr lang="en-US" sz="1799" dirty="0">
              <a:solidFill>
                <a:schemeClr val="tx1"/>
              </a:solidFill>
            </a:endParaRPr>
          </a:p>
        </p:txBody>
      </p:sp>
      <p:sp>
        <p:nvSpPr>
          <p:cNvPr id="67" name="Rectangle 66"/>
          <p:cNvSpPr/>
          <p:nvPr/>
        </p:nvSpPr>
        <p:spPr>
          <a:xfrm>
            <a:off x="641197" y="4748426"/>
            <a:ext cx="5482906" cy="1598950"/>
          </a:xfrm>
          <a:prstGeom prst="rect">
            <a:avLst/>
          </a:prstGeom>
          <a:solidFill>
            <a:schemeClr val="bg1">
              <a:lumMod val="85000"/>
              <a:alpha val="20000"/>
            </a:schemeClr>
          </a:solidFill>
          <a:ln w="7620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799" dirty="0">
                <a:solidFill>
                  <a:schemeClr val="tx1"/>
                </a:solidFill>
              </a:rPr>
              <a:t>Conceptual Model</a:t>
            </a:r>
          </a:p>
          <a:p>
            <a:pPr algn="ctr"/>
            <a:r>
              <a:rPr lang="en-US" sz="1799" dirty="0">
                <a:solidFill>
                  <a:schemeClr val="tx1"/>
                </a:solidFill>
              </a:rPr>
              <a:t>Dashboard Maintenance</a:t>
            </a:r>
          </a:p>
          <a:p>
            <a:pPr algn="ctr"/>
            <a:r>
              <a:rPr lang="en-US" sz="1799" dirty="0">
                <a:solidFill>
                  <a:schemeClr val="tx1"/>
                </a:solidFill>
              </a:rPr>
              <a:t>Supplier Survey Analysis</a:t>
            </a:r>
          </a:p>
        </p:txBody>
      </p:sp>
    </p:spTree>
    <p:extLst>
      <p:ext uri="{BB962C8B-B14F-4D97-AF65-F5344CB8AC3E}">
        <p14:creationId xmlns:p14="http://schemas.microsoft.com/office/powerpoint/2010/main" val="15017725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Conceptual Model</a:t>
            </a:r>
          </a:p>
        </p:txBody>
      </p:sp>
      <p:sp>
        <p:nvSpPr>
          <p:cNvPr id="3" name="TextBox 2"/>
          <p:cNvSpPr txBox="1"/>
          <p:nvPr/>
        </p:nvSpPr>
        <p:spPr>
          <a:xfrm>
            <a:off x="8583078" y="3352800"/>
            <a:ext cx="2611972" cy="1077218"/>
          </a:xfrm>
          <a:prstGeom prst="rect">
            <a:avLst/>
          </a:prstGeom>
          <a:noFill/>
        </p:spPr>
        <p:txBody>
          <a:bodyPr wrap="square" rtlCol="0">
            <a:spAutoFit/>
          </a:bodyPr>
          <a:lstStyle/>
          <a:p>
            <a:r>
              <a:rPr lang="en-US" sz="3200" dirty="0"/>
              <a:t>Innovative cost reduction</a:t>
            </a:r>
          </a:p>
        </p:txBody>
      </p:sp>
      <p:graphicFrame>
        <p:nvGraphicFramePr>
          <p:cNvPr id="9" name="Diagram 3"/>
          <p:cNvGraphicFramePr/>
          <p:nvPr>
            <p:extLst>
              <p:ext uri="{D42A27DB-BD31-4B8C-83A1-F6EECF244321}">
                <p14:modId xmlns:p14="http://schemas.microsoft.com/office/powerpoint/2010/main" val="2047967065"/>
              </p:ext>
            </p:extLst>
          </p:nvPr>
        </p:nvGraphicFramePr>
        <p:xfrm>
          <a:off x="1026275" y="914400"/>
          <a:ext cx="7564967" cy="54130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12943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8450" y="1905000"/>
            <a:ext cx="5768466" cy="3523740"/>
          </a:xfrm>
          <a:prstGeom prst="rect">
            <a:avLst/>
          </a:prstGeom>
        </p:spPr>
      </p:pic>
      <p:pic>
        <p:nvPicPr>
          <p:cNvPr id="21" name="Picture 20"/>
          <p:cNvPicPr>
            <a:picLocks noChangeAspect="1"/>
          </p:cNvPicPr>
          <p:nvPr/>
        </p:nvPicPr>
        <p:blipFill>
          <a:blip r:embed="rId4"/>
          <a:stretch>
            <a:fillRect/>
          </a:stretch>
        </p:blipFill>
        <p:spPr>
          <a:xfrm>
            <a:off x="6165850" y="1524000"/>
            <a:ext cx="4727350" cy="4109192"/>
          </a:xfrm>
          <a:prstGeom prst="rect">
            <a:avLst/>
          </a:prstGeom>
        </p:spPr>
      </p:pic>
      <p:sp>
        <p:nvSpPr>
          <p:cNvPr id="22" name="Title 21"/>
          <p:cNvSpPr>
            <a:spLocks noGrp="1"/>
          </p:cNvSpPr>
          <p:nvPr>
            <p:ph type="title"/>
          </p:nvPr>
        </p:nvSpPr>
        <p:spPr>
          <a:xfrm>
            <a:off x="385604" y="365126"/>
            <a:ext cx="10504646" cy="1325563"/>
          </a:xfrm>
        </p:spPr>
        <p:txBody>
          <a:bodyPr/>
          <a:lstStyle/>
          <a:p>
            <a:r>
              <a:rPr lang="en-US" dirty="0"/>
              <a:t>Development</a:t>
            </a:r>
          </a:p>
        </p:txBody>
      </p:sp>
    </p:spTree>
    <p:extLst>
      <p:ext uri="{BB962C8B-B14F-4D97-AF65-F5344CB8AC3E}">
        <p14:creationId xmlns:p14="http://schemas.microsoft.com/office/powerpoint/2010/main" val="736320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083485" y="3431485"/>
            <a:ext cx="4834965" cy="0"/>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5083122" y="1664027"/>
            <a:ext cx="1727738" cy="17277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269264" y="1673956"/>
            <a:ext cx="1727738" cy="17277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4237529" y="3530780"/>
            <a:ext cx="1727738" cy="172773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1789900" y="3500978"/>
            <a:ext cx="1727738" cy="172773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994650" y="2966414"/>
            <a:ext cx="2220900" cy="930143"/>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98" dirty="0"/>
              <a:t>Conceptual Model</a:t>
            </a:r>
          </a:p>
        </p:txBody>
      </p:sp>
      <p:sp>
        <p:nvSpPr>
          <p:cNvPr id="23" name="Rectangle 22"/>
          <p:cNvSpPr/>
          <p:nvPr/>
        </p:nvSpPr>
        <p:spPr>
          <a:xfrm>
            <a:off x="4032250" y="634590"/>
            <a:ext cx="2220900" cy="930143"/>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98" dirty="0"/>
              <a:t>Supplier Dashboard</a:t>
            </a:r>
          </a:p>
        </p:txBody>
      </p:sp>
      <p:sp>
        <p:nvSpPr>
          <p:cNvPr id="24" name="Rectangle 23"/>
          <p:cNvSpPr/>
          <p:nvPr/>
        </p:nvSpPr>
        <p:spPr>
          <a:xfrm>
            <a:off x="3141972" y="5515692"/>
            <a:ext cx="2220900" cy="930143"/>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98" dirty="0"/>
              <a:t>Supplier Data</a:t>
            </a:r>
          </a:p>
        </p:txBody>
      </p:sp>
      <p:sp>
        <p:nvSpPr>
          <p:cNvPr id="26" name="Rectangle 25"/>
          <p:cNvSpPr/>
          <p:nvPr/>
        </p:nvSpPr>
        <p:spPr>
          <a:xfrm>
            <a:off x="890717" y="614563"/>
            <a:ext cx="2220900" cy="930143"/>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98" dirty="0"/>
              <a:t>Advisor Group</a:t>
            </a:r>
          </a:p>
        </p:txBody>
      </p:sp>
      <p:sp>
        <p:nvSpPr>
          <p:cNvPr id="27" name="Rectangle 26"/>
          <p:cNvSpPr/>
          <p:nvPr/>
        </p:nvSpPr>
        <p:spPr>
          <a:xfrm>
            <a:off x="679450" y="5515691"/>
            <a:ext cx="2220900" cy="930143"/>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98" dirty="0"/>
              <a:t>Best practices</a:t>
            </a:r>
          </a:p>
        </p:txBody>
      </p:sp>
      <p:cxnSp>
        <p:nvCxnSpPr>
          <p:cNvPr id="14" name="Straight Arrow Connector 13"/>
          <p:cNvCxnSpPr/>
          <p:nvPr/>
        </p:nvCxnSpPr>
        <p:spPr>
          <a:xfrm>
            <a:off x="4134845" y="2175689"/>
            <a:ext cx="133800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3309872" y="4622271"/>
            <a:ext cx="133800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1382915" y="2345084"/>
            <a:ext cx="133800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990223" y="4532213"/>
            <a:ext cx="133800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60918" y="1984087"/>
            <a:ext cx="1266693" cy="369012"/>
          </a:xfrm>
          <a:prstGeom prst="rect">
            <a:avLst/>
          </a:prstGeom>
          <a:noFill/>
        </p:spPr>
        <p:txBody>
          <a:bodyPr wrap="none" rtlCol="0">
            <a:spAutoFit/>
          </a:bodyPr>
          <a:lstStyle/>
          <a:p>
            <a:r>
              <a:rPr lang="en-US" sz="1798" dirty="0"/>
              <a:t>Build group</a:t>
            </a:r>
          </a:p>
        </p:txBody>
      </p:sp>
      <p:sp>
        <p:nvSpPr>
          <p:cNvPr id="20" name="TextBox 19"/>
          <p:cNvSpPr txBox="1"/>
          <p:nvPr/>
        </p:nvSpPr>
        <p:spPr>
          <a:xfrm>
            <a:off x="3395792" y="2266248"/>
            <a:ext cx="1236236" cy="369012"/>
          </a:xfrm>
          <a:prstGeom prst="rect">
            <a:avLst/>
          </a:prstGeom>
          <a:noFill/>
        </p:spPr>
        <p:txBody>
          <a:bodyPr wrap="none" rtlCol="0">
            <a:spAutoFit/>
          </a:bodyPr>
          <a:lstStyle/>
          <a:p>
            <a:r>
              <a:rPr lang="en-US" sz="1798" dirty="0"/>
              <a:t>Agreement</a:t>
            </a:r>
          </a:p>
        </p:txBody>
      </p:sp>
      <p:sp>
        <p:nvSpPr>
          <p:cNvPr id="28" name="TextBox 27"/>
          <p:cNvSpPr txBox="1"/>
          <p:nvPr/>
        </p:nvSpPr>
        <p:spPr>
          <a:xfrm>
            <a:off x="853295" y="4535483"/>
            <a:ext cx="1180131" cy="369012"/>
          </a:xfrm>
          <a:prstGeom prst="rect">
            <a:avLst/>
          </a:prstGeom>
          <a:noFill/>
        </p:spPr>
        <p:txBody>
          <a:bodyPr wrap="none" rtlCol="0">
            <a:spAutoFit/>
          </a:bodyPr>
          <a:lstStyle/>
          <a:p>
            <a:r>
              <a:rPr lang="en-US" sz="1798" dirty="0"/>
              <a:t>Categories</a:t>
            </a:r>
          </a:p>
        </p:txBody>
      </p:sp>
      <p:sp>
        <p:nvSpPr>
          <p:cNvPr id="29" name="TextBox 28"/>
          <p:cNvSpPr txBox="1"/>
          <p:nvPr/>
        </p:nvSpPr>
        <p:spPr>
          <a:xfrm>
            <a:off x="3556374" y="4213602"/>
            <a:ext cx="869149" cy="369012"/>
          </a:xfrm>
          <a:prstGeom prst="rect">
            <a:avLst/>
          </a:prstGeom>
          <a:noFill/>
        </p:spPr>
        <p:txBody>
          <a:bodyPr wrap="none" rtlCol="0">
            <a:spAutoFit/>
          </a:bodyPr>
          <a:lstStyle/>
          <a:p>
            <a:r>
              <a:rPr lang="en-US" sz="1798" dirty="0"/>
              <a:t>Survey </a:t>
            </a:r>
          </a:p>
        </p:txBody>
      </p:sp>
      <p:cxnSp>
        <p:nvCxnSpPr>
          <p:cNvPr id="30" name="Straight Arrow Connector 29"/>
          <p:cNvCxnSpPr/>
          <p:nvPr/>
        </p:nvCxnSpPr>
        <p:spPr>
          <a:xfrm flipH="1">
            <a:off x="5631325" y="2078515"/>
            <a:ext cx="1338008"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6141856" y="2638846"/>
            <a:ext cx="1338008"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431551" y="4224323"/>
            <a:ext cx="1338008"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3380042" y="2667000"/>
            <a:ext cx="1338008"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4123798" y="1832877"/>
            <a:ext cx="1241045" cy="369012"/>
          </a:xfrm>
          <a:prstGeom prst="rect">
            <a:avLst/>
          </a:prstGeom>
          <a:noFill/>
        </p:spPr>
        <p:txBody>
          <a:bodyPr wrap="none" rtlCol="0">
            <a:spAutoFit/>
          </a:bodyPr>
          <a:lstStyle/>
          <a:p>
            <a:r>
              <a:rPr lang="en-US" sz="1798" dirty="0"/>
              <a:t>Key Drivers</a:t>
            </a:r>
          </a:p>
        </p:txBody>
      </p:sp>
      <p:sp>
        <p:nvSpPr>
          <p:cNvPr id="37" name="TextBox 36"/>
          <p:cNvSpPr txBox="1"/>
          <p:nvPr/>
        </p:nvSpPr>
        <p:spPr>
          <a:xfrm>
            <a:off x="6478036" y="2600910"/>
            <a:ext cx="686406" cy="369012"/>
          </a:xfrm>
          <a:prstGeom prst="rect">
            <a:avLst/>
          </a:prstGeom>
          <a:noFill/>
        </p:spPr>
        <p:txBody>
          <a:bodyPr wrap="none" rtlCol="0">
            <a:spAutoFit/>
          </a:bodyPr>
          <a:lstStyle/>
          <a:p>
            <a:r>
              <a:rPr lang="en-US" sz="1798" dirty="0"/>
              <a:t>Costs</a:t>
            </a:r>
          </a:p>
        </p:txBody>
      </p:sp>
      <p:sp>
        <p:nvSpPr>
          <p:cNvPr id="38" name="TextBox 37"/>
          <p:cNvSpPr txBox="1"/>
          <p:nvPr/>
        </p:nvSpPr>
        <p:spPr>
          <a:xfrm>
            <a:off x="5763016" y="1764588"/>
            <a:ext cx="1090363" cy="369012"/>
          </a:xfrm>
          <a:prstGeom prst="rect">
            <a:avLst/>
          </a:prstGeom>
          <a:noFill/>
        </p:spPr>
        <p:txBody>
          <a:bodyPr wrap="none" rtlCol="0">
            <a:spAutoFit/>
          </a:bodyPr>
          <a:lstStyle/>
          <a:p>
            <a:r>
              <a:rPr lang="en-US" sz="1798" dirty="0"/>
              <a:t>Beta sites</a:t>
            </a:r>
          </a:p>
        </p:txBody>
      </p:sp>
      <p:sp>
        <p:nvSpPr>
          <p:cNvPr id="39" name="TextBox 38"/>
          <p:cNvSpPr txBox="1"/>
          <p:nvPr/>
        </p:nvSpPr>
        <p:spPr>
          <a:xfrm>
            <a:off x="5639454" y="3856801"/>
            <a:ext cx="1093569" cy="369012"/>
          </a:xfrm>
          <a:prstGeom prst="rect">
            <a:avLst/>
          </a:prstGeom>
          <a:noFill/>
        </p:spPr>
        <p:txBody>
          <a:bodyPr wrap="none" rtlCol="0">
            <a:spAutoFit/>
          </a:bodyPr>
          <a:lstStyle/>
          <a:p>
            <a:r>
              <a:rPr lang="en-US" sz="1798" dirty="0"/>
              <a:t>Research </a:t>
            </a:r>
          </a:p>
        </p:txBody>
      </p:sp>
    </p:spTree>
    <p:extLst>
      <p:ext uri="{BB962C8B-B14F-4D97-AF65-F5344CB8AC3E}">
        <p14:creationId xmlns:p14="http://schemas.microsoft.com/office/powerpoint/2010/main" val="2976705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2355850" y="3431485"/>
            <a:ext cx="4327730" cy="0"/>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rot="5400000" flipH="1" flipV="1">
            <a:off x="4523267" y="1664027"/>
            <a:ext cx="1727738" cy="1727738"/>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flipH="1">
            <a:off x="6032556" y="3530780"/>
            <a:ext cx="1727738" cy="172773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6200000" flipV="1">
            <a:off x="3584927" y="3500978"/>
            <a:ext cx="1727738" cy="1727738"/>
          </a:xfrm>
          <a:prstGeom prst="straightConnector1">
            <a:avLst/>
          </a:prstGeom>
          <a:ln w="3810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flipH="1">
            <a:off x="5785975" y="634590"/>
            <a:ext cx="2220900" cy="930143"/>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98" dirty="0"/>
              <a:t>OEM Data</a:t>
            </a:r>
          </a:p>
          <a:p>
            <a:pPr algn="ctr"/>
            <a:r>
              <a:rPr lang="en-US" sz="1798" dirty="0"/>
              <a:t>New Model</a:t>
            </a:r>
          </a:p>
        </p:txBody>
      </p:sp>
      <p:sp>
        <p:nvSpPr>
          <p:cNvPr id="24" name="Rectangle 23"/>
          <p:cNvSpPr/>
          <p:nvPr/>
        </p:nvSpPr>
        <p:spPr>
          <a:xfrm flipH="1">
            <a:off x="6611950" y="5334001"/>
            <a:ext cx="2220900" cy="930143"/>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98" dirty="0"/>
              <a:t>Supply chain </a:t>
            </a:r>
          </a:p>
          <a:p>
            <a:pPr algn="ctr"/>
            <a:r>
              <a:rPr lang="en-US" sz="1798" dirty="0"/>
              <a:t>Added value</a:t>
            </a:r>
          </a:p>
        </p:txBody>
      </p:sp>
      <p:sp>
        <p:nvSpPr>
          <p:cNvPr id="27" name="Rectangle 26"/>
          <p:cNvSpPr/>
          <p:nvPr/>
        </p:nvSpPr>
        <p:spPr>
          <a:xfrm flipH="1">
            <a:off x="4149428" y="5334000"/>
            <a:ext cx="2220900" cy="930143"/>
          </a:xfrm>
          <a:prstGeom prst="rect">
            <a:avLst/>
          </a:prstGeom>
          <a:solidFill>
            <a:schemeClr val="accent5"/>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798" dirty="0"/>
              <a:t>Business Development </a:t>
            </a:r>
          </a:p>
        </p:txBody>
      </p:sp>
      <p:cxnSp>
        <p:nvCxnSpPr>
          <p:cNvPr id="14" name="Straight Arrow Connector 13"/>
          <p:cNvCxnSpPr/>
          <p:nvPr/>
        </p:nvCxnSpPr>
        <p:spPr>
          <a:xfrm flipH="1">
            <a:off x="5755713" y="2345084"/>
            <a:ext cx="133800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104899" y="4622271"/>
            <a:ext cx="133800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2785250" y="4532213"/>
            <a:ext cx="133800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flipH="1">
            <a:off x="4205075" y="2086708"/>
            <a:ext cx="588010" cy="368628"/>
          </a:xfrm>
          <a:prstGeom prst="rect">
            <a:avLst/>
          </a:prstGeom>
          <a:noFill/>
        </p:spPr>
        <p:txBody>
          <a:bodyPr wrap="none" rtlCol="0">
            <a:spAutoFit/>
          </a:bodyPr>
          <a:lstStyle/>
          <a:p>
            <a:r>
              <a:rPr lang="en-US" sz="1798" dirty="0"/>
              <a:t>Text</a:t>
            </a:r>
          </a:p>
        </p:txBody>
      </p:sp>
      <p:sp>
        <p:nvSpPr>
          <p:cNvPr id="21" name="TextBox 20"/>
          <p:cNvSpPr txBox="1"/>
          <p:nvPr/>
        </p:nvSpPr>
        <p:spPr>
          <a:xfrm flipH="1">
            <a:off x="5594565" y="2735509"/>
            <a:ext cx="588010" cy="368628"/>
          </a:xfrm>
          <a:prstGeom prst="rect">
            <a:avLst/>
          </a:prstGeom>
          <a:noFill/>
        </p:spPr>
        <p:txBody>
          <a:bodyPr wrap="none" rtlCol="0">
            <a:spAutoFit/>
          </a:bodyPr>
          <a:lstStyle/>
          <a:p>
            <a:r>
              <a:rPr lang="en-US" sz="1798" dirty="0"/>
              <a:t>Text</a:t>
            </a:r>
          </a:p>
        </p:txBody>
      </p:sp>
      <p:sp>
        <p:nvSpPr>
          <p:cNvPr id="28" name="TextBox 27"/>
          <p:cNvSpPr txBox="1"/>
          <p:nvPr/>
        </p:nvSpPr>
        <p:spPr>
          <a:xfrm flipH="1">
            <a:off x="3139440" y="4203372"/>
            <a:ext cx="588010" cy="368628"/>
          </a:xfrm>
          <a:prstGeom prst="rect">
            <a:avLst/>
          </a:prstGeom>
          <a:noFill/>
        </p:spPr>
        <p:txBody>
          <a:bodyPr wrap="none" rtlCol="0">
            <a:spAutoFit/>
          </a:bodyPr>
          <a:lstStyle/>
          <a:p>
            <a:r>
              <a:rPr lang="en-US" sz="1798" dirty="0"/>
              <a:t>Text</a:t>
            </a:r>
          </a:p>
        </p:txBody>
      </p:sp>
      <p:sp>
        <p:nvSpPr>
          <p:cNvPr id="29" name="TextBox 28"/>
          <p:cNvSpPr txBox="1"/>
          <p:nvPr/>
        </p:nvSpPr>
        <p:spPr>
          <a:xfrm flipH="1">
            <a:off x="5491971" y="4213602"/>
            <a:ext cx="588010" cy="368628"/>
          </a:xfrm>
          <a:prstGeom prst="rect">
            <a:avLst/>
          </a:prstGeom>
          <a:noFill/>
        </p:spPr>
        <p:txBody>
          <a:bodyPr wrap="none" rtlCol="0">
            <a:spAutoFit/>
          </a:bodyPr>
          <a:lstStyle/>
          <a:p>
            <a:r>
              <a:rPr lang="en-US" sz="1798" dirty="0"/>
              <a:t>Text</a:t>
            </a:r>
          </a:p>
        </p:txBody>
      </p:sp>
      <p:cxnSp>
        <p:nvCxnSpPr>
          <p:cNvPr id="32" name="Straight Arrow Connector 31"/>
          <p:cNvCxnSpPr/>
          <p:nvPr/>
        </p:nvCxnSpPr>
        <p:spPr>
          <a:xfrm flipH="1">
            <a:off x="6927850" y="4224323"/>
            <a:ext cx="1338008"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a:off x="5018938" y="3077660"/>
            <a:ext cx="1338008"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a:off x="3761042" y="2458152"/>
            <a:ext cx="1338008" cy="0"/>
          </a:xfrm>
          <a:prstGeom prst="straightConnector1">
            <a:avLst/>
          </a:prstGeom>
          <a:ln w="31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74732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205"/>
          <p:cNvGrpSpPr/>
          <p:nvPr/>
        </p:nvGrpSpPr>
        <p:grpSpPr>
          <a:xfrm>
            <a:off x="4175436" y="2362200"/>
            <a:ext cx="2253367" cy="1245644"/>
            <a:chOff x="0" y="272073"/>
            <a:chExt cx="2752627" cy="1245643"/>
          </a:xfrm>
        </p:grpSpPr>
        <p:sp>
          <p:nvSpPr>
            <p:cNvPr id="8" name="Shape 203"/>
            <p:cNvSpPr/>
            <p:nvPr/>
          </p:nvSpPr>
          <p:spPr>
            <a:xfrm>
              <a:off x="0" y="272073"/>
              <a:ext cx="2752627" cy="1245643"/>
            </a:xfrm>
            <a:prstGeom prst="rect">
              <a:avLst/>
            </a:prstGeom>
            <a:solidFill>
              <a:schemeClr val="accent3"/>
            </a:solidFill>
            <a:ln w="12700" cap="flat">
              <a:solidFill>
                <a:srgbClr val="1E5D9B"/>
              </a:solidFill>
              <a:prstDash val="solid"/>
              <a:miter lim="800000"/>
            </a:ln>
            <a:effectLst/>
          </p:spPr>
          <p:txBody>
            <a:bodyPr wrap="square" lIns="45719" tIns="45719" rIns="45719" bIns="45719" numCol="1" anchor="ctr">
              <a:noAutofit/>
            </a:bodyPr>
            <a:lstStyle/>
            <a:p>
              <a:pPr>
                <a:defRPr>
                  <a:solidFill>
                    <a:srgbClr val="FFFFFF"/>
                  </a:solidFill>
                  <a:latin typeface="Times New Roman"/>
                  <a:ea typeface="Times New Roman"/>
                  <a:cs typeface="Times New Roman"/>
                  <a:sym typeface="Times New Roman"/>
                </a:defRPr>
              </a:pPr>
              <a:endParaRPr/>
            </a:p>
          </p:txBody>
        </p:sp>
        <p:sp>
          <p:nvSpPr>
            <p:cNvPr id="9" name="Shape 204"/>
            <p:cNvSpPr/>
            <p:nvPr/>
          </p:nvSpPr>
          <p:spPr>
            <a:xfrm>
              <a:off x="0" y="305605"/>
              <a:ext cx="2752627" cy="120032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a:solidFill>
                    <a:srgbClr val="FFFFFF"/>
                  </a:solidFill>
                  <a:latin typeface="Times New Roman"/>
                  <a:ea typeface="Times New Roman"/>
                  <a:cs typeface="Times New Roman"/>
                  <a:sym typeface="Times New Roman"/>
                </a:defRPr>
              </a:pPr>
              <a:r>
                <a:rPr dirty="0"/>
                <a:t>Forecast data</a:t>
              </a:r>
              <a:endParaRPr lang="en-US" dirty="0"/>
            </a:p>
            <a:p>
              <a:pPr>
                <a:defRPr>
                  <a:solidFill>
                    <a:srgbClr val="FFFFFF"/>
                  </a:solidFill>
                  <a:latin typeface="Times New Roman"/>
                  <a:ea typeface="Times New Roman"/>
                  <a:cs typeface="Times New Roman"/>
                  <a:sym typeface="Times New Roman"/>
                </a:defRPr>
              </a:pPr>
              <a:r>
                <a:rPr lang="en-US" dirty="0"/>
                <a:t>Identified opportunities</a:t>
              </a:r>
            </a:p>
            <a:p>
              <a:pPr>
                <a:defRPr>
                  <a:solidFill>
                    <a:srgbClr val="FFFFFF"/>
                  </a:solidFill>
                  <a:latin typeface="Times New Roman"/>
                  <a:ea typeface="Times New Roman"/>
                  <a:cs typeface="Times New Roman"/>
                  <a:sym typeface="Times New Roman"/>
                </a:defRPr>
              </a:pPr>
              <a:r>
                <a:rPr dirty="0"/>
                <a:t>ROI Presentation</a:t>
              </a:r>
            </a:p>
            <a:p>
              <a:pPr>
                <a:defRPr>
                  <a:solidFill>
                    <a:srgbClr val="FFFFFF"/>
                  </a:solidFill>
                  <a:latin typeface="Times New Roman"/>
                  <a:ea typeface="Times New Roman"/>
                  <a:cs typeface="Times New Roman"/>
                  <a:sym typeface="Times New Roman"/>
                </a:defRPr>
              </a:pPr>
              <a:r>
                <a:rPr dirty="0"/>
                <a:t>Project Planning</a:t>
              </a:r>
            </a:p>
          </p:txBody>
        </p:sp>
      </p:grpSp>
      <p:sp>
        <p:nvSpPr>
          <p:cNvPr id="3" name="Title 2"/>
          <p:cNvSpPr>
            <a:spLocks noGrp="1"/>
          </p:cNvSpPr>
          <p:nvPr>
            <p:ph type="title"/>
          </p:nvPr>
        </p:nvSpPr>
        <p:spPr>
          <a:xfrm>
            <a:off x="531812" y="487712"/>
            <a:ext cx="10053638" cy="1742934"/>
          </a:xfrm>
        </p:spPr>
        <p:txBody>
          <a:bodyPr>
            <a:normAutofit/>
          </a:bodyPr>
          <a:lstStyle/>
          <a:p>
            <a:r>
              <a:rPr lang="en-US" sz="3700" i="1" dirty="0">
                <a:latin typeface="Century Gothic" charset="0"/>
                <a:ea typeface="Century Gothic" charset="0"/>
                <a:cs typeface="Century Gothic" charset="0"/>
              </a:rPr>
              <a:t>Collaborating at an even greater level to achieve momentous cost reduction goals.</a:t>
            </a:r>
          </a:p>
        </p:txBody>
      </p:sp>
      <p:sp>
        <p:nvSpPr>
          <p:cNvPr id="4" name="Slide Number Placeholder 3"/>
          <p:cNvSpPr>
            <a:spLocks noGrp="1"/>
          </p:cNvSpPr>
          <p:nvPr>
            <p:ph type="sldNum" sz="quarter" idx="4294967295"/>
          </p:nvPr>
        </p:nvSpPr>
        <p:spPr>
          <a:xfrm>
            <a:off x="8830310" y="6178919"/>
            <a:ext cx="535940" cy="225746"/>
          </a:xfrm>
          <a:prstGeom prst="rect">
            <a:avLst/>
          </a:prstGeom>
        </p:spPr>
        <p:txBody>
          <a:bodyPr/>
          <a:lstStyle/>
          <a:p>
            <a:fld id="{86CB4B4D-7CA3-9044-876B-883B54F8677D}" type="slidenum">
              <a:rPr lang="en-US" smtClean="0"/>
              <a:t>16</a:t>
            </a:fld>
            <a:endParaRPr lang="en-US" dirty="0"/>
          </a:p>
        </p:txBody>
      </p:sp>
      <p:grpSp>
        <p:nvGrpSpPr>
          <p:cNvPr id="13" name="Group 211"/>
          <p:cNvGrpSpPr/>
          <p:nvPr/>
        </p:nvGrpSpPr>
        <p:grpSpPr>
          <a:xfrm>
            <a:off x="2534778" y="3192544"/>
            <a:ext cx="1802272" cy="1608056"/>
            <a:chOff x="-69632" y="0"/>
            <a:chExt cx="1868702" cy="1074654"/>
          </a:xfrm>
          <a:solidFill>
            <a:srgbClr val="00B050"/>
          </a:solidFill>
        </p:grpSpPr>
        <p:sp>
          <p:nvSpPr>
            <p:cNvPr id="14" name="Shape 209"/>
            <p:cNvSpPr/>
            <p:nvPr/>
          </p:nvSpPr>
          <p:spPr>
            <a:xfrm>
              <a:off x="135753" y="0"/>
              <a:ext cx="1663317" cy="1074654"/>
            </a:xfrm>
            <a:prstGeom prst="rightArrow">
              <a:avLst>
                <a:gd name="adj1" fmla="val 50000"/>
                <a:gd name="adj2" fmla="val 50000"/>
              </a:avLst>
            </a:prstGeom>
            <a:grpFill/>
            <a:ln w="12700" cap="flat">
              <a:solidFill>
                <a:srgbClr val="487399"/>
              </a:solidFill>
              <a:prstDash val="solid"/>
              <a:miter lim="800000"/>
            </a:ln>
            <a:effectLst/>
          </p:spPr>
          <p:txBody>
            <a:bodyPr wrap="square" lIns="45719" tIns="45719" rIns="45719" bIns="45719" numCol="1" anchor="ctr">
              <a:noAutofit/>
            </a:bodyPr>
            <a:lstStyle/>
            <a:p>
              <a:pPr>
                <a:defRPr>
                  <a:solidFill>
                    <a:srgbClr val="FFFFFF"/>
                  </a:solidFill>
                </a:defRPr>
              </a:pPr>
              <a:endParaRPr>
                <a:ln w="0"/>
                <a:solidFill>
                  <a:schemeClr val="bg1"/>
                </a:solidFill>
                <a:effectLst>
                  <a:outerShdw blurRad="38100" dist="19050" dir="2700000" algn="tl" rotWithShape="0">
                    <a:schemeClr val="dk1">
                      <a:alpha val="40000"/>
                    </a:schemeClr>
                  </a:outerShdw>
                </a:effectLst>
              </a:endParaRPr>
            </a:p>
          </p:txBody>
        </p:sp>
        <p:sp>
          <p:nvSpPr>
            <p:cNvPr id="15" name="Shape 210"/>
            <p:cNvSpPr/>
            <p:nvPr/>
          </p:nvSpPr>
          <p:spPr>
            <a:xfrm>
              <a:off x="-69632" y="214164"/>
              <a:ext cx="1394652" cy="646328"/>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a:solidFill>
                    <a:srgbClr val="FFFFFF"/>
                  </a:solidFill>
                </a:defRPr>
              </a:lvl1pPr>
            </a:lstStyle>
            <a:p>
              <a:r>
                <a:rPr dirty="0">
                  <a:ln w="0"/>
                  <a:solidFill>
                    <a:schemeClr val="bg1"/>
                  </a:solidFill>
                  <a:effectLst>
                    <a:outerShdw blurRad="38100" dist="19050" dir="2700000" algn="tl" rotWithShape="0">
                      <a:schemeClr val="dk1">
                        <a:alpha val="40000"/>
                      </a:schemeClr>
                    </a:outerShdw>
                  </a:effectLst>
                </a:rPr>
                <a:t>Innovative Technology</a:t>
              </a:r>
            </a:p>
          </p:txBody>
        </p:sp>
      </p:grpSp>
      <p:grpSp>
        <p:nvGrpSpPr>
          <p:cNvPr id="16" name="Group 214"/>
          <p:cNvGrpSpPr/>
          <p:nvPr/>
        </p:nvGrpSpPr>
        <p:grpSpPr>
          <a:xfrm>
            <a:off x="1696328" y="2645818"/>
            <a:ext cx="1713830" cy="939406"/>
            <a:chOff x="53935" y="221133"/>
            <a:chExt cx="1713828" cy="939404"/>
          </a:xfrm>
        </p:grpSpPr>
        <p:sp>
          <p:nvSpPr>
            <p:cNvPr id="17" name="Shape 212"/>
            <p:cNvSpPr/>
            <p:nvPr/>
          </p:nvSpPr>
          <p:spPr>
            <a:xfrm>
              <a:off x="53935" y="221133"/>
              <a:ext cx="1713828" cy="939404"/>
            </a:xfrm>
            <a:prstGeom prst="ellipse">
              <a:avLst/>
            </a:prstGeom>
            <a:solidFill>
              <a:schemeClr val="accent3"/>
            </a:solidFill>
            <a:ln w="12700" cap="flat">
              <a:solidFill>
                <a:srgbClr val="1E5D9B"/>
              </a:solidFill>
              <a:prstDash val="solid"/>
              <a:miter lim="800000"/>
            </a:ln>
            <a:effectLst/>
          </p:spPr>
          <p:txBody>
            <a:bodyPr wrap="square" lIns="45719" tIns="45719" rIns="45719" bIns="45719" numCol="1" anchor="ctr">
              <a:noAutofit/>
            </a:bodyPr>
            <a:lstStyle/>
            <a:p>
              <a:pPr>
                <a:defRPr sz="1400">
                  <a:solidFill>
                    <a:srgbClr val="FFFFFF"/>
                  </a:solidFill>
                  <a:latin typeface="Times New Roman"/>
                  <a:ea typeface="Times New Roman"/>
                  <a:cs typeface="Times New Roman"/>
                  <a:sym typeface="Times New Roman"/>
                </a:defRPr>
              </a:pPr>
              <a:endParaRPr/>
            </a:p>
          </p:txBody>
        </p:sp>
        <p:sp>
          <p:nvSpPr>
            <p:cNvPr id="18" name="Shape 213"/>
            <p:cNvSpPr/>
            <p:nvPr/>
          </p:nvSpPr>
          <p:spPr>
            <a:xfrm>
              <a:off x="53935" y="346716"/>
              <a:ext cx="1640645" cy="64632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solidFill>
                    <a:srgbClr val="FFFFFF"/>
                  </a:solidFill>
                  <a:latin typeface="Times New Roman"/>
                  <a:ea typeface="Times New Roman"/>
                  <a:cs typeface="Times New Roman"/>
                  <a:sym typeface="Times New Roman"/>
                </a:defRPr>
              </a:lvl1pPr>
            </a:lstStyle>
            <a:p>
              <a:r>
                <a:rPr lang="en-US" sz="1800" dirty="0"/>
                <a:t>R&amp;D </a:t>
              </a:r>
            </a:p>
            <a:p>
              <a:r>
                <a:rPr lang="en-US" sz="1800" dirty="0"/>
                <a:t>Industry</a:t>
              </a:r>
              <a:endParaRPr sz="1800" dirty="0"/>
            </a:p>
          </p:txBody>
        </p:sp>
      </p:grpSp>
      <p:grpSp>
        <p:nvGrpSpPr>
          <p:cNvPr id="19" name="Group 217"/>
          <p:cNvGrpSpPr/>
          <p:nvPr/>
        </p:nvGrpSpPr>
        <p:grpSpPr>
          <a:xfrm>
            <a:off x="831850" y="3457629"/>
            <a:ext cx="1725464" cy="1088799"/>
            <a:chOff x="-38240" y="-1"/>
            <a:chExt cx="1725463" cy="1088798"/>
          </a:xfrm>
        </p:grpSpPr>
        <p:sp>
          <p:nvSpPr>
            <p:cNvPr id="20" name="Shape 215"/>
            <p:cNvSpPr/>
            <p:nvPr/>
          </p:nvSpPr>
          <p:spPr>
            <a:xfrm>
              <a:off x="-1" y="-1"/>
              <a:ext cx="1687224" cy="1088798"/>
            </a:xfrm>
            <a:prstGeom prst="ellipse">
              <a:avLst/>
            </a:prstGeom>
            <a:solidFill>
              <a:schemeClr val="accent3"/>
            </a:solidFill>
            <a:ln w="12700" cap="flat">
              <a:solidFill>
                <a:srgbClr val="1E5D9B"/>
              </a:solidFill>
              <a:prstDash val="solid"/>
              <a:miter lim="800000"/>
            </a:ln>
            <a:effectLst/>
          </p:spPr>
          <p:txBody>
            <a:bodyPr wrap="square" lIns="45719" tIns="45719" rIns="45719" bIns="45719" numCol="1" anchor="ctr">
              <a:noAutofit/>
            </a:bodyPr>
            <a:lstStyle/>
            <a:p>
              <a:pPr>
                <a:defRPr sz="1400">
                  <a:solidFill>
                    <a:srgbClr val="FFFFFF"/>
                  </a:solidFill>
                  <a:latin typeface="Times New Roman"/>
                  <a:ea typeface="Times New Roman"/>
                  <a:cs typeface="Times New Roman"/>
                  <a:sym typeface="Times New Roman"/>
                </a:defRPr>
              </a:pPr>
              <a:endParaRPr/>
            </a:p>
          </p:txBody>
        </p:sp>
        <p:sp>
          <p:nvSpPr>
            <p:cNvPr id="21" name="Shape 216"/>
            <p:cNvSpPr/>
            <p:nvPr/>
          </p:nvSpPr>
          <p:spPr>
            <a:xfrm>
              <a:off x="-38240" y="344344"/>
              <a:ext cx="1725463" cy="40010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lvl1pPr>
                <a:defRPr sz="1400">
                  <a:solidFill>
                    <a:srgbClr val="FFFFFF"/>
                  </a:solidFill>
                  <a:latin typeface="Times New Roman"/>
                  <a:ea typeface="Times New Roman"/>
                  <a:cs typeface="Times New Roman"/>
                  <a:sym typeface="Times New Roman"/>
                </a:defRPr>
              </a:lvl1pPr>
            </a:lstStyle>
            <a:p>
              <a:r>
                <a:rPr lang="en-US" sz="2000" dirty="0"/>
                <a:t>Universities</a:t>
              </a:r>
              <a:endParaRPr sz="2000" dirty="0"/>
            </a:p>
          </p:txBody>
        </p:sp>
      </p:grpSp>
      <p:grpSp>
        <p:nvGrpSpPr>
          <p:cNvPr id="22" name="Group 220"/>
          <p:cNvGrpSpPr/>
          <p:nvPr/>
        </p:nvGrpSpPr>
        <p:grpSpPr>
          <a:xfrm>
            <a:off x="7605791" y="3276600"/>
            <a:ext cx="2903459" cy="1520857"/>
            <a:chOff x="-1" y="-1"/>
            <a:chExt cx="2903458" cy="2130457"/>
          </a:xfrm>
        </p:grpSpPr>
        <p:sp>
          <p:nvSpPr>
            <p:cNvPr id="23" name="Shape 218"/>
            <p:cNvSpPr/>
            <p:nvPr/>
          </p:nvSpPr>
          <p:spPr>
            <a:xfrm>
              <a:off x="-1" y="-1"/>
              <a:ext cx="2903458" cy="2130457"/>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3962" y="0"/>
                  </a:lnTo>
                  <a:lnTo>
                    <a:pt x="17638" y="0"/>
                  </a:lnTo>
                  <a:lnTo>
                    <a:pt x="21600" y="21600"/>
                  </a:lnTo>
                  <a:close/>
                </a:path>
              </a:pathLst>
            </a:custGeom>
            <a:solidFill>
              <a:schemeClr val="accent3"/>
            </a:solidFill>
            <a:ln w="12700" cap="flat">
              <a:solidFill>
                <a:srgbClr val="1E5D9B"/>
              </a:solidFill>
              <a:prstDash val="solid"/>
              <a:miter lim="800000"/>
            </a:ln>
            <a:effectLst/>
          </p:spPr>
          <p:txBody>
            <a:bodyPr wrap="square" lIns="45719" tIns="45719" rIns="45719" bIns="45719" numCol="1" anchor="ctr">
              <a:noAutofit/>
            </a:bodyPr>
            <a:lstStyle/>
            <a:p>
              <a:pPr>
                <a:defRPr sz="2400">
                  <a:solidFill>
                    <a:srgbClr val="FFFFFF"/>
                  </a:solidFill>
                  <a:latin typeface="Times New Roman"/>
                  <a:ea typeface="Times New Roman"/>
                  <a:cs typeface="Times New Roman"/>
                  <a:sym typeface="Times New Roman"/>
                </a:defRPr>
              </a:pPr>
              <a:endParaRPr/>
            </a:p>
          </p:txBody>
        </p:sp>
        <p:sp>
          <p:nvSpPr>
            <p:cNvPr id="24" name="Shape 219"/>
            <p:cNvSpPr/>
            <p:nvPr/>
          </p:nvSpPr>
          <p:spPr>
            <a:xfrm>
              <a:off x="355075" y="213485"/>
              <a:ext cx="2193306" cy="133653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2400">
                  <a:solidFill>
                    <a:srgbClr val="FFFFFF"/>
                  </a:solidFill>
                  <a:latin typeface="Times New Roman"/>
                  <a:ea typeface="Times New Roman"/>
                  <a:cs typeface="Times New Roman"/>
                  <a:sym typeface="Times New Roman"/>
                </a:defRPr>
              </a:pPr>
              <a:r>
                <a:rPr sz="2800" dirty="0"/>
                <a:t>Supplier</a:t>
              </a:r>
              <a:r>
                <a:rPr lang="en-US" sz="2800" dirty="0"/>
                <a:t> Group</a:t>
              </a:r>
              <a:endParaRPr sz="2800" dirty="0"/>
            </a:p>
          </p:txBody>
        </p:sp>
      </p:grpSp>
      <p:grpSp>
        <p:nvGrpSpPr>
          <p:cNvPr id="34" name="Group 232"/>
          <p:cNvGrpSpPr/>
          <p:nvPr/>
        </p:nvGrpSpPr>
        <p:grpSpPr>
          <a:xfrm>
            <a:off x="6165850" y="3276600"/>
            <a:ext cx="2209800" cy="1358261"/>
            <a:chOff x="0" y="0"/>
            <a:chExt cx="2042840" cy="1053459"/>
          </a:xfrm>
          <a:solidFill>
            <a:srgbClr val="00B050"/>
          </a:solidFill>
        </p:grpSpPr>
        <p:sp>
          <p:nvSpPr>
            <p:cNvPr id="35" name="Shape 230"/>
            <p:cNvSpPr/>
            <p:nvPr/>
          </p:nvSpPr>
          <p:spPr>
            <a:xfrm>
              <a:off x="0" y="0"/>
              <a:ext cx="2042840" cy="1053459"/>
            </a:xfrm>
            <a:prstGeom prst="leftRightArrow">
              <a:avLst>
                <a:gd name="adj1" fmla="val 50000"/>
                <a:gd name="adj2" fmla="val 50000"/>
              </a:avLst>
            </a:prstGeom>
            <a:grpFill/>
            <a:ln w="12700" cap="flat">
              <a:solidFill>
                <a:srgbClr val="487399"/>
              </a:solidFill>
              <a:prstDash val="solid"/>
              <a:miter lim="800000"/>
            </a:ln>
            <a:effectLst/>
          </p:spPr>
          <p:txBody>
            <a:bodyPr wrap="square" lIns="45719" tIns="45719" rIns="45719" bIns="45719" numCol="1" anchor="ctr">
              <a:noAutofit/>
            </a:bodyPr>
            <a:lstStyle/>
            <a:p>
              <a:pPr>
                <a:defRPr sz="1600">
                  <a:solidFill>
                    <a:srgbClr val="FFFFFF"/>
                  </a:solidFill>
                  <a:latin typeface="Times New Roman"/>
                  <a:ea typeface="Times New Roman"/>
                  <a:cs typeface="Times New Roman"/>
                  <a:sym typeface="Times New Roman"/>
                </a:defRPr>
              </a:pPr>
              <a:endParaRPr/>
            </a:p>
          </p:txBody>
        </p:sp>
        <p:sp>
          <p:nvSpPr>
            <p:cNvPr id="36" name="Shape 231"/>
            <p:cNvSpPr/>
            <p:nvPr/>
          </p:nvSpPr>
          <p:spPr>
            <a:xfrm>
              <a:off x="281770" y="299956"/>
              <a:ext cx="1479297" cy="453546"/>
            </a:xfrm>
            <a:prstGeom prst="rect">
              <a:avLst/>
            </a:prstGeom>
            <a:grp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1600">
                  <a:solidFill>
                    <a:srgbClr val="FFFFFF"/>
                  </a:solidFill>
                  <a:latin typeface="Times New Roman"/>
                  <a:ea typeface="Times New Roman"/>
                  <a:cs typeface="Times New Roman"/>
                  <a:sym typeface="Times New Roman"/>
                </a:defRPr>
              </a:pPr>
              <a:r>
                <a:rPr dirty="0"/>
                <a:t>Opportunities</a:t>
              </a:r>
            </a:p>
            <a:p>
              <a:pPr>
                <a:defRPr sz="1600">
                  <a:solidFill>
                    <a:srgbClr val="FFFFFF"/>
                  </a:solidFill>
                  <a:latin typeface="Times New Roman"/>
                  <a:ea typeface="Times New Roman"/>
                  <a:cs typeface="Times New Roman"/>
                  <a:sym typeface="Times New Roman"/>
                </a:defRPr>
              </a:pPr>
              <a:r>
                <a:rPr dirty="0"/>
                <a:t>Solutions</a:t>
              </a:r>
            </a:p>
          </p:txBody>
        </p:sp>
      </p:grpSp>
      <p:grpSp>
        <p:nvGrpSpPr>
          <p:cNvPr id="37" name="Group 235"/>
          <p:cNvGrpSpPr/>
          <p:nvPr/>
        </p:nvGrpSpPr>
        <p:grpSpPr>
          <a:xfrm>
            <a:off x="1557756" y="4410096"/>
            <a:ext cx="1947714" cy="1164213"/>
            <a:chOff x="-1" y="-1"/>
            <a:chExt cx="1947713" cy="1164212"/>
          </a:xfrm>
        </p:grpSpPr>
        <p:sp>
          <p:nvSpPr>
            <p:cNvPr id="38" name="Shape 233"/>
            <p:cNvSpPr/>
            <p:nvPr/>
          </p:nvSpPr>
          <p:spPr>
            <a:xfrm>
              <a:off x="-1" y="-1"/>
              <a:ext cx="1936552" cy="1164212"/>
            </a:xfrm>
            <a:prstGeom prst="ellipse">
              <a:avLst/>
            </a:prstGeom>
            <a:solidFill>
              <a:schemeClr val="accent3"/>
            </a:solidFill>
            <a:ln w="12700" cap="flat">
              <a:solidFill>
                <a:srgbClr val="1E5D9B"/>
              </a:solidFill>
              <a:prstDash val="solid"/>
              <a:miter lim="800000"/>
            </a:ln>
            <a:effectLst/>
          </p:spPr>
          <p:txBody>
            <a:bodyPr wrap="square" lIns="45719" tIns="45719" rIns="45719" bIns="45719" numCol="1" anchor="ctr">
              <a:noAutofit/>
            </a:bodyPr>
            <a:lstStyle/>
            <a:p>
              <a:pPr>
                <a:defRPr>
                  <a:solidFill>
                    <a:srgbClr val="FFFFFF"/>
                  </a:solidFill>
                </a:defRPr>
              </a:pPr>
              <a:endParaRPr/>
            </a:p>
          </p:txBody>
        </p:sp>
        <p:sp>
          <p:nvSpPr>
            <p:cNvPr id="39" name="Shape 234"/>
            <p:cNvSpPr/>
            <p:nvPr/>
          </p:nvSpPr>
          <p:spPr>
            <a:xfrm>
              <a:off x="-1" y="26654"/>
              <a:ext cx="1947713" cy="1137557"/>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noAutofit/>
            </a:bodyPr>
            <a:lstStyle>
              <a:lvl1pPr>
                <a:defRPr sz="1400">
                  <a:solidFill>
                    <a:srgbClr val="FFFFFF"/>
                  </a:solidFill>
                  <a:latin typeface="Times New Roman"/>
                  <a:ea typeface="Times New Roman"/>
                  <a:cs typeface="Times New Roman"/>
                  <a:sym typeface="Times New Roman"/>
                </a:defRPr>
              </a:lvl1pPr>
            </a:lstStyle>
            <a:p>
              <a:r>
                <a:rPr lang="en-US" sz="1800" dirty="0"/>
                <a:t>Technical </a:t>
              </a:r>
            </a:p>
            <a:p>
              <a:r>
                <a:rPr lang="en-US" sz="1800" dirty="0"/>
                <a:t>Advisors</a:t>
              </a:r>
              <a:endParaRPr sz="1800" dirty="0"/>
            </a:p>
          </p:txBody>
        </p:sp>
      </p:grpSp>
      <p:grpSp>
        <p:nvGrpSpPr>
          <p:cNvPr id="27" name="Group 208"/>
          <p:cNvGrpSpPr/>
          <p:nvPr/>
        </p:nvGrpSpPr>
        <p:grpSpPr>
          <a:xfrm>
            <a:off x="3925805" y="4182492"/>
            <a:ext cx="2752629" cy="2303016"/>
            <a:chOff x="0" y="-1"/>
            <a:chExt cx="2752627" cy="2366130"/>
          </a:xfrm>
          <a:effectLst>
            <a:glow rad="139700">
              <a:schemeClr val="accent3">
                <a:satMod val="175000"/>
                <a:alpha val="40000"/>
              </a:schemeClr>
            </a:glow>
          </a:effectLst>
        </p:grpSpPr>
        <p:sp>
          <p:nvSpPr>
            <p:cNvPr id="28" name="Shape 206"/>
            <p:cNvSpPr/>
            <p:nvPr/>
          </p:nvSpPr>
          <p:spPr>
            <a:xfrm>
              <a:off x="0" y="-1"/>
              <a:ext cx="2752627" cy="2366130"/>
            </a:xfrm>
            <a:prstGeom prst="rect">
              <a:avLst/>
            </a:prstGeom>
            <a:solidFill>
              <a:schemeClr val="accent3"/>
            </a:solidFill>
            <a:ln w="12700" cap="flat">
              <a:noFill/>
              <a:prstDash val="solid"/>
              <a:miter lim="800000"/>
            </a:ln>
            <a:effectLst/>
          </p:spPr>
          <p:txBody>
            <a:bodyPr wrap="square" lIns="45719" tIns="45719" rIns="45719" bIns="45719" numCol="1" anchor="ctr">
              <a:noAutofit/>
            </a:bodyPr>
            <a:lstStyle/>
            <a:p>
              <a:pPr>
                <a:defRPr sz="1600"/>
              </a:pPr>
              <a:endParaRPr sz="1400"/>
            </a:p>
          </p:txBody>
        </p:sp>
        <p:sp>
          <p:nvSpPr>
            <p:cNvPr id="29" name="Shape 207"/>
            <p:cNvSpPr/>
            <p:nvPr/>
          </p:nvSpPr>
          <p:spPr>
            <a:xfrm>
              <a:off x="0" y="123758"/>
              <a:ext cx="2752627" cy="2118613"/>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45719" tIns="45719" rIns="45719" bIns="45719" numCol="1" anchor="ctr">
              <a:spAutoFit/>
            </a:bodyPr>
            <a:lstStyle/>
            <a:p>
              <a:pPr>
                <a:defRPr sz="1600">
                  <a:solidFill>
                    <a:srgbClr val="FFFFFF"/>
                  </a:solidFill>
                  <a:effectLst>
                    <a:outerShdw blurRad="38100" dist="19050" dir="2700000" rotWithShape="0">
                      <a:srgbClr val="000000">
                        <a:alpha val="40000"/>
                      </a:srgbClr>
                    </a:outerShdw>
                  </a:effectLst>
                </a:defRPr>
              </a:pPr>
              <a:r>
                <a:rPr sz="1600" dirty="0"/>
                <a:t>Solution Categories:</a:t>
              </a:r>
            </a:p>
            <a:p>
              <a:pPr>
                <a:defRPr sz="1600"/>
              </a:pPr>
              <a:r>
                <a:rPr sz="1600" dirty="0"/>
                <a:t>Raw Materials</a:t>
              </a:r>
              <a:endParaRPr sz="1600" dirty="0">
                <a:solidFill>
                  <a:srgbClr val="FFFFFF"/>
                </a:solidFill>
              </a:endParaRPr>
            </a:p>
            <a:p>
              <a:pPr>
                <a:defRPr sz="1600"/>
              </a:pPr>
              <a:r>
                <a:rPr sz="1600" dirty="0"/>
                <a:t>Material processing</a:t>
              </a:r>
              <a:endParaRPr sz="1600" dirty="0">
                <a:solidFill>
                  <a:srgbClr val="FFFFFF"/>
                </a:solidFill>
              </a:endParaRPr>
            </a:p>
            <a:p>
              <a:pPr>
                <a:defRPr sz="1600"/>
              </a:pPr>
              <a:r>
                <a:rPr sz="1600" dirty="0"/>
                <a:t>Machining</a:t>
              </a:r>
              <a:endParaRPr sz="1600" dirty="0">
                <a:solidFill>
                  <a:srgbClr val="FFFFFF"/>
                </a:solidFill>
              </a:endParaRPr>
            </a:p>
            <a:p>
              <a:pPr>
                <a:defRPr sz="1600">
                  <a:latin typeface="Times New Roman"/>
                  <a:ea typeface="Times New Roman"/>
                  <a:cs typeface="Times New Roman"/>
                  <a:sym typeface="Times New Roman"/>
                </a:defRPr>
              </a:pPr>
              <a:r>
                <a:rPr sz="1600" dirty="0"/>
                <a:t>Assembly</a:t>
              </a:r>
              <a:endParaRPr sz="1600" dirty="0">
                <a:solidFill>
                  <a:srgbClr val="FFFFFF"/>
                </a:solidFill>
              </a:endParaRPr>
            </a:p>
            <a:p>
              <a:pPr>
                <a:defRPr sz="1600"/>
              </a:pPr>
              <a:r>
                <a:rPr sz="1600" dirty="0"/>
                <a:t>Packaging / Transportation</a:t>
              </a:r>
              <a:endParaRPr sz="1600" dirty="0">
                <a:solidFill>
                  <a:srgbClr val="FFFFFF"/>
                </a:solidFill>
              </a:endParaRPr>
            </a:p>
            <a:p>
              <a:pPr>
                <a:defRPr sz="1600"/>
              </a:pPr>
              <a:r>
                <a:rPr sz="1600" dirty="0"/>
                <a:t>Tooling &amp; Capital</a:t>
              </a:r>
              <a:endParaRPr sz="1600" dirty="0">
                <a:solidFill>
                  <a:srgbClr val="FFFFFF"/>
                </a:solidFill>
              </a:endParaRPr>
            </a:p>
            <a:p>
              <a:pPr>
                <a:defRPr sz="1600"/>
              </a:pPr>
              <a:r>
                <a:rPr sz="1600" dirty="0"/>
                <a:t>Inspection &amp; Testing</a:t>
              </a:r>
            </a:p>
          </p:txBody>
        </p:sp>
      </p:grpSp>
      <p:sp>
        <p:nvSpPr>
          <p:cNvPr id="2" name="TextBox 1"/>
          <p:cNvSpPr txBox="1"/>
          <p:nvPr/>
        </p:nvSpPr>
        <p:spPr>
          <a:xfrm>
            <a:off x="4481221" y="3758104"/>
            <a:ext cx="1641796" cy="369332"/>
          </a:xfrm>
          <a:prstGeom prst="rect">
            <a:avLst/>
          </a:prstGeom>
          <a:noFill/>
        </p:spPr>
        <p:txBody>
          <a:bodyPr wrap="none" rtlCol="0">
            <a:spAutoFit/>
          </a:bodyPr>
          <a:lstStyle/>
          <a:p>
            <a:r>
              <a:rPr lang="en-US" dirty="0"/>
              <a:t>Supplier Survey</a:t>
            </a:r>
          </a:p>
        </p:txBody>
      </p:sp>
    </p:spTree>
    <p:extLst>
      <p:ext uri="{BB962C8B-B14F-4D97-AF65-F5344CB8AC3E}">
        <p14:creationId xmlns:p14="http://schemas.microsoft.com/office/powerpoint/2010/main" val="28177121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Shape 349"/>
          <p:cNvSpPr>
            <a:spLocks noGrp="1"/>
          </p:cNvSpPr>
          <p:nvPr>
            <p:ph type="title"/>
          </p:nvPr>
        </p:nvSpPr>
        <p:spPr>
          <a:xfrm>
            <a:off x="1084262" y="1066800"/>
            <a:ext cx="8199130" cy="1320800"/>
          </a:xfrm>
          <a:prstGeom prst="rect">
            <a:avLst/>
          </a:prstGeom>
        </p:spPr>
        <p:txBody>
          <a:bodyPr/>
          <a:lstStyle/>
          <a:p>
            <a:r>
              <a:rPr lang="en-US"/>
              <a:t>Thank you!</a:t>
            </a:r>
            <a:endParaRPr dirty="0"/>
          </a:p>
        </p:txBody>
      </p:sp>
      <p:sp>
        <p:nvSpPr>
          <p:cNvPr id="348" name="Shape 348"/>
          <p:cNvSpPr>
            <a:spLocks noGrp="1"/>
          </p:cNvSpPr>
          <p:nvPr>
            <p:ph idx="1"/>
          </p:nvPr>
        </p:nvSpPr>
        <p:spPr>
          <a:xfrm>
            <a:off x="1065212" y="2504934"/>
            <a:ext cx="6015038" cy="2752866"/>
          </a:xfrm>
          <a:prstGeom prst="rect">
            <a:avLst/>
          </a:prstGeom>
        </p:spPr>
        <p:txBody>
          <a:bodyPr>
            <a:normAutofit/>
          </a:bodyPr>
          <a:lstStyle/>
          <a:p>
            <a:r>
              <a:rPr lang="en-US" sz="1800"/>
              <a:t>Jason </a:t>
            </a:r>
            <a:r>
              <a:rPr lang="en-US" sz="1800" dirty="0"/>
              <a:t>Gallion</a:t>
            </a:r>
          </a:p>
          <a:p>
            <a:r>
              <a:rPr lang="en-US" sz="1800" dirty="0"/>
              <a:t>P: +1 (614) 286-5142</a:t>
            </a:r>
          </a:p>
          <a:p>
            <a:r>
              <a:rPr lang="en-US" sz="1800" dirty="0"/>
              <a:t>E: Jason.Gallion@EPICpwr.com</a:t>
            </a:r>
          </a:p>
          <a:p>
            <a:r>
              <a:rPr lang="en-US" sz="1800" dirty="0"/>
              <a:t>Apollo</a:t>
            </a:r>
            <a:r>
              <a:rPr lang="en-US" sz="1800"/>
              <a:t> Technology, LLC</a:t>
            </a:r>
            <a:r>
              <a:rPr lang="en-US" sz="1800" dirty="0"/>
              <a:t/>
            </a:r>
            <a:br>
              <a:rPr lang="en-US" sz="1800" dirty="0"/>
            </a:br>
            <a:r>
              <a:rPr lang="en-US" sz="1800"/>
              <a:t>3960 Brown Park Dr. Ste. C</a:t>
            </a:r>
            <a:br>
              <a:rPr lang="en-US" sz="1800"/>
            </a:br>
            <a:r>
              <a:rPr lang="en-US" sz="1800"/>
              <a:t>Hilliard, OH 43026-1161</a:t>
            </a:r>
            <a:endParaRPr lang="en-US" sz="1800" dirty="0"/>
          </a:p>
        </p:txBody>
      </p:sp>
      <p:graphicFrame>
        <p:nvGraphicFramePr>
          <p:cNvPr id="5" name="Diagram 1"/>
          <p:cNvGraphicFramePr/>
          <p:nvPr>
            <p:extLst>
              <p:ext uri="{D42A27DB-BD31-4B8C-83A1-F6EECF244321}">
                <p14:modId xmlns:p14="http://schemas.microsoft.com/office/powerpoint/2010/main" val="2944439755"/>
              </p:ext>
            </p:extLst>
          </p:nvPr>
        </p:nvGraphicFramePr>
        <p:xfrm>
          <a:off x="3956050" y="1066800"/>
          <a:ext cx="6319838" cy="35786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Content Placeholder 2"/>
          <p:cNvSpPr>
            <a:spLocks noGrp="1"/>
          </p:cNvSpPr>
          <p:nvPr>
            <p:ph sz="half" idx="1"/>
          </p:nvPr>
        </p:nvSpPr>
        <p:spPr/>
        <p:txBody>
          <a:bodyPr>
            <a:normAutofit fontScale="92500" lnSpcReduction="20000"/>
          </a:bodyPr>
          <a:lstStyle/>
          <a:p>
            <a:r>
              <a:rPr lang="en-US" dirty="0"/>
              <a:t>Current status, details</a:t>
            </a:r>
          </a:p>
          <a:p>
            <a:r>
              <a:rPr lang="en-US" dirty="0"/>
              <a:t>Supplier survey</a:t>
            </a:r>
          </a:p>
          <a:p>
            <a:r>
              <a:rPr lang="en-US" dirty="0"/>
              <a:t>Conceptual Model</a:t>
            </a:r>
          </a:p>
          <a:p>
            <a:r>
              <a:rPr lang="en-US" dirty="0"/>
              <a:t>Technical Advisors</a:t>
            </a:r>
          </a:p>
          <a:p>
            <a:r>
              <a:rPr lang="en-US" dirty="0"/>
              <a:t>Automaker/OEM Proposal</a:t>
            </a:r>
          </a:p>
          <a:p>
            <a:r>
              <a:rPr lang="en-US" dirty="0"/>
              <a:t>FAQ</a:t>
            </a:r>
          </a:p>
          <a:p>
            <a:r>
              <a:rPr lang="en-US" dirty="0"/>
              <a:t>Challenges</a:t>
            </a:r>
          </a:p>
          <a:p>
            <a:r>
              <a:rPr lang="en-US" dirty="0"/>
              <a:t>Competition</a:t>
            </a:r>
          </a:p>
          <a:p>
            <a:r>
              <a:rPr lang="en-US" dirty="0"/>
              <a:t>Why now?</a:t>
            </a:r>
          </a:p>
          <a:p>
            <a:r>
              <a:rPr lang="en-US" dirty="0"/>
              <a:t>18 month plan</a:t>
            </a:r>
          </a:p>
        </p:txBody>
      </p:sp>
      <p:pic>
        <p:nvPicPr>
          <p:cNvPr id="4" name="Picture 3"/>
          <p:cNvPicPr>
            <a:picLocks noChangeAspect="1"/>
          </p:cNvPicPr>
          <p:nvPr/>
        </p:nvPicPr>
        <p:blipFill>
          <a:blip r:embed="rId3"/>
          <a:stretch>
            <a:fillRect/>
          </a:stretch>
        </p:blipFill>
        <p:spPr>
          <a:xfrm>
            <a:off x="6394450" y="1059080"/>
            <a:ext cx="4139543" cy="3987130"/>
          </a:xfrm>
          <a:prstGeom prst="rect">
            <a:avLst/>
          </a:prstGeom>
        </p:spPr>
      </p:pic>
      <p:sp>
        <p:nvSpPr>
          <p:cNvPr id="5" name="TextBox 4"/>
          <p:cNvSpPr txBox="1"/>
          <p:nvPr/>
        </p:nvSpPr>
        <p:spPr>
          <a:xfrm>
            <a:off x="6524150" y="5232851"/>
            <a:ext cx="3880141" cy="646331"/>
          </a:xfrm>
          <a:prstGeom prst="rect">
            <a:avLst/>
          </a:prstGeom>
          <a:noFill/>
        </p:spPr>
        <p:txBody>
          <a:bodyPr wrap="square" rtlCol="0">
            <a:spAutoFit/>
          </a:bodyPr>
          <a:lstStyle/>
          <a:p>
            <a:r>
              <a:rPr lang="en-US" i="1" dirty="0"/>
              <a:t>“Collaborating at an even greater level to achieve momentous cost reduction”</a:t>
            </a:r>
          </a:p>
        </p:txBody>
      </p:sp>
    </p:spTree>
    <p:extLst>
      <p:ext uri="{BB962C8B-B14F-4D97-AF65-F5344CB8AC3E}">
        <p14:creationId xmlns:p14="http://schemas.microsoft.com/office/powerpoint/2010/main" val="3770273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b="66605"/>
          <a:stretch/>
        </p:blipFill>
        <p:spPr>
          <a:xfrm>
            <a:off x="450850" y="222662"/>
            <a:ext cx="9211019" cy="2368137"/>
          </a:xfrm>
          <a:prstGeom prst="rect">
            <a:avLst/>
          </a:prstGeom>
        </p:spPr>
      </p:pic>
      <p:sp>
        <p:nvSpPr>
          <p:cNvPr id="4" name="TextBox 3"/>
          <p:cNvSpPr txBox="1"/>
          <p:nvPr/>
        </p:nvSpPr>
        <p:spPr>
          <a:xfrm>
            <a:off x="5861050" y="1946972"/>
            <a:ext cx="5257800" cy="30469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3200" b="1" i="1" dirty="0">
                <a:latin typeface="+mj-lt"/>
                <a:cs typeface="Times New Roman" panose="02020603050405020304" pitchFamily="18" charset="0"/>
              </a:rPr>
              <a:t>Increasing pressure to reduce costs has created a strain on supplier relations</a:t>
            </a:r>
            <a:r>
              <a:rPr kumimoji="0" lang="en-US" sz="3200" b="1" i="1" u="none" strike="noStrike" cap="none" spc="0" normalizeH="0" dirty="0">
                <a:ln>
                  <a:noFill/>
                </a:ln>
                <a:solidFill>
                  <a:srgbClr val="000000"/>
                </a:solidFill>
                <a:effectLst/>
                <a:uFillTx/>
                <a:latin typeface="+mj-lt"/>
                <a:cs typeface="Times New Roman" panose="02020603050405020304" pitchFamily="18" charset="0"/>
                <a:sym typeface="Palatino Linotype"/>
              </a:rPr>
              <a:t>.</a:t>
            </a:r>
          </a:p>
          <a:p>
            <a:pPr marL="0" marR="0" indent="0" algn="l" defTabSz="914400" rtl="0" fontAlgn="auto" latinLnBrk="0" hangingPunct="0">
              <a:lnSpc>
                <a:spcPct val="100000"/>
              </a:lnSpc>
              <a:spcBef>
                <a:spcPts val="0"/>
              </a:spcBef>
              <a:spcAft>
                <a:spcPts val="0"/>
              </a:spcAft>
              <a:buClrTx/>
              <a:buSzTx/>
              <a:buFontTx/>
              <a:buNone/>
              <a:tabLst/>
            </a:pPr>
            <a:endParaRPr lang="en-US" sz="3200" b="1" i="1" baseline="0" dirty="0">
              <a:latin typeface="+mj-lt"/>
              <a:cs typeface="Times New Roman" panose="02020603050405020304" pitchFamily="18" charset="0"/>
            </a:endParaRPr>
          </a:p>
          <a:p>
            <a:pPr marL="0" marR="0" indent="0" algn="l" defTabSz="914400" rtl="0" fontAlgn="auto" latinLnBrk="0" hangingPunct="0">
              <a:lnSpc>
                <a:spcPct val="100000"/>
              </a:lnSpc>
              <a:spcBef>
                <a:spcPts val="0"/>
              </a:spcBef>
              <a:spcAft>
                <a:spcPts val="0"/>
              </a:spcAft>
              <a:buClrTx/>
              <a:buSzTx/>
              <a:buFontTx/>
              <a:buNone/>
              <a:tabLst/>
            </a:pPr>
            <a:r>
              <a:rPr kumimoji="0" lang="en-US" sz="3200" b="1" i="1" u="none" strike="noStrike" cap="none" spc="0" normalizeH="0" dirty="0">
                <a:ln>
                  <a:noFill/>
                </a:ln>
                <a:solidFill>
                  <a:srgbClr val="000000"/>
                </a:solidFill>
                <a:effectLst/>
                <a:uFillTx/>
                <a:latin typeface="+mj-lt"/>
                <a:cs typeface="Times New Roman" panose="02020603050405020304" pitchFamily="18" charset="0"/>
                <a:sym typeface="Palatino Linotype"/>
              </a:rPr>
              <a:t>Often, suppliers are forced to operate with shrinking margins.</a:t>
            </a:r>
            <a:endParaRPr kumimoji="0" lang="en-US" sz="3200" b="1" i="1" u="none" strike="noStrike" cap="none" spc="0" normalizeH="0" baseline="0" dirty="0">
              <a:ln>
                <a:noFill/>
              </a:ln>
              <a:solidFill>
                <a:srgbClr val="000000"/>
              </a:solidFill>
              <a:effectLst/>
              <a:uFillTx/>
              <a:latin typeface="+mj-lt"/>
              <a:cs typeface="Times New Roman" panose="02020603050405020304" pitchFamily="18" charset="0"/>
              <a:sym typeface="Palatino Linotype"/>
            </a:endParaRPr>
          </a:p>
        </p:txBody>
      </p:sp>
      <p:pic>
        <p:nvPicPr>
          <p:cNvPr id="5" name="Picture 4"/>
          <p:cNvPicPr>
            <a:picLocks noChangeAspect="1"/>
          </p:cNvPicPr>
          <p:nvPr/>
        </p:nvPicPr>
        <p:blipFill rotWithShape="1">
          <a:blip r:embed="rId3"/>
          <a:srcRect t="32015"/>
          <a:stretch/>
        </p:blipFill>
        <p:spPr>
          <a:xfrm>
            <a:off x="603250" y="2514600"/>
            <a:ext cx="5139453" cy="2689929"/>
          </a:xfrm>
          <a:prstGeom prst="rect">
            <a:avLst/>
          </a:prstGeom>
        </p:spPr>
      </p:pic>
    </p:spTree>
    <p:extLst>
      <p:ext uri="{BB962C8B-B14F-4D97-AF65-F5344CB8AC3E}">
        <p14:creationId xmlns:p14="http://schemas.microsoft.com/office/powerpoint/2010/main" val="34672048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44732" y="609600"/>
            <a:ext cx="5522188" cy="5160319"/>
          </a:xfrm>
          <a:prstGeom prst="rect">
            <a:avLst/>
          </a:prstGeom>
        </p:spPr>
      </p:pic>
      <p:sp>
        <p:nvSpPr>
          <p:cNvPr id="11" name="Content Placeholder 10"/>
          <p:cNvSpPr>
            <a:spLocks noGrp="1"/>
          </p:cNvSpPr>
          <p:nvPr>
            <p:ph idx="1"/>
          </p:nvPr>
        </p:nvSpPr>
        <p:spPr>
          <a:xfrm>
            <a:off x="5782844" y="2274931"/>
            <a:ext cx="6396456" cy="2231420"/>
          </a:xfrm>
        </p:spPr>
        <p:txBody>
          <a:bodyPr>
            <a:noAutofit/>
          </a:bodyPr>
          <a:lstStyle/>
          <a:p>
            <a:r>
              <a:rPr lang="en-US" sz="3000"/>
              <a:t>Re-build Automaker/Supplier relations</a:t>
            </a:r>
            <a:endParaRPr lang="en-US" sz="3200" dirty="0"/>
          </a:p>
          <a:p>
            <a:r>
              <a:rPr lang="en-US" sz="3000" dirty="0"/>
              <a:t>Build on supplier group strengths</a:t>
            </a:r>
            <a:endParaRPr lang="en-US" sz="3200" dirty="0"/>
          </a:p>
          <a:p>
            <a:r>
              <a:rPr lang="en-US" sz="3000" dirty="0"/>
              <a:t>Create</a:t>
            </a:r>
            <a:r>
              <a:rPr lang="en-US" sz="3000"/>
              <a:t> collaborative efforts</a:t>
            </a:r>
            <a:endParaRPr lang="en-US" sz="3200" dirty="0"/>
          </a:p>
        </p:txBody>
      </p:sp>
      <p:pic>
        <p:nvPicPr>
          <p:cNvPr id="2" name="Picture 4"/>
          <p:cNvPicPr>
            <a:picLocks noChangeAspect="1"/>
          </p:cNvPicPr>
          <p:nvPr/>
        </p:nvPicPr>
        <p:blipFill>
          <a:blip r:embed="rId4"/>
          <a:stretch>
            <a:fillRect/>
          </a:stretch>
        </p:blipFill>
        <p:spPr>
          <a:xfrm>
            <a:off x="1763601" y="2268107"/>
            <a:ext cx="2201972" cy="1640032"/>
          </a:xfrm>
          <a:prstGeom prst="rect">
            <a:avLst/>
          </a:prstGeom>
        </p:spPr>
      </p:pic>
      <p:pic>
        <p:nvPicPr>
          <p:cNvPr id="3" name="Picture 2"/>
          <p:cNvPicPr>
            <a:picLocks noChangeAspect="1"/>
          </p:cNvPicPr>
          <p:nvPr/>
        </p:nvPicPr>
        <p:blipFill>
          <a:blip r:embed="rId5"/>
          <a:stretch>
            <a:fillRect/>
          </a:stretch>
        </p:blipFill>
        <p:spPr>
          <a:xfrm>
            <a:off x="1802531" y="2191907"/>
            <a:ext cx="2406590" cy="1792432"/>
          </a:xfrm>
          <a:prstGeom prst="rect">
            <a:avLst/>
          </a:prstGeom>
        </p:spPr>
      </p:pic>
    </p:spTree>
    <p:extLst>
      <p:ext uri="{BB962C8B-B14F-4D97-AF65-F5344CB8AC3E}">
        <p14:creationId xmlns:p14="http://schemas.microsoft.com/office/powerpoint/2010/main" val="26484995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4"/>
          <p:cNvSpPr>
            <a:spLocks/>
          </p:cNvSpPr>
          <p:nvPr/>
        </p:nvSpPr>
        <p:spPr bwMode="auto">
          <a:xfrm rot="411726">
            <a:off x="4887913" y="2686050"/>
            <a:ext cx="1484312" cy="857250"/>
          </a:xfrm>
          <a:custGeom>
            <a:avLst/>
            <a:gdLst>
              <a:gd name="T0" fmla="*/ 0 w 407"/>
              <a:gd name="T1" fmla="*/ 857250 h 226"/>
              <a:gd name="T2" fmla="*/ 361049 w 407"/>
              <a:gd name="T3" fmla="*/ 804146 h 226"/>
              <a:gd name="T4" fmla="*/ 361049 w 407"/>
              <a:gd name="T5" fmla="*/ 766215 h 226"/>
              <a:gd name="T6" fmla="*/ 1232672 w 407"/>
              <a:gd name="T7" fmla="*/ 641041 h 226"/>
              <a:gd name="T8" fmla="*/ 1247260 w 407"/>
              <a:gd name="T9" fmla="*/ 576558 h 226"/>
              <a:gd name="T10" fmla="*/ 1374903 w 407"/>
              <a:gd name="T11" fmla="*/ 527247 h 226"/>
              <a:gd name="T12" fmla="*/ 1389491 w 407"/>
              <a:gd name="T13" fmla="*/ 458970 h 226"/>
              <a:gd name="T14" fmla="*/ 1444195 w 407"/>
              <a:gd name="T15" fmla="*/ 436211 h 226"/>
              <a:gd name="T16" fmla="*/ 1484312 w 407"/>
              <a:gd name="T17" fmla="*/ 333796 h 226"/>
              <a:gd name="T18" fmla="*/ 1363962 w 407"/>
              <a:gd name="T19" fmla="*/ 231382 h 226"/>
              <a:gd name="T20" fmla="*/ 1342081 w 407"/>
              <a:gd name="T21" fmla="*/ 94829 h 226"/>
              <a:gd name="T22" fmla="*/ 1247260 w 407"/>
              <a:gd name="T23" fmla="*/ 26552 h 226"/>
              <a:gd name="T24" fmla="*/ 1053971 w 407"/>
              <a:gd name="T25" fmla="*/ 64483 h 226"/>
              <a:gd name="T26" fmla="*/ 962797 w 407"/>
              <a:gd name="T27" fmla="*/ 3793 h 226"/>
              <a:gd name="T28" fmla="*/ 875270 w 407"/>
              <a:gd name="T29" fmla="*/ 0 h 226"/>
              <a:gd name="T30" fmla="*/ 893505 w 407"/>
              <a:gd name="T31" fmla="*/ 94829 h 226"/>
              <a:gd name="T32" fmla="*/ 773155 w 407"/>
              <a:gd name="T33" fmla="*/ 144139 h 226"/>
              <a:gd name="T34" fmla="*/ 692922 w 407"/>
              <a:gd name="T35" fmla="*/ 356555 h 226"/>
              <a:gd name="T36" fmla="*/ 583513 w 407"/>
              <a:gd name="T37" fmla="*/ 322417 h 226"/>
              <a:gd name="T38" fmla="*/ 452223 w 407"/>
              <a:gd name="T39" fmla="*/ 402073 h 226"/>
              <a:gd name="T40" fmla="*/ 284463 w 407"/>
              <a:gd name="T41" fmla="*/ 432418 h 226"/>
              <a:gd name="T42" fmla="*/ 284463 w 407"/>
              <a:gd name="T43" fmla="*/ 553799 h 226"/>
              <a:gd name="T44" fmla="*/ 200583 w 407"/>
              <a:gd name="T45" fmla="*/ 550006 h 226"/>
              <a:gd name="T46" fmla="*/ 204230 w 407"/>
              <a:gd name="T47" fmla="*/ 656213 h 226"/>
              <a:gd name="T48" fmla="*/ 116703 w 407"/>
              <a:gd name="T49" fmla="*/ 614489 h 226"/>
              <a:gd name="T50" fmla="*/ 65645 w 407"/>
              <a:gd name="T51" fmla="*/ 633455 h 226"/>
              <a:gd name="T52" fmla="*/ 109409 w 407"/>
              <a:gd name="T53" fmla="*/ 705524 h 226"/>
              <a:gd name="T54" fmla="*/ 18235 w 407"/>
              <a:gd name="T55" fmla="*/ 800353 h 226"/>
              <a:gd name="T56" fmla="*/ 0 w 407"/>
              <a:gd name="T57" fmla="*/ 857250 h 2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407"/>
              <a:gd name="T88" fmla="*/ 0 h 226"/>
              <a:gd name="T89" fmla="*/ 407 w 407"/>
              <a:gd name="T90" fmla="*/ 226 h 2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407" h="226">
                <a:moveTo>
                  <a:pt x="0" y="226"/>
                </a:moveTo>
                <a:lnTo>
                  <a:pt x="99" y="212"/>
                </a:lnTo>
                <a:lnTo>
                  <a:pt x="99" y="202"/>
                </a:lnTo>
                <a:lnTo>
                  <a:pt x="338" y="169"/>
                </a:lnTo>
                <a:lnTo>
                  <a:pt x="342" y="152"/>
                </a:lnTo>
                <a:lnTo>
                  <a:pt x="377" y="139"/>
                </a:lnTo>
                <a:lnTo>
                  <a:pt x="381" y="121"/>
                </a:lnTo>
                <a:lnTo>
                  <a:pt x="396" y="115"/>
                </a:lnTo>
                <a:lnTo>
                  <a:pt x="407" y="88"/>
                </a:lnTo>
                <a:lnTo>
                  <a:pt x="374" y="61"/>
                </a:lnTo>
                <a:lnTo>
                  <a:pt x="368" y="25"/>
                </a:lnTo>
                <a:lnTo>
                  <a:pt x="342" y="7"/>
                </a:lnTo>
                <a:lnTo>
                  <a:pt x="289" y="17"/>
                </a:lnTo>
                <a:lnTo>
                  <a:pt x="264" y="1"/>
                </a:lnTo>
                <a:lnTo>
                  <a:pt x="240" y="0"/>
                </a:lnTo>
                <a:lnTo>
                  <a:pt x="245" y="25"/>
                </a:lnTo>
                <a:lnTo>
                  <a:pt x="212" y="38"/>
                </a:lnTo>
                <a:lnTo>
                  <a:pt x="190" y="94"/>
                </a:lnTo>
                <a:lnTo>
                  <a:pt x="160" y="85"/>
                </a:lnTo>
                <a:lnTo>
                  <a:pt x="124" y="106"/>
                </a:lnTo>
                <a:lnTo>
                  <a:pt x="78" y="114"/>
                </a:lnTo>
                <a:lnTo>
                  <a:pt x="78" y="146"/>
                </a:lnTo>
                <a:lnTo>
                  <a:pt x="55" y="145"/>
                </a:lnTo>
                <a:lnTo>
                  <a:pt x="56" y="173"/>
                </a:lnTo>
                <a:lnTo>
                  <a:pt x="32" y="162"/>
                </a:lnTo>
                <a:lnTo>
                  <a:pt x="18" y="167"/>
                </a:lnTo>
                <a:lnTo>
                  <a:pt x="30" y="186"/>
                </a:lnTo>
                <a:lnTo>
                  <a:pt x="5" y="211"/>
                </a:lnTo>
                <a:lnTo>
                  <a:pt x="0" y="226"/>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51" name="Freeform 5"/>
          <p:cNvSpPr>
            <a:spLocks/>
          </p:cNvSpPr>
          <p:nvPr/>
        </p:nvSpPr>
        <p:spPr bwMode="auto">
          <a:xfrm rot="469444">
            <a:off x="4773613" y="3200400"/>
            <a:ext cx="1770062" cy="628650"/>
          </a:xfrm>
          <a:custGeom>
            <a:avLst/>
            <a:gdLst>
              <a:gd name="T0" fmla="*/ 105675 w 469"/>
              <a:gd name="T1" fmla="*/ 286753 h 171"/>
              <a:gd name="T2" fmla="*/ 105675 w 469"/>
              <a:gd name="T3" fmla="*/ 297782 h 171"/>
              <a:gd name="T4" fmla="*/ 75482 w 469"/>
              <a:gd name="T5" fmla="*/ 356603 h 171"/>
              <a:gd name="T6" fmla="*/ 109449 w 469"/>
              <a:gd name="T7" fmla="*/ 437482 h 171"/>
              <a:gd name="T8" fmla="*/ 0 w 469"/>
              <a:gd name="T9" fmla="*/ 507332 h 171"/>
              <a:gd name="T10" fmla="*/ 22645 w 469"/>
              <a:gd name="T11" fmla="*/ 628650 h 171"/>
              <a:gd name="T12" fmla="*/ 486861 w 469"/>
              <a:gd name="T13" fmla="*/ 591887 h 171"/>
              <a:gd name="T14" fmla="*/ 1037883 w 469"/>
              <a:gd name="T15" fmla="*/ 529389 h 171"/>
              <a:gd name="T16" fmla="*/ 1313394 w 469"/>
              <a:gd name="T17" fmla="*/ 481597 h 171"/>
              <a:gd name="T18" fmla="*/ 1370005 w 469"/>
              <a:gd name="T19" fmla="*/ 319839 h 171"/>
              <a:gd name="T20" fmla="*/ 1468132 w 469"/>
              <a:gd name="T21" fmla="*/ 312487 h 171"/>
              <a:gd name="T22" fmla="*/ 1770062 w 469"/>
              <a:gd name="T23" fmla="*/ 0 h 171"/>
              <a:gd name="T24" fmla="*/ 1377554 w 469"/>
              <a:gd name="T25" fmla="*/ 77203 h 171"/>
              <a:gd name="T26" fmla="*/ 464217 w 469"/>
              <a:gd name="T27" fmla="*/ 205874 h 171"/>
              <a:gd name="T28" fmla="*/ 471765 w 469"/>
              <a:gd name="T29" fmla="*/ 242637 h 171"/>
              <a:gd name="T30" fmla="*/ 105675 w 469"/>
              <a:gd name="T31" fmla="*/ 286753 h 17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69"/>
              <a:gd name="T49" fmla="*/ 0 h 171"/>
              <a:gd name="T50" fmla="*/ 469 w 469"/>
              <a:gd name="T51" fmla="*/ 171 h 17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69" h="171">
                <a:moveTo>
                  <a:pt x="28" y="78"/>
                </a:moveTo>
                <a:lnTo>
                  <a:pt x="28" y="81"/>
                </a:lnTo>
                <a:lnTo>
                  <a:pt x="20" y="97"/>
                </a:lnTo>
                <a:lnTo>
                  <a:pt x="29" y="119"/>
                </a:lnTo>
                <a:lnTo>
                  <a:pt x="0" y="138"/>
                </a:lnTo>
                <a:lnTo>
                  <a:pt x="6" y="171"/>
                </a:lnTo>
                <a:lnTo>
                  <a:pt x="129" y="161"/>
                </a:lnTo>
                <a:lnTo>
                  <a:pt x="275" y="144"/>
                </a:lnTo>
                <a:lnTo>
                  <a:pt x="348" y="131"/>
                </a:lnTo>
                <a:lnTo>
                  <a:pt x="363" y="87"/>
                </a:lnTo>
                <a:lnTo>
                  <a:pt x="389" y="85"/>
                </a:lnTo>
                <a:lnTo>
                  <a:pt x="469" y="0"/>
                </a:lnTo>
                <a:lnTo>
                  <a:pt x="365" y="21"/>
                </a:lnTo>
                <a:lnTo>
                  <a:pt x="123" y="56"/>
                </a:lnTo>
                <a:lnTo>
                  <a:pt x="125" y="66"/>
                </a:lnTo>
                <a:lnTo>
                  <a:pt x="28" y="78"/>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52" name="Freeform 6"/>
          <p:cNvSpPr>
            <a:spLocks/>
          </p:cNvSpPr>
          <p:nvPr/>
        </p:nvSpPr>
        <p:spPr bwMode="auto">
          <a:xfrm rot="309349">
            <a:off x="5192713" y="3670300"/>
            <a:ext cx="855662" cy="1123950"/>
          </a:xfrm>
          <a:custGeom>
            <a:avLst/>
            <a:gdLst>
              <a:gd name="T0" fmla="*/ 0 w 217"/>
              <a:gd name="T1" fmla="*/ 56530 h 338"/>
              <a:gd name="T2" fmla="*/ 555983 w 217"/>
              <a:gd name="T3" fmla="*/ 0 h 338"/>
              <a:gd name="T4" fmla="*/ 733425 w 217"/>
              <a:gd name="T5" fmla="*/ 518746 h 338"/>
              <a:gd name="T6" fmla="*/ 855662 w 217"/>
              <a:gd name="T7" fmla="*/ 601879 h 338"/>
              <a:gd name="T8" fmla="*/ 757083 w 217"/>
              <a:gd name="T9" fmla="*/ 754842 h 338"/>
              <a:gd name="T10" fmla="*/ 851719 w 217"/>
              <a:gd name="T11" fmla="*/ 901155 h 338"/>
              <a:gd name="T12" fmla="*/ 283906 w 217"/>
              <a:gd name="T13" fmla="*/ 954360 h 338"/>
              <a:gd name="T14" fmla="*/ 307565 w 217"/>
              <a:gd name="T15" fmla="*/ 1080721 h 338"/>
              <a:gd name="T16" fmla="*/ 224759 w 217"/>
              <a:gd name="T17" fmla="*/ 1123950 h 338"/>
              <a:gd name="T18" fmla="*/ 157726 w 217"/>
              <a:gd name="T19" fmla="*/ 964336 h 338"/>
              <a:gd name="T20" fmla="*/ 118294 w 217"/>
              <a:gd name="T21" fmla="*/ 1094022 h 338"/>
              <a:gd name="T22" fmla="*/ 47318 w 217"/>
              <a:gd name="T23" fmla="*/ 1080721 h 338"/>
              <a:gd name="T24" fmla="*/ 23659 w 217"/>
              <a:gd name="T25" fmla="*/ 951035 h 338"/>
              <a:gd name="T26" fmla="*/ 3943 w 217"/>
              <a:gd name="T27" fmla="*/ 837975 h 338"/>
              <a:gd name="T28" fmla="*/ 0 w 217"/>
              <a:gd name="T29" fmla="*/ 56530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7"/>
              <a:gd name="T46" fmla="*/ 0 h 338"/>
              <a:gd name="T47" fmla="*/ 217 w 217"/>
              <a:gd name="T48" fmla="*/ 338 h 33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7" h="338">
                <a:moveTo>
                  <a:pt x="0" y="17"/>
                </a:moveTo>
                <a:lnTo>
                  <a:pt x="141" y="0"/>
                </a:lnTo>
                <a:lnTo>
                  <a:pt x="186" y="156"/>
                </a:lnTo>
                <a:lnTo>
                  <a:pt x="217" y="181"/>
                </a:lnTo>
                <a:lnTo>
                  <a:pt x="192" y="227"/>
                </a:lnTo>
                <a:lnTo>
                  <a:pt x="216" y="271"/>
                </a:lnTo>
                <a:lnTo>
                  <a:pt x="72" y="287"/>
                </a:lnTo>
                <a:lnTo>
                  <a:pt x="78" y="325"/>
                </a:lnTo>
                <a:lnTo>
                  <a:pt x="57" y="338"/>
                </a:lnTo>
                <a:lnTo>
                  <a:pt x="40" y="290"/>
                </a:lnTo>
                <a:lnTo>
                  <a:pt x="30" y="329"/>
                </a:lnTo>
                <a:lnTo>
                  <a:pt x="12" y="325"/>
                </a:lnTo>
                <a:lnTo>
                  <a:pt x="6" y="286"/>
                </a:lnTo>
                <a:lnTo>
                  <a:pt x="1" y="252"/>
                </a:lnTo>
                <a:lnTo>
                  <a:pt x="0" y="17"/>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53" name="Freeform 7"/>
          <p:cNvSpPr>
            <a:spLocks/>
          </p:cNvSpPr>
          <p:nvPr/>
        </p:nvSpPr>
        <p:spPr bwMode="auto">
          <a:xfrm rot="205380">
            <a:off x="6032500" y="3486151"/>
            <a:ext cx="1168400" cy="892175"/>
          </a:xfrm>
          <a:custGeom>
            <a:avLst/>
            <a:gdLst>
              <a:gd name="T0" fmla="*/ 42642 w 274"/>
              <a:gd name="T1" fmla="*/ 160345 h 217"/>
              <a:gd name="T2" fmla="*/ 136455 w 274"/>
              <a:gd name="T3" fmla="*/ 74005 h 217"/>
              <a:gd name="T4" fmla="*/ 486123 w 274"/>
              <a:gd name="T5" fmla="*/ 0 h 217"/>
              <a:gd name="T6" fmla="*/ 592728 w 274"/>
              <a:gd name="T7" fmla="*/ 49337 h 217"/>
              <a:gd name="T8" fmla="*/ 818733 w 274"/>
              <a:gd name="T9" fmla="*/ 12334 h 217"/>
              <a:gd name="T10" fmla="*/ 1002095 w 274"/>
              <a:gd name="T11" fmla="*/ 139788 h 217"/>
              <a:gd name="T12" fmla="*/ 1168400 w 274"/>
              <a:gd name="T13" fmla="*/ 238462 h 217"/>
              <a:gd name="T14" fmla="*/ 1074587 w 274"/>
              <a:gd name="T15" fmla="*/ 505703 h 217"/>
              <a:gd name="T16" fmla="*/ 933867 w 274"/>
              <a:gd name="T17" fmla="*/ 641379 h 217"/>
              <a:gd name="T18" fmla="*/ 780355 w 274"/>
              <a:gd name="T19" fmla="*/ 682493 h 217"/>
              <a:gd name="T20" fmla="*/ 810204 w 274"/>
              <a:gd name="T21" fmla="*/ 789390 h 217"/>
              <a:gd name="T22" fmla="*/ 716391 w 274"/>
              <a:gd name="T23" fmla="*/ 892175 h 217"/>
              <a:gd name="T24" fmla="*/ 537293 w 274"/>
              <a:gd name="T25" fmla="*/ 641379 h 217"/>
              <a:gd name="T26" fmla="*/ 76756 w 274"/>
              <a:gd name="T27" fmla="*/ 238462 h 217"/>
              <a:gd name="T28" fmla="*/ 0 w 274"/>
              <a:gd name="T29" fmla="*/ 238462 h 217"/>
              <a:gd name="T30" fmla="*/ 42642 w 274"/>
              <a:gd name="T31" fmla="*/ 160345 h 21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74"/>
              <a:gd name="T49" fmla="*/ 0 h 217"/>
              <a:gd name="T50" fmla="*/ 274 w 274"/>
              <a:gd name="T51" fmla="*/ 217 h 217"/>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74" h="217">
                <a:moveTo>
                  <a:pt x="10" y="39"/>
                </a:moveTo>
                <a:lnTo>
                  <a:pt x="32" y="18"/>
                </a:lnTo>
                <a:lnTo>
                  <a:pt x="114" y="0"/>
                </a:lnTo>
                <a:lnTo>
                  <a:pt x="139" y="12"/>
                </a:lnTo>
                <a:lnTo>
                  <a:pt x="192" y="3"/>
                </a:lnTo>
                <a:lnTo>
                  <a:pt x="235" y="34"/>
                </a:lnTo>
                <a:lnTo>
                  <a:pt x="274" y="58"/>
                </a:lnTo>
                <a:lnTo>
                  <a:pt x="252" y="123"/>
                </a:lnTo>
                <a:lnTo>
                  <a:pt x="219" y="156"/>
                </a:lnTo>
                <a:lnTo>
                  <a:pt x="183" y="166"/>
                </a:lnTo>
                <a:lnTo>
                  <a:pt x="190" y="192"/>
                </a:lnTo>
                <a:lnTo>
                  <a:pt x="168" y="217"/>
                </a:lnTo>
                <a:lnTo>
                  <a:pt x="126" y="156"/>
                </a:lnTo>
                <a:lnTo>
                  <a:pt x="18" y="58"/>
                </a:lnTo>
                <a:lnTo>
                  <a:pt x="0" y="58"/>
                </a:lnTo>
                <a:lnTo>
                  <a:pt x="10" y="39"/>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54" name="Freeform 8"/>
          <p:cNvSpPr>
            <a:spLocks/>
          </p:cNvSpPr>
          <p:nvPr/>
        </p:nvSpPr>
        <p:spPr bwMode="auto">
          <a:xfrm rot="493578">
            <a:off x="5689600" y="3714751"/>
            <a:ext cx="1111250" cy="919163"/>
          </a:xfrm>
          <a:custGeom>
            <a:avLst/>
            <a:gdLst>
              <a:gd name="T0" fmla="*/ 0 w 522"/>
              <a:gd name="T1" fmla="*/ 56067 h 541"/>
              <a:gd name="T2" fmla="*/ 10644 w 522"/>
              <a:gd name="T3" fmla="*/ 56067 h 541"/>
              <a:gd name="T4" fmla="*/ 270362 w 522"/>
              <a:gd name="T5" fmla="*/ 16990 h 541"/>
              <a:gd name="T6" fmla="*/ 500275 w 522"/>
              <a:gd name="T7" fmla="*/ 0 h 541"/>
              <a:gd name="T8" fmla="*/ 466214 w 522"/>
              <a:gd name="T9" fmla="*/ 47572 h 541"/>
              <a:gd name="T10" fmla="*/ 536466 w 522"/>
              <a:gd name="T11" fmla="*/ 47572 h 541"/>
              <a:gd name="T12" fmla="*/ 932428 w 522"/>
              <a:gd name="T13" fmla="*/ 331306 h 541"/>
              <a:gd name="T14" fmla="*/ 1087833 w 522"/>
              <a:gd name="T15" fmla="*/ 513100 h 541"/>
              <a:gd name="T16" fmla="*/ 1111250 w 522"/>
              <a:gd name="T17" fmla="*/ 638827 h 541"/>
              <a:gd name="T18" fmla="*/ 1058029 w 522"/>
              <a:gd name="T19" fmla="*/ 667710 h 541"/>
              <a:gd name="T20" fmla="*/ 1087833 w 522"/>
              <a:gd name="T21" fmla="*/ 791737 h 541"/>
              <a:gd name="T22" fmla="*/ 977134 w 522"/>
              <a:gd name="T23" fmla="*/ 796834 h 541"/>
              <a:gd name="T24" fmla="*/ 977134 w 522"/>
              <a:gd name="T25" fmla="*/ 903872 h 541"/>
              <a:gd name="T26" fmla="*/ 887723 w 522"/>
              <a:gd name="T27" fmla="*/ 851203 h 541"/>
              <a:gd name="T28" fmla="*/ 317196 w 522"/>
              <a:gd name="T29" fmla="*/ 919163 h 541"/>
              <a:gd name="T30" fmla="*/ 187337 w 522"/>
              <a:gd name="T31" fmla="*/ 720379 h 541"/>
              <a:gd name="T32" fmla="*/ 281006 w 522"/>
              <a:gd name="T33" fmla="*/ 584459 h 541"/>
              <a:gd name="T34" fmla="*/ 159662 w 522"/>
              <a:gd name="T35" fmla="*/ 516498 h 541"/>
              <a:gd name="T36" fmla="*/ 0 w 522"/>
              <a:gd name="T37" fmla="*/ 56067 h 5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22"/>
              <a:gd name="T58" fmla="*/ 0 h 541"/>
              <a:gd name="T59" fmla="*/ 522 w 522"/>
              <a:gd name="T60" fmla="*/ 541 h 5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22" h="541">
                <a:moveTo>
                  <a:pt x="0" y="33"/>
                </a:moveTo>
                <a:lnTo>
                  <a:pt x="5" y="33"/>
                </a:lnTo>
                <a:lnTo>
                  <a:pt x="127" y="10"/>
                </a:lnTo>
                <a:lnTo>
                  <a:pt x="235" y="0"/>
                </a:lnTo>
                <a:lnTo>
                  <a:pt x="219" y="28"/>
                </a:lnTo>
                <a:lnTo>
                  <a:pt x="252" y="28"/>
                </a:lnTo>
                <a:lnTo>
                  <a:pt x="438" y="195"/>
                </a:lnTo>
                <a:lnTo>
                  <a:pt x="511" y="302"/>
                </a:lnTo>
                <a:lnTo>
                  <a:pt x="522" y="376"/>
                </a:lnTo>
                <a:lnTo>
                  <a:pt x="497" y="393"/>
                </a:lnTo>
                <a:lnTo>
                  <a:pt x="511" y="466"/>
                </a:lnTo>
                <a:lnTo>
                  <a:pt x="459" y="469"/>
                </a:lnTo>
                <a:lnTo>
                  <a:pt x="459" y="532"/>
                </a:lnTo>
                <a:lnTo>
                  <a:pt x="417" y="501"/>
                </a:lnTo>
                <a:lnTo>
                  <a:pt x="149" y="541"/>
                </a:lnTo>
                <a:lnTo>
                  <a:pt x="88" y="424"/>
                </a:lnTo>
                <a:lnTo>
                  <a:pt x="132" y="344"/>
                </a:lnTo>
                <a:lnTo>
                  <a:pt x="75" y="304"/>
                </a:lnTo>
                <a:lnTo>
                  <a:pt x="0" y="33"/>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55" name="Freeform 9"/>
          <p:cNvSpPr>
            <a:spLocks/>
          </p:cNvSpPr>
          <p:nvPr/>
        </p:nvSpPr>
        <p:spPr bwMode="auto">
          <a:xfrm rot="377120">
            <a:off x="6032500" y="3119438"/>
            <a:ext cx="1716088" cy="711200"/>
          </a:xfrm>
          <a:custGeom>
            <a:avLst/>
            <a:gdLst>
              <a:gd name="T0" fmla="*/ 58172 w 472"/>
              <a:gd name="T1" fmla="*/ 525670 h 207"/>
              <a:gd name="T2" fmla="*/ 0 w 472"/>
              <a:gd name="T3" fmla="*/ 676843 h 207"/>
              <a:gd name="T4" fmla="*/ 221783 w 472"/>
              <a:gd name="T5" fmla="*/ 656228 h 207"/>
              <a:gd name="T6" fmla="*/ 309041 w 472"/>
              <a:gd name="T7" fmla="*/ 587513 h 207"/>
              <a:gd name="T8" fmla="*/ 610811 w 472"/>
              <a:gd name="T9" fmla="*/ 511927 h 207"/>
              <a:gd name="T10" fmla="*/ 694434 w 472"/>
              <a:gd name="T11" fmla="*/ 553156 h 207"/>
              <a:gd name="T12" fmla="*/ 894402 w 472"/>
              <a:gd name="T13" fmla="*/ 525670 h 207"/>
              <a:gd name="T14" fmla="*/ 894402 w 472"/>
              <a:gd name="T15" fmla="*/ 535977 h 207"/>
              <a:gd name="T16" fmla="*/ 1192536 w 472"/>
              <a:gd name="T17" fmla="*/ 711200 h 207"/>
              <a:gd name="T18" fmla="*/ 1367053 w 472"/>
              <a:gd name="T19" fmla="*/ 659664 h 207"/>
              <a:gd name="T20" fmla="*/ 1465219 w 472"/>
              <a:gd name="T21" fmla="*/ 463826 h 207"/>
              <a:gd name="T22" fmla="*/ 1636101 w 472"/>
              <a:gd name="T23" fmla="*/ 408854 h 207"/>
              <a:gd name="T24" fmla="*/ 1716088 w 472"/>
              <a:gd name="T25" fmla="*/ 264553 h 207"/>
              <a:gd name="T26" fmla="*/ 1712452 w 472"/>
              <a:gd name="T27" fmla="*/ 89329 h 207"/>
              <a:gd name="T28" fmla="*/ 1690638 w 472"/>
              <a:gd name="T29" fmla="*/ 233631 h 207"/>
              <a:gd name="T30" fmla="*/ 1596107 w 472"/>
              <a:gd name="T31" fmla="*/ 357318 h 207"/>
              <a:gd name="T32" fmla="*/ 1559749 w 472"/>
              <a:gd name="T33" fmla="*/ 347011 h 207"/>
              <a:gd name="T34" fmla="*/ 1432497 w 472"/>
              <a:gd name="T35" fmla="*/ 381368 h 207"/>
              <a:gd name="T36" fmla="*/ 1432497 w 472"/>
              <a:gd name="T37" fmla="*/ 340139 h 207"/>
              <a:gd name="T38" fmla="*/ 1559749 w 472"/>
              <a:gd name="T39" fmla="*/ 298910 h 207"/>
              <a:gd name="T40" fmla="*/ 1443405 w 472"/>
              <a:gd name="T41" fmla="*/ 285167 h 207"/>
              <a:gd name="T42" fmla="*/ 1574293 w 472"/>
              <a:gd name="T43" fmla="*/ 247374 h 207"/>
              <a:gd name="T44" fmla="*/ 1625194 w 472"/>
              <a:gd name="T45" fmla="*/ 267988 h 207"/>
              <a:gd name="T46" fmla="*/ 1650644 w 472"/>
              <a:gd name="T47" fmla="*/ 130558 h 207"/>
              <a:gd name="T48" fmla="*/ 1617922 w 472"/>
              <a:gd name="T49" fmla="*/ 99637 h 207"/>
              <a:gd name="T50" fmla="*/ 1461583 w 472"/>
              <a:gd name="T51" fmla="*/ 154609 h 207"/>
              <a:gd name="T52" fmla="*/ 1465219 w 472"/>
              <a:gd name="T53" fmla="*/ 72151 h 207"/>
              <a:gd name="T54" fmla="*/ 1530663 w 472"/>
              <a:gd name="T55" fmla="*/ 92765 h 207"/>
              <a:gd name="T56" fmla="*/ 1617922 w 472"/>
              <a:gd name="T57" fmla="*/ 30922 h 207"/>
              <a:gd name="T58" fmla="*/ 1570657 w 472"/>
              <a:gd name="T59" fmla="*/ 0 h 207"/>
              <a:gd name="T60" fmla="*/ 1058012 w 472"/>
              <a:gd name="T61" fmla="*/ 109944 h 207"/>
              <a:gd name="T62" fmla="*/ 429022 w 472"/>
              <a:gd name="T63" fmla="*/ 230195 h 207"/>
              <a:gd name="T64" fmla="*/ 141795 w 472"/>
              <a:gd name="T65" fmla="*/ 522234 h 207"/>
              <a:gd name="T66" fmla="*/ 58172 w 472"/>
              <a:gd name="T67" fmla="*/ 525670 h 20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72"/>
              <a:gd name="T103" fmla="*/ 0 h 207"/>
              <a:gd name="T104" fmla="*/ 472 w 472"/>
              <a:gd name="T105" fmla="*/ 207 h 20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72" h="207">
                <a:moveTo>
                  <a:pt x="16" y="153"/>
                </a:moveTo>
                <a:lnTo>
                  <a:pt x="0" y="197"/>
                </a:lnTo>
                <a:lnTo>
                  <a:pt x="61" y="191"/>
                </a:lnTo>
                <a:lnTo>
                  <a:pt x="85" y="171"/>
                </a:lnTo>
                <a:lnTo>
                  <a:pt x="168" y="149"/>
                </a:lnTo>
                <a:lnTo>
                  <a:pt x="191" y="161"/>
                </a:lnTo>
                <a:lnTo>
                  <a:pt x="246" y="153"/>
                </a:lnTo>
                <a:lnTo>
                  <a:pt x="246" y="156"/>
                </a:lnTo>
                <a:lnTo>
                  <a:pt x="328" y="207"/>
                </a:lnTo>
                <a:lnTo>
                  <a:pt x="376" y="192"/>
                </a:lnTo>
                <a:lnTo>
                  <a:pt x="403" y="135"/>
                </a:lnTo>
                <a:lnTo>
                  <a:pt x="450" y="119"/>
                </a:lnTo>
                <a:lnTo>
                  <a:pt x="472" y="77"/>
                </a:lnTo>
                <a:lnTo>
                  <a:pt x="471" y="26"/>
                </a:lnTo>
                <a:lnTo>
                  <a:pt x="465" y="68"/>
                </a:lnTo>
                <a:lnTo>
                  <a:pt x="439" y="104"/>
                </a:lnTo>
                <a:lnTo>
                  <a:pt x="429" y="101"/>
                </a:lnTo>
                <a:lnTo>
                  <a:pt x="394" y="111"/>
                </a:lnTo>
                <a:lnTo>
                  <a:pt x="394" y="99"/>
                </a:lnTo>
                <a:lnTo>
                  <a:pt x="429" y="87"/>
                </a:lnTo>
                <a:lnTo>
                  <a:pt x="397" y="83"/>
                </a:lnTo>
                <a:lnTo>
                  <a:pt x="433" y="72"/>
                </a:lnTo>
                <a:lnTo>
                  <a:pt x="447" y="78"/>
                </a:lnTo>
                <a:lnTo>
                  <a:pt x="454" y="38"/>
                </a:lnTo>
                <a:lnTo>
                  <a:pt x="445" y="29"/>
                </a:lnTo>
                <a:lnTo>
                  <a:pt x="402" y="45"/>
                </a:lnTo>
                <a:lnTo>
                  <a:pt x="403" y="21"/>
                </a:lnTo>
                <a:lnTo>
                  <a:pt x="421" y="27"/>
                </a:lnTo>
                <a:lnTo>
                  <a:pt x="445" y="9"/>
                </a:lnTo>
                <a:lnTo>
                  <a:pt x="432" y="0"/>
                </a:lnTo>
                <a:lnTo>
                  <a:pt x="291" y="32"/>
                </a:lnTo>
                <a:lnTo>
                  <a:pt x="118" y="67"/>
                </a:lnTo>
                <a:lnTo>
                  <a:pt x="39" y="152"/>
                </a:lnTo>
                <a:lnTo>
                  <a:pt x="16" y="153"/>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56" name="Freeform 10"/>
          <p:cNvSpPr>
            <a:spLocks/>
          </p:cNvSpPr>
          <p:nvPr/>
        </p:nvSpPr>
        <p:spPr bwMode="auto">
          <a:xfrm rot="313266">
            <a:off x="4440239" y="2071688"/>
            <a:ext cx="841375" cy="1187450"/>
          </a:xfrm>
          <a:custGeom>
            <a:avLst/>
            <a:gdLst>
              <a:gd name="T0" fmla="*/ 155945 w 232"/>
              <a:gd name="T1" fmla="*/ 68209 h 383"/>
              <a:gd name="T2" fmla="*/ 638284 w 232"/>
              <a:gd name="T3" fmla="*/ 0 h 383"/>
              <a:gd name="T4" fmla="*/ 714443 w 232"/>
              <a:gd name="T5" fmla="*/ 145718 h 383"/>
              <a:gd name="T6" fmla="*/ 812362 w 232"/>
              <a:gd name="T7" fmla="*/ 753395 h 383"/>
              <a:gd name="T8" fmla="*/ 841375 w 232"/>
              <a:gd name="T9" fmla="*/ 834005 h 383"/>
              <a:gd name="T10" fmla="*/ 765216 w 232"/>
              <a:gd name="T11" fmla="*/ 995226 h 383"/>
              <a:gd name="T12" fmla="*/ 765216 w 232"/>
              <a:gd name="T13" fmla="*/ 1106840 h 383"/>
              <a:gd name="T14" fmla="*/ 678177 w 232"/>
              <a:gd name="T15" fmla="*/ 1094438 h 383"/>
              <a:gd name="T16" fmla="*/ 681804 w 232"/>
              <a:gd name="T17" fmla="*/ 1187450 h 383"/>
              <a:gd name="T18" fmla="*/ 591138 w 232"/>
              <a:gd name="T19" fmla="*/ 1150245 h 383"/>
              <a:gd name="T20" fmla="*/ 543992 w 232"/>
              <a:gd name="T21" fmla="*/ 1162647 h 383"/>
              <a:gd name="T22" fmla="*/ 475087 w 232"/>
              <a:gd name="T23" fmla="*/ 1153346 h 383"/>
              <a:gd name="T24" fmla="*/ 424314 w 232"/>
              <a:gd name="T25" fmla="*/ 1010728 h 383"/>
              <a:gd name="T26" fmla="*/ 326395 w 232"/>
              <a:gd name="T27" fmla="*/ 967322 h 383"/>
              <a:gd name="T28" fmla="*/ 326395 w 232"/>
              <a:gd name="T29" fmla="*/ 815403 h 383"/>
              <a:gd name="T30" fmla="*/ 228477 w 232"/>
              <a:gd name="T31" fmla="*/ 834005 h 383"/>
              <a:gd name="T32" fmla="*/ 174078 w 232"/>
              <a:gd name="T33" fmla="*/ 722391 h 383"/>
              <a:gd name="T34" fmla="*/ 0 w 232"/>
              <a:gd name="T35" fmla="*/ 592175 h 383"/>
              <a:gd name="T36" fmla="*/ 126932 w 232"/>
              <a:gd name="T37" fmla="*/ 387549 h 383"/>
              <a:gd name="T38" fmla="*/ 90665 w 232"/>
              <a:gd name="T39" fmla="*/ 291437 h 383"/>
              <a:gd name="T40" fmla="*/ 217597 w 232"/>
              <a:gd name="T41" fmla="*/ 272834 h 383"/>
              <a:gd name="T42" fmla="*/ 228477 w 232"/>
              <a:gd name="T43" fmla="*/ 139518 h 383"/>
              <a:gd name="T44" fmla="*/ 155945 w 232"/>
              <a:gd name="T45" fmla="*/ 68209 h 38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32"/>
              <a:gd name="T70" fmla="*/ 0 h 383"/>
              <a:gd name="T71" fmla="*/ 232 w 232"/>
              <a:gd name="T72" fmla="*/ 383 h 38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32" h="383">
                <a:moveTo>
                  <a:pt x="43" y="22"/>
                </a:moveTo>
                <a:lnTo>
                  <a:pt x="176" y="0"/>
                </a:lnTo>
                <a:lnTo>
                  <a:pt x="197" y="47"/>
                </a:lnTo>
                <a:lnTo>
                  <a:pt x="224" y="243"/>
                </a:lnTo>
                <a:lnTo>
                  <a:pt x="232" y="269"/>
                </a:lnTo>
                <a:lnTo>
                  <a:pt x="211" y="321"/>
                </a:lnTo>
                <a:lnTo>
                  <a:pt x="211" y="357"/>
                </a:lnTo>
                <a:lnTo>
                  <a:pt x="187" y="353"/>
                </a:lnTo>
                <a:lnTo>
                  <a:pt x="188" y="383"/>
                </a:lnTo>
                <a:lnTo>
                  <a:pt x="163" y="371"/>
                </a:lnTo>
                <a:lnTo>
                  <a:pt x="150" y="375"/>
                </a:lnTo>
                <a:lnTo>
                  <a:pt x="131" y="372"/>
                </a:lnTo>
                <a:lnTo>
                  <a:pt x="117" y="326"/>
                </a:lnTo>
                <a:lnTo>
                  <a:pt x="90" y="312"/>
                </a:lnTo>
                <a:lnTo>
                  <a:pt x="90" y="263"/>
                </a:lnTo>
                <a:lnTo>
                  <a:pt x="63" y="269"/>
                </a:lnTo>
                <a:lnTo>
                  <a:pt x="48" y="233"/>
                </a:lnTo>
                <a:lnTo>
                  <a:pt x="0" y="191"/>
                </a:lnTo>
                <a:lnTo>
                  <a:pt x="35" y="125"/>
                </a:lnTo>
                <a:lnTo>
                  <a:pt x="25" y="94"/>
                </a:lnTo>
                <a:lnTo>
                  <a:pt x="60" y="88"/>
                </a:lnTo>
                <a:lnTo>
                  <a:pt x="63" y="45"/>
                </a:lnTo>
                <a:lnTo>
                  <a:pt x="43" y="22"/>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57" name="Freeform 11"/>
          <p:cNvSpPr>
            <a:spLocks/>
          </p:cNvSpPr>
          <p:nvPr/>
        </p:nvSpPr>
        <p:spPr bwMode="auto">
          <a:xfrm rot="313266">
            <a:off x="6202364" y="2398713"/>
            <a:ext cx="968375" cy="825500"/>
          </a:xfrm>
          <a:custGeom>
            <a:avLst/>
            <a:gdLst>
              <a:gd name="T0" fmla="*/ 99321 w 234"/>
              <a:gd name="T1" fmla="*/ 431282 h 245"/>
              <a:gd name="T2" fmla="*/ 24830 w 234"/>
              <a:gd name="T3" fmla="*/ 414435 h 245"/>
              <a:gd name="T4" fmla="*/ 0 w 234"/>
              <a:gd name="T5" fmla="*/ 545841 h 245"/>
              <a:gd name="T6" fmla="*/ 24830 w 234"/>
              <a:gd name="T7" fmla="*/ 683986 h 245"/>
              <a:gd name="T8" fmla="*/ 165534 w 234"/>
              <a:gd name="T9" fmla="*/ 778329 h 245"/>
              <a:gd name="T10" fmla="*/ 198641 w 234"/>
              <a:gd name="T11" fmla="*/ 825500 h 245"/>
              <a:gd name="T12" fmla="*/ 376590 w 234"/>
              <a:gd name="T13" fmla="*/ 778329 h 245"/>
              <a:gd name="T14" fmla="*/ 587646 w 234"/>
              <a:gd name="T15" fmla="*/ 667139 h 245"/>
              <a:gd name="T16" fmla="*/ 649722 w 234"/>
              <a:gd name="T17" fmla="*/ 424543 h 245"/>
              <a:gd name="T18" fmla="*/ 786287 w 234"/>
              <a:gd name="T19" fmla="*/ 360524 h 245"/>
              <a:gd name="T20" fmla="*/ 860778 w 234"/>
              <a:gd name="T21" fmla="*/ 212271 h 245"/>
              <a:gd name="T22" fmla="*/ 968375 w 234"/>
              <a:gd name="T23" fmla="*/ 171839 h 245"/>
              <a:gd name="T24" fmla="*/ 827671 w 234"/>
              <a:gd name="T25" fmla="*/ 151622 h 245"/>
              <a:gd name="T26" fmla="*/ 583508 w 234"/>
              <a:gd name="T27" fmla="*/ 259443 h 245"/>
              <a:gd name="T28" fmla="*/ 546263 w 234"/>
              <a:gd name="T29" fmla="*/ 154992 h 245"/>
              <a:gd name="T30" fmla="*/ 335207 w 234"/>
              <a:gd name="T31" fmla="*/ 165100 h 245"/>
              <a:gd name="T32" fmla="*/ 285546 w 234"/>
              <a:gd name="T33" fmla="*/ 0 h 245"/>
              <a:gd name="T34" fmla="*/ 231748 w 234"/>
              <a:gd name="T35" fmla="*/ 43802 h 245"/>
              <a:gd name="T36" fmla="*/ 248301 w 234"/>
              <a:gd name="T37" fmla="*/ 279659 h 245"/>
              <a:gd name="T38" fmla="*/ 153119 w 234"/>
              <a:gd name="T39" fmla="*/ 299876 h 245"/>
              <a:gd name="T40" fmla="*/ 99321 w 234"/>
              <a:gd name="T41" fmla="*/ 431282 h 24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34"/>
              <a:gd name="T64" fmla="*/ 0 h 245"/>
              <a:gd name="T65" fmla="*/ 234 w 234"/>
              <a:gd name="T66" fmla="*/ 245 h 24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34" h="245">
                <a:moveTo>
                  <a:pt x="24" y="128"/>
                </a:moveTo>
                <a:lnTo>
                  <a:pt x="6" y="123"/>
                </a:lnTo>
                <a:lnTo>
                  <a:pt x="0" y="162"/>
                </a:lnTo>
                <a:lnTo>
                  <a:pt x="6" y="203"/>
                </a:lnTo>
                <a:lnTo>
                  <a:pt x="40" y="231"/>
                </a:lnTo>
                <a:lnTo>
                  <a:pt x="48" y="245"/>
                </a:lnTo>
                <a:lnTo>
                  <a:pt x="91" y="231"/>
                </a:lnTo>
                <a:lnTo>
                  <a:pt x="142" y="198"/>
                </a:lnTo>
                <a:lnTo>
                  <a:pt x="157" y="126"/>
                </a:lnTo>
                <a:lnTo>
                  <a:pt x="190" y="107"/>
                </a:lnTo>
                <a:lnTo>
                  <a:pt x="208" y="63"/>
                </a:lnTo>
                <a:lnTo>
                  <a:pt x="234" y="51"/>
                </a:lnTo>
                <a:lnTo>
                  <a:pt x="200" y="45"/>
                </a:lnTo>
                <a:lnTo>
                  <a:pt x="141" y="77"/>
                </a:lnTo>
                <a:lnTo>
                  <a:pt x="132" y="46"/>
                </a:lnTo>
                <a:lnTo>
                  <a:pt x="81" y="49"/>
                </a:lnTo>
                <a:lnTo>
                  <a:pt x="69" y="0"/>
                </a:lnTo>
                <a:lnTo>
                  <a:pt x="56" y="13"/>
                </a:lnTo>
                <a:lnTo>
                  <a:pt x="60" y="83"/>
                </a:lnTo>
                <a:lnTo>
                  <a:pt x="37" y="89"/>
                </a:lnTo>
                <a:lnTo>
                  <a:pt x="24" y="128"/>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58" name="Freeform 12"/>
          <p:cNvSpPr>
            <a:spLocks/>
          </p:cNvSpPr>
          <p:nvPr/>
        </p:nvSpPr>
        <p:spPr bwMode="auto">
          <a:xfrm rot="313266">
            <a:off x="6726238" y="2522539"/>
            <a:ext cx="982662" cy="344487"/>
          </a:xfrm>
          <a:custGeom>
            <a:avLst/>
            <a:gdLst>
              <a:gd name="T0" fmla="*/ 0 w 270"/>
              <a:gd name="T1" fmla="*/ 117932 h 111"/>
              <a:gd name="T2" fmla="*/ 731537 w 270"/>
              <a:gd name="T3" fmla="*/ 0 h 111"/>
              <a:gd name="T4" fmla="*/ 851640 w 270"/>
              <a:gd name="T5" fmla="*/ 235865 h 111"/>
              <a:gd name="T6" fmla="*/ 979023 w 270"/>
              <a:gd name="T7" fmla="*/ 211037 h 111"/>
              <a:gd name="T8" fmla="*/ 982662 w 270"/>
              <a:gd name="T9" fmla="*/ 328970 h 111"/>
              <a:gd name="T10" fmla="*/ 880756 w 270"/>
              <a:gd name="T11" fmla="*/ 344487 h 111"/>
              <a:gd name="T12" fmla="*/ 789769 w 270"/>
              <a:gd name="T13" fmla="*/ 266900 h 111"/>
              <a:gd name="T14" fmla="*/ 731537 w 270"/>
              <a:gd name="T15" fmla="*/ 173795 h 111"/>
              <a:gd name="T16" fmla="*/ 720619 w 270"/>
              <a:gd name="T17" fmla="*/ 43449 h 111"/>
              <a:gd name="T18" fmla="*/ 676945 w 270"/>
              <a:gd name="T19" fmla="*/ 108622 h 111"/>
              <a:gd name="T20" fmla="*/ 727898 w 270"/>
              <a:gd name="T21" fmla="*/ 304142 h 111"/>
              <a:gd name="T22" fmla="*/ 513168 w 270"/>
              <a:gd name="T23" fmla="*/ 332073 h 111"/>
              <a:gd name="T24" fmla="*/ 505889 w 270"/>
              <a:gd name="T25" fmla="*/ 189313 h 111"/>
              <a:gd name="T26" fmla="*/ 374867 w 270"/>
              <a:gd name="T27" fmla="*/ 127243 h 111"/>
              <a:gd name="T28" fmla="*/ 262043 w 270"/>
              <a:gd name="T29" fmla="*/ 111726 h 111"/>
              <a:gd name="T30" fmla="*/ 29116 w 270"/>
              <a:gd name="T31" fmla="*/ 211037 h 111"/>
              <a:gd name="T32" fmla="*/ 0 w 270"/>
              <a:gd name="T33" fmla="*/ 117932 h 1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70"/>
              <a:gd name="T52" fmla="*/ 0 h 111"/>
              <a:gd name="T53" fmla="*/ 270 w 270"/>
              <a:gd name="T54" fmla="*/ 111 h 1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70" h="111">
                <a:moveTo>
                  <a:pt x="0" y="38"/>
                </a:moveTo>
                <a:lnTo>
                  <a:pt x="201" y="0"/>
                </a:lnTo>
                <a:lnTo>
                  <a:pt x="234" y="76"/>
                </a:lnTo>
                <a:lnTo>
                  <a:pt x="269" y="68"/>
                </a:lnTo>
                <a:lnTo>
                  <a:pt x="270" y="106"/>
                </a:lnTo>
                <a:lnTo>
                  <a:pt x="242" y="111"/>
                </a:lnTo>
                <a:lnTo>
                  <a:pt x="217" y="86"/>
                </a:lnTo>
                <a:lnTo>
                  <a:pt x="201" y="56"/>
                </a:lnTo>
                <a:lnTo>
                  <a:pt x="198" y="14"/>
                </a:lnTo>
                <a:lnTo>
                  <a:pt x="186" y="35"/>
                </a:lnTo>
                <a:lnTo>
                  <a:pt x="200" y="98"/>
                </a:lnTo>
                <a:lnTo>
                  <a:pt x="141" y="107"/>
                </a:lnTo>
                <a:lnTo>
                  <a:pt x="139" y="61"/>
                </a:lnTo>
                <a:lnTo>
                  <a:pt x="103" y="41"/>
                </a:lnTo>
                <a:lnTo>
                  <a:pt x="72" y="36"/>
                </a:lnTo>
                <a:lnTo>
                  <a:pt x="8" y="68"/>
                </a:lnTo>
                <a:lnTo>
                  <a:pt x="0" y="38"/>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59" name="Freeform 13"/>
          <p:cNvSpPr>
            <a:spLocks/>
          </p:cNvSpPr>
          <p:nvPr/>
        </p:nvSpPr>
        <p:spPr bwMode="auto">
          <a:xfrm rot="313266">
            <a:off x="5691189" y="2055814"/>
            <a:ext cx="839787" cy="885825"/>
          </a:xfrm>
          <a:custGeom>
            <a:avLst/>
            <a:gdLst>
              <a:gd name="T0" fmla="*/ 0 w 231"/>
              <a:gd name="T1" fmla="*/ 199062 h 267"/>
              <a:gd name="T2" fmla="*/ 378086 w 231"/>
              <a:gd name="T3" fmla="*/ 165885 h 267"/>
              <a:gd name="T4" fmla="*/ 458066 w 231"/>
              <a:gd name="T5" fmla="*/ 179156 h 267"/>
              <a:gd name="T6" fmla="*/ 636202 w 231"/>
              <a:gd name="T7" fmla="*/ 102849 h 267"/>
              <a:gd name="T8" fmla="*/ 676192 w 231"/>
              <a:gd name="T9" fmla="*/ 33177 h 267"/>
              <a:gd name="T10" fmla="*/ 781620 w 231"/>
              <a:gd name="T11" fmla="*/ 0 h 267"/>
              <a:gd name="T12" fmla="*/ 839787 w 231"/>
              <a:gd name="T13" fmla="*/ 335087 h 267"/>
              <a:gd name="T14" fmla="*/ 796162 w 231"/>
              <a:gd name="T15" fmla="*/ 371582 h 267"/>
              <a:gd name="T16" fmla="*/ 807068 w 231"/>
              <a:gd name="T17" fmla="*/ 603821 h 267"/>
              <a:gd name="T18" fmla="*/ 723453 w 231"/>
              <a:gd name="T19" fmla="*/ 623727 h 267"/>
              <a:gd name="T20" fmla="*/ 676192 w 231"/>
              <a:gd name="T21" fmla="*/ 753117 h 267"/>
              <a:gd name="T22" fmla="*/ 610754 w 231"/>
              <a:gd name="T23" fmla="*/ 736529 h 267"/>
              <a:gd name="T24" fmla="*/ 588942 w 231"/>
              <a:gd name="T25" fmla="*/ 885825 h 267"/>
              <a:gd name="T26" fmla="*/ 494420 w 231"/>
              <a:gd name="T27" fmla="*/ 822789 h 267"/>
              <a:gd name="T28" fmla="*/ 309013 w 231"/>
              <a:gd name="T29" fmla="*/ 862601 h 267"/>
              <a:gd name="T30" fmla="*/ 229033 w 231"/>
              <a:gd name="T31" fmla="*/ 806200 h 267"/>
              <a:gd name="T32" fmla="*/ 123605 w 231"/>
              <a:gd name="T33" fmla="*/ 802883 h 267"/>
              <a:gd name="T34" fmla="*/ 69073 w 231"/>
              <a:gd name="T35" fmla="*/ 554055 h 267"/>
              <a:gd name="T36" fmla="*/ 0 w 231"/>
              <a:gd name="T37" fmla="*/ 199062 h 2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31"/>
              <a:gd name="T58" fmla="*/ 0 h 267"/>
              <a:gd name="T59" fmla="*/ 231 w 231"/>
              <a:gd name="T60" fmla="*/ 267 h 2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31" h="267">
                <a:moveTo>
                  <a:pt x="0" y="60"/>
                </a:moveTo>
                <a:lnTo>
                  <a:pt x="104" y="50"/>
                </a:lnTo>
                <a:lnTo>
                  <a:pt x="126" y="54"/>
                </a:lnTo>
                <a:lnTo>
                  <a:pt x="175" y="31"/>
                </a:lnTo>
                <a:lnTo>
                  <a:pt x="186" y="10"/>
                </a:lnTo>
                <a:lnTo>
                  <a:pt x="215" y="0"/>
                </a:lnTo>
                <a:lnTo>
                  <a:pt x="231" y="101"/>
                </a:lnTo>
                <a:lnTo>
                  <a:pt x="219" y="112"/>
                </a:lnTo>
                <a:lnTo>
                  <a:pt x="222" y="182"/>
                </a:lnTo>
                <a:lnTo>
                  <a:pt x="199" y="188"/>
                </a:lnTo>
                <a:lnTo>
                  <a:pt x="186" y="227"/>
                </a:lnTo>
                <a:lnTo>
                  <a:pt x="168" y="222"/>
                </a:lnTo>
                <a:lnTo>
                  <a:pt x="162" y="267"/>
                </a:lnTo>
                <a:lnTo>
                  <a:pt x="136" y="248"/>
                </a:lnTo>
                <a:lnTo>
                  <a:pt x="85" y="260"/>
                </a:lnTo>
                <a:lnTo>
                  <a:pt x="63" y="243"/>
                </a:lnTo>
                <a:lnTo>
                  <a:pt x="34" y="242"/>
                </a:lnTo>
                <a:lnTo>
                  <a:pt x="19" y="167"/>
                </a:lnTo>
                <a:lnTo>
                  <a:pt x="0" y="60"/>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60" name="Freeform 14"/>
          <p:cNvSpPr>
            <a:spLocks/>
          </p:cNvSpPr>
          <p:nvPr/>
        </p:nvSpPr>
        <p:spPr bwMode="auto">
          <a:xfrm rot="313266">
            <a:off x="4232276" y="1116013"/>
            <a:ext cx="1008063" cy="1009650"/>
          </a:xfrm>
          <a:custGeom>
            <a:avLst/>
            <a:gdLst>
              <a:gd name="T0" fmla="*/ 72523 w 278"/>
              <a:gd name="T1" fmla="*/ 68346 h 325"/>
              <a:gd name="T2" fmla="*/ 148671 w 278"/>
              <a:gd name="T3" fmla="*/ 59026 h 325"/>
              <a:gd name="T4" fmla="*/ 217568 w 278"/>
              <a:gd name="T5" fmla="*/ 59026 h 325"/>
              <a:gd name="T6" fmla="*/ 261081 w 278"/>
              <a:gd name="T7" fmla="*/ 0 h 325"/>
              <a:gd name="T8" fmla="*/ 293716 w 278"/>
              <a:gd name="T9" fmla="*/ 74559 h 325"/>
              <a:gd name="T10" fmla="*/ 402500 w 278"/>
              <a:gd name="T11" fmla="*/ 74559 h 325"/>
              <a:gd name="T12" fmla="*/ 460518 w 278"/>
              <a:gd name="T13" fmla="*/ 142904 h 325"/>
              <a:gd name="T14" fmla="*/ 572928 w 278"/>
              <a:gd name="T15" fmla="*/ 124265 h 325"/>
              <a:gd name="T16" fmla="*/ 649077 w 278"/>
              <a:gd name="T17" fmla="*/ 167757 h 325"/>
              <a:gd name="T18" fmla="*/ 790495 w 278"/>
              <a:gd name="T19" fmla="*/ 198823 h 325"/>
              <a:gd name="T20" fmla="*/ 815878 w 278"/>
              <a:gd name="T21" fmla="*/ 251636 h 325"/>
              <a:gd name="T22" fmla="*/ 888401 w 278"/>
              <a:gd name="T23" fmla="*/ 254742 h 325"/>
              <a:gd name="T24" fmla="*/ 866644 w 278"/>
              <a:gd name="T25" fmla="*/ 307555 h 325"/>
              <a:gd name="T26" fmla="*/ 892027 w 278"/>
              <a:gd name="T27" fmla="*/ 366581 h 325"/>
              <a:gd name="T28" fmla="*/ 844887 w 278"/>
              <a:gd name="T29" fmla="*/ 441139 h 325"/>
              <a:gd name="T30" fmla="*/ 877522 w 278"/>
              <a:gd name="T31" fmla="*/ 456672 h 325"/>
              <a:gd name="T32" fmla="*/ 957297 w 278"/>
              <a:gd name="T33" fmla="*/ 375900 h 325"/>
              <a:gd name="T34" fmla="*/ 953671 w 278"/>
              <a:gd name="T35" fmla="*/ 347941 h 325"/>
              <a:gd name="T36" fmla="*/ 986306 w 278"/>
              <a:gd name="T37" fmla="*/ 335514 h 325"/>
              <a:gd name="T38" fmla="*/ 1008063 w 278"/>
              <a:gd name="T39" fmla="*/ 375900 h 325"/>
              <a:gd name="T40" fmla="*/ 946419 w 278"/>
              <a:gd name="T41" fmla="*/ 431820 h 325"/>
              <a:gd name="T42" fmla="*/ 921036 w 278"/>
              <a:gd name="T43" fmla="*/ 559191 h 325"/>
              <a:gd name="T44" fmla="*/ 921036 w 278"/>
              <a:gd name="T45" fmla="*/ 773547 h 325"/>
              <a:gd name="T46" fmla="*/ 957297 w 278"/>
              <a:gd name="T47" fmla="*/ 810827 h 325"/>
              <a:gd name="T48" fmla="*/ 942793 w 278"/>
              <a:gd name="T49" fmla="*/ 944411 h 325"/>
              <a:gd name="T50" fmla="*/ 464144 w 278"/>
              <a:gd name="T51" fmla="*/ 1009650 h 325"/>
              <a:gd name="T52" fmla="*/ 344482 w 278"/>
              <a:gd name="T53" fmla="*/ 947518 h 325"/>
              <a:gd name="T54" fmla="*/ 369865 w 278"/>
              <a:gd name="T55" fmla="*/ 866746 h 325"/>
              <a:gd name="T56" fmla="*/ 311847 w 278"/>
              <a:gd name="T57" fmla="*/ 779760 h 325"/>
              <a:gd name="T58" fmla="*/ 261081 w 278"/>
              <a:gd name="T59" fmla="*/ 671029 h 325"/>
              <a:gd name="T60" fmla="*/ 126914 w 278"/>
              <a:gd name="T61" fmla="*/ 562297 h 325"/>
              <a:gd name="T62" fmla="*/ 43514 w 278"/>
              <a:gd name="T63" fmla="*/ 562297 h 325"/>
              <a:gd name="T64" fmla="*/ 43514 w 278"/>
              <a:gd name="T65" fmla="*/ 413180 h 325"/>
              <a:gd name="T66" fmla="*/ 0 w 278"/>
              <a:gd name="T67" fmla="*/ 357261 h 325"/>
              <a:gd name="T68" fmla="*/ 94279 w 278"/>
              <a:gd name="T69" fmla="*/ 270276 h 325"/>
              <a:gd name="T70" fmla="*/ 72523 w 278"/>
              <a:gd name="T71" fmla="*/ 68346 h 32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78"/>
              <a:gd name="T109" fmla="*/ 0 h 325"/>
              <a:gd name="T110" fmla="*/ 278 w 278"/>
              <a:gd name="T111" fmla="*/ 325 h 32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78" h="325">
                <a:moveTo>
                  <a:pt x="20" y="22"/>
                </a:moveTo>
                <a:lnTo>
                  <a:pt x="41" y="19"/>
                </a:lnTo>
                <a:lnTo>
                  <a:pt x="60" y="19"/>
                </a:lnTo>
                <a:lnTo>
                  <a:pt x="72" y="0"/>
                </a:lnTo>
                <a:lnTo>
                  <a:pt x="81" y="24"/>
                </a:lnTo>
                <a:lnTo>
                  <a:pt x="111" y="24"/>
                </a:lnTo>
                <a:lnTo>
                  <a:pt x="127" y="46"/>
                </a:lnTo>
                <a:lnTo>
                  <a:pt x="158" y="40"/>
                </a:lnTo>
                <a:lnTo>
                  <a:pt x="179" y="54"/>
                </a:lnTo>
                <a:lnTo>
                  <a:pt x="218" y="64"/>
                </a:lnTo>
                <a:lnTo>
                  <a:pt x="225" y="81"/>
                </a:lnTo>
                <a:lnTo>
                  <a:pt x="245" y="82"/>
                </a:lnTo>
                <a:lnTo>
                  <a:pt x="239" y="99"/>
                </a:lnTo>
                <a:lnTo>
                  <a:pt x="246" y="118"/>
                </a:lnTo>
                <a:lnTo>
                  <a:pt x="233" y="142"/>
                </a:lnTo>
                <a:lnTo>
                  <a:pt x="242" y="147"/>
                </a:lnTo>
                <a:lnTo>
                  <a:pt x="264" y="121"/>
                </a:lnTo>
                <a:lnTo>
                  <a:pt x="263" y="112"/>
                </a:lnTo>
                <a:lnTo>
                  <a:pt x="272" y="108"/>
                </a:lnTo>
                <a:lnTo>
                  <a:pt x="278" y="121"/>
                </a:lnTo>
                <a:lnTo>
                  <a:pt x="261" y="139"/>
                </a:lnTo>
                <a:lnTo>
                  <a:pt x="254" y="180"/>
                </a:lnTo>
                <a:lnTo>
                  <a:pt x="254" y="249"/>
                </a:lnTo>
                <a:lnTo>
                  <a:pt x="264" y="261"/>
                </a:lnTo>
                <a:lnTo>
                  <a:pt x="260" y="304"/>
                </a:lnTo>
                <a:lnTo>
                  <a:pt x="128" y="325"/>
                </a:lnTo>
                <a:lnTo>
                  <a:pt x="95" y="305"/>
                </a:lnTo>
                <a:lnTo>
                  <a:pt x="102" y="279"/>
                </a:lnTo>
                <a:lnTo>
                  <a:pt x="86" y="251"/>
                </a:lnTo>
                <a:lnTo>
                  <a:pt x="72" y="216"/>
                </a:lnTo>
                <a:lnTo>
                  <a:pt x="35" y="181"/>
                </a:lnTo>
                <a:lnTo>
                  <a:pt x="12" y="181"/>
                </a:lnTo>
                <a:lnTo>
                  <a:pt x="12" y="133"/>
                </a:lnTo>
                <a:lnTo>
                  <a:pt x="0" y="115"/>
                </a:lnTo>
                <a:lnTo>
                  <a:pt x="26" y="87"/>
                </a:lnTo>
                <a:lnTo>
                  <a:pt x="20" y="22"/>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61" name="Freeform 15"/>
          <p:cNvSpPr>
            <a:spLocks/>
          </p:cNvSpPr>
          <p:nvPr/>
        </p:nvSpPr>
        <p:spPr bwMode="auto">
          <a:xfrm rot="313266">
            <a:off x="4665664" y="1016000"/>
            <a:ext cx="1087437" cy="401638"/>
          </a:xfrm>
          <a:custGeom>
            <a:avLst/>
            <a:gdLst>
              <a:gd name="T0" fmla="*/ 0 w 299"/>
              <a:gd name="T1" fmla="*/ 221057 h 129"/>
              <a:gd name="T2" fmla="*/ 243673 w 299"/>
              <a:gd name="T3" fmla="*/ 0 h 129"/>
              <a:gd name="T4" fmla="*/ 200030 w 299"/>
              <a:gd name="T5" fmla="*/ 90291 h 129"/>
              <a:gd name="T6" fmla="*/ 232762 w 299"/>
              <a:gd name="T7" fmla="*/ 118312 h 129"/>
              <a:gd name="T8" fmla="*/ 309138 w 299"/>
              <a:gd name="T9" fmla="*/ 80950 h 129"/>
              <a:gd name="T10" fmla="*/ 476436 w 299"/>
              <a:gd name="T11" fmla="*/ 136993 h 129"/>
              <a:gd name="T12" fmla="*/ 549174 w 299"/>
              <a:gd name="T13" fmla="*/ 90291 h 129"/>
              <a:gd name="T14" fmla="*/ 774662 w 299"/>
              <a:gd name="T15" fmla="*/ 65383 h 129"/>
              <a:gd name="T16" fmla="*/ 818305 w 299"/>
              <a:gd name="T17" fmla="*/ 121425 h 129"/>
              <a:gd name="T18" fmla="*/ 905591 w 299"/>
              <a:gd name="T19" fmla="*/ 108972 h 129"/>
              <a:gd name="T20" fmla="*/ 1076526 w 299"/>
              <a:gd name="T21" fmla="*/ 168128 h 129"/>
              <a:gd name="T22" fmla="*/ 1087437 w 299"/>
              <a:gd name="T23" fmla="*/ 211716 h 129"/>
              <a:gd name="T24" fmla="*/ 901954 w 299"/>
              <a:gd name="T25" fmla="*/ 249078 h 129"/>
              <a:gd name="T26" fmla="*/ 847401 w 299"/>
              <a:gd name="T27" fmla="*/ 221057 h 129"/>
              <a:gd name="T28" fmla="*/ 752841 w 299"/>
              <a:gd name="T29" fmla="*/ 230397 h 129"/>
              <a:gd name="T30" fmla="*/ 643734 w 299"/>
              <a:gd name="T31" fmla="*/ 286440 h 129"/>
              <a:gd name="T32" fmla="*/ 592817 w 299"/>
              <a:gd name="T33" fmla="*/ 289553 h 129"/>
              <a:gd name="T34" fmla="*/ 552811 w 299"/>
              <a:gd name="T35" fmla="*/ 249078 h 129"/>
              <a:gd name="T36" fmla="*/ 490983 w 299"/>
              <a:gd name="T37" fmla="*/ 398525 h 129"/>
              <a:gd name="T38" fmla="*/ 421882 w 299"/>
              <a:gd name="T39" fmla="*/ 401638 h 129"/>
              <a:gd name="T40" fmla="*/ 392787 w 299"/>
              <a:gd name="T41" fmla="*/ 342482 h 129"/>
              <a:gd name="T42" fmla="*/ 247310 w 299"/>
              <a:gd name="T43" fmla="*/ 314461 h 129"/>
              <a:gd name="T44" fmla="*/ 178209 w 299"/>
              <a:gd name="T45" fmla="*/ 270872 h 129"/>
              <a:gd name="T46" fmla="*/ 58191 w 299"/>
              <a:gd name="T47" fmla="*/ 286440 h 129"/>
              <a:gd name="T48" fmla="*/ 0 w 299"/>
              <a:gd name="T49" fmla="*/ 221057 h 12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99"/>
              <a:gd name="T76" fmla="*/ 0 h 129"/>
              <a:gd name="T77" fmla="*/ 299 w 299"/>
              <a:gd name="T78" fmla="*/ 129 h 12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99" h="129">
                <a:moveTo>
                  <a:pt x="0" y="71"/>
                </a:moveTo>
                <a:lnTo>
                  <a:pt x="67" y="0"/>
                </a:lnTo>
                <a:lnTo>
                  <a:pt x="55" y="29"/>
                </a:lnTo>
                <a:lnTo>
                  <a:pt x="64" y="38"/>
                </a:lnTo>
                <a:lnTo>
                  <a:pt x="85" y="26"/>
                </a:lnTo>
                <a:lnTo>
                  <a:pt x="131" y="44"/>
                </a:lnTo>
                <a:lnTo>
                  <a:pt x="151" y="29"/>
                </a:lnTo>
                <a:lnTo>
                  <a:pt x="213" y="21"/>
                </a:lnTo>
                <a:lnTo>
                  <a:pt x="225" y="39"/>
                </a:lnTo>
                <a:lnTo>
                  <a:pt x="249" y="35"/>
                </a:lnTo>
                <a:lnTo>
                  <a:pt x="296" y="54"/>
                </a:lnTo>
                <a:lnTo>
                  <a:pt x="299" y="68"/>
                </a:lnTo>
                <a:lnTo>
                  <a:pt x="248" y="80"/>
                </a:lnTo>
                <a:lnTo>
                  <a:pt x="233" y="71"/>
                </a:lnTo>
                <a:lnTo>
                  <a:pt x="207" y="74"/>
                </a:lnTo>
                <a:lnTo>
                  <a:pt x="177" y="92"/>
                </a:lnTo>
                <a:lnTo>
                  <a:pt x="163" y="93"/>
                </a:lnTo>
                <a:lnTo>
                  <a:pt x="152" y="80"/>
                </a:lnTo>
                <a:lnTo>
                  <a:pt x="135" y="128"/>
                </a:lnTo>
                <a:lnTo>
                  <a:pt x="116" y="129"/>
                </a:lnTo>
                <a:lnTo>
                  <a:pt x="108" y="110"/>
                </a:lnTo>
                <a:lnTo>
                  <a:pt x="68" y="101"/>
                </a:lnTo>
                <a:lnTo>
                  <a:pt x="49" y="87"/>
                </a:lnTo>
                <a:lnTo>
                  <a:pt x="16" y="92"/>
                </a:lnTo>
                <a:lnTo>
                  <a:pt x="0" y="71"/>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62" name="Freeform 16"/>
          <p:cNvSpPr>
            <a:spLocks/>
          </p:cNvSpPr>
          <p:nvPr/>
        </p:nvSpPr>
        <p:spPr bwMode="auto">
          <a:xfrm rot="313266">
            <a:off x="5368925" y="1350963"/>
            <a:ext cx="776288" cy="900112"/>
          </a:xfrm>
          <a:custGeom>
            <a:avLst/>
            <a:gdLst>
              <a:gd name="T0" fmla="*/ 195886 w 214"/>
              <a:gd name="T1" fmla="*/ 37246 h 290"/>
              <a:gd name="T2" fmla="*/ 224906 w 214"/>
              <a:gd name="T3" fmla="*/ 93115 h 290"/>
              <a:gd name="T4" fmla="*/ 170493 w 214"/>
              <a:gd name="T5" fmla="*/ 127257 h 290"/>
              <a:gd name="T6" fmla="*/ 166866 w 214"/>
              <a:gd name="T7" fmla="*/ 270034 h 290"/>
              <a:gd name="T8" fmla="*/ 137846 w 214"/>
              <a:gd name="T9" fmla="*/ 176919 h 290"/>
              <a:gd name="T10" fmla="*/ 25393 w 214"/>
              <a:gd name="T11" fmla="*/ 266930 h 290"/>
              <a:gd name="T12" fmla="*/ 0 w 214"/>
              <a:gd name="T13" fmla="*/ 524548 h 290"/>
              <a:gd name="T14" fmla="*/ 72550 w 214"/>
              <a:gd name="T15" fmla="*/ 651805 h 290"/>
              <a:gd name="T16" fmla="*/ 79805 w 214"/>
              <a:gd name="T17" fmla="*/ 716986 h 290"/>
              <a:gd name="T18" fmla="*/ 83433 w 214"/>
              <a:gd name="T19" fmla="*/ 769751 h 290"/>
              <a:gd name="T20" fmla="*/ 79805 w 214"/>
              <a:gd name="T21" fmla="*/ 816308 h 290"/>
              <a:gd name="T22" fmla="*/ 65295 w 214"/>
              <a:gd name="T23" fmla="*/ 900112 h 290"/>
              <a:gd name="T24" fmla="*/ 370006 w 214"/>
              <a:gd name="T25" fmla="*/ 884593 h 290"/>
              <a:gd name="T26" fmla="*/ 772660 w 214"/>
              <a:gd name="T27" fmla="*/ 853554 h 290"/>
              <a:gd name="T28" fmla="*/ 700110 w 214"/>
              <a:gd name="T29" fmla="*/ 834931 h 290"/>
              <a:gd name="T30" fmla="*/ 660208 w 214"/>
              <a:gd name="T31" fmla="*/ 788374 h 290"/>
              <a:gd name="T32" fmla="*/ 721875 w 214"/>
              <a:gd name="T33" fmla="*/ 748024 h 290"/>
              <a:gd name="T34" fmla="*/ 721875 w 214"/>
              <a:gd name="T35" fmla="*/ 698363 h 290"/>
              <a:gd name="T36" fmla="*/ 692855 w 214"/>
              <a:gd name="T37" fmla="*/ 654909 h 290"/>
              <a:gd name="T38" fmla="*/ 721875 w 214"/>
              <a:gd name="T39" fmla="*/ 623871 h 290"/>
              <a:gd name="T40" fmla="*/ 776288 w 214"/>
              <a:gd name="T41" fmla="*/ 626975 h 290"/>
              <a:gd name="T42" fmla="*/ 765405 w 214"/>
              <a:gd name="T43" fmla="*/ 502821 h 290"/>
              <a:gd name="T44" fmla="*/ 750895 w 214"/>
              <a:gd name="T45" fmla="*/ 428329 h 290"/>
              <a:gd name="T46" fmla="*/ 718248 w 214"/>
              <a:gd name="T47" fmla="*/ 381772 h 290"/>
              <a:gd name="T48" fmla="*/ 685600 w 214"/>
              <a:gd name="T49" fmla="*/ 353837 h 290"/>
              <a:gd name="T50" fmla="*/ 634815 w 214"/>
              <a:gd name="T51" fmla="*/ 344526 h 290"/>
              <a:gd name="T52" fmla="*/ 587657 w 214"/>
              <a:gd name="T53" fmla="*/ 344526 h 290"/>
              <a:gd name="T54" fmla="*/ 536872 w 214"/>
              <a:gd name="T55" fmla="*/ 403498 h 290"/>
              <a:gd name="T56" fmla="*/ 504224 w 214"/>
              <a:gd name="T57" fmla="*/ 422121 h 290"/>
              <a:gd name="T58" fmla="*/ 482459 w 214"/>
              <a:gd name="T59" fmla="*/ 428329 h 290"/>
              <a:gd name="T60" fmla="*/ 457067 w 214"/>
              <a:gd name="T61" fmla="*/ 419018 h 290"/>
              <a:gd name="T62" fmla="*/ 449812 w 214"/>
              <a:gd name="T63" fmla="*/ 391083 h 290"/>
              <a:gd name="T64" fmla="*/ 457067 w 214"/>
              <a:gd name="T65" fmla="*/ 372460 h 290"/>
              <a:gd name="T66" fmla="*/ 478832 w 214"/>
              <a:gd name="T67" fmla="*/ 353837 h 290"/>
              <a:gd name="T68" fmla="*/ 500597 w 214"/>
              <a:gd name="T69" fmla="*/ 344526 h 290"/>
              <a:gd name="T70" fmla="*/ 522362 w 214"/>
              <a:gd name="T71" fmla="*/ 341422 h 290"/>
              <a:gd name="T72" fmla="*/ 522362 w 214"/>
              <a:gd name="T73" fmla="*/ 307280 h 290"/>
              <a:gd name="T74" fmla="*/ 580402 w 214"/>
              <a:gd name="T75" fmla="*/ 270034 h 290"/>
              <a:gd name="T76" fmla="*/ 522362 w 214"/>
              <a:gd name="T77" fmla="*/ 152088 h 290"/>
              <a:gd name="T78" fmla="*/ 522362 w 214"/>
              <a:gd name="T79" fmla="*/ 96219 h 290"/>
              <a:gd name="T80" fmla="*/ 424419 w 214"/>
              <a:gd name="T81" fmla="*/ 74492 h 290"/>
              <a:gd name="T82" fmla="*/ 282946 w 214"/>
              <a:gd name="T83" fmla="*/ 0 h 290"/>
              <a:gd name="T84" fmla="*/ 195886 w 214"/>
              <a:gd name="T85" fmla="*/ 37246 h 29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4"/>
              <a:gd name="T130" fmla="*/ 0 h 290"/>
              <a:gd name="T131" fmla="*/ 214 w 214"/>
              <a:gd name="T132" fmla="*/ 290 h 29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4" h="290">
                <a:moveTo>
                  <a:pt x="54" y="12"/>
                </a:moveTo>
                <a:lnTo>
                  <a:pt x="62" y="30"/>
                </a:lnTo>
                <a:lnTo>
                  <a:pt x="47" y="41"/>
                </a:lnTo>
                <a:lnTo>
                  <a:pt x="46" y="87"/>
                </a:lnTo>
                <a:lnTo>
                  <a:pt x="38" y="57"/>
                </a:lnTo>
                <a:lnTo>
                  <a:pt x="7" y="86"/>
                </a:lnTo>
                <a:lnTo>
                  <a:pt x="0" y="169"/>
                </a:lnTo>
                <a:lnTo>
                  <a:pt x="20" y="210"/>
                </a:lnTo>
                <a:lnTo>
                  <a:pt x="22" y="231"/>
                </a:lnTo>
                <a:lnTo>
                  <a:pt x="23" y="248"/>
                </a:lnTo>
                <a:lnTo>
                  <a:pt x="22" y="263"/>
                </a:lnTo>
                <a:lnTo>
                  <a:pt x="18" y="290"/>
                </a:lnTo>
                <a:lnTo>
                  <a:pt x="102" y="285"/>
                </a:lnTo>
                <a:lnTo>
                  <a:pt x="213" y="275"/>
                </a:lnTo>
                <a:lnTo>
                  <a:pt x="193" y="269"/>
                </a:lnTo>
                <a:lnTo>
                  <a:pt x="182" y="254"/>
                </a:lnTo>
                <a:lnTo>
                  <a:pt x="199" y="241"/>
                </a:lnTo>
                <a:lnTo>
                  <a:pt x="199" y="225"/>
                </a:lnTo>
                <a:lnTo>
                  <a:pt x="191" y="211"/>
                </a:lnTo>
                <a:lnTo>
                  <a:pt x="199" y="201"/>
                </a:lnTo>
                <a:lnTo>
                  <a:pt x="214" y="202"/>
                </a:lnTo>
                <a:lnTo>
                  <a:pt x="211" y="162"/>
                </a:lnTo>
                <a:lnTo>
                  <a:pt x="207" y="138"/>
                </a:lnTo>
                <a:lnTo>
                  <a:pt x="198" y="123"/>
                </a:lnTo>
                <a:lnTo>
                  <a:pt x="189" y="114"/>
                </a:lnTo>
                <a:lnTo>
                  <a:pt x="175" y="111"/>
                </a:lnTo>
                <a:lnTo>
                  <a:pt x="162" y="111"/>
                </a:lnTo>
                <a:lnTo>
                  <a:pt x="148" y="130"/>
                </a:lnTo>
                <a:lnTo>
                  <a:pt x="139" y="136"/>
                </a:lnTo>
                <a:lnTo>
                  <a:pt x="133" y="138"/>
                </a:lnTo>
                <a:lnTo>
                  <a:pt x="126" y="135"/>
                </a:lnTo>
                <a:lnTo>
                  <a:pt x="124" y="126"/>
                </a:lnTo>
                <a:lnTo>
                  <a:pt x="126" y="120"/>
                </a:lnTo>
                <a:lnTo>
                  <a:pt x="132" y="114"/>
                </a:lnTo>
                <a:lnTo>
                  <a:pt x="138" y="111"/>
                </a:lnTo>
                <a:lnTo>
                  <a:pt x="144" y="110"/>
                </a:lnTo>
                <a:lnTo>
                  <a:pt x="144" y="99"/>
                </a:lnTo>
                <a:lnTo>
                  <a:pt x="160" y="87"/>
                </a:lnTo>
                <a:lnTo>
                  <a:pt x="144" y="49"/>
                </a:lnTo>
                <a:lnTo>
                  <a:pt x="144" y="31"/>
                </a:lnTo>
                <a:lnTo>
                  <a:pt x="117" y="24"/>
                </a:lnTo>
                <a:lnTo>
                  <a:pt x="78" y="0"/>
                </a:lnTo>
                <a:lnTo>
                  <a:pt x="54" y="12"/>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63" name="Freeform 17"/>
          <p:cNvSpPr>
            <a:spLocks/>
          </p:cNvSpPr>
          <p:nvPr/>
        </p:nvSpPr>
        <p:spPr bwMode="auto">
          <a:xfrm rot="313266">
            <a:off x="5156200" y="2211388"/>
            <a:ext cx="655638" cy="919162"/>
          </a:xfrm>
          <a:custGeom>
            <a:avLst/>
            <a:gdLst>
              <a:gd name="T0" fmla="*/ 0 w 180"/>
              <a:gd name="T1" fmla="*/ 65211 h 296"/>
              <a:gd name="T2" fmla="*/ 76491 w 180"/>
              <a:gd name="T3" fmla="*/ 99369 h 296"/>
              <a:gd name="T4" fmla="*/ 149340 w 180"/>
              <a:gd name="T5" fmla="*/ 93158 h 296"/>
              <a:gd name="T6" fmla="*/ 174837 w 180"/>
              <a:gd name="T7" fmla="*/ 74527 h 296"/>
              <a:gd name="T8" fmla="*/ 193049 w 180"/>
              <a:gd name="T9" fmla="*/ 18632 h 296"/>
              <a:gd name="T10" fmla="*/ 509941 w 180"/>
              <a:gd name="T11" fmla="*/ 0 h 296"/>
              <a:gd name="T12" fmla="*/ 655638 w 180"/>
              <a:gd name="T13" fmla="*/ 649003 h 296"/>
              <a:gd name="T14" fmla="*/ 644711 w 180"/>
              <a:gd name="T15" fmla="*/ 642792 h 296"/>
              <a:gd name="T16" fmla="*/ 535438 w 180"/>
              <a:gd name="T17" fmla="*/ 680056 h 296"/>
              <a:gd name="T18" fmla="*/ 458947 w 180"/>
              <a:gd name="T19" fmla="*/ 853951 h 296"/>
              <a:gd name="T20" fmla="*/ 346031 w 180"/>
              <a:gd name="T21" fmla="*/ 829109 h 296"/>
              <a:gd name="T22" fmla="*/ 214904 w 180"/>
              <a:gd name="T23" fmla="*/ 894320 h 296"/>
              <a:gd name="T24" fmla="*/ 43709 w 180"/>
              <a:gd name="T25" fmla="*/ 919162 h 296"/>
              <a:gd name="T26" fmla="*/ 120200 w 180"/>
              <a:gd name="T27" fmla="*/ 748372 h 296"/>
              <a:gd name="T28" fmla="*/ 87418 w 180"/>
              <a:gd name="T29" fmla="*/ 652108 h 296"/>
              <a:gd name="T30" fmla="*/ 0 w 180"/>
              <a:gd name="T31" fmla="*/ 65211 h 29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80"/>
              <a:gd name="T49" fmla="*/ 0 h 296"/>
              <a:gd name="T50" fmla="*/ 180 w 180"/>
              <a:gd name="T51" fmla="*/ 296 h 29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80" h="296">
                <a:moveTo>
                  <a:pt x="0" y="21"/>
                </a:moveTo>
                <a:lnTo>
                  <a:pt x="21" y="32"/>
                </a:lnTo>
                <a:lnTo>
                  <a:pt x="41" y="30"/>
                </a:lnTo>
                <a:lnTo>
                  <a:pt x="48" y="24"/>
                </a:lnTo>
                <a:lnTo>
                  <a:pt x="53" y="6"/>
                </a:lnTo>
                <a:lnTo>
                  <a:pt x="140" y="0"/>
                </a:lnTo>
                <a:lnTo>
                  <a:pt x="180" y="209"/>
                </a:lnTo>
                <a:lnTo>
                  <a:pt x="177" y="207"/>
                </a:lnTo>
                <a:lnTo>
                  <a:pt x="147" y="219"/>
                </a:lnTo>
                <a:lnTo>
                  <a:pt x="126" y="275"/>
                </a:lnTo>
                <a:lnTo>
                  <a:pt x="95" y="267"/>
                </a:lnTo>
                <a:lnTo>
                  <a:pt x="59" y="288"/>
                </a:lnTo>
                <a:lnTo>
                  <a:pt x="12" y="296"/>
                </a:lnTo>
                <a:lnTo>
                  <a:pt x="33" y="241"/>
                </a:lnTo>
                <a:lnTo>
                  <a:pt x="24" y="210"/>
                </a:lnTo>
                <a:lnTo>
                  <a:pt x="0" y="21"/>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64" name="Freeform 18"/>
          <p:cNvSpPr>
            <a:spLocks/>
          </p:cNvSpPr>
          <p:nvPr/>
        </p:nvSpPr>
        <p:spPr bwMode="auto">
          <a:xfrm rot="313266">
            <a:off x="6119813" y="2617789"/>
            <a:ext cx="1498600" cy="796925"/>
          </a:xfrm>
          <a:custGeom>
            <a:avLst/>
            <a:gdLst>
              <a:gd name="T0" fmla="*/ 246743 w 413"/>
              <a:gd name="T1" fmla="*/ 558158 h 257"/>
              <a:gd name="T2" fmla="*/ 203200 w 413"/>
              <a:gd name="T3" fmla="*/ 638780 h 257"/>
              <a:gd name="T4" fmla="*/ 141514 w 413"/>
              <a:gd name="T5" fmla="*/ 660486 h 257"/>
              <a:gd name="T6" fmla="*/ 137886 w 413"/>
              <a:gd name="T7" fmla="*/ 713201 h 257"/>
              <a:gd name="T8" fmla="*/ 7257 w 413"/>
              <a:gd name="T9" fmla="*/ 753513 h 257"/>
              <a:gd name="T10" fmla="*/ 0 w 413"/>
              <a:gd name="T11" fmla="*/ 796925 h 257"/>
              <a:gd name="T12" fmla="*/ 355600 w 413"/>
              <a:gd name="T13" fmla="*/ 744210 h 257"/>
              <a:gd name="T14" fmla="*/ 1001486 w 413"/>
              <a:gd name="T15" fmla="*/ 629478 h 257"/>
              <a:gd name="T16" fmla="*/ 1498600 w 413"/>
              <a:gd name="T17" fmla="*/ 527149 h 257"/>
              <a:gd name="T18" fmla="*/ 1498600 w 413"/>
              <a:gd name="T19" fmla="*/ 446526 h 257"/>
              <a:gd name="T20" fmla="*/ 1444171 w 413"/>
              <a:gd name="T21" fmla="*/ 421719 h 257"/>
              <a:gd name="T22" fmla="*/ 1400629 w 413"/>
              <a:gd name="T23" fmla="*/ 462030 h 257"/>
              <a:gd name="T24" fmla="*/ 1375229 w 413"/>
              <a:gd name="T25" fmla="*/ 353500 h 257"/>
              <a:gd name="T26" fmla="*/ 1400629 w 413"/>
              <a:gd name="T27" fmla="*/ 257373 h 257"/>
              <a:gd name="T28" fmla="*/ 1215571 w 413"/>
              <a:gd name="T29" fmla="*/ 186053 h 257"/>
              <a:gd name="T30" fmla="*/ 1088571 w 413"/>
              <a:gd name="T31" fmla="*/ 204658 h 257"/>
              <a:gd name="T32" fmla="*/ 1084943 w 413"/>
              <a:gd name="T33" fmla="*/ 55816 h 257"/>
              <a:gd name="T34" fmla="*/ 954314 w 413"/>
              <a:gd name="T35" fmla="*/ 0 h 257"/>
              <a:gd name="T36" fmla="*/ 856343 w 413"/>
              <a:gd name="T37" fmla="*/ 34110 h 257"/>
              <a:gd name="T38" fmla="*/ 791029 w 413"/>
              <a:gd name="T39" fmla="*/ 173649 h 257"/>
              <a:gd name="T40" fmla="*/ 674914 w 413"/>
              <a:gd name="T41" fmla="*/ 229465 h 257"/>
              <a:gd name="T42" fmla="*/ 627743 w 413"/>
              <a:gd name="T43" fmla="*/ 449627 h 257"/>
              <a:gd name="T44" fmla="*/ 439057 w 413"/>
              <a:gd name="T45" fmla="*/ 558158 h 257"/>
              <a:gd name="T46" fmla="*/ 286657 w 413"/>
              <a:gd name="T47" fmla="*/ 601570 h 257"/>
              <a:gd name="T48" fmla="*/ 246743 w 413"/>
              <a:gd name="T49" fmla="*/ 558158 h 25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13"/>
              <a:gd name="T76" fmla="*/ 0 h 257"/>
              <a:gd name="T77" fmla="*/ 413 w 413"/>
              <a:gd name="T78" fmla="*/ 257 h 25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13" h="257">
                <a:moveTo>
                  <a:pt x="68" y="180"/>
                </a:moveTo>
                <a:lnTo>
                  <a:pt x="56" y="206"/>
                </a:lnTo>
                <a:lnTo>
                  <a:pt x="39" y="213"/>
                </a:lnTo>
                <a:lnTo>
                  <a:pt x="38" y="230"/>
                </a:lnTo>
                <a:lnTo>
                  <a:pt x="2" y="243"/>
                </a:lnTo>
                <a:lnTo>
                  <a:pt x="0" y="257"/>
                </a:lnTo>
                <a:lnTo>
                  <a:pt x="98" y="240"/>
                </a:lnTo>
                <a:lnTo>
                  <a:pt x="276" y="203"/>
                </a:lnTo>
                <a:lnTo>
                  <a:pt x="413" y="170"/>
                </a:lnTo>
                <a:lnTo>
                  <a:pt x="413" y="144"/>
                </a:lnTo>
                <a:lnTo>
                  <a:pt x="398" y="136"/>
                </a:lnTo>
                <a:lnTo>
                  <a:pt x="386" y="149"/>
                </a:lnTo>
                <a:lnTo>
                  <a:pt x="379" y="114"/>
                </a:lnTo>
                <a:lnTo>
                  <a:pt x="386" y="83"/>
                </a:lnTo>
                <a:lnTo>
                  <a:pt x="335" y="60"/>
                </a:lnTo>
                <a:lnTo>
                  <a:pt x="300" y="66"/>
                </a:lnTo>
                <a:lnTo>
                  <a:pt x="299" y="18"/>
                </a:lnTo>
                <a:lnTo>
                  <a:pt x="263" y="0"/>
                </a:lnTo>
                <a:lnTo>
                  <a:pt x="236" y="11"/>
                </a:lnTo>
                <a:lnTo>
                  <a:pt x="218" y="56"/>
                </a:lnTo>
                <a:lnTo>
                  <a:pt x="186" y="74"/>
                </a:lnTo>
                <a:lnTo>
                  <a:pt x="173" y="145"/>
                </a:lnTo>
                <a:lnTo>
                  <a:pt x="121" y="180"/>
                </a:lnTo>
                <a:lnTo>
                  <a:pt x="79" y="194"/>
                </a:lnTo>
                <a:lnTo>
                  <a:pt x="68" y="180"/>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65" name="Freeform 19"/>
          <p:cNvSpPr>
            <a:spLocks/>
          </p:cNvSpPr>
          <p:nvPr/>
        </p:nvSpPr>
        <p:spPr bwMode="auto">
          <a:xfrm rot="313266">
            <a:off x="7461250" y="2536825"/>
            <a:ext cx="241300" cy="255588"/>
          </a:xfrm>
          <a:custGeom>
            <a:avLst/>
            <a:gdLst>
              <a:gd name="T0" fmla="*/ 0 w 66"/>
              <a:gd name="T1" fmla="*/ 15585 h 82"/>
              <a:gd name="T2" fmla="*/ 51185 w 66"/>
              <a:gd name="T3" fmla="*/ 0 h 82"/>
              <a:gd name="T4" fmla="*/ 160867 w 66"/>
              <a:gd name="T5" fmla="*/ 56105 h 82"/>
              <a:gd name="T6" fmla="*/ 160867 w 66"/>
              <a:gd name="T7" fmla="*/ 112209 h 82"/>
              <a:gd name="T8" fmla="*/ 237644 w 66"/>
              <a:gd name="T9" fmla="*/ 152729 h 82"/>
              <a:gd name="T10" fmla="*/ 241300 w 66"/>
              <a:gd name="T11" fmla="*/ 227536 h 82"/>
              <a:gd name="T12" fmla="*/ 116994 w 66"/>
              <a:gd name="T13" fmla="*/ 255588 h 82"/>
              <a:gd name="T14" fmla="*/ 0 w 66"/>
              <a:gd name="T15" fmla="*/ 15585 h 82"/>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82"/>
              <a:gd name="T26" fmla="*/ 66 w 66"/>
              <a:gd name="T27" fmla="*/ 82 h 8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82">
                <a:moveTo>
                  <a:pt x="0" y="5"/>
                </a:moveTo>
                <a:lnTo>
                  <a:pt x="14" y="0"/>
                </a:lnTo>
                <a:lnTo>
                  <a:pt x="44" y="18"/>
                </a:lnTo>
                <a:lnTo>
                  <a:pt x="44" y="36"/>
                </a:lnTo>
                <a:lnTo>
                  <a:pt x="65" y="49"/>
                </a:lnTo>
                <a:lnTo>
                  <a:pt x="66" y="73"/>
                </a:lnTo>
                <a:lnTo>
                  <a:pt x="32" y="82"/>
                </a:lnTo>
                <a:lnTo>
                  <a:pt x="0" y="5"/>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66" name="Freeform 20"/>
          <p:cNvSpPr>
            <a:spLocks/>
          </p:cNvSpPr>
          <p:nvPr/>
        </p:nvSpPr>
        <p:spPr bwMode="auto">
          <a:xfrm rot="313266">
            <a:off x="6480176" y="1984376"/>
            <a:ext cx="1152525" cy="644525"/>
          </a:xfrm>
          <a:custGeom>
            <a:avLst/>
            <a:gdLst>
              <a:gd name="T0" fmla="*/ 105436 w 317"/>
              <a:gd name="T1" fmla="*/ 92960 h 208"/>
              <a:gd name="T2" fmla="*/ 0 w 317"/>
              <a:gd name="T3" fmla="*/ 179723 h 208"/>
              <a:gd name="T4" fmla="*/ 58172 w 317"/>
              <a:gd name="T5" fmla="*/ 492690 h 208"/>
              <a:gd name="T6" fmla="*/ 105436 w 317"/>
              <a:gd name="T7" fmla="*/ 644525 h 208"/>
              <a:gd name="T8" fmla="*/ 301765 w 317"/>
              <a:gd name="T9" fmla="*/ 632130 h 208"/>
              <a:gd name="T10" fmla="*/ 1028910 w 317"/>
              <a:gd name="T11" fmla="*/ 514381 h 208"/>
              <a:gd name="T12" fmla="*/ 1079810 w 317"/>
              <a:gd name="T13" fmla="*/ 495788 h 208"/>
              <a:gd name="T14" fmla="*/ 1152525 w 317"/>
              <a:gd name="T15" fmla="*/ 350151 h 208"/>
              <a:gd name="T16" fmla="*/ 1043453 w 317"/>
              <a:gd name="T17" fmla="*/ 269585 h 208"/>
              <a:gd name="T18" fmla="*/ 1101625 w 317"/>
              <a:gd name="T19" fmla="*/ 83664 h 208"/>
              <a:gd name="T20" fmla="*/ 1018003 w 317"/>
              <a:gd name="T21" fmla="*/ 65072 h 208"/>
              <a:gd name="T22" fmla="*/ 1018003 w 317"/>
              <a:gd name="T23" fmla="*/ 18592 h 208"/>
              <a:gd name="T24" fmla="*/ 981646 w 317"/>
              <a:gd name="T25" fmla="*/ 0 h 208"/>
              <a:gd name="T26" fmla="*/ 138158 w 317"/>
              <a:gd name="T27" fmla="*/ 133243 h 208"/>
              <a:gd name="T28" fmla="*/ 105436 w 317"/>
              <a:gd name="T29" fmla="*/ 92960 h 20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17"/>
              <a:gd name="T46" fmla="*/ 0 h 208"/>
              <a:gd name="T47" fmla="*/ 317 w 317"/>
              <a:gd name="T48" fmla="*/ 208 h 20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17" h="208">
                <a:moveTo>
                  <a:pt x="29" y="30"/>
                </a:moveTo>
                <a:lnTo>
                  <a:pt x="0" y="58"/>
                </a:lnTo>
                <a:lnTo>
                  <a:pt x="16" y="159"/>
                </a:lnTo>
                <a:lnTo>
                  <a:pt x="29" y="208"/>
                </a:lnTo>
                <a:lnTo>
                  <a:pt x="83" y="204"/>
                </a:lnTo>
                <a:lnTo>
                  <a:pt x="283" y="166"/>
                </a:lnTo>
                <a:lnTo>
                  <a:pt x="297" y="160"/>
                </a:lnTo>
                <a:lnTo>
                  <a:pt x="317" y="113"/>
                </a:lnTo>
                <a:lnTo>
                  <a:pt x="287" y="87"/>
                </a:lnTo>
                <a:lnTo>
                  <a:pt x="303" y="27"/>
                </a:lnTo>
                <a:lnTo>
                  <a:pt x="280" y="21"/>
                </a:lnTo>
                <a:lnTo>
                  <a:pt x="280" y="6"/>
                </a:lnTo>
                <a:lnTo>
                  <a:pt x="270" y="0"/>
                </a:lnTo>
                <a:lnTo>
                  <a:pt x="38" y="43"/>
                </a:lnTo>
                <a:lnTo>
                  <a:pt x="29" y="30"/>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67" name="Freeform 21"/>
          <p:cNvSpPr>
            <a:spLocks/>
          </p:cNvSpPr>
          <p:nvPr/>
        </p:nvSpPr>
        <p:spPr bwMode="auto">
          <a:xfrm rot="313266">
            <a:off x="7512050" y="2116139"/>
            <a:ext cx="304800" cy="515937"/>
          </a:xfrm>
          <a:custGeom>
            <a:avLst/>
            <a:gdLst>
              <a:gd name="T0" fmla="*/ 54429 w 84"/>
              <a:gd name="T1" fmla="*/ 3108 h 166"/>
              <a:gd name="T2" fmla="*/ 127000 w 84"/>
              <a:gd name="T3" fmla="*/ 0 h 166"/>
              <a:gd name="T4" fmla="*/ 272143 w 84"/>
              <a:gd name="T5" fmla="*/ 77701 h 166"/>
              <a:gd name="T6" fmla="*/ 250371 w 84"/>
              <a:gd name="T7" fmla="*/ 139862 h 166"/>
              <a:gd name="T8" fmla="*/ 301171 w 84"/>
              <a:gd name="T9" fmla="*/ 180267 h 166"/>
              <a:gd name="T10" fmla="*/ 304800 w 84"/>
              <a:gd name="T11" fmla="*/ 422695 h 166"/>
              <a:gd name="T12" fmla="*/ 254000 w 84"/>
              <a:gd name="T13" fmla="*/ 515937 h 166"/>
              <a:gd name="T14" fmla="*/ 195943 w 84"/>
              <a:gd name="T15" fmla="*/ 481748 h 166"/>
              <a:gd name="T16" fmla="*/ 134257 w 84"/>
              <a:gd name="T17" fmla="*/ 478640 h 166"/>
              <a:gd name="T18" fmla="*/ 29029 w 84"/>
              <a:gd name="T19" fmla="*/ 428911 h 166"/>
              <a:gd name="T20" fmla="*/ 108857 w 84"/>
              <a:gd name="T21" fmla="*/ 276617 h 166"/>
              <a:gd name="T22" fmla="*/ 0 w 84"/>
              <a:gd name="T23" fmla="*/ 195807 h 166"/>
              <a:gd name="T24" fmla="*/ 54429 w 84"/>
              <a:gd name="T25" fmla="*/ 3108 h 1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4"/>
              <a:gd name="T40" fmla="*/ 0 h 166"/>
              <a:gd name="T41" fmla="*/ 84 w 84"/>
              <a:gd name="T42" fmla="*/ 166 h 1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4" h="166">
                <a:moveTo>
                  <a:pt x="15" y="1"/>
                </a:moveTo>
                <a:lnTo>
                  <a:pt x="35" y="0"/>
                </a:lnTo>
                <a:lnTo>
                  <a:pt x="75" y="25"/>
                </a:lnTo>
                <a:lnTo>
                  <a:pt x="69" y="45"/>
                </a:lnTo>
                <a:lnTo>
                  <a:pt x="83" y="58"/>
                </a:lnTo>
                <a:lnTo>
                  <a:pt x="84" y="136"/>
                </a:lnTo>
                <a:lnTo>
                  <a:pt x="70" y="166"/>
                </a:lnTo>
                <a:lnTo>
                  <a:pt x="54" y="155"/>
                </a:lnTo>
                <a:lnTo>
                  <a:pt x="37" y="154"/>
                </a:lnTo>
                <a:lnTo>
                  <a:pt x="8" y="138"/>
                </a:lnTo>
                <a:lnTo>
                  <a:pt x="30" y="89"/>
                </a:lnTo>
                <a:lnTo>
                  <a:pt x="0" y="63"/>
                </a:lnTo>
                <a:lnTo>
                  <a:pt x="15" y="1"/>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68" name="Freeform 22"/>
          <p:cNvSpPr>
            <a:spLocks/>
          </p:cNvSpPr>
          <p:nvPr/>
        </p:nvSpPr>
        <p:spPr bwMode="auto">
          <a:xfrm rot="313266">
            <a:off x="6635750" y="1274763"/>
            <a:ext cx="1276350" cy="887412"/>
          </a:xfrm>
          <a:custGeom>
            <a:avLst/>
            <a:gdLst>
              <a:gd name="T0" fmla="*/ 98181 w 351"/>
              <a:gd name="T1" fmla="*/ 595745 h 286"/>
              <a:gd name="T2" fmla="*/ 218179 w 351"/>
              <a:gd name="T3" fmla="*/ 542997 h 286"/>
              <a:gd name="T4" fmla="*/ 381814 w 351"/>
              <a:gd name="T5" fmla="*/ 530585 h 286"/>
              <a:gd name="T6" fmla="*/ 421814 w 351"/>
              <a:gd name="T7" fmla="*/ 484043 h 286"/>
              <a:gd name="T8" fmla="*/ 479995 w 351"/>
              <a:gd name="T9" fmla="*/ 477837 h 286"/>
              <a:gd name="T10" fmla="*/ 512722 w 351"/>
              <a:gd name="T11" fmla="*/ 428192 h 286"/>
              <a:gd name="T12" fmla="*/ 567267 w 351"/>
              <a:gd name="T13" fmla="*/ 409575 h 286"/>
              <a:gd name="T14" fmla="*/ 541812 w 351"/>
              <a:gd name="T15" fmla="*/ 316490 h 286"/>
              <a:gd name="T16" fmla="*/ 509085 w 351"/>
              <a:gd name="T17" fmla="*/ 291667 h 286"/>
              <a:gd name="T18" fmla="*/ 578176 w 351"/>
              <a:gd name="T19" fmla="*/ 217199 h 286"/>
              <a:gd name="T20" fmla="*/ 621812 w 351"/>
              <a:gd name="T21" fmla="*/ 217199 h 286"/>
              <a:gd name="T22" fmla="*/ 770901 w 351"/>
              <a:gd name="T23" fmla="*/ 58954 h 286"/>
              <a:gd name="T24" fmla="*/ 999989 w 351"/>
              <a:gd name="T25" fmla="*/ 0 h 286"/>
              <a:gd name="T26" fmla="*/ 1025444 w 351"/>
              <a:gd name="T27" fmla="*/ 148936 h 286"/>
              <a:gd name="T28" fmla="*/ 1036353 w 351"/>
              <a:gd name="T29" fmla="*/ 142731 h 286"/>
              <a:gd name="T30" fmla="*/ 1090897 w 351"/>
              <a:gd name="T31" fmla="*/ 195479 h 286"/>
              <a:gd name="T32" fmla="*/ 1094534 w 351"/>
              <a:gd name="T33" fmla="*/ 347518 h 286"/>
              <a:gd name="T34" fmla="*/ 1163624 w 351"/>
              <a:gd name="T35" fmla="*/ 471632 h 286"/>
              <a:gd name="T36" fmla="*/ 1189078 w 351"/>
              <a:gd name="T37" fmla="*/ 632979 h 286"/>
              <a:gd name="T38" fmla="*/ 1196351 w 351"/>
              <a:gd name="T39" fmla="*/ 772607 h 286"/>
              <a:gd name="T40" fmla="*/ 1276350 w 351"/>
              <a:gd name="T41" fmla="*/ 819150 h 286"/>
              <a:gd name="T42" fmla="*/ 1218169 w 351"/>
              <a:gd name="T43" fmla="*/ 887412 h 286"/>
              <a:gd name="T44" fmla="*/ 1069079 w 351"/>
              <a:gd name="T45" fmla="*/ 806738 h 286"/>
              <a:gd name="T46" fmla="*/ 992717 w 351"/>
              <a:gd name="T47" fmla="*/ 812944 h 286"/>
              <a:gd name="T48" fmla="*/ 916354 w 351"/>
              <a:gd name="T49" fmla="*/ 794327 h 286"/>
              <a:gd name="T50" fmla="*/ 919990 w 351"/>
              <a:gd name="T51" fmla="*/ 747784 h 286"/>
              <a:gd name="T52" fmla="*/ 872718 w 351"/>
              <a:gd name="T53" fmla="*/ 732270 h 286"/>
              <a:gd name="T54" fmla="*/ 36363 w 351"/>
              <a:gd name="T55" fmla="*/ 868795 h 286"/>
              <a:gd name="T56" fmla="*/ 0 w 351"/>
              <a:gd name="T57" fmla="*/ 828458 h 286"/>
              <a:gd name="T58" fmla="*/ 127271 w 351"/>
              <a:gd name="T59" fmla="*/ 670213 h 286"/>
              <a:gd name="T60" fmla="*/ 98181 w 351"/>
              <a:gd name="T61" fmla="*/ 595745 h 28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351"/>
              <a:gd name="T94" fmla="*/ 0 h 286"/>
              <a:gd name="T95" fmla="*/ 351 w 351"/>
              <a:gd name="T96" fmla="*/ 286 h 28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351" h="286">
                <a:moveTo>
                  <a:pt x="27" y="192"/>
                </a:moveTo>
                <a:lnTo>
                  <a:pt x="60" y="175"/>
                </a:lnTo>
                <a:lnTo>
                  <a:pt x="105" y="171"/>
                </a:lnTo>
                <a:lnTo>
                  <a:pt x="116" y="156"/>
                </a:lnTo>
                <a:lnTo>
                  <a:pt x="132" y="154"/>
                </a:lnTo>
                <a:lnTo>
                  <a:pt x="141" y="138"/>
                </a:lnTo>
                <a:lnTo>
                  <a:pt x="156" y="132"/>
                </a:lnTo>
                <a:lnTo>
                  <a:pt x="149" y="102"/>
                </a:lnTo>
                <a:lnTo>
                  <a:pt x="140" y="94"/>
                </a:lnTo>
                <a:lnTo>
                  <a:pt x="159" y="70"/>
                </a:lnTo>
                <a:lnTo>
                  <a:pt x="171" y="70"/>
                </a:lnTo>
                <a:lnTo>
                  <a:pt x="212" y="19"/>
                </a:lnTo>
                <a:lnTo>
                  <a:pt x="275" y="0"/>
                </a:lnTo>
                <a:lnTo>
                  <a:pt x="282" y="48"/>
                </a:lnTo>
                <a:lnTo>
                  <a:pt x="285" y="46"/>
                </a:lnTo>
                <a:lnTo>
                  <a:pt x="300" y="63"/>
                </a:lnTo>
                <a:lnTo>
                  <a:pt x="301" y="112"/>
                </a:lnTo>
                <a:lnTo>
                  <a:pt x="320" y="152"/>
                </a:lnTo>
                <a:lnTo>
                  <a:pt x="327" y="204"/>
                </a:lnTo>
                <a:lnTo>
                  <a:pt x="329" y="249"/>
                </a:lnTo>
                <a:lnTo>
                  <a:pt x="351" y="264"/>
                </a:lnTo>
                <a:lnTo>
                  <a:pt x="335" y="286"/>
                </a:lnTo>
                <a:lnTo>
                  <a:pt x="294" y="260"/>
                </a:lnTo>
                <a:lnTo>
                  <a:pt x="273" y="262"/>
                </a:lnTo>
                <a:lnTo>
                  <a:pt x="252" y="256"/>
                </a:lnTo>
                <a:lnTo>
                  <a:pt x="253" y="241"/>
                </a:lnTo>
                <a:lnTo>
                  <a:pt x="240" y="236"/>
                </a:lnTo>
                <a:lnTo>
                  <a:pt x="10" y="280"/>
                </a:lnTo>
                <a:lnTo>
                  <a:pt x="0" y="267"/>
                </a:lnTo>
                <a:lnTo>
                  <a:pt x="35" y="216"/>
                </a:lnTo>
                <a:lnTo>
                  <a:pt x="27" y="192"/>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69" name="Freeform 23"/>
          <p:cNvSpPr>
            <a:spLocks/>
          </p:cNvSpPr>
          <p:nvPr/>
        </p:nvSpPr>
        <p:spPr bwMode="auto">
          <a:xfrm rot="313266">
            <a:off x="7646989" y="1274763"/>
            <a:ext cx="338137" cy="531812"/>
          </a:xfrm>
          <a:custGeom>
            <a:avLst/>
            <a:gdLst>
              <a:gd name="T0" fmla="*/ 0 w 93"/>
              <a:gd name="T1" fmla="*/ 55655 h 172"/>
              <a:gd name="T2" fmla="*/ 247240 w 93"/>
              <a:gd name="T3" fmla="*/ 0 h 172"/>
              <a:gd name="T4" fmla="*/ 338137 w 93"/>
              <a:gd name="T5" fmla="*/ 145321 h 172"/>
              <a:gd name="T6" fmla="*/ 290871 w 93"/>
              <a:gd name="T7" fmla="*/ 182424 h 172"/>
              <a:gd name="T8" fmla="*/ 309050 w 93"/>
              <a:gd name="T9" fmla="*/ 503985 h 172"/>
              <a:gd name="T10" fmla="*/ 167251 w 93"/>
              <a:gd name="T11" fmla="*/ 531812 h 172"/>
              <a:gd name="T12" fmla="*/ 98169 w 93"/>
              <a:gd name="T13" fmla="*/ 398859 h 172"/>
              <a:gd name="T14" fmla="*/ 94533 w 93"/>
              <a:gd name="T15" fmla="*/ 241171 h 172"/>
              <a:gd name="T16" fmla="*/ 32723 w 93"/>
              <a:gd name="T17" fmla="*/ 194792 h 172"/>
              <a:gd name="T18" fmla="*/ 0 w 93"/>
              <a:gd name="T19" fmla="*/ 55655 h 17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3"/>
              <a:gd name="T31" fmla="*/ 0 h 172"/>
              <a:gd name="T32" fmla="*/ 93 w 93"/>
              <a:gd name="T33" fmla="*/ 172 h 17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3" h="172">
                <a:moveTo>
                  <a:pt x="0" y="18"/>
                </a:moveTo>
                <a:lnTo>
                  <a:pt x="68" y="0"/>
                </a:lnTo>
                <a:lnTo>
                  <a:pt x="93" y="47"/>
                </a:lnTo>
                <a:lnTo>
                  <a:pt x="80" y="59"/>
                </a:lnTo>
                <a:lnTo>
                  <a:pt x="85" y="163"/>
                </a:lnTo>
                <a:lnTo>
                  <a:pt x="46" y="172"/>
                </a:lnTo>
                <a:lnTo>
                  <a:pt x="27" y="129"/>
                </a:lnTo>
                <a:lnTo>
                  <a:pt x="26" y="78"/>
                </a:lnTo>
                <a:lnTo>
                  <a:pt x="9" y="63"/>
                </a:lnTo>
                <a:lnTo>
                  <a:pt x="0" y="18"/>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70" name="Freeform 24"/>
          <p:cNvSpPr>
            <a:spLocks/>
          </p:cNvSpPr>
          <p:nvPr/>
        </p:nvSpPr>
        <p:spPr bwMode="auto">
          <a:xfrm rot="313266">
            <a:off x="7780339" y="1720850"/>
            <a:ext cx="720725" cy="279400"/>
          </a:xfrm>
          <a:custGeom>
            <a:avLst/>
            <a:gdLst>
              <a:gd name="T0" fmla="*/ 0 w 198"/>
              <a:gd name="T1" fmla="*/ 111760 h 90"/>
              <a:gd name="T2" fmla="*/ 367643 w 198"/>
              <a:gd name="T3" fmla="*/ 34149 h 90"/>
              <a:gd name="T4" fmla="*/ 411323 w 198"/>
              <a:gd name="T5" fmla="*/ 37253 h 90"/>
              <a:gd name="T6" fmla="*/ 455003 w 198"/>
              <a:gd name="T7" fmla="*/ 0 h 90"/>
              <a:gd name="T8" fmla="*/ 491403 w 198"/>
              <a:gd name="T9" fmla="*/ 18627 h 90"/>
              <a:gd name="T10" fmla="*/ 447723 w 198"/>
              <a:gd name="T11" fmla="*/ 99342 h 90"/>
              <a:gd name="T12" fmla="*/ 524164 w 198"/>
              <a:gd name="T13" fmla="*/ 93133 h 90"/>
              <a:gd name="T14" fmla="*/ 567844 w 198"/>
              <a:gd name="T15" fmla="*/ 155222 h 90"/>
              <a:gd name="T16" fmla="*/ 618804 w 198"/>
              <a:gd name="T17" fmla="*/ 161431 h 90"/>
              <a:gd name="T18" fmla="*/ 655205 w 198"/>
              <a:gd name="T19" fmla="*/ 152118 h 90"/>
              <a:gd name="T20" fmla="*/ 655205 w 198"/>
              <a:gd name="T21" fmla="*/ 117969 h 90"/>
              <a:gd name="T22" fmla="*/ 593324 w 198"/>
              <a:gd name="T23" fmla="*/ 74507 h 90"/>
              <a:gd name="T24" fmla="*/ 640644 w 198"/>
              <a:gd name="T25" fmla="*/ 71402 h 90"/>
              <a:gd name="T26" fmla="*/ 720725 w 198"/>
              <a:gd name="T27" fmla="*/ 164536 h 90"/>
              <a:gd name="T28" fmla="*/ 644284 w 198"/>
              <a:gd name="T29" fmla="*/ 220416 h 90"/>
              <a:gd name="T30" fmla="*/ 556924 w 198"/>
              <a:gd name="T31" fmla="*/ 192476 h 90"/>
              <a:gd name="T32" fmla="*/ 502323 w 198"/>
              <a:gd name="T33" fmla="*/ 260773 h 90"/>
              <a:gd name="T34" fmla="*/ 393123 w 198"/>
              <a:gd name="T35" fmla="*/ 192476 h 90"/>
              <a:gd name="T36" fmla="*/ 29120 w 198"/>
              <a:gd name="T37" fmla="*/ 279400 h 90"/>
              <a:gd name="T38" fmla="*/ 0 w 198"/>
              <a:gd name="T39" fmla="*/ 111760 h 9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98"/>
              <a:gd name="T61" fmla="*/ 0 h 90"/>
              <a:gd name="T62" fmla="*/ 198 w 198"/>
              <a:gd name="T63" fmla="*/ 90 h 90"/>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98" h="90">
                <a:moveTo>
                  <a:pt x="0" y="36"/>
                </a:moveTo>
                <a:lnTo>
                  <a:pt x="101" y="11"/>
                </a:lnTo>
                <a:lnTo>
                  <a:pt x="113" y="12"/>
                </a:lnTo>
                <a:lnTo>
                  <a:pt x="125" y="0"/>
                </a:lnTo>
                <a:lnTo>
                  <a:pt x="135" y="6"/>
                </a:lnTo>
                <a:lnTo>
                  <a:pt x="123" y="32"/>
                </a:lnTo>
                <a:lnTo>
                  <a:pt x="144" y="30"/>
                </a:lnTo>
                <a:lnTo>
                  <a:pt x="156" y="50"/>
                </a:lnTo>
                <a:lnTo>
                  <a:pt x="170" y="52"/>
                </a:lnTo>
                <a:lnTo>
                  <a:pt x="180" y="49"/>
                </a:lnTo>
                <a:lnTo>
                  <a:pt x="180" y="38"/>
                </a:lnTo>
                <a:lnTo>
                  <a:pt x="163" y="24"/>
                </a:lnTo>
                <a:lnTo>
                  <a:pt x="176" y="23"/>
                </a:lnTo>
                <a:lnTo>
                  <a:pt x="198" y="53"/>
                </a:lnTo>
                <a:lnTo>
                  <a:pt x="177" y="71"/>
                </a:lnTo>
                <a:lnTo>
                  <a:pt x="153" y="62"/>
                </a:lnTo>
                <a:lnTo>
                  <a:pt x="138" y="84"/>
                </a:lnTo>
                <a:lnTo>
                  <a:pt x="108" y="62"/>
                </a:lnTo>
                <a:lnTo>
                  <a:pt x="8" y="90"/>
                </a:lnTo>
                <a:lnTo>
                  <a:pt x="0" y="36"/>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71" name="Freeform 25"/>
          <p:cNvSpPr>
            <a:spLocks/>
          </p:cNvSpPr>
          <p:nvPr/>
        </p:nvSpPr>
        <p:spPr bwMode="auto">
          <a:xfrm rot="313266">
            <a:off x="7789863" y="1917701"/>
            <a:ext cx="374650" cy="244475"/>
          </a:xfrm>
          <a:custGeom>
            <a:avLst/>
            <a:gdLst>
              <a:gd name="T0" fmla="*/ 0 w 103"/>
              <a:gd name="T1" fmla="*/ 61892 h 79"/>
              <a:gd name="T2" fmla="*/ 287353 w 103"/>
              <a:gd name="T3" fmla="*/ 0 h 79"/>
              <a:gd name="T4" fmla="*/ 374650 w 103"/>
              <a:gd name="T5" fmla="*/ 111406 h 79"/>
              <a:gd name="T6" fmla="*/ 323727 w 103"/>
              <a:gd name="T7" fmla="*/ 160920 h 79"/>
              <a:gd name="T8" fmla="*/ 232792 w 103"/>
              <a:gd name="T9" fmla="*/ 142353 h 79"/>
              <a:gd name="T10" fmla="*/ 90934 w 103"/>
              <a:gd name="T11" fmla="*/ 244475 h 79"/>
              <a:gd name="T12" fmla="*/ 14550 w 103"/>
              <a:gd name="T13" fmla="*/ 191866 h 79"/>
              <a:gd name="T14" fmla="*/ 0 w 103"/>
              <a:gd name="T15" fmla="*/ 61892 h 79"/>
              <a:gd name="T16" fmla="*/ 0 60000 65536"/>
              <a:gd name="T17" fmla="*/ 0 60000 65536"/>
              <a:gd name="T18" fmla="*/ 0 60000 65536"/>
              <a:gd name="T19" fmla="*/ 0 60000 65536"/>
              <a:gd name="T20" fmla="*/ 0 60000 65536"/>
              <a:gd name="T21" fmla="*/ 0 60000 65536"/>
              <a:gd name="T22" fmla="*/ 0 60000 65536"/>
              <a:gd name="T23" fmla="*/ 0 60000 65536"/>
              <a:gd name="T24" fmla="*/ 0 w 103"/>
              <a:gd name="T25" fmla="*/ 0 h 79"/>
              <a:gd name="T26" fmla="*/ 103 w 103"/>
              <a:gd name="T27" fmla="*/ 79 h 7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3" h="79">
                <a:moveTo>
                  <a:pt x="0" y="20"/>
                </a:moveTo>
                <a:lnTo>
                  <a:pt x="79" y="0"/>
                </a:lnTo>
                <a:lnTo>
                  <a:pt x="103" y="36"/>
                </a:lnTo>
                <a:lnTo>
                  <a:pt x="89" y="52"/>
                </a:lnTo>
                <a:lnTo>
                  <a:pt x="64" y="46"/>
                </a:lnTo>
                <a:lnTo>
                  <a:pt x="25" y="79"/>
                </a:lnTo>
                <a:lnTo>
                  <a:pt x="4" y="62"/>
                </a:lnTo>
                <a:lnTo>
                  <a:pt x="0" y="20"/>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72" name="Freeform 26"/>
          <p:cNvSpPr>
            <a:spLocks/>
          </p:cNvSpPr>
          <p:nvPr/>
        </p:nvSpPr>
        <p:spPr bwMode="auto">
          <a:xfrm rot="313266">
            <a:off x="7881939" y="2078038"/>
            <a:ext cx="371475" cy="190500"/>
          </a:xfrm>
          <a:custGeom>
            <a:avLst/>
            <a:gdLst>
              <a:gd name="T0" fmla="*/ 0 w 102"/>
              <a:gd name="T1" fmla="*/ 140533 h 61"/>
              <a:gd name="T2" fmla="*/ 152960 w 102"/>
              <a:gd name="T3" fmla="*/ 78074 h 61"/>
              <a:gd name="T4" fmla="*/ 302279 w 102"/>
              <a:gd name="T5" fmla="*/ 0 h 61"/>
              <a:gd name="T6" fmla="*/ 327772 w 102"/>
              <a:gd name="T7" fmla="*/ 3123 h 61"/>
              <a:gd name="T8" fmla="*/ 371475 w 102"/>
              <a:gd name="T9" fmla="*/ 6246 h 61"/>
              <a:gd name="T10" fmla="*/ 225799 w 102"/>
              <a:gd name="T11" fmla="*/ 106180 h 61"/>
              <a:gd name="T12" fmla="*/ 43703 w 102"/>
              <a:gd name="T13" fmla="*/ 190500 h 61"/>
              <a:gd name="T14" fmla="*/ 0 w 102"/>
              <a:gd name="T15" fmla="*/ 140533 h 61"/>
              <a:gd name="T16" fmla="*/ 0 60000 65536"/>
              <a:gd name="T17" fmla="*/ 0 60000 65536"/>
              <a:gd name="T18" fmla="*/ 0 60000 65536"/>
              <a:gd name="T19" fmla="*/ 0 60000 65536"/>
              <a:gd name="T20" fmla="*/ 0 60000 65536"/>
              <a:gd name="T21" fmla="*/ 0 60000 65536"/>
              <a:gd name="T22" fmla="*/ 0 60000 65536"/>
              <a:gd name="T23" fmla="*/ 0 60000 65536"/>
              <a:gd name="T24" fmla="*/ 0 w 102"/>
              <a:gd name="T25" fmla="*/ 0 h 61"/>
              <a:gd name="T26" fmla="*/ 102 w 102"/>
              <a:gd name="T27" fmla="*/ 61 h 6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02" h="61">
                <a:moveTo>
                  <a:pt x="0" y="45"/>
                </a:moveTo>
                <a:lnTo>
                  <a:pt x="42" y="25"/>
                </a:lnTo>
                <a:lnTo>
                  <a:pt x="83" y="0"/>
                </a:lnTo>
                <a:lnTo>
                  <a:pt x="90" y="1"/>
                </a:lnTo>
                <a:lnTo>
                  <a:pt x="102" y="2"/>
                </a:lnTo>
                <a:lnTo>
                  <a:pt x="62" y="34"/>
                </a:lnTo>
                <a:lnTo>
                  <a:pt x="12" y="61"/>
                </a:lnTo>
                <a:lnTo>
                  <a:pt x="0" y="45"/>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73" name="Freeform 27"/>
          <p:cNvSpPr>
            <a:spLocks/>
          </p:cNvSpPr>
          <p:nvPr/>
        </p:nvSpPr>
        <p:spPr bwMode="auto">
          <a:xfrm rot="313266">
            <a:off x="7899400" y="1196975"/>
            <a:ext cx="393700" cy="603250"/>
          </a:xfrm>
          <a:custGeom>
            <a:avLst/>
            <a:gdLst>
              <a:gd name="T0" fmla="*/ 83074 w 109"/>
              <a:gd name="T1" fmla="*/ 0 h 194"/>
              <a:gd name="T2" fmla="*/ 0 w 109"/>
              <a:gd name="T3" fmla="*/ 105724 h 194"/>
              <a:gd name="T4" fmla="*/ 90298 w 109"/>
              <a:gd name="T5" fmla="*/ 245653 h 194"/>
              <a:gd name="T6" fmla="*/ 36119 w 109"/>
              <a:gd name="T7" fmla="*/ 282968 h 194"/>
              <a:gd name="T8" fmla="*/ 57791 w 109"/>
              <a:gd name="T9" fmla="*/ 603250 h 194"/>
              <a:gd name="T10" fmla="*/ 278118 w 109"/>
              <a:gd name="T11" fmla="*/ 556607 h 194"/>
              <a:gd name="T12" fmla="*/ 335909 w 109"/>
              <a:gd name="T13" fmla="*/ 556607 h 194"/>
              <a:gd name="T14" fmla="*/ 368417 w 109"/>
              <a:gd name="T15" fmla="*/ 522402 h 194"/>
              <a:gd name="T16" fmla="*/ 368417 w 109"/>
              <a:gd name="T17" fmla="*/ 463321 h 194"/>
              <a:gd name="T18" fmla="*/ 393700 w 109"/>
              <a:gd name="T19" fmla="*/ 426006 h 194"/>
              <a:gd name="T20" fmla="*/ 270894 w 109"/>
              <a:gd name="T21" fmla="*/ 379363 h 194"/>
              <a:gd name="T22" fmla="*/ 111970 w 109"/>
              <a:gd name="T23" fmla="*/ 27986 h 194"/>
              <a:gd name="T24" fmla="*/ 83074 w 109"/>
              <a:gd name="T25" fmla="*/ 0 h 1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9"/>
              <a:gd name="T40" fmla="*/ 0 h 194"/>
              <a:gd name="T41" fmla="*/ 109 w 109"/>
              <a:gd name="T42" fmla="*/ 194 h 1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9" h="194">
                <a:moveTo>
                  <a:pt x="23" y="0"/>
                </a:moveTo>
                <a:lnTo>
                  <a:pt x="0" y="34"/>
                </a:lnTo>
                <a:lnTo>
                  <a:pt x="25" y="79"/>
                </a:lnTo>
                <a:lnTo>
                  <a:pt x="10" y="91"/>
                </a:lnTo>
                <a:lnTo>
                  <a:pt x="16" y="194"/>
                </a:lnTo>
                <a:lnTo>
                  <a:pt x="77" y="179"/>
                </a:lnTo>
                <a:lnTo>
                  <a:pt x="93" y="179"/>
                </a:lnTo>
                <a:lnTo>
                  <a:pt x="102" y="168"/>
                </a:lnTo>
                <a:lnTo>
                  <a:pt x="102" y="149"/>
                </a:lnTo>
                <a:lnTo>
                  <a:pt x="109" y="137"/>
                </a:lnTo>
                <a:lnTo>
                  <a:pt x="75" y="122"/>
                </a:lnTo>
                <a:lnTo>
                  <a:pt x="31" y="9"/>
                </a:lnTo>
                <a:lnTo>
                  <a:pt x="23" y="0"/>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74" name="Freeform 28"/>
          <p:cNvSpPr>
            <a:spLocks/>
          </p:cNvSpPr>
          <p:nvPr/>
        </p:nvSpPr>
        <p:spPr bwMode="auto">
          <a:xfrm rot="313266">
            <a:off x="7580314" y="2886075"/>
            <a:ext cx="103187" cy="147638"/>
          </a:xfrm>
          <a:custGeom>
            <a:avLst/>
            <a:gdLst>
              <a:gd name="T0" fmla="*/ 0 w 28"/>
              <a:gd name="T1" fmla="*/ 12303 h 48"/>
              <a:gd name="T2" fmla="*/ 103187 w 28"/>
              <a:gd name="T3" fmla="*/ 0 h 48"/>
              <a:gd name="T4" fmla="*/ 44223 w 28"/>
              <a:gd name="T5" fmla="*/ 147638 h 48"/>
              <a:gd name="T6" fmla="*/ 3685 w 28"/>
              <a:gd name="T7" fmla="*/ 144562 h 48"/>
              <a:gd name="T8" fmla="*/ 0 w 28"/>
              <a:gd name="T9" fmla="*/ 12303 h 48"/>
              <a:gd name="T10" fmla="*/ 0 60000 65536"/>
              <a:gd name="T11" fmla="*/ 0 60000 65536"/>
              <a:gd name="T12" fmla="*/ 0 60000 65536"/>
              <a:gd name="T13" fmla="*/ 0 60000 65536"/>
              <a:gd name="T14" fmla="*/ 0 60000 65536"/>
              <a:gd name="T15" fmla="*/ 0 w 28"/>
              <a:gd name="T16" fmla="*/ 0 h 48"/>
              <a:gd name="T17" fmla="*/ 28 w 28"/>
              <a:gd name="T18" fmla="*/ 48 h 48"/>
            </a:gdLst>
            <a:ahLst/>
            <a:cxnLst>
              <a:cxn ang="T10">
                <a:pos x="T0" y="T1"/>
              </a:cxn>
              <a:cxn ang="T11">
                <a:pos x="T2" y="T3"/>
              </a:cxn>
              <a:cxn ang="T12">
                <a:pos x="T4" y="T5"/>
              </a:cxn>
              <a:cxn ang="T13">
                <a:pos x="T6" y="T7"/>
              </a:cxn>
              <a:cxn ang="T14">
                <a:pos x="T8" y="T9"/>
              </a:cxn>
            </a:cxnLst>
            <a:rect l="T15" t="T16" r="T17" b="T18"/>
            <a:pathLst>
              <a:path w="28" h="48">
                <a:moveTo>
                  <a:pt x="0" y="4"/>
                </a:moveTo>
                <a:lnTo>
                  <a:pt x="28" y="0"/>
                </a:lnTo>
                <a:lnTo>
                  <a:pt x="12" y="48"/>
                </a:lnTo>
                <a:lnTo>
                  <a:pt x="1" y="47"/>
                </a:lnTo>
                <a:lnTo>
                  <a:pt x="0" y="4"/>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75" name="Line 29"/>
          <p:cNvSpPr>
            <a:spLocks noChangeShapeType="1"/>
          </p:cNvSpPr>
          <p:nvPr/>
        </p:nvSpPr>
        <p:spPr bwMode="auto">
          <a:xfrm flipV="1">
            <a:off x="6075363" y="2613415"/>
            <a:ext cx="0" cy="5961"/>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77" name="Freeform 31"/>
          <p:cNvSpPr>
            <a:spLocks/>
          </p:cNvSpPr>
          <p:nvPr/>
        </p:nvSpPr>
        <p:spPr bwMode="auto">
          <a:xfrm rot="314118">
            <a:off x="8059739" y="1922464"/>
            <a:ext cx="225425" cy="134937"/>
          </a:xfrm>
          <a:custGeom>
            <a:avLst/>
            <a:gdLst>
              <a:gd name="T0" fmla="*/ 0 w 52"/>
              <a:gd name="T1" fmla="*/ 21966 h 43"/>
              <a:gd name="T2" fmla="*/ 95372 w 52"/>
              <a:gd name="T3" fmla="*/ 0 h 43"/>
              <a:gd name="T4" fmla="*/ 225425 w 52"/>
              <a:gd name="T5" fmla="*/ 69038 h 43"/>
              <a:gd name="T6" fmla="*/ 199414 w 52"/>
              <a:gd name="T7" fmla="*/ 87866 h 43"/>
              <a:gd name="T8" fmla="*/ 134388 w 52"/>
              <a:gd name="T9" fmla="*/ 87866 h 43"/>
              <a:gd name="T10" fmla="*/ 104042 w 52"/>
              <a:gd name="T11" fmla="*/ 134937 h 43"/>
              <a:gd name="T12" fmla="*/ 0 w 52"/>
              <a:gd name="T13" fmla="*/ 21966 h 43"/>
              <a:gd name="T14" fmla="*/ 0 60000 65536"/>
              <a:gd name="T15" fmla="*/ 0 60000 65536"/>
              <a:gd name="T16" fmla="*/ 0 60000 65536"/>
              <a:gd name="T17" fmla="*/ 0 60000 65536"/>
              <a:gd name="T18" fmla="*/ 0 60000 65536"/>
              <a:gd name="T19" fmla="*/ 0 60000 65536"/>
              <a:gd name="T20" fmla="*/ 0 60000 65536"/>
              <a:gd name="T21" fmla="*/ 0 w 52"/>
              <a:gd name="T22" fmla="*/ 0 h 43"/>
              <a:gd name="T23" fmla="*/ 52 w 52"/>
              <a:gd name="T24" fmla="*/ 43 h 4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2" h="43">
                <a:moveTo>
                  <a:pt x="0" y="7"/>
                </a:moveTo>
                <a:lnTo>
                  <a:pt x="22" y="0"/>
                </a:lnTo>
                <a:lnTo>
                  <a:pt x="52" y="22"/>
                </a:lnTo>
                <a:lnTo>
                  <a:pt x="46" y="28"/>
                </a:lnTo>
                <a:lnTo>
                  <a:pt x="31" y="28"/>
                </a:lnTo>
                <a:lnTo>
                  <a:pt x="24" y="43"/>
                </a:lnTo>
                <a:lnTo>
                  <a:pt x="0" y="7"/>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078" name="Line 32"/>
          <p:cNvSpPr>
            <a:spLocks noChangeShapeType="1"/>
          </p:cNvSpPr>
          <p:nvPr/>
        </p:nvSpPr>
        <p:spPr bwMode="auto">
          <a:xfrm flipH="1">
            <a:off x="6023749" y="2698750"/>
            <a:ext cx="3989" cy="10208"/>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79" name="Line 33"/>
          <p:cNvSpPr>
            <a:spLocks noChangeShapeType="1"/>
          </p:cNvSpPr>
          <p:nvPr/>
        </p:nvSpPr>
        <p:spPr bwMode="auto">
          <a:xfrm flipV="1">
            <a:off x="5967413" y="2330451"/>
            <a:ext cx="0" cy="11112"/>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80" name="Line 34"/>
          <p:cNvSpPr>
            <a:spLocks noChangeShapeType="1"/>
          </p:cNvSpPr>
          <p:nvPr/>
        </p:nvSpPr>
        <p:spPr bwMode="auto">
          <a:xfrm flipV="1">
            <a:off x="6327775" y="2235851"/>
            <a:ext cx="1562" cy="2523"/>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81" name="Line 35"/>
          <p:cNvSpPr>
            <a:spLocks noChangeShapeType="1"/>
          </p:cNvSpPr>
          <p:nvPr/>
        </p:nvSpPr>
        <p:spPr bwMode="auto">
          <a:xfrm flipV="1">
            <a:off x="6056314" y="2519363"/>
            <a:ext cx="0" cy="6351"/>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82" name="Line 36"/>
          <p:cNvSpPr>
            <a:spLocks noChangeShapeType="1"/>
          </p:cNvSpPr>
          <p:nvPr/>
        </p:nvSpPr>
        <p:spPr bwMode="auto">
          <a:xfrm>
            <a:off x="5619750" y="2428877"/>
            <a:ext cx="4394"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83" name="Line 37"/>
          <p:cNvSpPr>
            <a:spLocks noChangeShapeType="1"/>
          </p:cNvSpPr>
          <p:nvPr/>
        </p:nvSpPr>
        <p:spPr bwMode="auto">
          <a:xfrm flipH="1">
            <a:off x="4945063" y="2152650"/>
            <a:ext cx="0" cy="11111"/>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84" name="Line 38"/>
          <p:cNvSpPr>
            <a:spLocks noChangeShapeType="1"/>
          </p:cNvSpPr>
          <p:nvPr/>
        </p:nvSpPr>
        <p:spPr bwMode="auto">
          <a:xfrm flipV="1">
            <a:off x="5930900" y="2095500"/>
            <a:ext cx="4707"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85" name="Line 39"/>
          <p:cNvSpPr>
            <a:spLocks noChangeShapeType="1"/>
          </p:cNvSpPr>
          <p:nvPr/>
        </p:nvSpPr>
        <p:spPr bwMode="auto">
          <a:xfrm flipV="1">
            <a:off x="5470525" y="2519363"/>
            <a:ext cx="10651" cy="1"/>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86" name="Line 40"/>
          <p:cNvSpPr>
            <a:spLocks noChangeShapeType="1"/>
          </p:cNvSpPr>
          <p:nvPr/>
        </p:nvSpPr>
        <p:spPr bwMode="auto">
          <a:xfrm flipV="1">
            <a:off x="5994400" y="2095500"/>
            <a:ext cx="12507"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87" name="Line 41"/>
          <p:cNvSpPr>
            <a:spLocks noChangeShapeType="1"/>
          </p:cNvSpPr>
          <p:nvPr/>
        </p:nvSpPr>
        <p:spPr bwMode="auto">
          <a:xfrm flipH="1" flipV="1">
            <a:off x="5865812" y="2095499"/>
            <a:ext cx="17463" cy="1"/>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88" name="Line 42"/>
          <p:cNvSpPr>
            <a:spLocks noChangeShapeType="1"/>
          </p:cNvSpPr>
          <p:nvPr/>
        </p:nvSpPr>
        <p:spPr bwMode="auto">
          <a:xfrm flipH="1" flipV="1">
            <a:off x="5597525" y="2095500"/>
            <a:ext cx="0"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89" name="Line 43"/>
          <p:cNvSpPr>
            <a:spLocks noChangeShapeType="1"/>
          </p:cNvSpPr>
          <p:nvPr/>
        </p:nvSpPr>
        <p:spPr bwMode="auto">
          <a:xfrm>
            <a:off x="5613400" y="2303463"/>
            <a:ext cx="10744" cy="11228"/>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90" name="Line 44"/>
          <p:cNvSpPr>
            <a:spLocks noChangeShapeType="1"/>
          </p:cNvSpPr>
          <p:nvPr/>
        </p:nvSpPr>
        <p:spPr bwMode="auto">
          <a:xfrm flipV="1">
            <a:off x="5930899" y="2424114"/>
            <a:ext cx="4707" cy="20636"/>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91" name="Line 45"/>
          <p:cNvSpPr>
            <a:spLocks noChangeShapeType="1"/>
          </p:cNvSpPr>
          <p:nvPr/>
        </p:nvSpPr>
        <p:spPr bwMode="auto">
          <a:xfrm flipH="1">
            <a:off x="5819775" y="2508250"/>
            <a:ext cx="0" cy="635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093" name="Line 47"/>
          <p:cNvSpPr>
            <a:spLocks noChangeShapeType="1"/>
          </p:cNvSpPr>
          <p:nvPr/>
        </p:nvSpPr>
        <p:spPr bwMode="auto">
          <a:xfrm flipV="1">
            <a:off x="8199440" y="1891395"/>
            <a:ext cx="0" cy="12018"/>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01" name="Line 55"/>
          <p:cNvSpPr>
            <a:spLocks noChangeShapeType="1"/>
          </p:cNvSpPr>
          <p:nvPr/>
        </p:nvSpPr>
        <p:spPr bwMode="auto">
          <a:xfrm>
            <a:off x="6724652" y="3127377"/>
            <a:ext cx="7982"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02" name="Line 56"/>
          <p:cNvSpPr>
            <a:spLocks noChangeShapeType="1"/>
          </p:cNvSpPr>
          <p:nvPr/>
        </p:nvSpPr>
        <p:spPr bwMode="auto">
          <a:xfrm>
            <a:off x="6089651" y="2698750"/>
            <a:ext cx="1"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03" name="Line 57"/>
          <p:cNvSpPr>
            <a:spLocks noChangeShapeType="1"/>
          </p:cNvSpPr>
          <p:nvPr/>
        </p:nvSpPr>
        <p:spPr bwMode="auto">
          <a:xfrm flipV="1">
            <a:off x="6708775" y="1755775"/>
            <a:ext cx="0" cy="6349"/>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05" name="Line 60"/>
          <p:cNvSpPr>
            <a:spLocks noChangeShapeType="1"/>
          </p:cNvSpPr>
          <p:nvPr/>
        </p:nvSpPr>
        <p:spPr bwMode="auto">
          <a:xfrm flipH="1">
            <a:off x="7245106" y="3509965"/>
            <a:ext cx="1833" cy="3176"/>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21" name="Line 76"/>
          <p:cNvSpPr>
            <a:spLocks noChangeShapeType="1"/>
          </p:cNvSpPr>
          <p:nvPr/>
        </p:nvSpPr>
        <p:spPr bwMode="auto">
          <a:xfrm flipH="1">
            <a:off x="5835649" y="2389189"/>
            <a:ext cx="1" cy="173"/>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29" name="Line 84"/>
          <p:cNvSpPr>
            <a:spLocks noChangeShapeType="1"/>
          </p:cNvSpPr>
          <p:nvPr/>
        </p:nvSpPr>
        <p:spPr bwMode="auto">
          <a:xfrm>
            <a:off x="6089651" y="2413000"/>
            <a:ext cx="7495"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3" name="Line 86"/>
          <p:cNvSpPr>
            <a:spLocks noChangeShapeType="1"/>
          </p:cNvSpPr>
          <p:nvPr/>
        </p:nvSpPr>
        <p:spPr bwMode="auto">
          <a:xfrm>
            <a:off x="6089652" y="2460626"/>
            <a:ext cx="0" cy="1999"/>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33" name="Line 88"/>
          <p:cNvSpPr>
            <a:spLocks noChangeShapeType="1"/>
          </p:cNvSpPr>
          <p:nvPr/>
        </p:nvSpPr>
        <p:spPr bwMode="auto">
          <a:xfrm flipV="1">
            <a:off x="6931027" y="3603486"/>
            <a:ext cx="0" cy="16016"/>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36" name="Freeform 91"/>
          <p:cNvSpPr>
            <a:spLocks/>
          </p:cNvSpPr>
          <p:nvPr/>
        </p:nvSpPr>
        <p:spPr bwMode="auto">
          <a:xfrm rot="225852">
            <a:off x="3932239" y="4159250"/>
            <a:ext cx="1239837" cy="889000"/>
          </a:xfrm>
          <a:custGeom>
            <a:avLst/>
            <a:gdLst>
              <a:gd name="T0" fmla="*/ 0 w 571"/>
              <a:gd name="T1" fmla="*/ 21352 h 458"/>
              <a:gd name="T2" fmla="*/ 621004 w 571"/>
              <a:gd name="T3" fmla="*/ 0 h 458"/>
              <a:gd name="T4" fmla="*/ 729571 w 571"/>
              <a:gd name="T5" fmla="*/ 182459 h 458"/>
              <a:gd name="T6" fmla="*/ 636204 w 571"/>
              <a:gd name="T7" fmla="*/ 397915 h 458"/>
              <a:gd name="T8" fmla="*/ 605805 w 571"/>
              <a:gd name="T9" fmla="*/ 496908 h 458"/>
              <a:gd name="T10" fmla="*/ 1020531 w 571"/>
              <a:gd name="T11" fmla="*/ 456146 h 458"/>
              <a:gd name="T12" fmla="*/ 1046587 w 571"/>
              <a:gd name="T13" fmla="*/ 597843 h 458"/>
              <a:gd name="T14" fmla="*/ 922821 w 571"/>
              <a:gd name="T15" fmla="*/ 584255 h 458"/>
              <a:gd name="T16" fmla="*/ 866366 w 571"/>
              <a:gd name="T17" fmla="*/ 644428 h 458"/>
              <a:gd name="T18" fmla="*/ 929335 w 571"/>
              <a:gd name="T19" fmla="*/ 685190 h 458"/>
              <a:gd name="T20" fmla="*/ 1042245 w 571"/>
              <a:gd name="T21" fmla="*/ 638605 h 458"/>
              <a:gd name="T22" fmla="*/ 1046587 w 571"/>
              <a:gd name="T23" fmla="*/ 706541 h 458"/>
              <a:gd name="T24" fmla="*/ 1113899 w 571"/>
              <a:gd name="T25" fmla="*/ 648310 h 458"/>
              <a:gd name="T26" fmla="*/ 1159497 w 571"/>
              <a:gd name="T27" fmla="*/ 648310 h 458"/>
              <a:gd name="T28" fmla="*/ 1107385 w 571"/>
              <a:gd name="T29" fmla="*/ 766714 h 458"/>
              <a:gd name="T30" fmla="*/ 1209438 w 571"/>
              <a:gd name="T31" fmla="*/ 786124 h 458"/>
              <a:gd name="T32" fmla="*/ 1239837 w 571"/>
              <a:gd name="T33" fmla="*/ 850179 h 458"/>
              <a:gd name="T34" fmla="*/ 1194239 w 571"/>
              <a:gd name="T35" fmla="*/ 871531 h 458"/>
              <a:gd name="T36" fmla="*/ 1129098 w 571"/>
              <a:gd name="T37" fmla="*/ 830769 h 458"/>
              <a:gd name="T38" fmla="*/ 1009675 w 571"/>
              <a:gd name="T39" fmla="*/ 799712 h 458"/>
              <a:gd name="T40" fmla="*/ 1035731 w 571"/>
              <a:gd name="T41" fmla="*/ 877354 h 458"/>
              <a:gd name="T42" fmla="*/ 974933 w 571"/>
              <a:gd name="T43" fmla="*/ 889000 h 458"/>
              <a:gd name="T44" fmla="*/ 927164 w 571"/>
              <a:gd name="T45" fmla="*/ 817181 h 458"/>
              <a:gd name="T46" fmla="*/ 896765 w 571"/>
              <a:gd name="T47" fmla="*/ 861825 h 458"/>
              <a:gd name="T48" fmla="*/ 714372 w 571"/>
              <a:gd name="T49" fmla="*/ 861825 h 458"/>
              <a:gd name="T50" fmla="*/ 714372 w 571"/>
              <a:gd name="T51" fmla="*/ 817181 h 458"/>
              <a:gd name="T52" fmla="*/ 647060 w 571"/>
              <a:gd name="T53" fmla="*/ 766714 h 458"/>
              <a:gd name="T54" fmla="*/ 510266 w 571"/>
              <a:gd name="T55" fmla="*/ 758950 h 458"/>
              <a:gd name="T56" fmla="*/ 623176 w 571"/>
              <a:gd name="T57" fmla="*/ 817181 h 458"/>
              <a:gd name="T58" fmla="*/ 464667 w 571"/>
              <a:gd name="T59" fmla="*/ 848238 h 458"/>
              <a:gd name="T60" fmla="*/ 217134 w 571"/>
              <a:gd name="T61" fmla="*/ 807476 h 458"/>
              <a:gd name="T62" fmla="*/ 121595 w 571"/>
              <a:gd name="T63" fmla="*/ 817181 h 458"/>
              <a:gd name="T64" fmla="*/ 156337 w 571"/>
              <a:gd name="T65" fmla="*/ 520201 h 458"/>
              <a:gd name="T66" fmla="*/ 4343 w 571"/>
              <a:gd name="T67" fmla="*/ 283393 h 458"/>
              <a:gd name="T68" fmla="*/ 0 w 571"/>
              <a:gd name="T69" fmla="*/ 21352 h 45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71"/>
              <a:gd name="T106" fmla="*/ 0 h 458"/>
              <a:gd name="T107" fmla="*/ 571 w 571"/>
              <a:gd name="T108" fmla="*/ 458 h 45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71" h="458">
                <a:moveTo>
                  <a:pt x="0" y="11"/>
                </a:moveTo>
                <a:lnTo>
                  <a:pt x="286" y="0"/>
                </a:lnTo>
                <a:lnTo>
                  <a:pt x="336" y="94"/>
                </a:lnTo>
                <a:lnTo>
                  <a:pt x="293" y="205"/>
                </a:lnTo>
                <a:lnTo>
                  <a:pt x="279" y="256"/>
                </a:lnTo>
                <a:lnTo>
                  <a:pt x="470" y="235"/>
                </a:lnTo>
                <a:lnTo>
                  <a:pt x="482" y="308"/>
                </a:lnTo>
                <a:lnTo>
                  <a:pt x="425" y="301"/>
                </a:lnTo>
                <a:lnTo>
                  <a:pt x="399" y="332"/>
                </a:lnTo>
                <a:lnTo>
                  <a:pt x="428" y="353"/>
                </a:lnTo>
                <a:lnTo>
                  <a:pt x="480" y="329"/>
                </a:lnTo>
                <a:lnTo>
                  <a:pt x="482" y="364"/>
                </a:lnTo>
                <a:lnTo>
                  <a:pt x="513" y="334"/>
                </a:lnTo>
                <a:lnTo>
                  <a:pt x="534" y="334"/>
                </a:lnTo>
                <a:lnTo>
                  <a:pt x="510" y="395"/>
                </a:lnTo>
                <a:lnTo>
                  <a:pt x="557" y="405"/>
                </a:lnTo>
                <a:lnTo>
                  <a:pt x="571" y="438"/>
                </a:lnTo>
                <a:lnTo>
                  <a:pt x="550" y="449"/>
                </a:lnTo>
                <a:lnTo>
                  <a:pt x="520" y="428"/>
                </a:lnTo>
                <a:lnTo>
                  <a:pt x="465" y="412"/>
                </a:lnTo>
                <a:lnTo>
                  <a:pt x="477" y="452"/>
                </a:lnTo>
                <a:lnTo>
                  <a:pt x="449" y="458"/>
                </a:lnTo>
                <a:lnTo>
                  <a:pt x="427" y="421"/>
                </a:lnTo>
                <a:lnTo>
                  <a:pt x="413" y="444"/>
                </a:lnTo>
                <a:lnTo>
                  <a:pt x="329" y="444"/>
                </a:lnTo>
                <a:lnTo>
                  <a:pt x="329" y="421"/>
                </a:lnTo>
                <a:lnTo>
                  <a:pt x="298" y="395"/>
                </a:lnTo>
                <a:lnTo>
                  <a:pt x="235" y="391"/>
                </a:lnTo>
                <a:lnTo>
                  <a:pt x="287" y="421"/>
                </a:lnTo>
                <a:lnTo>
                  <a:pt x="214" y="437"/>
                </a:lnTo>
                <a:lnTo>
                  <a:pt x="100" y="416"/>
                </a:lnTo>
                <a:lnTo>
                  <a:pt x="56" y="421"/>
                </a:lnTo>
                <a:lnTo>
                  <a:pt x="72" y="268"/>
                </a:lnTo>
                <a:lnTo>
                  <a:pt x="2" y="146"/>
                </a:lnTo>
                <a:lnTo>
                  <a:pt x="0" y="11"/>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137" name="Freeform 92"/>
          <p:cNvSpPr>
            <a:spLocks/>
          </p:cNvSpPr>
          <p:nvPr/>
        </p:nvSpPr>
        <p:spPr bwMode="auto">
          <a:xfrm rot="-140660">
            <a:off x="2089150" y="3584576"/>
            <a:ext cx="2001838" cy="2176463"/>
          </a:xfrm>
          <a:custGeom>
            <a:avLst/>
            <a:gdLst>
              <a:gd name="T0" fmla="*/ 580459 w 1345"/>
              <a:gd name="T1" fmla="*/ 0 h 1246"/>
              <a:gd name="T2" fmla="*/ 1022500 w 1345"/>
              <a:gd name="T3" fmla="*/ 19214 h 1246"/>
              <a:gd name="T4" fmla="*/ 1022500 w 1345"/>
              <a:gd name="T5" fmla="*/ 413982 h 1246"/>
              <a:gd name="T6" fmla="*/ 1248730 w 1345"/>
              <a:gd name="T7" fmla="*/ 524028 h 1246"/>
              <a:gd name="T8" fmla="*/ 1309753 w 1345"/>
              <a:gd name="T9" fmla="*/ 487346 h 1246"/>
              <a:gd name="T10" fmla="*/ 1458588 w 1345"/>
              <a:gd name="T11" fmla="*/ 571191 h 1246"/>
              <a:gd name="T12" fmla="*/ 1546401 w 1345"/>
              <a:gd name="T13" fmla="*/ 565950 h 1246"/>
              <a:gd name="T14" fmla="*/ 1716074 w 1345"/>
              <a:gd name="T15" fmla="*/ 480359 h 1246"/>
              <a:gd name="T16" fmla="*/ 1815794 w 1345"/>
              <a:gd name="T17" fmla="*/ 562457 h 1246"/>
              <a:gd name="T18" fmla="*/ 1900630 w 1345"/>
              <a:gd name="T19" fmla="*/ 583418 h 1246"/>
              <a:gd name="T20" fmla="*/ 1900630 w 1345"/>
              <a:gd name="T21" fmla="*/ 906568 h 1246"/>
              <a:gd name="T22" fmla="*/ 2001838 w 1345"/>
              <a:gd name="T23" fmla="*/ 1105699 h 1246"/>
              <a:gd name="T24" fmla="*/ 1978024 w 1345"/>
              <a:gd name="T25" fmla="*/ 1379940 h 1246"/>
              <a:gd name="T26" fmla="*/ 1869374 w 1345"/>
              <a:gd name="T27" fmla="*/ 1489986 h 1246"/>
              <a:gd name="T28" fmla="*/ 1845561 w 1345"/>
              <a:gd name="T29" fmla="*/ 1388674 h 1246"/>
              <a:gd name="T30" fmla="*/ 1815794 w 1345"/>
              <a:gd name="T31" fmla="*/ 1434090 h 1246"/>
              <a:gd name="T32" fmla="*/ 1838119 w 1345"/>
              <a:gd name="T33" fmla="*/ 1498720 h 1246"/>
              <a:gd name="T34" fmla="*/ 1644633 w 1345"/>
              <a:gd name="T35" fmla="*/ 1662916 h 1246"/>
              <a:gd name="T36" fmla="*/ 1597005 w 1345"/>
              <a:gd name="T37" fmla="*/ 1671649 h 1246"/>
              <a:gd name="T38" fmla="*/ 1497286 w 1345"/>
              <a:gd name="T39" fmla="*/ 1753747 h 1246"/>
              <a:gd name="T40" fmla="*/ 1497286 w 1345"/>
              <a:gd name="T41" fmla="*/ 1799163 h 1246"/>
              <a:gd name="T42" fmla="*/ 1466030 w 1345"/>
              <a:gd name="T43" fmla="*/ 1807897 h 1246"/>
              <a:gd name="T44" fmla="*/ 1488355 w 1345"/>
              <a:gd name="T45" fmla="*/ 1863793 h 1246"/>
              <a:gd name="T46" fmla="*/ 1434775 w 1345"/>
              <a:gd name="T47" fmla="*/ 1945891 h 1246"/>
              <a:gd name="T48" fmla="*/ 1466030 w 1345"/>
              <a:gd name="T49" fmla="*/ 2062924 h 1246"/>
              <a:gd name="T50" fmla="*/ 1497286 w 1345"/>
              <a:gd name="T51" fmla="*/ 2103099 h 1246"/>
              <a:gd name="T52" fmla="*/ 1488355 w 1345"/>
              <a:gd name="T53" fmla="*/ 2176463 h 1246"/>
              <a:gd name="T54" fmla="*/ 1410961 w 1345"/>
              <a:gd name="T55" fmla="*/ 2176463 h 1246"/>
              <a:gd name="T56" fmla="*/ 1341008 w 1345"/>
              <a:gd name="T57" fmla="*/ 2139781 h 1246"/>
              <a:gd name="T58" fmla="*/ 1294869 w 1345"/>
              <a:gd name="T59" fmla="*/ 2148515 h 1246"/>
              <a:gd name="T60" fmla="*/ 1140080 w 1345"/>
              <a:gd name="T61" fmla="*/ 2085631 h 1246"/>
              <a:gd name="T62" fmla="*/ 1070128 w 1345"/>
              <a:gd name="T63" fmla="*/ 1835845 h 1246"/>
              <a:gd name="T64" fmla="*/ 961478 w 1345"/>
              <a:gd name="T65" fmla="*/ 1717065 h 1246"/>
              <a:gd name="T66" fmla="*/ 864734 w 1345"/>
              <a:gd name="T67" fmla="*/ 1498720 h 1246"/>
              <a:gd name="T68" fmla="*/ 821572 w 1345"/>
              <a:gd name="T69" fmla="*/ 1477759 h 1246"/>
              <a:gd name="T70" fmla="*/ 769480 w 1345"/>
              <a:gd name="T71" fmla="*/ 1421863 h 1246"/>
              <a:gd name="T72" fmla="*/ 720364 w 1345"/>
              <a:gd name="T73" fmla="*/ 1421863 h 1246"/>
              <a:gd name="T74" fmla="*/ 644458 w 1345"/>
              <a:gd name="T75" fmla="*/ 1404395 h 1246"/>
              <a:gd name="T76" fmla="*/ 587900 w 1345"/>
              <a:gd name="T77" fmla="*/ 1421863 h 1246"/>
              <a:gd name="T78" fmla="*/ 549203 w 1345"/>
              <a:gd name="T79" fmla="*/ 1531909 h 1246"/>
              <a:gd name="T80" fmla="*/ 489669 w 1345"/>
              <a:gd name="T81" fmla="*/ 1549376 h 1246"/>
              <a:gd name="T82" fmla="*/ 363159 w 1345"/>
              <a:gd name="T83" fmla="*/ 1465532 h 1246"/>
              <a:gd name="T84" fmla="*/ 287253 w 1345"/>
              <a:gd name="T85" fmla="*/ 1362473 h 1246"/>
              <a:gd name="T86" fmla="*/ 275346 w 1345"/>
              <a:gd name="T87" fmla="*/ 1236706 h 1246"/>
              <a:gd name="T88" fmla="*/ 220277 w 1345"/>
              <a:gd name="T89" fmla="*/ 1152862 h 1246"/>
              <a:gd name="T90" fmla="*/ 93766 w 1345"/>
              <a:gd name="T91" fmla="*/ 1034082 h 1246"/>
              <a:gd name="T92" fmla="*/ 0 w 1345"/>
              <a:gd name="T93" fmla="*/ 908315 h 1246"/>
              <a:gd name="T94" fmla="*/ 0 w 1345"/>
              <a:gd name="T95" fmla="*/ 857659 h 1246"/>
              <a:gd name="T96" fmla="*/ 303624 w 1345"/>
              <a:gd name="T97" fmla="*/ 861153 h 1246"/>
              <a:gd name="T98" fmla="*/ 549203 w 1345"/>
              <a:gd name="T99" fmla="*/ 885607 h 1246"/>
              <a:gd name="T100" fmla="*/ 580459 w 1345"/>
              <a:gd name="T101" fmla="*/ 0 h 124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345"/>
              <a:gd name="T154" fmla="*/ 0 h 1246"/>
              <a:gd name="T155" fmla="*/ 1345 w 1345"/>
              <a:gd name="T156" fmla="*/ 1246 h 124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345" h="1246">
                <a:moveTo>
                  <a:pt x="390" y="0"/>
                </a:moveTo>
                <a:lnTo>
                  <a:pt x="687" y="11"/>
                </a:lnTo>
                <a:lnTo>
                  <a:pt x="687" y="237"/>
                </a:lnTo>
                <a:lnTo>
                  <a:pt x="839" y="300"/>
                </a:lnTo>
                <a:lnTo>
                  <a:pt x="880" y="279"/>
                </a:lnTo>
                <a:lnTo>
                  <a:pt x="980" y="327"/>
                </a:lnTo>
                <a:lnTo>
                  <a:pt x="1039" y="324"/>
                </a:lnTo>
                <a:lnTo>
                  <a:pt x="1153" y="275"/>
                </a:lnTo>
                <a:lnTo>
                  <a:pt x="1220" y="322"/>
                </a:lnTo>
                <a:lnTo>
                  <a:pt x="1277" y="334"/>
                </a:lnTo>
                <a:lnTo>
                  <a:pt x="1277" y="519"/>
                </a:lnTo>
                <a:lnTo>
                  <a:pt x="1345" y="633"/>
                </a:lnTo>
                <a:lnTo>
                  <a:pt x="1329" y="790"/>
                </a:lnTo>
                <a:lnTo>
                  <a:pt x="1256" y="853"/>
                </a:lnTo>
                <a:lnTo>
                  <a:pt x="1240" y="795"/>
                </a:lnTo>
                <a:lnTo>
                  <a:pt x="1220" y="821"/>
                </a:lnTo>
                <a:lnTo>
                  <a:pt x="1235" y="858"/>
                </a:lnTo>
                <a:lnTo>
                  <a:pt x="1105" y="952"/>
                </a:lnTo>
                <a:lnTo>
                  <a:pt x="1073" y="957"/>
                </a:lnTo>
                <a:lnTo>
                  <a:pt x="1006" y="1004"/>
                </a:lnTo>
                <a:lnTo>
                  <a:pt x="1006" y="1030"/>
                </a:lnTo>
                <a:lnTo>
                  <a:pt x="985" y="1035"/>
                </a:lnTo>
                <a:lnTo>
                  <a:pt x="1000" y="1067"/>
                </a:lnTo>
                <a:lnTo>
                  <a:pt x="964" y="1114"/>
                </a:lnTo>
                <a:lnTo>
                  <a:pt x="985" y="1181"/>
                </a:lnTo>
                <a:lnTo>
                  <a:pt x="1006" y="1204"/>
                </a:lnTo>
                <a:lnTo>
                  <a:pt x="1000" y="1246"/>
                </a:lnTo>
                <a:lnTo>
                  <a:pt x="948" y="1246"/>
                </a:lnTo>
                <a:lnTo>
                  <a:pt x="901" y="1225"/>
                </a:lnTo>
                <a:lnTo>
                  <a:pt x="870" y="1230"/>
                </a:lnTo>
                <a:lnTo>
                  <a:pt x="766" y="1194"/>
                </a:lnTo>
                <a:lnTo>
                  <a:pt x="719" y="1051"/>
                </a:lnTo>
                <a:lnTo>
                  <a:pt x="646" y="983"/>
                </a:lnTo>
                <a:lnTo>
                  <a:pt x="581" y="858"/>
                </a:lnTo>
                <a:lnTo>
                  <a:pt x="552" y="846"/>
                </a:lnTo>
                <a:lnTo>
                  <a:pt x="517" y="814"/>
                </a:lnTo>
                <a:lnTo>
                  <a:pt x="484" y="814"/>
                </a:lnTo>
                <a:lnTo>
                  <a:pt x="433" y="804"/>
                </a:lnTo>
                <a:lnTo>
                  <a:pt x="395" y="814"/>
                </a:lnTo>
                <a:lnTo>
                  <a:pt x="369" y="877"/>
                </a:lnTo>
                <a:lnTo>
                  <a:pt x="329" y="887"/>
                </a:lnTo>
                <a:lnTo>
                  <a:pt x="244" y="839"/>
                </a:lnTo>
                <a:lnTo>
                  <a:pt x="193" y="780"/>
                </a:lnTo>
                <a:lnTo>
                  <a:pt x="185" y="708"/>
                </a:lnTo>
                <a:lnTo>
                  <a:pt x="148" y="660"/>
                </a:lnTo>
                <a:lnTo>
                  <a:pt x="63" y="592"/>
                </a:lnTo>
                <a:lnTo>
                  <a:pt x="0" y="520"/>
                </a:lnTo>
                <a:lnTo>
                  <a:pt x="0" y="491"/>
                </a:lnTo>
                <a:lnTo>
                  <a:pt x="204" y="493"/>
                </a:lnTo>
                <a:lnTo>
                  <a:pt x="369" y="507"/>
                </a:lnTo>
                <a:lnTo>
                  <a:pt x="390" y="0"/>
                </a:lnTo>
                <a:close/>
              </a:path>
            </a:pathLst>
          </a:custGeom>
          <a:ln>
            <a:headEnd/>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138" name="Line 93"/>
          <p:cNvSpPr>
            <a:spLocks noChangeShapeType="1"/>
          </p:cNvSpPr>
          <p:nvPr/>
        </p:nvSpPr>
        <p:spPr bwMode="auto">
          <a:xfrm flipV="1">
            <a:off x="6534152" y="3676140"/>
            <a:ext cx="0" cy="6862"/>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39" name="Line 94"/>
          <p:cNvSpPr>
            <a:spLocks noChangeShapeType="1"/>
          </p:cNvSpPr>
          <p:nvPr/>
        </p:nvSpPr>
        <p:spPr bwMode="auto">
          <a:xfrm flipH="1">
            <a:off x="6719888" y="1673225"/>
            <a:ext cx="4763" cy="0"/>
          </a:xfrm>
          <a:prstGeom prst="line">
            <a:avLst/>
          </a:prstGeom>
          <a:ln>
            <a:headEnd/>
            <a:tailEnd type="oval" w="sm" len="sm"/>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40" name="Line 95"/>
          <p:cNvSpPr>
            <a:spLocks noChangeShapeType="1"/>
          </p:cNvSpPr>
          <p:nvPr/>
        </p:nvSpPr>
        <p:spPr bwMode="auto">
          <a:xfrm flipH="1">
            <a:off x="6489700" y="1811535"/>
            <a:ext cx="0" cy="1390"/>
          </a:xfrm>
          <a:prstGeom prst="line">
            <a:avLst/>
          </a:prstGeom>
          <a:ln>
            <a:headEnd/>
            <a:tailEnd type="oval" w="sm" len="sm"/>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44" name="Line 99"/>
          <p:cNvSpPr>
            <a:spLocks noChangeShapeType="1"/>
          </p:cNvSpPr>
          <p:nvPr/>
        </p:nvSpPr>
        <p:spPr bwMode="auto">
          <a:xfrm flipH="1">
            <a:off x="7962901" y="2009775"/>
            <a:ext cx="0" cy="6349"/>
          </a:xfrm>
          <a:prstGeom prst="line">
            <a:avLst/>
          </a:prstGeom>
          <a:ln>
            <a:headEnd/>
            <a:tailEnd type="oval" w="sm" len="sm"/>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5" name="Line 101"/>
          <p:cNvSpPr>
            <a:spLocks noChangeShapeType="1"/>
          </p:cNvSpPr>
          <p:nvPr/>
        </p:nvSpPr>
        <p:spPr bwMode="auto">
          <a:xfrm flipH="1" flipV="1">
            <a:off x="3549651" y="4332287"/>
            <a:ext cx="7220" cy="1587"/>
          </a:xfrm>
          <a:prstGeom prst="line">
            <a:avLst/>
          </a:prstGeom>
          <a:ln>
            <a:headEnd/>
            <a:tailEnd type="oval" w="sm" len="sm"/>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52" name="Line 107"/>
          <p:cNvSpPr>
            <a:spLocks noChangeShapeType="1"/>
          </p:cNvSpPr>
          <p:nvPr/>
        </p:nvSpPr>
        <p:spPr bwMode="auto">
          <a:xfrm>
            <a:off x="5103814" y="1730376"/>
            <a:ext cx="1587" cy="0"/>
          </a:xfrm>
          <a:prstGeom prst="line">
            <a:avLst/>
          </a:prstGeom>
          <a:ln>
            <a:headEnd/>
            <a:tailEnd type="oval" w="sm" len="sm"/>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54" name="Line 109"/>
          <p:cNvSpPr>
            <a:spLocks noChangeShapeType="1"/>
          </p:cNvSpPr>
          <p:nvPr/>
        </p:nvSpPr>
        <p:spPr bwMode="auto">
          <a:xfrm flipV="1">
            <a:off x="6761165" y="2173288"/>
            <a:ext cx="0"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57" name="Line 112"/>
          <p:cNvSpPr>
            <a:spLocks noChangeShapeType="1"/>
          </p:cNvSpPr>
          <p:nvPr/>
        </p:nvSpPr>
        <p:spPr bwMode="auto">
          <a:xfrm flipV="1">
            <a:off x="7543802" y="1267744"/>
            <a:ext cx="0" cy="2256"/>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59" name="Freeform 114"/>
          <p:cNvSpPr>
            <a:spLocks/>
          </p:cNvSpPr>
          <p:nvPr/>
        </p:nvSpPr>
        <p:spPr bwMode="auto">
          <a:xfrm rot="254700">
            <a:off x="4502151" y="3668713"/>
            <a:ext cx="746125" cy="1123950"/>
          </a:xfrm>
          <a:custGeom>
            <a:avLst/>
            <a:gdLst>
              <a:gd name="T0" fmla="*/ 208377 w 333"/>
              <a:gd name="T1" fmla="*/ 36630 h 583"/>
              <a:gd name="T2" fmla="*/ 96346 w 333"/>
              <a:gd name="T3" fmla="*/ 229417 h 583"/>
              <a:gd name="T4" fmla="*/ 0 w 333"/>
              <a:gd name="T5" fmla="*/ 352801 h 583"/>
              <a:gd name="T6" fmla="*/ 29128 w 333"/>
              <a:gd name="T7" fmla="*/ 499319 h 583"/>
              <a:gd name="T8" fmla="*/ 147881 w 333"/>
              <a:gd name="T9" fmla="*/ 701746 h 583"/>
              <a:gd name="T10" fmla="*/ 58256 w 333"/>
              <a:gd name="T11" fmla="*/ 906100 h 583"/>
              <a:gd name="T12" fmla="*/ 17925 w 333"/>
              <a:gd name="T13" fmla="*/ 1014061 h 583"/>
              <a:gd name="T14" fmla="*/ 454845 w 333"/>
              <a:gd name="T15" fmla="*/ 969720 h 583"/>
              <a:gd name="T16" fmla="*/ 475011 w 333"/>
              <a:gd name="T17" fmla="*/ 1106599 h 583"/>
              <a:gd name="T18" fmla="*/ 564635 w 333"/>
              <a:gd name="T19" fmla="*/ 1123950 h 583"/>
              <a:gd name="T20" fmla="*/ 587041 w 333"/>
              <a:gd name="T21" fmla="*/ 1052619 h 583"/>
              <a:gd name="T22" fmla="*/ 746125 w 333"/>
              <a:gd name="T23" fmla="*/ 1033340 h 583"/>
              <a:gd name="T24" fmla="*/ 712516 w 333"/>
              <a:gd name="T25" fmla="*/ 805851 h 583"/>
              <a:gd name="T26" fmla="*/ 703553 w 333"/>
              <a:gd name="T27" fmla="*/ 0 h 583"/>
              <a:gd name="T28" fmla="*/ 208377 w 333"/>
              <a:gd name="T29" fmla="*/ 36630 h 58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33"/>
              <a:gd name="T46" fmla="*/ 0 h 583"/>
              <a:gd name="T47" fmla="*/ 333 w 333"/>
              <a:gd name="T48" fmla="*/ 583 h 58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33" h="583">
                <a:moveTo>
                  <a:pt x="93" y="19"/>
                </a:moveTo>
                <a:lnTo>
                  <a:pt x="43" y="119"/>
                </a:lnTo>
                <a:lnTo>
                  <a:pt x="0" y="183"/>
                </a:lnTo>
                <a:lnTo>
                  <a:pt x="13" y="259"/>
                </a:lnTo>
                <a:lnTo>
                  <a:pt x="66" y="364"/>
                </a:lnTo>
                <a:lnTo>
                  <a:pt x="26" y="470"/>
                </a:lnTo>
                <a:lnTo>
                  <a:pt x="8" y="526"/>
                </a:lnTo>
                <a:lnTo>
                  <a:pt x="203" y="503"/>
                </a:lnTo>
                <a:lnTo>
                  <a:pt x="212" y="574"/>
                </a:lnTo>
                <a:lnTo>
                  <a:pt x="252" y="583"/>
                </a:lnTo>
                <a:lnTo>
                  <a:pt x="262" y="546"/>
                </a:lnTo>
                <a:lnTo>
                  <a:pt x="333" y="536"/>
                </a:lnTo>
                <a:lnTo>
                  <a:pt x="318" y="418"/>
                </a:lnTo>
                <a:lnTo>
                  <a:pt x="314" y="0"/>
                </a:lnTo>
                <a:lnTo>
                  <a:pt x="93" y="19"/>
                </a:lnTo>
                <a:close/>
              </a:path>
            </a:pathLst>
          </a:custGeom>
          <a:ln>
            <a:headEnd type="none" w="med" len="med"/>
            <a:tailEnd type="none" w="med" len="me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160" name="Line 115"/>
          <p:cNvSpPr>
            <a:spLocks noChangeShapeType="1"/>
          </p:cNvSpPr>
          <p:nvPr/>
        </p:nvSpPr>
        <p:spPr bwMode="auto">
          <a:xfrm flipV="1">
            <a:off x="5407025" y="3792539"/>
            <a:ext cx="0" cy="0"/>
          </a:xfrm>
          <a:prstGeom prst="line">
            <a:avLst/>
          </a:prstGeom>
          <a:ln>
            <a:headEnd/>
            <a:tailEnd type="oval" w="sm" len="sm"/>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63" name="Line 118"/>
          <p:cNvSpPr>
            <a:spLocks noChangeShapeType="1"/>
          </p:cNvSpPr>
          <p:nvPr/>
        </p:nvSpPr>
        <p:spPr bwMode="auto">
          <a:xfrm flipV="1">
            <a:off x="5059363" y="2130425"/>
            <a:ext cx="1534"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165" name="Line 120"/>
          <p:cNvSpPr>
            <a:spLocks noChangeShapeType="1"/>
          </p:cNvSpPr>
          <p:nvPr/>
        </p:nvSpPr>
        <p:spPr bwMode="auto">
          <a:xfrm flipH="1" flipV="1">
            <a:off x="5581650" y="2238374"/>
            <a:ext cx="0" cy="15876"/>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167" name="Line 122"/>
          <p:cNvSpPr>
            <a:spLocks noChangeShapeType="1"/>
          </p:cNvSpPr>
          <p:nvPr/>
        </p:nvSpPr>
        <p:spPr bwMode="auto">
          <a:xfrm>
            <a:off x="7299325" y="2493965"/>
            <a:ext cx="9825"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169" name="Line 124"/>
          <p:cNvSpPr>
            <a:spLocks noChangeShapeType="1"/>
          </p:cNvSpPr>
          <p:nvPr/>
        </p:nvSpPr>
        <p:spPr bwMode="auto">
          <a:xfrm flipH="1" flipV="1">
            <a:off x="6489700" y="3714751"/>
            <a:ext cx="0" cy="0"/>
          </a:xfrm>
          <a:prstGeom prst="line">
            <a:avLst/>
          </a:prstGeom>
          <a:ln>
            <a:headEnd/>
            <a:tailEnd type="oval" w="sm" len="sm"/>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171" name="Line 126"/>
          <p:cNvSpPr>
            <a:spLocks noChangeShapeType="1"/>
          </p:cNvSpPr>
          <p:nvPr/>
        </p:nvSpPr>
        <p:spPr bwMode="auto">
          <a:xfrm flipH="1">
            <a:off x="6177736" y="3429002"/>
            <a:ext cx="814"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73" name="Line 128"/>
          <p:cNvSpPr>
            <a:spLocks noChangeShapeType="1"/>
          </p:cNvSpPr>
          <p:nvPr/>
        </p:nvSpPr>
        <p:spPr bwMode="auto">
          <a:xfrm flipH="1">
            <a:off x="5772150" y="2936875"/>
            <a:ext cx="0" cy="9488"/>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74" name="Line 129"/>
          <p:cNvSpPr>
            <a:spLocks noChangeShapeType="1"/>
          </p:cNvSpPr>
          <p:nvPr/>
        </p:nvSpPr>
        <p:spPr bwMode="auto">
          <a:xfrm flipH="1">
            <a:off x="5607050" y="2800350"/>
            <a:ext cx="0"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75" name="Line 130"/>
          <p:cNvSpPr>
            <a:spLocks noChangeShapeType="1"/>
          </p:cNvSpPr>
          <p:nvPr/>
        </p:nvSpPr>
        <p:spPr bwMode="auto">
          <a:xfrm flipH="1">
            <a:off x="5918200" y="2743202"/>
            <a:ext cx="0"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76" name="Line 131"/>
          <p:cNvSpPr>
            <a:spLocks noChangeShapeType="1"/>
          </p:cNvSpPr>
          <p:nvPr/>
        </p:nvSpPr>
        <p:spPr bwMode="auto">
          <a:xfrm flipV="1">
            <a:off x="5980113" y="2632162"/>
            <a:ext cx="6642" cy="309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81" name="Line 136"/>
          <p:cNvSpPr>
            <a:spLocks noChangeShapeType="1"/>
          </p:cNvSpPr>
          <p:nvPr/>
        </p:nvSpPr>
        <p:spPr bwMode="auto">
          <a:xfrm flipH="1" flipV="1">
            <a:off x="6489700" y="1655763"/>
            <a:ext cx="0"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184" name="Line 139"/>
          <p:cNvSpPr>
            <a:spLocks noChangeShapeType="1"/>
          </p:cNvSpPr>
          <p:nvPr/>
        </p:nvSpPr>
        <p:spPr bwMode="auto">
          <a:xfrm>
            <a:off x="6146802" y="2513014"/>
            <a:ext cx="0" cy="6349"/>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a:lstStyle/>
          <a:p>
            <a:endParaRPr lang="en-US"/>
          </a:p>
        </p:txBody>
      </p:sp>
      <p:sp>
        <p:nvSpPr>
          <p:cNvPr id="2187" name="Line 142"/>
          <p:cNvSpPr>
            <a:spLocks noChangeShapeType="1"/>
          </p:cNvSpPr>
          <p:nvPr/>
        </p:nvSpPr>
        <p:spPr bwMode="auto">
          <a:xfrm flipH="1">
            <a:off x="5392738" y="2800350"/>
            <a:ext cx="0"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89" name="Line 144"/>
          <p:cNvSpPr>
            <a:spLocks noChangeShapeType="1"/>
          </p:cNvSpPr>
          <p:nvPr/>
        </p:nvSpPr>
        <p:spPr bwMode="auto">
          <a:xfrm flipV="1">
            <a:off x="6832602" y="3027636"/>
            <a:ext cx="0" cy="1314"/>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91" name="Line 146"/>
          <p:cNvSpPr>
            <a:spLocks noChangeShapeType="1"/>
          </p:cNvSpPr>
          <p:nvPr/>
        </p:nvSpPr>
        <p:spPr bwMode="auto">
          <a:xfrm flipV="1">
            <a:off x="6432552" y="2285045"/>
            <a:ext cx="0" cy="8893"/>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93" name="Line 148"/>
          <p:cNvSpPr>
            <a:spLocks noChangeShapeType="1"/>
          </p:cNvSpPr>
          <p:nvPr/>
        </p:nvSpPr>
        <p:spPr bwMode="auto">
          <a:xfrm flipH="1">
            <a:off x="3468688" y="4344988"/>
            <a:ext cx="0" cy="0"/>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
        <p:nvSpPr>
          <p:cNvPr id="2195" name="Line 150"/>
          <p:cNvSpPr>
            <a:spLocks noChangeShapeType="1"/>
          </p:cNvSpPr>
          <p:nvPr/>
        </p:nvSpPr>
        <p:spPr bwMode="auto">
          <a:xfrm flipH="1">
            <a:off x="5626574" y="2514600"/>
            <a:ext cx="5876" cy="4763"/>
          </a:xfrm>
          <a:prstGeom prst="line">
            <a:avLst/>
          </a:prstGeom>
          <a:ln>
            <a:headEnd type="oval" w="sm" len="sm"/>
            <a:tailEnd/>
          </a:ln>
        </p:spPr>
        <p:style>
          <a:lnRef idx="3">
            <a:schemeClr val="lt1"/>
          </a:lnRef>
          <a:fillRef idx="1">
            <a:schemeClr val="accent5"/>
          </a:fillRef>
          <a:effectRef idx="1">
            <a:schemeClr val="accent5"/>
          </a:effectRef>
          <a:fontRef idx="minor">
            <a:schemeClr val="lt1"/>
          </a:fontRef>
        </p:style>
        <p:txBody>
          <a:bodyPr wrap="none" anchor="ctr"/>
          <a:lstStyle/>
          <a:p>
            <a:endParaRPr lang="en-US"/>
          </a:p>
        </p:txBody>
      </p:sp>
    </p:spTree>
    <p:extLst>
      <p:ext uri="{BB962C8B-B14F-4D97-AF65-F5344CB8AC3E}">
        <p14:creationId xmlns:p14="http://schemas.microsoft.com/office/powerpoint/2010/main" val="30901789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Diagram 9"/>
          <p:cNvGraphicFramePr/>
          <p:nvPr>
            <p:extLst>
              <p:ext uri="{D42A27DB-BD31-4B8C-83A1-F6EECF244321}">
                <p14:modId xmlns:p14="http://schemas.microsoft.com/office/powerpoint/2010/main" val="429728323"/>
              </p:ext>
            </p:extLst>
          </p:nvPr>
        </p:nvGraphicFramePr>
        <p:xfrm>
          <a:off x="8305293" y="2121264"/>
          <a:ext cx="5449227" cy="2401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604273110"/>
              </p:ext>
            </p:extLst>
          </p:nvPr>
        </p:nvGraphicFramePr>
        <p:xfrm>
          <a:off x="3956050" y="3754719"/>
          <a:ext cx="4803713" cy="269902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3380139211"/>
              </p:ext>
            </p:extLst>
          </p:nvPr>
        </p:nvGraphicFramePr>
        <p:xfrm>
          <a:off x="6074738" y="2968493"/>
          <a:ext cx="6407211" cy="427147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Title 2"/>
          <p:cNvSpPr>
            <a:spLocks noGrp="1"/>
          </p:cNvSpPr>
          <p:nvPr>
            <p:ph type="title"/>
          </p:nvPr>
        </p:nvSpPr>
        <p:spPr>
          <a:xfrm>
            <a:off x="1685906" y="3322120"/>
            <a:ext cx="8686801" cy="762000"/>
          </a:xfrm>
        </p:spPr>
        <p:txBody>
          <a:bodyPr/>
          <a:lstStyle/>
          <a:p>
            <a:r>
              <a:rPr lang="en-US" dirty="0">
                <a:ln w="0"/>
                <a:solidFill>
                  <a:schemeClr val="accent1"/>
                </a:solidFill>
                <a:effectLst>
                  <a:outerShdw blurRad="38100" dist="25400" dir="5400000" algn="ctr" rotWithShape="0">
                    <a:srgbClr val="6E747A">
                      <a:alpha val="43000"/>
                    </a:srgbClr>
                  </a:outerShdw>
                </a:effectLst>
              </a:rPr>
              <a:t>Collaborative Effort</a:t>
            </a:r>
          </a:p>
        </p:txBody>
      </p:sp>
      <p:sp>
        <p:nvSpPr>
          <p:cNvPr id="2" name="Text Placeholder 1"/>
          <p:cNvSpPr>
            <a:spLocks noGrp="1"/>
          </p:cNvSpPr>
          <p:nvPr>
            <p:ph idx="1"/>
          </p:nvPr>
        </p:nvSpPr>
        <p:spPr>
          <a:xfrm>
            <a:off x="309688" y="152400"/>
            <a:ext cx="9444038" cy="1600200"/>
          </a:xfrm>
        </p:spPr>
        <p:txBody>
          <a:bodyPr>
            <a:noAutofit/>
          </a:bodyPr>
          <a:lstStyle/>
          <a:p>
            <a:r>
              <a:rPr lang="en-US" sz="3200" dirty="0"/>
              <a:t>Leveraging the power of a $3B supplier base</a:t>
            </a:r>
          </a:p>
          <a:p>
            <a:r>
              <a:rPr lang="en-US" sz="3200" dirty="0"/>
              <a:t>Establishing the maximum effort towards $95M target</a:t>
            </a:r>
          </a:p>
          <a:p>
            <a:r>
              <a:rPr lang="en-US" sz="3200" dirty="0"/>
              <a:t>Applying the maximum $23M group effort</a:t>
            </a:r>
          </a:p>
          <a:p>
            <a:r>
              <a:rPr lang="en-US" sz="3200" dirty="0"/>
              <a:t>Connect, collaborate, integrate innovation</a:t>
            </a:r>
          </a:p>
        </p:txBody>
      </p:sp>
      <p:graphicFrame>
        <p:nvGraphicFramePr>
          <p:cNvPr id="8" name="Diagram 8"/>
          <p:cNvGraphicFramePr/>
          <p:nvPr>
            <p:extLst>
              <p:ext uri="{D42A27DB-BD31-4B8C-83A1-F6EECF244321}">
                <p14:modId xmlns:p14="http://schemas.microsoft.com/office/powerpoint/2010/main" val="1556147292"/>
              </p:ext>
            </p:extLst>
          </p:nvPr>
        </p:nvGraphicFramePr>
        <p:xfrm>
          <a:off x="6029307" y="2851174"/>
          <a:ext cx="6158406" cy="410560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6" name="Diagram 5"/>
          <p:cNvGraphicFramePr/>
          <p:nvPr>
            <p:extLst>
              <p:ext uri="{D42A27DB-BD31-4B8C-83A1-F6EECF244321}">
                <p14:modId xmlns:p14="http://schemas.microsoft.com/office/powerpoint/2010/main" val="2500486712"/>
              </p:ext>
            </p:extLst>
          </p:nvPr>
        </p:nvGraphicFramePr>
        <p:xfrm>
          <a:off x="5029281" y="1207182"/>
          <a:ext cx="7460963" cy="497397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nvGrpSpPr>
          <p:cNvPr id="15" name="Group 14"/>
          <p:cNvGrpSpPr/>
          <p:nvPr/>
        </p:nvGrpSpPr>
        <p:grpSpPr>
          <a:xfrm>
            <a:off x="11734354" y="3939126"/>
            <a:ext cx="2978150" cy="2294957"/>
            <a:chOff x="12179300" y="3886200"/>
            <a:chExt cx="2978150" cy="2294957"/>
          </a:xfrm>
        </p:grpSpPr>
        <p:sp>
          <p:nvSpPr>
            <p:cNvPr id="13" name="Right Brace 12"/>
            <p:cNvSpPr/>
            <p:nvPr/>
          </p:nvSpPr>
          <p:spPr>
            <a:xfrm>
              <a:off x="12179300" y="3886200"/>
              <a:ext cx="1454150" cy="229495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r"/>
              <a:endParaRPr lang="en-US" dirty="0"/>
            </a:p>
          </p:txBody>
        </p:sp>
        <p:sp>
          <p:nvSpPr>
            <p:cNvPr id="14" name="TextBox 13"/>
            <p:cNvSpPr txBox="1"/>
            <p:nvPr/>
          </p:nvSpPr>
          <p:spPr>
            <a:xfrm>
              <a:off x="13754520" y="4849012"/>
              <a:ext cx="1402930" cy="369332"/>
            </a:xfrm>
            <a:prstGeom prst="rect">
              <a:avLst/>
            </a:prstGeom>
            <a:noFill/>
          </p:spPr>
          <p:txBody>
            <a:bodyPr wrap="square" rtlCol="0">
              <a:spAutoFit/>
            </a:bodyPr>
            <a:lstStyle/>
            <a:p>
              <a:pPr algn="l"/>
              <a:r>
                <a:rPr lang="en-US" dirty="0"/>
                <a:t>$95M Target</a:t>
              </a:r>
            </a:p>
          </p:txBody>
        </p:sp>
      </p:grpSp>
    </p:spTree>
    <p:extLst>
      <p:ext uri="{BB962C8B-B14F-4D97-AF65-F5344CB8AC3E}">
        <p14:creationId xmlns:p14="http://schemas.microsoft.com/office/powerpoint/2010/main" val="20751545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642054943"/>
              </p:ext>
            </p:extLst>
          </p:nvPr>
        </p:nvGraphicFramePr>
        <p:xfrm>
          <a:off x="6520227" y="1905000"/>
          <a:ext cx="6351224" cy="42341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Diagram 4"/>
          <p:cNvGraphicFramePr/>
          <p:nvPr>
            <p:extLst>
              <p:ext uri="{D42A27DB-BD31-4B8C-83A1-F6EECF244321}">
                <p14:modId xmlns:p14="http://schemas.microsoft.com/office/powerpoint/2010/main" val="2196919668"/>
              </p:ext>
            </p:extLst>
          </p:nvPr>
        </p:nvGraphicFramePr>
        <p:xfrm>
          <a:off x="3143438" y="2667000"/>
          <a:ext cx="4089212" cy="229757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1" name="Diagram 10"/>
          <p:cNvGraphicFramePr/>
          <p:nvPr>
            <p:extLst>
              <p:ext uri="{D42A27DB-BD31-4B8C-83A1-F6EECF244321}">
                <p14:modId xmlns:p14="http://schemas.microsoft.com/office/powerpoint/2010/main" val="1762034582"/>
              </p:ext>
            </p:extLst>
          </p:nvPr>
        </p:nvGraphicFramePr>
        <p:xfrm>
          <a:off x="6074739" y="3603829"/>
          <a:ext cx="5454206" cy="363613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3" name="Title 2"/>
          <p:cNvSpPr>
            <a:spLocks noGrp="1"/>
          </p:cNvSpPr>
          <p:nvPr>
            <p:ph type="title"/>
          </p:nvPr>
        </p:nvSpPr>
        <p:spPr>
          <a:xfrm>
            <a:off x="174354" y="5976736"/>
            <a:ext cx="8686801" cy="762000"/>
          </a:xfrm>
        </p:spPr>
        <p:txBody>
          <a:bodyPr/>
          <a:lstStyle/>
          <a:p>
            <a:r>
              <a:rPr lang="en-US" dirty="0">
                <a:ln w="0"/>
                <a:solidFill>
                  <a:schemeClr val="accent1"/>
                </a:solidFill>
                <a:effectLst>
                  <a:outerShdw blurRad="38100" dist="25400" dir="5400000" algn="ctr" rotWithShape="0">
                    <a:srgbClr val="6E747A">
                      <a:alpha val="43000"/>
                    </a:srgbClr>
                  </a:outerShdw>
                </a:effectLst>
              </a:rPr>
              <a:t>Collaborative Effort</a:t>
            </a:r>
          </a:p>
        </p:txBody>
      </p:sp>
      <p:sp>
        <p:nvSpPr>
          <p:cNvPr id="2" name="Text Placeholder 1"/>
          <p:cNvSpPr>
            <a:spLocks noGrp="1"/>
          </p:cNvSpPr>
          <p:nvPr>
            <p:ph idx="1"/>
          </p:nvPr>
        </p:nvSpPr>
        <p:spPr>
          <a:xfrm>
            <a:off x="309688" y="152399"/>
            <a:ext cx="9444038" cy="2413779"/>
          </a:xfrm>
        </p:spPr>
        <p:txBody>
          <a:bodyPr>
            <a:noAutofit/>
          </a:bodyPr>
          <a:lstStyle/>
          <a:p>
            <a:r>
              <a:rPr lang="en-US" sz="3200" dirty="0"/>
              <a:t>Leveraging the power of a $3B supplier base</a:t>
            </a:r>
          </a:p>
          <a:p>
            <a:r>
              <a:rPr lang="en-US" sz="3200" dirty="0"/>
              <a:t>Establishing the maximum effort towards $95M target</a:t>
            </a:r>
          </a:p>
          <a:p>
            <a:r>
              <a:rPr lang="en-US" sz="3200" dirty="0"/>
              <a:t>Applying the maximum $23M group effort</a:t>
            </a:r>
          </a:p>
          <a:p>
            <a:r>
              <a:rPr lang="en-US" sz="3200" dirty="0"/>
              <a:t>Connect, collaborate, and integrate innovation</a:t>
            </a:r>
          </a:p>
        </p:txBody>
      </p:sp>
      <p:graphicFrame>
        <p:nvGraphicFramePr>
          <p:cNvPr id="8" name="Diagram 8"/>
          <p:cNvGraphicFramePr/>
          <p:nvPr>
            <p:extLst>
              <p:ext uri="{D42A27DB-BD31-4B8C-83A1-F6EECF244321}">
                <p14:modId xmlns:p14="http://schemas.microsoft.com/office/powerpoint/2010/main" val="289958675"/>
              </p:ext>
            </p:extLst>
          </p:nvPr>
        </p:nvGraphicFramePr>
        <p:xfrm>
          <a:off x="6029307" y="3461838"/>
          <a:ext cx="5242409" cy="3494939"/>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7" name="Diagram 9"/>
          <p:cNvGraphicFramePr/>
          <p:nvPr>
            <p:extLst>
              <p:ext uri="{D42A27DB-BD31-4B8C-83A1-F6EECF244321}">
                <p14:modId xmlns:p14="http://schemas.microsoft.com/office/powerpoint/2010/main" val="2415851617"/>
              </p:ext>
            </p:extLst>
          </p:nvPr>
        </p:nvGraphicFramePr>
        <p:xfrm>
          <a:off x="4565650" y="2984718"/>
          <a:ext cx="4638712" cy="204448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10" name="TextBox 9"/>
          <p:cNvSpPr txBox="1"/>
          <p:nvPr/>
        </p:nvSpPr>
        <p:spPr>
          <a:xfrm>
            <a:off x="10879261" y="3810000"/>
            <a:ext cx="1095172" cy="646331"/>
          </a:xfrm>
          <a:prstGeom prst="rect">
            <a:avLst/>
          </a:prstGeom>
          <a:noFill/>
        </p:spPr>
        <p:txBody>
          <a:bodyPr wrap="none" rtlCol="0">
            <a:spAutoFit/>
          </a:bodyPr>
          <a:lstStyle/>
          <a:p>
            <a:r>
              <a:rPr lang="en-US" dirty="0"/>
              <a:t>Common </a:t>
            </a:r>
          </a:p>
          <a:p>
            <a:r>
              <a:rPr lang="en-US" dirty="0"/>
              <a:t>Process</a:t>
            </a:r>
          </a:p>
        </p:txBody>
      </p:sp>
      <p:sp>
        <p:nvSpPr>
          <p:cNvPr id="13" name="Pie 12"/>
          <p:cNvSpPr/>
          <p:nvPr/>
        </p:nvSpPr>
        <p:spPr>
          <a:xfrm rot="5733656">
            <a:off x="6144857" y="2760222"/>
            <a:ext cx="5011308" cy="5112808"/>
          </a:xfrm>
          <a:prstGeom prst="pie">
            <a:avLst>
              <a:gd name="adj1" fmla="val 13591198"/>
              <a:gd name="adj2" fmla="val 16200000"/>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04004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Survey Data</a:t>
            </a:r>
          </a:p>
        </p:txBody>
      </p:sp>
      <p:sp>
        <p:nvSpPr>
          <p:cNvPr id="3" name="Content Placeholder 2"/>
          <p:cNvSpPr>
            <a:spLocks noGrp="1"/>
          </p:cNvSpPr>
          <p:nvPr>
            <p:ph idx="1"/>
          </p:nvPr>
        </p:nvSpPr>
        <p:spPr>
          <a:xfrm>
            <a:off x="755650" y="1592262"/>
            <a:ext cx="10504646" cy="4351338"/>
          </a:xfrm>
        </p:spPr>
        <p:txBody>
          <a:bodyPr>
            <a:normAutofit/>
          </a:bodyPr>
          <a:lstStyle/>
          <a:p>
            <a:r>
              <a:rPr lang="en-US" sz="2400" dirty="0"/>
              <a:t>Gap analysis </a:t>
            </a:r>
          </a:p>
          <a:p>
            <a:r>
              <a:rPr lang="en-US" sz="2400" dirty="0"/>
              <a:t>Missed opportunities</a:t>
            </a:r>
          </a:p>
        </p:txBody>
      </p:sp>
      <p:pic>
        <p:nvPicPr>
          <p:cNvPr id="5" name="Picture 4"/>
          <p:cNvPicPr>
            <a:picLocks noChangeAspect="1"/>
          </p:cNvPicPr>
          <p:nvPr/>
        </p:nvPicPr>
        <p:blipFill>
          <a:blip r:embed="rId3"/>
          <a:stretch>
            <a:fillRect/>
          </a:stretch>
        </p:blipFill>
        <p:spPr>
          <a:xfrm>
            <a:off x="3879849" y="838200"/>
            <a:ext cx="7600427" cy="5638800"/>
          </a:xfrm>
          <a:prstGeom prst="rect">
            <a:avLst/>
          </a:prstGeom>
        </p:spPr>
      </p:pic>
      <p:pic>
        <p:nvPicPr>
          <p:cNvPr id="6" name="Picture 5"/>
          <p:cNvPicPr>
            <a:picLocks noChangeAspect="1"/>
          </p:cNvPicPr>
          <p:nvPr/>
        </p:nvPicPr>
        <p:blipFill>
          <a:blip r:embed="rId4"/>
          <a:stretch>
            <a:fillRect/>
          </a:stretch>
        </p:blipFill>
        <p:spPr>
          <a:xfrm>
            <a:off x="831850" y="2739828"/>
            <a:ext cx="2432515" cy="3737172"/>
          </a:xfrm>
          <a:prstGeom prst="rect">
            <a:avLst/>
          </a:prstGeom>
        </p:spPr>
      </p:pic>
    </p:spTree>
    <p:extLst>
      <p:ext uri="{BB962C8B-B14F-4D97-AF65-F5344CB8AC3E}">
        <p14:creationId xmlns:p14="http://schemas.microsoft.com/office/powerpoint/2010/main" val="18177101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5212" y="304800"/>
            <a:ext cx="10345456" cy="1676400"/>
          </a:xfrm>
        </p:spPr>
        <p:txBody>
          <a:bodyPr>
            <a:noAutofit/>
          </a:bodyPr>
          <a:lstStyle/>
          <a:p>
            <a:r>
              <a:rPr lang="en-US" sz="3200" dirty="0"/>
              <a:t>Creating opportunities for immediate innovation, by developing cost reduction solutions across (multiple) suppliers with related processes.</a:t>
            </a:r>
          </a:p>
        </p:txBody>
      </p:sp>
      <p:sp>
        <p:nvSpPr>
          <p:cNvPr id="3" name="Slide Number Placeholder 2"/>
          <p:cNvSpPr>
            <a:spLocks noGrp="1"/>
          </p:cNvSpPr>
          <p:nvPr>
            <p:ph type="sldNum" sz="quarter" idx="4294967295"/>
          </p:nvPr>
        </p:nvSpPr>
        <p:spPr>
          <a:xfrm>
            <a:off x="9520872" y="6178919"/>
            <a:ext cx="231141" cy="225746"/>
          </a:xfrm>
          <a:prstGeom prst="rect">
            <a:avLst/>
          </a:prstGeom>
        </p:spPr>
        <p:txBody>
          <a:bodyPr/>
          <a:lstStyle/>
          <a:p>
            <a:fld id="{86CB4B4D-7CA3-9044-876B-883B54F8677D}" type="slidenum">
              <a:rPr lang="en-US" smtClean="0"/>
              <a:t>8</a:t>
            </a:fld>
            <a:endParaRPr lang="en-US"/>
          </a:p>
        </p:txBody>
      </p:sp>
      <p:pic>
        <p:nvPicPr>
          <p:cNvPr id="4" name="Picture 3"/>
          <p:cNvPicPr>
            <a:picLocks noChangeAspect="1"/>
          </p:cNvPicPr>
          <p:nvPr/>
        </p:nvPicPr>
        <p:blipFill>
          <a:blip r:embed="rId3"/>
          <a:stretch>
            <a:fillRect/>
          </a:stretch>
        </p:blipFill>
        <p:spPr>
          <a:xfrm>
            <a:off x="1212850" y="1981200"/>
            <a:ext cx="4432835" cy="2918009"/>
          </a:xfrm>
          <a:prstGeom prst="rect">
            <a:avLst/>
          </a:prstGeom>
        </p:spPr>
      </p:pic>
      <p:sp>
        <p:nvSpPr>
          <p:cNvPr id="8" name="TextBox 7"/>
          <p:cNvSpPr txBox="1"/>
          <p:nvPr/>
        </p:nvSpPr>
        <p:spPr>
          <a:xfrm>
            <a:off x="6331240" y="2597312"/>
            <a:ext cx="1160053" cy="954105"/>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t>Capital</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dirty="0">
                <a:ln>
                  <a:noFill/>
                </a:ln>
                <a:solidFill>
                  <a:srgbClr val="000000"/>
                </a:solidFill>
                <a:effectLst/>
                <a:uFillTx/>
                <a:sym typeface="Palatino Linotype"/>
              </a:rPr>
              <a:t>Technical</a:t>
            </a:r>
          </a:p>
          <a:p>
            <a:pPr marL="0" marR="0" indent="0" algn="l" defTabSz="914400" rtl="0" fontAlgn="auto" latinLnBrk="0" hangingPunct="0">
              <a:lnSpc>
                <a:spcPct val="100000"/>
              </a:lnSpc>
              <a:spcBef>
                <a:spcPts val="0"/>
              </a:spcBef>
              <a:spcAft>
                <a:spcPts val="0"/>
              </a:spcAft>
              <a:buClrTx/>
              <a:buSzTx/>
              <a:buFontTx/>
              <a:buNone/>
              <a:tabLst/>
            </a:pPr>
            <a:r>
              <a:rPr lang="en-US" sz="1400" dirty="0"/>
              <a:t>Resources</a:t>
            </a:r>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dirty="0">
                <a:ln>
                  <a:noFill/>
                </a:ln>
                <a:solidFill>
                  <a:srgbClr val="000000"/>
                </a:solidFill>
                <a:effectLst/>
                <a:uFillTx/>
                <a:sym typeface="Palatino Linotype"/>
              </a:rPr>
              <a:t>Event</a:t>
            </a:r>
            <a:endParaRPr kumimoji="0" lang="en-US" sz="1400" b="0" i="0" u="none" strike="noStrike" cap="none" spc="0" normalizeH="0" baseline="0" dirty="0">
              <a:ln>
                <a:noFill/>
              </a:ln>
              <a:solidFill>
                <a:srgbClr val="000000"/>
              </a:solidFill>
              <a:effectLst/>
              <a:uFillTx/>
              <a:sym typeface="Palatino Linotype"/>
            </a:endParaRPr>
          </a:p>
        </p:txBody>
      </p:sp>
      <p:cxnSp>
        <p:nvCxnSpPr>
          <p:cNvPr id="10" name="Straight Connector 9"/>
          <p:cNvCxnSpPr/>
          <p:nvPr/>
        </p:nvCxnSpPr>
        <p:spPr>
          <a:xfrm flipH="1">
            <a:off x="5721640" y="2756224"/>
            <a:ext cx="533400" cy="31814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2" name="Straight Connector 11"/>
          <p:cNvCxnSpPr/>
          <p:nvPr/>
        </p:nvCxnSpPr>
        <p:spPr>
          <a:xfrm flipV="1">
            <a:off x="5721762" y="2984824"/>
            <a:ext cx="533278" cy="15240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4" name="Straight Connector 13"/>
          <p:cNvCxnSpPr/>
          <p:nvPr/>
        </p:nvCxnSpPr>
        <p:spPr>
          <a:xfrm>
            <a:off x="5721762" y="3137224"/>
            <a:ext cx="533278" cy="7620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16" name="Straight Connector 15"/>
          <p:cNvCxnSpPr/>
          <p:nvPr/>
        </p:nvCxnSpPr>
        <p:spPr>
          <a:xfrm>
            <a:off x="5721762" y="3213424"/>
            <a:ext cx="533278" cy="152400"/>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17" name="TextBox 16"/>
          <p:cNvSpPr txBox="1"/>
          <p:nvPr/>
        </p:nvSpPr>
        <p:spPr>
          <a:xfrm>
            <a:off x="8091202" y="2766538"/>
            <a:ext cx="1626405" cy="738662"/>
          </a:xfrm>
          <a:prstGeom prst="rect">
            <a:avLst/>
          </a:prstGeom>
          <a:noFill/>
          <a:ln w="12700" cap="flat">
            <a:solidFill>
              <a:schemeClr val="tx1"/>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t>Energy Savings</a:t>
            </a:r>
          </a:p>
          <a:p>
            <a:pPr marL="0" marR="0" indent="0" algn="l" defTabSz="914400" rtl="0" fontAlgn="auto" latinLnBrk="0" hangingPunct="0">
              <a:lnSpc>
                <a:spcPct val="100000"/>
              </a:lnSpc>
              <a:spcBef>
                <a:spcPts val="0"/>
              </a:spcBef>
              <a:spcAft>
                <a:spcPts val="0"/>
              </a:spcAft>
              <a:buClrTx/>
              <a:buSzTx/>
              <a:buFontTx/>
              <a:buNone/>
              <a:tabLst/>
            </a:pPr>
            <a:endParaRPr lang="en-US" sz="1400" dirty="0"/>
          </a:p>
          <a:p>
            <a:pPr marL="0" marR="0" indent="0" algn="l" defTabSz="914400"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0000"/>
                </a:solidFill>
                <a:effectLst/>
                <a:uFillTx/>
                <a:sym typeface="Palatino Linotype"/>
              </a:rPr>
              <a:t>Productivity increase</a:t>
            </a:r>
          </a:p>
        </p:txBody>
      </p:sp>
      <p:cxnSp>
        <p:nvCxnSpPr>
          <p:cNvPr id="19" name="Straight Connector 18"/>
          <p:cNvCxnSpPr/>
          <p:nvPr/>
        </p:nvCxnSpPr>
        <p:spPr>
          <a:xfrm flipH="1">
            <a:off x="7537450" y="2948691"/>
            <a:ext cx="488520" cy="158912"/>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cxnSp>
        <p:nvCxnSpPr>
          <p:cNvPr id="21" name="Straight Connector 20"/>
          <p:cNvCxnSpPr/>
          <p:nvPr/>
        </p:nvCxnSpPr>
        <p:spPr>
          <a:xfrm flipH="1" flipV="1">
            <a:off x="7537450" y="3107603"/>
            <a:ext cx="488520" cy="205359"/>
          </a:xfrm>
          <a:prstGeom prst="line">
            <a:avLst/>
          </a:prstGeom>
          <a:noFill/>
          <a:ln w="12700" cap="flat">
            <a:solidFill>
              <a:schemeClr val="accent1"/>
            </a:solidFill>
            <a:prstDash val="solid"/>
            <a:miter lim="800000"/>
          </a:ln>
          <a:effectLst/>
          <a:sp3d/>
        </p:spPr>
        <p:style>
          <a:lnRef idx="0">
            <a:scrgbClr r="0" g="0" b="0"/>
          </a:lnRef>
          <a:fillRef idx="0">
            <a:scrgbClr r="0" g="0" b="0"/>
          </a:fillRef>
          <a:effectRef idx="0">
            <a:scrgbClr r="0" g="0" b="0"/>
          </a:effectRef>
          <a:fontRef idx="none"/>
        </p:style>
      </p:cxnSp>
      <p:sp>
        <p:nvSpPr>
          <p:cNvPr id="25" name="TextBox 24"/>
          <p:cNvSpPr txBox="1"/>
          <p:nvPr/>
        </p:nvSpPr>
        <p:spPr>
          <a:xfrm>
            <a:off x="6377642" y="2275193"/>
            <a:ext cx="1083608"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t>Key Drivers</a:t>
            </a:r>
            <a:endParaRPr kumimoji="0" lang="en-US" sz="14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26" name="TextBox 25"/>
          <p:cNvSpPr txBox="1"/>
          <p:nvPr/>
        </p:nvSpPr>
        <p:spPr>
          <a:xfrm>
            <a:off x="8218404" y="2427593"/>
            <a:ext cx="838200"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sz="1400" dirty="0"/>
              <a:t>Result</a:t>
            </a:r>
            <a:endParaRPr kumimoji="0" lang="en-US" sz="14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27" name="TextBox 26"/>
          <p:cNvSpPr txBox="1"/>
          <p:nvPr/>
        </p:nvSpPr>
        <p:spPr>
          <a:xfrm>
            <a:off x="2508250" y="1916670"/>
            <a:ext cx="1905000"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Palatino Linotype"/>
              </a:rPr>
              <a:t>Areas of impact</a:t>
            </a:r>
          </a:p>
        </p:txBody>
      </p:sp>
      <p:sp>
        <p:nvSpPr>
          <p:cNvPr id="28" name="TextBox 27"/>
          <p:cNvSpPr txBox="1"/>
          <p:nvPr/>
        </p:nvSpPr>
        <p:spPr>
          <a:xfrm>
            <a:off x="4460106" y="4970482"/>
            <a:ext cx="1185579" cy="4308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t">
            <a:spAutoFit/>
          </a:bodyPr>
          <a:lstStyle/>
          <a:p>
            <a:pPr marL="0" marR="0" indent="0" algn="r" defTabSz="914400" rtl="0" fontAlgn="auto" latinLnBrk="0" hangingPunct="0">
              <a:lnSpc>
                <a:spcPct val="100000"/>
              </a:lnSpc>
              <a:spcBef>
                <a:spcPts val="0"/>
              </a:spcBef>
              <a:spcAft>
                <a:spcPts val="0"/>
              </a:spcAft>
              <a:buClrTx/>
              <a:buSzTx/>
              <a:buFontTx/>
              <a:buNone/>
              <a:tabLst/>
            </a:pPr>
            <a:r>
              <a:rPr kumimoji="0" lang="en-US" sz="1100" b="0" i="0" u="none" strike="noStrike" cap="none" spc="0" normalizeH="0" baseline="0" dirty="0">
                <a:ln>
                  <a:noFill/>
                </a:ln>
                <a:solidFill>
                  <a:srgbClr val="000000"/>
                </a:solidFill>
                <a:effectLst/>
                <a:uFillTx/>
                <a:sym typeface="Palatino Linotype"/>
              </a:rPr>
              <a:t>Red = poor effort</a:t>
            </a:r>
          </a:p>
          <a:p>
            <a:pPr marL="0" marR="0" indent="0" algn="r" defTabSz="914400" rtl="0" fontAlgn="auto" latinLnBrk="0" hangingPunct="0">
              <a:lnSpc>
                <a:spcPct val="100000"/>
              </a:lnSpc>
              <a:spcBef>
                <a:spcPts val="0"/>
              </a:spcBef>
              <a:spcAft>
                <a:spcPts val="0"/>
              </a:spcAft>
              <a:buClrTx/>
              <a:buSzTx/>
              <a:buFontTx/>
              <a:buNone/>
              <a:tabLst/>
            </a:pPr>
            <a:r>
              <a:rPr lang="en-US" sz="1100" dirty="0"/>
              <a:t>Green = best effort</a:t>
            </a:r>
            <a:endParaRPr kumimoji="0" lang="en-US" sz="1100" b="0" i="0" u="none" strike="noStrike" cap="none" spc="0" normalizeH="0" baseline="0" dirty="0">
              <a:ln>
                <a:noFill/>
              </a:ln>
              <a:solidFill>
                <a:srgbClr val="000000"/>
              </a:solidFill>
              <a:effectLst/>
              <a:uFillTx/>
              <a:sym typeface="Palatino Linotype"/>
            </a:endParaRPr>
          </a:p>
        </p:txBody>
      </p:sp>
      <p:sp>
        <p:nvSpPr>
          <p:cNvPr id="6" name="TextBox 5"/>
          <p:cNvSpPr txBox="1"/>
          <p:nvPr/>
        </p:nvSpPr>
        <p:spPr>
          <a:xfrm>
            <a:off x="6483885" y="4548529"/>
            <a:ext cx="3810000" cy="1477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lang="en-US" dirty="0"/>
              <a:t>Minimal effort…</a:t>
            </a:r>
            <a:r>
              <a:rPr kumimoji="0" lang="en-US" sz="1800" b="0" i="0" u="none" strike="noStrike" cap="none" spc="0" normalizeH="0" baseline="0" dirty="0">
                <a:ln>
                  <a:noFill/>
                </a:ln>
                <a:solidFill>
                  <a:srgbClr val="000000"/>
                </a:solidFill>
                <a:effectLst/>
                <a:uFillTx/>
                <a:latin typeface="+mn-lt"/>
                <a:ea typeface="+mn-ea"/>
                <a:cs typeface="+mn-cs"/>
                <a:sym typeface="Palatino Linotype"/>
              </a:rPr>
              <a:t>What is missing?</a:t>
            </a:r>
          </a:p>
          <a:p>
            <a:pPr marL="0" marR="0" indent="0" algn="l" defTabSz="914400" rtl="0" fontAlgn="auto" latinLnBrk="0" hangingPunct="0">
              <a:lnSpc>
                <a:spcPct val="100000"/>
              </a:lnSpc>
              <a:spcBef>
                <a:spcPts val="0"/>
              </a:spcBef>
              <a:spcAft>
                <a:spcPts val="0"/>
              </a:spcAft>
              <a:buClrTx/>
              <a:buSzTx/>
              <a:buFontTx/>
              <a:buNone/>
              <a:tabLst/>
            </a:pPr>
            <a:r>
              <a:rPr lang="en-US" dirty="0"/>
              <a:t>What separates best vs poor effort?</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a:p>
            <a:pPr marL="0" marR="0" indent="0" algn="l" defTabSz="914400" rtl="0" fontAlgn="auto" latinLnBrk="0" hangingPunct="0">
              <a:lnSpc>
                <a:spcPct val="100000"/>
              </a:lnSpc>
              <a:spcBef>
                <a:spcPts val="0"/>
              </a:spcBef>
              <a:spcAft>
                <a:spcPts val="0"/>
              </a:spcAft>
              <a:buClrTx/>
              <a:buSzTx/>
              <a:buFontTx/>
              <a:buNone/>
              <a:tabLst/>
            </a:pPr>
            <a:r>
              <a:rPr lang="en-US" dirty="0"/>
              <a:t>Technical know how?</a:t>
            </a:r>
          </a:p>
          <a:p>
            <a:pPr marL="0" marR="0" indent="0" algn="l"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Palatino Linotype"/>
              </a:rPr>
              <a:t>Resources, manpower?</a:t>
            </a:r>
          </a:p>
          <a:p>
            <a:pPr marL="0" marR="0" indent="0" algn="l" defTabSz="914400" rtl="0" fontAlgn="auto" latinLnBrk="0" hangingPunct="0">
              <a:lnSpc>
                <a:spcPct val="100000"/>
              </a:lnSpc>
              <a:spcBef>
                <a:spcPts val="0"/>
              </a:spcBef>
              <a:spcAft>
                <a:spcPts val="0"/>
              </a:spcAft>
              <a:buClrTx/>
              <a:buSzTx/>
              <a:buFontTx/>
              <a:buNone/>
              <a:tabLst/>
            </a:pPr>
            <a:r>
              <a:rPr lang="en-US" dirty="0"/>
              <a:t>An event, the right timing?</a:t>
            </a:r>
            <a:endParaRPr kumimoji="0" lang="en-US" sz="1800" b="0" i="0" u="none" strike="noStrike" cap="none" spc="0" normalizeH="0" baseline="0" dirty="0">
              <a:ln>
                <a:noFill/>
              </a:ln>
              <a:solidFill>
                <a:srgbClr val="000000"/>
              </a:solidFill>
              <a:effectLst/>
              <a:uFillTx/>
              <a:latin typeface="+mn-lt"/>
              <a:ea typeface="+mn-ea"/>
              <a:cs typeface="+mn-cs"/>
              <a:sym typeface="Palatino Linotype"/>
            </a:endParaRPr>
          </a:p>
        </p:txBody>
      </p:sp>
      <p:sp>
        <p:nvSpPr>
          <p:cNvPr id="13" name="Arrow: Right 12"/>
          <p:cNvSpPr/>
          <p:nvPr/>
        </p:nvSpPr>
        <p:spPr>
          <a:xfrm rot="12618619">
            <a:off x="5445921" y="3504211"/>
            <a:ext cx="901410" cy="685800"/>
          </a:xfrm>
          <a:prstGeom prst="rightArrow">
            <a:avLst/>
          </a:prstGeom>
          <a:ln/>
        </p:spPr>
        <p:style>
          <a:lnRef idx="3">
            <a:schemeClr val="lt1"/>
          </a:lnRef>
          <a:fillRef idx="1">
            <a:schemeClr val="accent1"/>
          </a:fillRef>
          <a:effectRef idx="1">
            <a:schemeClr val="accent1"/>
          </a:effectRef>
          <a:fontRef idx="minor">
            <a:schemeClr val="lt1"/>
          </a:fontRef>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000000"/>
              </a:solidFill>
              <a:effectLst/>
              <a:uFillTx/>
              <a:latin typeface="+mn-lt"/>
              <a:ea typeface="+mn-ea"/>
              <a:cs typeface="+mn-cs"/>
              <a:sym typeface="Palatino Linotype"/>
            </a:endParaRPr>
          </a:p>
        </p:txBody>
      </p:sp>
      <p:sp>
        <p:nvSpPr>
          <p:cNvPr id="15" name="TextBox 14"/>
          <p:cNvSpPr txBox="1"/>
          <p:nvPr/>
        </p:nvSpPr>
        <p:spPr>
          <a:xfrm>
            <a:off x="6348947" y="3908395"/>
            <a:ext cx="2865526" cy="36933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45719" tIns="45719" rIns="45719" bIns="45719" numCol="1" spcCol="38100" rtlCol="0" anchor="ctr">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1800" b="0" i="0" u="none" strike="noStrike" cap="none" spc="0" normalizeH="0" baseline="0" dirty="0">
                <a:ln>
                  <a:noFill/>
                </a:ln>
                <a:solidFill>
                  <a:srgbClr val="000000"/>
                </a:solidFill>
                <a:effectLst/>
                <a:uFillTx/>
                <a:latin typeface="+mn-lt"/>
                <a:ea typeface="+mn-ea"/>
                <a:cs typeface="+mn-cs"/>
                <a:sym typeface="Palatino Linotype"/>
              </a:rPr>
              <a:t>How were they successful?</a:t>
            </a:r>
          </a:p>
        </p:txBody>
      </p:sp>
      <p:sp>
        <p:nvSpPr>
          <p:cNvPr id="9" name="TextBox 8"/>
          <p:cNvSpPr txBox="1"/>
          <p:nvPr/>
        </p:nvSpPr>
        <p:spPr>
          <a:xfrm rot="16200000">
            <a:off x="-414854" y="3538327"/>
            <a:ext cx="2590800" cy="369332"/>
          </a:xfrm>
          <a:prstGeom prst="rect">
            <a:avLst/>
          </a:prstGeom>
          <a:noFill/>
        </p:spPr>
        <p:txBody>
          <a:bodyPr wrap="square" rtlCol="0">
            <a:spAutoFit/>
          </a:bodyPr>
          <a:lstStyle/>
          <a:p>
            <a:r>
              <a:rPr lang="en-US" dirty="0"/>
              <a:t>Supplier Survey</a:t>
            </a:r>
          </a:p>
        </p:txBody>
      </p:sp>
    </p:spTree>
    <p:extLst>
      <p:ext uri="{BB962C8B-B14F-4D97-AF65-F5344CB8AC3E}">
        <p14:creationId xmlns:p14="http://schemas.microsoft.com/office/powerpoint/2010/main" val="17818959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Supplier Dashboard </a:t>
            </a:r>
          </a:p>
        </p:txBody>
      </p:sp>
      <p:pic>
        <p:nvPicPr>
          <p:cNvPr id="5" name="Content Placeholder 4"/>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t="12029"/>
          <a:stretch/>
        </p:blipFill>
        <p:spPr>
          <a:xfrm>
            <a:off x="374650" y="1825625"/>
            <a:ext cx="5176837" cy="2561679"/>
          </a:xfrm>
        </p:spPr>
      </p:pic>
      <p:sp>
        <p:nvSpPr>
          <p:cNvPr id="4" name="Content Placeholder 3"/>
          <p:cNvSpPr>
            <a:spLocks noGrp="1"/>
          </p:cNvSpPr>
          <p:nvPr>
            <p:ph sz="half" idx="2"/>
          </p:nvPr>
        </p:nvSpPr>
        <p:spPr>
          <a:xfrm>
            <a:off x="5551488" y="1825625"/>
            <a:ext cx="5790486" cy="4351338"/>
          </a:xfrm>
        </p:spPr>
        <p:txBody>
          <a:bodyPr/>
          <a:lstStyle/>
          <a:p>
            <a:pPr marL="0" indent="0">
              <a:buNone/>
            </a:pPr>
            <a:endParaRPr lang="en-US" dirty="0"/>
          </a:p>
          <a:p>
            <a:r>
              <a:rPr lang="en-US" dirty="0"/>
              <a:t>Web access to best practices</a:t>
            </a:r>
          </a:p>
          <a:p>
            <a:r>
              <a:rPr lang="en-US" dirty="0"/>
              <a:t>Calculation tools</a:t>
            </a:r>
          </a:p>
          <a:p>
            <a:r>
              <a:rPr lang="en-US" dirty="0"/>
              <a:t>Shared best efforts</a:t>
            </a:r>
          </a:p>
          <a:p>
            <a:r>
              <a:rPr lang="en-US" dirty="0"/>
              <a:t>Means to implement best practices</a:t>
            </a:r>
          </a:p>
          <a:p>
            <a:endParaRPr lang="en-US" dirty="0"/>
          </a:p>
          <a:p>
            <a:endParaRPr lang="en-US" dirty="0"/>
          </a:p>
        </p:txBody>
      </p:sp>
    </p:spTree>
    <p:extLst>
      <p:ext uri="{BB962C8B-B14F-4D97-AF65-F5344CB8AC3E}">
        <p14:creationId xmlns:p14="http://schemas.microsoft.com/office/powerpoint/2010/main" val="8726462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Business strategy presentation">
  <a:themeElements>
    <a:clrScheme name="Business strategy presentation">
      <a:dk1>
        <a:srgbClr val="000000"/>
      </a:dk1>
      <a:lt1>
        <a:srgbClr val="FFFFFF"/>
      </a:lt1>
      <a:dk2>
        <a:srgbClr val="A7A7A7"/>
      </a:dk2>
      <a:lt2>
        <a:srgbClr val="535353"/>
      </a:lt2>
      <a:accent1>
        <a:srgbClr val="4A66AC"/>
      </a:accent1>
      <a:accent2>
        <a:srgbClr val="629DD1"/>
      </a:accent2>
      <a:accent3>
        <a:srgbClr val="297FD5"/>
      </a:accent3>
      <a:accent4>
        <a:srgbClr val="7F8FA9"/>
      </a:accent4>
      <a:accent5>
        <a:srgbClr val="5AA2AE"/>
      </a:accent5>
      <a:accent6>
        <a:srgbClr val="9D90A0"/>
      </a:accent6>
      <a:hlink>
        <a:srgbClr val="0000FF"/>
      </a:hlink>
      <a:folHlink>
        <a:srgbClr val="FF00FF"/>
      </a:folHlink>
    </a:clrScheme>
    <a:fontScheme name="Business strategy presentation">
      <a:majorFont>
        <a:latin typeface="Helvetica"/>
        <a:ea typeface="Helvetica"/>
        <a:cs typeface="Helvetica"/>
      </a:majorFont>
      <a:minorFont>
        <a:latin typeface="Palatino Linotype"/>
        <a:ea typeface="Palatino Linotype"/>
        <a:cs typeface="Palatino Linotype"/>
      </a:minorFont>
    </a:fontScheme>
    <a:fmtScheme name="Business strategy presentatio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ctr">
        <a:spAutoFit/>
      </a:bodyPr>
      <a:lstStyle>
        <a:defPPr marL="0" marR="0" indent="0" algn="ctr"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14594</TotalTime>
  <Words>1278</Words>
  <Application>Microsoft Office PowerPoint</Application>
  <PresentationFormat>Custom</PresentationFormat>
  <Paragraphs>312</Paragraphs>
  <Slides>18</Slides>
  <Notes>18</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18</vt:i4>
      </vt:variant>
    </vt:vector>
  </HeadingPairs>
  <TitlesOfParts>
    <vt:vector size="31" baseType="lpstr">
      <vt:lpstr>Arial</vt:lpstr>
      <vt:lpstr>Arial Black</vt:lpstr>
      <vt:lpstr>Calibri</vt:lpstr>
      <vt:lpstr>Calibri Light</vt:lpstr>
      <vt:lpstr>Century Gothic</vt:lpstr>
      <vt:lpstr>Palatino Linotype</vt:lpstr>
      <vt:lpstr>Times New Roman</vt:lpstr>
      <vt:lpstr>Office Theme</vt:lpstr>
      <vt:lpstr>2_Office Theme</vt:lpstr>
      <vt:lpstr>3_Office Theme</vt:lpstr>
      <vt:lpstr>7_Office Theme</vt:lpstr>
      <vt:lpstr>8_Office Theme</vt:lpstr>
      <vt:lpstr>5_Office Theme</vt:lpstr>
      <vt:lpstr>PowerPoint Presentation</vt:lpstr>
      <vt:lpstr>PowerPoint Presentation</vt:lpstr>
      <vt:lpstr>PowerPoint Presentation</vt:lpstr>
      <vt:lpstr>PowerPoint Presentation</vt:lpstr>
      <vt:lpstr>Collaborative Effort</vt:lpstr>
      <vt:lpstr>Collaborative Effort</vt:lpstr>
      <vt:lpstr>Survey Data</vt:lpstr>
      <vt:lpstr>Creating opportunities for immediate innovation, by developing cost reduction solutions across (multiple) suppliers with related processes.</vt:lpstr>
      <vt:lpstr>Supplier Dashboard </vt:lpstr>
      <vt:lpstr>Technical Advisor Group, Value Items</vt:lpstr>
      <vt:lpstr>Business Model</vt:lpstr>
      <vt:lpstr>Conceptual Model</vt:lpstr>
      <vt:lpstr>Development</vt:lpstr>
      <vt:lpstr>PowerPoint Presentation</vt:lpstr>
      <vt:lpstr>PowerPoint Presentation</vt:lpstr>
      <vt:lpstr>Collaborating at an even greater level to achieve momentous cost reduction goals.</vt:lpstr>
      <vt:lpstr>Thank you!</vt:lpstr>
      <vt:lpstr>Appendix</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Energy &amp; Process Improvement Company</dc:title>
  <dc:creator>Jason</dc:creator>
  <cp:lastModifiedBy>gallionjason@gmail.com</cp:lastModifiedBy>
  <cp:revision>430</cp:revision>
  <cp:lastPrinted>2017-01-04T18:02:47Z</cp:lastPrinted>
  <dcterms:modified xsi:type="dcterms:W3CDTF">2017-01-04T21:11:25Z</dcterms:modified>
</cp:coreProperties>
</file>