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02" r:id="rId2"/>
    <p:sldMasterId id="2147483714" r:id="rId3"/>
    <p:sldMasterId id="2147483727" r:id="rId4"/>
    <p:sldMasterId id="2147483739" r:id="rId5"/>
    <p:sldMasterId id="2147483763" r:id="rId6"/>
    <p:sldMasterId id="2147483775" r:id="rId7"/>
    <p:sldMasterId id="2147483843" r:id="rId8"/>
  </p:sldMasterIdLst>
  <p:notesMasterIdLst>
    <p:notesMasterId r:id="rId24"/>
  </p:notesMasterIdLst>
  <p:handoutMasterIdLst>
    <p:handoutMasterId r:id="rId25"/>
  </p:handoutMasterIdLst>
  <p:sldIdLst>
    <p:sldId id="393" r:id="rId9"/>
    <p:sldId id="382" r:id="rId10"/>
    <p:sldId id="390" r:id="rId11"/>
    <p:sldId id="404" r:id="rId12"/>
    <p:sldId id="402" r:id="rId13"/>
    <p:sldId id="403" r:id="rId14"/>
    <p:sldId id="388" r:id="rId15"/>
    <p:sldId id="383" r:id="rId16"/>
    <p:sldId id="394" r:id="rId17"/>
    <p:sldId id="385" r:id="rId18"/>
    <p:sldId id="386" r:id="rId19"/>
    <p:sldId id="405" r:id="rId20"/>
    <p:sldId id="366" r:id="rId21"/>
    <p:sldId id="286" r:id="rId22"/>
    <p:sldId id="396" r:id="rId23"/>
  </p:sldIdLst>
  <p:sldSz cx="121793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15:guide id="1" orient="horz" pos="2160" userDrawn="1">
          <p15:clr>
            <a:srgbClr val="A4A3A4"/>
          </p15:clr>
        </p15:guide>
        <p15:guide id="2" pos="38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ionjason@gmail.com" initials="g" lastIdx="2" clrIdx="0">
    <p:extLst>
      <p:ext uri="{19B8F6BF-5375-455C-9EA6-DF929625EA0E}">
        <p15:presenceInfo xmlns:p15="http://schemas.microsoft.com/office/powerpoint/2012/main" userId="93364cb48642e1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FF"/>
    <a:srgbClr val="C0D8ED"/>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64812" autoAdjust="0"/>
  </p:normalViewPr>
  <p:slideViewPr>
    <p:cSldViewPr snapToObjects="1">
      <p:cViewPr varScale="1">
        <p:scale>
          <a:sx n="70" d="100"/>
          <a:sy n="70" d="100"/>
        </p:scale>
        <p:origin x="258" y="72"/>
      </p:cViewPr>
      <p:guideLst>
        <p:guide orient="horz" pos="2160"/>
        <p:guide pos="3836"/>
      </p:guideLst>
    </p:cSldViewPr>
  </p:slideViewPr>
  <p:outlineViewPr>
    <p:cViewPr>
      <p:scale>
        <a:sx n="33" d="100"/>
        <a:sy n="33" d="100"/>
      </p:scale>
      <p:origin x="0" y="-8208"/>
    </p:cViewPr>
  </p:outlineViewPr>
  <p:notesTextViewPr>
    <p:cViewPr>
      <p:scale>
        <a:sx n="1" d="1"/>
        <a:sy n="1" d="1"/>
      </p:scale>
      <p:origin x="0" y="0"/>
    </p:cViewPr>
  </p:notesTextViewPr>
  <p:notesViewPr>
    <p:cSldViewPr snapToObjects="1">
      <p:cViewPr varScale="1">
        <p:scale>
          <a:sx n="70" d="100"/>
          <a:sy n="70"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6.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dgm:spPr>
      <dgm:t>
        <a:bodyPr/>
        <a:lstStyle/>
        <a:p>
          <a:r>
            <a:rPr lang="en-US" smtClean="0">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smtClean="0"/>
            <a:t>Applied innovation</a:t>
          </a:r>
          <a:endParaRPr lang="en-US" dirty="0"/>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02452" custRadScaleInc="-8577">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dgm:presLayoutVars>
          <dgm:bulletEnabled val="1"/>
        </dgm:presLayoutVars>
      </dgm:prSet>
      <dgm:spPr/>
      <dgm:t>
        <a:bodyPr/>
        <a:lstStyle/>
        <a:p>
          <a:endParaRPr lang="en-US"/>
        </a:p>
      </dgm:t>
    </dgm:pt>
  </dgm:ptLst>
  <dgm:cxnLst>
    <dgm:cxn modelId="{0E3B9E41-FEB2-4350-B4C6-579A02DA52E7}" type="presOf" srcId="{688F4FAA-807D-4046-9F74-ACC06FCEC496}" destId="{269DAB14-42E2-4F8C-9B60-EA76B97140CD}"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20013C79-3B24-4976-B9DB-C32F409ED049}" type="presOf" srcId="{AD8F65F5-300A-405B-88A7-3859A40A3804}" destId="{D26D9812-5AB1-43FF-BCF1-519BE54BF3EF}" srcOrd="0" destOrd="0" presId="urn:microsoft.com/office/officeart/2005/8/layout/radial4"/>
    <dgm:cxn modelId="{7BEA2227-F3B5-4FC4-8684-5BFB83F9E60D}" type="presOf" srcId="{1A102311-C55D-4CD3-AFB6-154BB1717BBA}" destId="{D2A5C885-6360-42CB-B7CA-D018B0E414EE}" srcOrd="0" destOrd="0" presId="urn:microsoft.com/office/officeart/2005/8/layout/radial4"/>
    <dgm:cxn modelId="{B2C31CC2-131E-4A19-9B3A-968E89F2A1C4}" type="presOf" srcId="{E8A77ADF-1364-4300-A8BC-BA0530A44C1C}" destId="{6A195ADC-CF43-487B-BB83-E1B050054649}" srcOrd="0" destOrd="0" presId="urn:microsoft.com/office/officeart/2005/8/layout/radial4"/>
    <dgm:cxn modelId="{7D3B2AD6-55F0-4FB9-9728-C5DEAD648C87}" type="presOf" srcId="{0B0AE067-BF58-40D7-8E96-ACD93D2B8A9A}" destId="{E5F4513B-907D-4486-8285-A83AAC230C9E}" srcOrd="0" destOrd="0" presId="urn:microsoft.com/office/officeart/2005/8/layout/radial4"/>
    <dgm:cxn modelId="{BD54340F-8BDE-4644-A166-1B26221C111B}" type="presOf" srcId="{C28436D7-E61D-4D4E-825B-DEE345364D32}" destId="{91D607AB-CB3F-45F9-88A9-5F529AA83A39}" srcOrd="0" destOrd="0" presId="urn:microsoft.com/office/officeart/2005/8/layout/radial4"/>
    <dgm:cxn modelId="{6822C227-1E6B-4B80-8D69-775B230999E3}" srcId="{E8A77ADF-1364-4300-A8BC-BA0530A44C1C}" destId="{0B0AE067-BF58-40D7-8E96-ACD93D2B8A9A}" srcOrd="1" destOrd="0" parTransId="{688F4FAA-807D-4046-9F74-ACC06FCEC496}" sibTransId="{F16A604E-57C0-4CED-9D92-390A5D88CB99}"/>
    <dgm:cxn modelId="{BF6D52D4-514A-42A2-AB40-B886E781D1F6}" srcId="{E8A77ADF-1364-4300-A8BC-BA0530A44C1C}" destId="{7DA4EF21-F396-4416-8B01-5A96D0DBDCB5}" srcOrd="0" destOrd="0" parTransId="{AD8F65F5-300A-405B-88A7-3859A40A3804}" sibTransId="{076DDCA9-465C-427E-9096-043D835FE9CB}"/>
    <dgm:cxn modelId="{75F70046-C0D0-4581-8D60-0D27A62837CB}" srcId="{CB918A0E-D878-40EF-9AEC-3C310AEBB9E2}" destId="{E8A77ADF-1364-4300-A8BC-BA0530A44C1C}" srcOrd="0" destOrd="0" parTransId="{45731843-9445-41A4-815E-B626E14D9FCB}" sibTransId="{3F358364-1206-44D7-B8BD-E0CF43B9F9B4}"/>
    <dgm:cxn modelId="{67E57F74-8871-4346-8860-35D5EE9EBB1C}" type="presOf" srcId="{7DA4EF21-F396-4416-8B01-5A96D0DBDCB5}" destId="{BA676646-FC65-48B9-9889-2C88C2ACE298}" srcOrd="0" destOrd="0" presId="urn:microsoft.com/office/officeart/2005/8/layout/radial4"/>
    <dgm:cxn modelId="{927C8828-0A9F-4BE5-AC7C-5919E7002B2B}" type="presOf" srcId="{CB918A0E-D878-40EF-9AEC-3C310AEBB9E2}" destId="{421C810F-2B8B-4F69-AEEA-0E9CED51441D}" srcOrd="0" destOrd="0" presId="urn:microsoft.com/office/officeart/2005/8/layout/radial4"/>
    <dgm:cxn modelId="{E0A90B70-7654-49E2-A94D-B161114EF324}" type="presParOf" srcId="{421C810F-2B8B-4F69-AEEA-0E9CED51441D}" destId="{6A195ADC-CF43-487B-BB83-E1B050054649}" srcOrd="0" destOrd="0" presId="urn:microsoft.com/office/officeart/2005/8/layout/radial4"/>
    <dgm:cxn modelId="{97E0B47F-69D6-4242-9079-6E6AA4224060}" type="presParOf" srcId="{421C810F-2B8B-4F69-AEEA-0E9CED51441D}" destId="{D26D9812-5AB1-43FF-BCF1-519BE54BF3EF}" srcOrd="1" destOrd="0" presId="urn:microsoft.com/office/officeart/2005/8/layout/radial4"/>
    <dgm:cxn modelId="{99163A59-8C57-4D02-A8EE-12A51E01CB3C}" type="presParOf" srcId="{421C810F-2B8B-4F69-AEEA-0E9CED51441D}" destId="{BA676646-FC65-48B9-9889-2C88C2ACE298}" srcOrd="2" destOrd="0" presId="urn:microsoft.com/office/officeart/2005/8/layout/radial4"/>
    <dgm:cxn modelId="{07E711E3-D9AE-4321-B365-4BF817939456}" type="presParOf" srcId="{421C810F-2B8B-4F69-AEEA-0E9CED51441D}" destId="{269DAB14-42E2-4F8C-9B60-EA76B97140CD}" srcOrd="3" destOrd="0" presId="urn:microsoft.com/office/officeart/2005/8/layout/radial4"/>
    <dgm:cxn modelId="{BB3E129B-004F-4C94-9D1E-07D8A75C2D5C}" type="presParOf" srcId="{421C810F-2B8B-4F69-AEEA-0E9CED51441D}" destId="{E5F4513B-907D-4486-8285-A83AAC230C9E}" srcOrd="4" destOrd="0" presId="urn:microsoft.com/office/officeart/2005/8/layout/radial4"/>
    <dgm:cxn modelId="{0D0B6A3E-8891-468F-ADAB-1EF9CBA5B0FD}" type="presParOf" srcId="{421C810F-2B8B-4F69-AEEA-0E9CED51441D}" destId="{D2A5C885-6360-42CB-B7CA-D018B0E414EE}" srcOrd="5" destOrd="0" presId="urn:microsoft.com/office/officeart/2005/8/layout/radial4"/>
    <dgm:cxn modelId="{A0C8768A-3B7D-4B46-89B1-4373B8C9BE63}"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a:ln>
          <a:noFill/>
        </a:ln>
      </dgm:spPr>
      <dgm:t>
        <a:bodyPr/>
        <a:lstStyle/>
        <a:p>
          <a:r>
            <a:rPr lang="en-US" smtClean="0">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smtClean="0"/>
            <a:t>Applied innovation</a:t>
          </a:r>
          <a:endParaRPr lang="en-US" dirty="0"/>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39998" custRadScaleInc="-11764">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dgm:presLayoutVars>
          <dgm:bulletEnabled val="1"/>
        </dgm:presLayoutVars>
      </dgm:prSet>
      <dgm:spPr/>
      <dgm:t>
        <a:bodyPr/>
        <a:lstStyle/>
        <a:p>
          <a:endParaRPr lang="en-US"/>
        </a:p>
      </dgm:t>
    </dgm:pt>
  </dgm:ptLst>
  <dgm:cxnLst>
    <dgm:cxn modelId="{75F70046-C0D0-4581-8D60-0D27A62837CB}" srcId="{CB918A0E-D878-40EF-9AEC-3C310AEBB9E2}" destId="{E8A77ADF-1364-4300-A8BC-BA0530A44C1C}" srcOrd="0" destOrd="0" parTransId="{45731843-9445-41A4-815E-B626E14D9FCB}" sibTransId="{3F358364-1206-44D7-B8BD-E0CF43B9F9B4}"/>
    <dgm:cxn modelId="{DE9B66E6-A9E9-4EF3-B558-04BC185D646E}" type="presOf" srcId="{E8A77ADF-1364-4300-A8BC-BA0530A44C1C}" destId="{6A195ADC-CF43-487B-BB83-E1B050054649}" srcOrd="0" destOrd="0" presId="urn:microsoft.com/office/officeart/2005/8/layout/radial4"/>
    <dgm:cxn modelId="{195BA44E-3F18-43F8-85D3-D8D3F0491DFB}" type="presOf" srcId="{AD8F65F5-300A-405B-88A7-3859A40A3804}" destId="{D26D9812-5AB1-43FF-BCF1-519BE54BF3EF}" srcOrd="0" destOrd="0" presId="urn:microsoft.com/office/officeart/2005/8/layout/radial4"/>
    <dgm:cxn modelId="{A61F33E2-3440-4B6D-A2E6-98EED93FE8BB}" type="presOf" srcId="{688F4FAA-807D-4046-9F74-ACC06FCEC496}" destId="{269DAB14-42E2-4F8C-9B60-EA76B97140CD}" srcOrd="0" destOrd="0" presId="urn:microsoft.com/office/officeart/2005/8/layout/radial4"/>
    <dgm:cxn modelId="{523DDBAB-2FA4-4097-B59B-E994CE4C8174}" type="presOf" srcId="{CB918A0E-D878-40EF-9AEC-3C310AEBB9E2}" destId="{421C810F-2B8B-4F69-AEEA-0E9CED51441D}" srcOrd="0" destOrd="0" presId="urn:microsoft.com/office/officeart/2005/8/layout/radial4"/>
    <dgm:cxn modelId="{5BDC93EF-424C-477C-8CB1-1010A0C98C16}" type="presOf" srcId="{C28436D7-E61D-4D4E-825B-DEE345364D32}" destId="{91D607AB-CB3F-45F9-88A9-5F529AA83A39}"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32286C9B-8F70-4A94-9AE5-34B365F6D23A}" type="presOf" srcId="{1A102311-C55D-4CD3-AFB6-154BB1717BBA}" destId="{D2A5C885-6360-42CB-B7CA-D018B0E414EE}" srcOrd="0" destOrd="0" presId="urn:microsoft.com/office/officeart/2005/8/layout/radial4"/>
    <dgm:cxn modelId="{477F1433-8780-403F-8DF0-13A8D1978079}" type="presOf" srcId="{0B0AE067-BF58-40D7-8E96-ACD93D2B8A9A}" destId="{E5F4513B-907D-4486-8285-A83AAC230C9E}" srcOrd="0" destOrd="0" presId="urn:microsoft.com/office/officeart/2005/8/layout/radial4"/>
    <dgm:cxn modelId="{6282F187-DC81-444F-A7A7-C9B82D4D92CD}" type="presOf" srcId="{7DA4EF21-F396-4416-8B01-5A96D0DBDCB5}" destId="{BA676646-FC65-48B9-9889-2C88C2ACE298}" srcOrd="0" destOrd="0" presId="urn:microsoft.com/office/officeart/2005/8/layout/radial4"/>
    <dgm:cxn modelId="{BF6D52D4-514A-42A2-AB40-B886E781D1F6}" srcId="{E8A77ADF-1364-4300-A8BC-BA0530A44C1C}" destId="{7DA4EF21-F396-4416-8B01-5A96D0DBDCB5}" srcOrd="0" destOrd="0" parTransId="{AD8F65F5-300A-405B-88A7-3859A40A3804}" sibTransId="{076DDCA9-465C-427E-9096-043D835FE9CB}"/>
    <dgm:cxn modelId="{6822C227-1E6B-4B80-8D69-775B230999E3}" srcId="{E8A77ADF-1364-4300-A8BC-BA0530A44C1C}" destId="{0B0AE067-BF58-40D7-8E96-ACD93D2B8A9A}" srcOrd="1" destOrd="0" parTransId="{688F4FAA-807D-4046-9F74-ACC06FCEC496}" sibTransId="{F16A604E-57C0-4CED-9D92-390A5D88CB99}"/>
    <dgm:cxn modelId="{B4D5F0DD-665E-4DE8-871A-EF24E91F03B9}" type="presParOf" srcId="{421C810F-2B8B-4F69-AEEA-0E9CED51441D}" destId="{6A195ADC-CF43-487B-BB83-E1B050054649}" srcOrd="0" destOrd="0" presId="urn:microsoft.com/office/officeart/2005/8/layout/radial4"/>
    <dgm:cxn modelId="{86311074-D0D0-4314-80C9-85E47ACDDEE4}" type="presParOf" srcId="{421C810F-2B8B-4F69-AEEA-0E9CED51441D}" destId="{D26D9812-5AB1-43FF-BCF1-519BE54BF3EF}" srcOrd="1" destOrd="0" presId="urn:microsoft.com/office/officeart/2005/8/layout/radial4"/>
    <dgm:cxn modelId="{964F89A2-B5CD-4FC2-80CE-4FA6B145801E}" type="presParOf" srcId="{421C810F-2B8B-4F69-AEEA-0E9CED51441D}" destId="{BA676646-FC65-48B9-9889-2C88C2ACE298}" srcOrd="2" destOrd="0" presId="urn:microsoft.com/office/officeart/2005/8/layout/radial4"/>
    <dgm:cxn modelId="{84E817FC-FDBE-40EE-BB20-9A113787C6CA}" type="presParOf" srcId="{421C810F-2B8B-4F69-AEEA-0E9CED51441D}" destId="{269DAB14-42E2-4F8C-9B60-EA76B97140CD}" srcOrd="3" destOrd="0" presId="urn:microsoft.com/office/officeart/2005/8/layout/radial4"/>
    <dgm:cxn modelId="{56898238-DE3C-4CF2-BD08-1E8E6CA6DDFE}" type="presParOf" srcId="{421C810F-2B8B-4F69-AEEA-0E9CED51441D}" destId="{E5F4513B-907D-4486-8285-A83AAC230C9E}" srcOrd="4" destOrd="0" presId="urn:microsoft.com/office/officeart/2005/8/layout/radial4"/>
    <dgm:cxn modelId="{2254E102-F4DA-4039-B185-5A65BBE66AD3}" type="presParOf" srcId="{421C810F-2B8B-4F69-AEEA-0E9CED51441D}" destId="{D2A5C885-6360-42CB-B7CA-D018B0E414EE}" srcOrd="5" destOrd="0" presId="urn:microsoft.com/office/officeart/2005/8/layout/radial4"/>
    <dgm:cxn modelId="{1BC65969-6206-4EE4-A037-B4964DA9511A}"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FC9481-1682-46A7-A9FA-1BB8CFBFD33A}"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52681703-BD5A-4534-887B-96D368095707}">
      <dgm:prSet phldrT="[Text]"/>
      <dgm:spPr/>
      <dgm:t>
        <a:bodyPr/>
        <a:lstStyle/>
        <a:p>
          <a:r>
            <a:rPr lang="en-US" dirty="0" smtClean="0"/>
            <a:t>Survey</a:t>
          </a:r>
          <a:endParaRPr lang="en-US" dirty="0"/>
        </a:p>
      </dgm:t>
    </dgm:pt>
    <dgm:pt modelId="{AE4C5DEE-BFC1-4F0E-8B1D-E7B22078296C}" type="parTrans" cxnId="{1E9D6000-0F59-46EA-88DA-1B89AE1A742D}">
      <dgm:prSet/>
      <dgm:spPr/>
      <dgm:t>
        <a:bodyPr/>
        <a:lstStyle/>
        <a:p>
          <a:endParaRPr lang="en-US"/>
        </a:p>
      </dgm:t>
    </dgm:pt>
    <dgm:pt modelId="{60DB1BEE-960F-4A0D-8A84-6C456526C662}" type="sibTrans" cxnId="{1E9D6000-0F59-46EA-88DA-1B89AE1A742D}">
      <dgm:prSet/>
      <dgm:spPr/>
      <dgm:t>
        <a:bodyPr/>
        <a:lstStyle/>
        <a:p>
          <a:endParaRPr lang="en-US"/>
        </a:p>
      </dgm:t>
    </dgm:pt>
    <dgm:pt modelId="{130678C1-9021-4722-A707-1DE566C7F6CA}">
      <dgm:prSet phldrT="[Text]"/>
      <dgm:spPr/>
      <dgm:t>
        <a:bodyPr/>
        <a:lstStyle/>
        <a:p>
          <a:r>
            <a:rPr lang="en-US" dirty="0" smtClean="0"/>
            <a:t>Effort</a:t>
          </a:r>
          <a:endParaRPr lang="en-US" dirty="0"/>
        </a:p>
      </dgm:t>
    </dgm:pt>
    <dgm:pt modelId="{E58C4703-0996-46F3-BF1F-498CE6E8BD4A}" type="parTrans" cxnId="{457D06DA-E661-4962-842A-B7FA84592483}">
      <dgm:prSet/>
      <dgm:spPr/>
      <dgm:t>
        <a:bodyPr/>
        <a:lstStyle/>
        <a:p>
          <a:endParaRPr lang="en-US"/>
        </a:p>
      </dgm:t>
    </dgm:pt>
    <dgm:pt modelId="{9701E6E5-6ECD-4BEC-BF0E-80203FEF0C4D}" type="sibTrans" cxnId="{457D06DA-E661-4962-842A-B7FA84592483}">
      <dgm:prSet/>
      <dgm:spPr/>
      <dgm:t>
        <a:bodyPr/>
        <a:lstStyle/>
        <a:p>
          <a:endParaRPr lang="en-US"/>
        </a:p>
      </dgm:t>
    </dgm:pt>
    <dgm:pt modelId="{43607DF9-1791-4692-849E-4CACE722E4E4}">
      <dgm:prSet phldrT="[Text]"/>
      <dgm:spPr/>
      <dgm:t>
        <a:bodyPr/>
        <a:lstStyle/>
        <a:p>
          <a:r>
            <a:rPr lang="en-US" dirty="0" smtClean="0"/>
            <a:t>Forecast data</a:t>
          </a:r>
          <a:endParaRPr lang="en-US" dirty="0"/>
        </a:p>
      </dgm:t>
    </dgm:pt>
    <dgm:pt modelId="{C1592633-7DFE-4513-BAB0-20A311047487}" type="parTrans" cxnId="{55CB48F0-3F36-41B7-A4C9-460507B1B77B}">
      <dgm:prSet/>
      <dgm:spPr/>
      <dgm:t>
        <a:bodyPr/>
        <a:lstStyle/>
        <a:p>
          <a:endParaRPr lang="en-US"/>
        </a:p>
      </dgm:t>
    </dgm:pt>
    <dgm:pt modelId="{9FE05C24-AE94-4F3A-924F-77571247E331}" type="sibTrans" cxnId="{55CB48F0-3F36-41B7-A4C9-460507B1B77B}">
      <dgm:prSet/>
      <dgm:spPr/>
      <dgm:t>
        <a:bodyPr/>
        <a:lstStyle/>
        <a:p>
          <a:endParaRPr lang="en-US"/>
        </a:p>
      </dgm:t>
    </dgm:pt>
    <dgm:pt modelId="{7B558559-186F-4CCE-A5AC-276EE32D8F01}">
      <dgm:prSet phldrT="[Text]"/>
      <dgm:spPr/>
      <dgm:t>
        <a:bodyPr/>
        <a:lstStyle/>
        <a:p>
          <a:r>
            <a:rPr lang="en-US" dirty="0" smtClean="0"/>
            <a:t>Events &amp; timing</a:t>
          </a:r>
          <a:endParaRPr lang="en-US" dirty="0"/>
        </a:p>
      </dgm:t>
    </dgm:pt>
    <dgm:pt modelId="{F4D34589-F80F-427F-9706-BA48EC15B995}" type="parTrans" cxnId="{2E5A7DC3-3CC0-47E5-8E1E-C7050C23C62E}">
      <dgm:prSet/>
      <dgm:spPr/>
      <dgm:t>
        <a:bodyPr/>
        <a:lstStyle/>
        <a:p>
          <a:endParaRPr lang="en-US"/>
        </a:p>
      </dgm:t>
    </dgm:pt>
    <dgm:pt modelId="{CC1EF12B-E9A0-402D-B349-FE4C265BDAEB}" type="sibTrans" cxnId="{2E5A7DC3-3CC0-47E5-8E1E-C7050C23C62E}">
      <dgm:prSet/>
      <dgm:spPr/>
      <dgm:t>
        <a:bodyPr/>
        <a:lstStyle/>
        <a:p>
          <a:endParaRPr lang="en-US"/>
        </a:p>
      </dgm:t>
    </dgm:pt>
    <dgm:pt modelId="{48753124-C219-4715-BB4C-7F768CFF132C}">
      <dgm:prSet phldrT="[Text]"/>
      <dgm:spPr/>
      <dgm:t>
        <a:bodyPr/>
        <a:lstStyle/>
        <a:p>
          <a:r>
            <a:rPr lang="en-US" dirty="0" smtClean="0"/>
            <a:t>ROI</a:t>
          </a:r>
          <a:endParaRPr lang="en-US" dirty="0"/>
        </a:p>
      </dgm:t>
    </dgm:pt>
    <dgm:pt modelId="{15645EEB-E252-4029-81C3-D566A672656F}" type="parTrans" cxnId="{61B75098-6850-4236-BD23-17D9B380F2D3}">
      <dgm:prSet/>
      <dgm:spPr/>
      <dgm:t>
        <a:bodyPr/>
        <a:lstStyle/>
        <a:p>
          <a:endParaRPr lang="en-US"/>
        </a:p>
      </dgm:t>
    </dgm:pt>
    <dgm:pt modelId="{063352D9-A7B2-4031-B860-8F725B6B9A58}" type="sibTrans" cxnId="{61B75098-6850-4236-BD23-17D9B380F2D3}">
      <dgm:prSet/>
      <dgm:spPr/>
      <dgm:t>
        <a:bodyPr/>
        <a:lstStyle/>
        <a:p>
          <a:endParaRPr lang="en-US"/>
        </a:p>
      </dgm:t>
    </dgm:pt>
    <dgm:pt modelId="{D0BBD1C6-30BB-4291-84FC-D76F75F46450}">
      <dgm:prSet phldrT="[Text]"/>
      <dgm:spPr/>
      <dgm:t>
        <a:bodyPr/>
        <a:lstStyle/>
        <a:p>
          <a:r>
            <a:rPr lang="en-US" dirty="0" smtClean="0"/>
            <a:t>Solutions</a:t>
          </a:r>
          <a:endParaRPr lang="en-US" dirty="0"/>
        </a:p>
      </dgm:t>
    </dgm:pt>
    <dgm:pt modelId="{C837F22D-FB7F-4843-A4B0-92951DB6F05E}" type="parTrans" cxnId="{0F48C58E-7462-4DDA-BB3E-1ECA48F05500}">
      <dgm:prSet/>
      <dgm:spPr/>
      <dgm:t>
        <a:bodyPr/>
        <a:lstStyle/>
        <a:p>
          <a:endParaRPr lang="en-US"/>
        </a:p>
      </dgm:t>
    </dgm:pt>
    <dgm:pt modelId="{952FFEEE-2D6D-4F7B-BE09-436481E08962}" type="sibTrans" cxnId="{0F48C58E-7462-4DDA-BB3E-1ECA48F05500}">
      <dgm:prSet/>
      <dgm:spPr/>
      <dgm:t>
        <a:bodyPr/>
        <a:lstStyle/>
        <a:p>
          <a:endParaRPr lang="en-US"/>
        </a:p>
      </dgm:t>
    </dgm:pt>
    <dgm:pt modelId="{FF404D99-4C0E-4F1F-9695-28E69EA11CC9}" type="pres">
      <dgm:prSet presAssocID="{48FC9481-1682-46A7-A9FA-1BB8CFBFD33A}" presName="rootnode" presStyleCnt="0">
        <dgm:presLayoutVars>
          <dgm:chMax/>
          <dgm:chPref/>
          <dgm:dir/>
          <dgm:animLvl val="lvl"/>
        </dgm:presLayoutVars>
      </dgm:prSet>
      <dgm:spPr/>
      <dgm:t>
        <a:bodyPr/>
        <a:lstStyle/>
        <a:p>
          <a:endParaRPr lang="en-US"/>
        </a:p>
      </dgm:t>
    </dgm:pt>
    <dgm:pt modelId="{53559934-2352-47F7-9DCA-FC31F9B5C498}" type="pres">
      <dgm:prSet presAssocID="{52681703-BD5A-4534-887B-96D368095707}" presName="composite" presStyleCnt="0"/>
      <dgm:spPr/>
    </dgm:pt>
    <dgm:pt modelId="{1566ECBB-759B-449D-AD47-EC6CA0162705}" type="pres">
      <dgm:prSet presAssocID="{52681703-BD5A-4534-887B-96D368095707}" presName="bentUpArrow1" presStyleLbl="alignImgPlace1" presStyleIdx="0" presStyleCnt="2"/>
      <dgm:spPr/>
    </dgm:pt>
    <dgm:pt modelId="{9220AADB-868B-4893-965E-0CC8CE1492CA}" type="pres">
      <dgm:prSet presAssocID="{52681703-BD5A-4534-887B-96D368095707}" presName="ParentText" presStyleLbl="node1" presStyleIdx="0" presStyleCnt="3">
        <dgm:presLayoutVars>
          <dgm:chMax val="1"/>
          <dgm:chPref val="1"/>
          <dgm:bulletEnabled val="1"/>
        </dgm:presLayoutVars>
      </dgm:prSet>
      <dgm:spPr/>
      <dgm:t>
        <a:bodyPr/>
        <a:lstStyle/>
        <a:p>
          <a:endParaRPr lang="en-US"/>
        </a:p>
      </dgm:t>
    </dgm:pt>
    <dgm:pt modelId="{98B2008F-435E-49FF-AD1C-F9792A6D24F8}" type="pres">
      <dgm:prSet presAssocID="{52681703-BD5A-4534-887B-96D368095707}" presName="ChildText" presStyleLbl="revTx" presStyleIdx="0" presStyleCnt="3">
        <dgm:presLayoutVars>
          <dgm:chMax val="0"/>
          <dgm:chPref val="0"/>
          <dgm:bulletEnabled val="1"/>
        </dgm:presLayoutVars>
      </dgm:prSet>
      <dgm:spPr/>
      <dgm:t>
        <a:bodyPr/>
        <a:lstStyle/>
        <a:p>
          <a:endParaRPr lang="en-US"/>
        </a:p>
      </dgm:t>
    </dgm:pt>
    <dgm:pt modelId="{7B0ADB9E-F410-49E8-BDFD-3721A928CB8E}" type="pres">
      <dgm:prSet presAssocID="{60DB1BEE-960F-4A0D-8A84-6C456526C662}" presName="sibTrans" presStyleCnt="0"/>
      <dgm:spPr/>
    </dgm:pt>
    <dgm:pt modelId="{0FEE9F87-A892-419E-BB9B-20840C862067}" type="pres">
      <dgm:prSet presAssocID="{43607DF9-1791-4692-849E-4CACE722E4E4}" presName="composite" presStyleCnt="0"/>
      <dgm:spPr/>
    </dgm:pt>
    <dgm:pt modelId="{F2916EBE-E21F-429E-BB65-BE79E0D5541D}" type="pres">
      <dgm:prSet presAssocID="{43607DF9-1791-4692-849E-4CACE722E4E4}" presName="bentUpArrow1" presStyleLbl="alignImgPlace1" presStyleIdx="1" presStyleCnt="2"/>
      <dgm:spPr/>
    </dgm:pt>
    <dgm:pt modelId="{F1B19384-EDE0-43CA-880A-F53916DE1F40}" type="pres">
      <dgm:prSet presAssocID="{43607DF9-1791-4692-849E-4CACE722E4E4}" presName="ParentText" presStyleLbl="node1" presStyleIdx="1" presStyleCnt="3">
        <dgm:presLayoutVars>
          <dgm:chMax val="1"/>
          <dgm:chPref val="1"/>
          <dgm:bulletEnabled val="1"/>
        </dgm:presLayoutVars>
      </dgm:prSet>
      <dgm:spPr/>
      <dgm:t>
        <a:bodyPr/>
        <a:lstStyle/>
        <a:p>
          <a:endParaRPr lang="en-US"/>
        </a:p>
      </dgm:t>
    </dgm:pt>
    <dgm:pt modelId="{23CF7149-CD4D-4064-AB89-1E4761384958}" type="pres">
      <dgm:prSet presAssocID="{43607DF9-1791-4692-849E-4CACE722E4E4}" presName="ChildText" presStyleLbl="revTx" presStyleIdx="1" presStyleCnt="3">
        <dgm:presLayoutVars>
          <dgm:chMax val="0"/>
          <dgm:chPref val="0"/>
          <dgm:bulletEnabled val="1"/>
        </dgm:presLayoutVars>
      </dgm:prSet>
      <dgm:spPr/>
      <dgm:t>
        <a:bodyPr/>
        <a:lstStyle/>
        <a:p>
          <a:endParaRPr lang="en-US"/>
        </a:p>
      </dgm:t>
    </dgm:pt>
    <dgm:pt modelId="{602FFA7F-9911-4686-B4E8-116EE15DCC86}" type="pres">
      <dgm:prSet presAssocID="{9FE05C24-AE94-4F3A-924F-77571247E331}" presName="sibTrans" presStyleCnt="0"/>
      <dgm:spPr/>
    </dgm:pt>
    <dgm:pt modelId="{9A3BDB51-21FD-4DF5-A457-AADC46D2E3E3}" type="pres">
      <dgm:prSet presAssocID="{48753124-C219-4715-BB4C-7F768CFF132C}" presName="composite" presStyleCnt="0"/>
      <dgm:spPr/>
    </dgm:pt>
    <dgm:pt modelId="{99C08FE4-F877-4C9A-9257-A8ABB16B66EC}" type="pres">
      <dgm:prSet presAssocID="{48753124-C219-4715-BB4C-7F768CFF132C}" presName="ParentText" presStyleLbl="node1" presStyleIdx="2" presStyleCnt="3">
        <dgm:presLayoutVars>
          <dgm:chMax val="1"/>
          <dgm:chPref val="1"/>
          <dgm:bulletEnabled val="1"/>
        </dgm:presLayoutVars>
      </dgm:prSet>
      <dgm:spPr/>
      <dgm:t>
        <a:bodyPr/>
        <a:lstStyle/>
        <a:p>
          <a:endParaRPr lang="en-US"/>
        </a:p>
      </dgm:t>
    </dgm:pt>
    <dgm:pt modelId="{2C3BD942-61E9-41E9-8925-69C6742EB851}" type="pres">
      <dgm:prSet presAssocID="{48753124-C219-4715-BB4C-7F768CFF132C}" presName="FinalChildText" presStyleLbl="revTx" presStyleIdx="2" presStyleCnt="3">
        <dgm:presLayoutVars>
          <dgm:chMax val="0"/>
          <dgm:chPref val="0"/>
          <dgm:bulletEnabled val="1"/>
        </dgm:presLayoutVars>
      </dgm:prSet>
      <dgm:spPr/>
      <dgm:t>
        <a:bodyPr/>
        <a:lstStyle/>
        <a:p>
          <a:endParaRPr lang="en-US"/>
        </a:p>
      </dgm:t>
    </dgm:pt>
  </dgm:ptLst>
  <dgm:cxnLst>
    <dgm:cxn modelId="{1E9D6000-0F59-46EA-88DA-1B89AE1A742D}" srcId="{48FC9481-1682-46A7-A9FA-1BB8CFBFD33A}" destId="{52681703-BD5A-4534-887B-96D368095707}" srcOrd="0" destOrd="0" parTransId="{AE4C5DEE-BFC1-4F0E-8B1D-E7B22078296C}" sibTransId="{60DB1BEE-960F-4A0D-8A84-6C456526C662}"/>
    <dgm:cxn modelId="{457D06DA-E661-4962-842A-B7FA84592483}" srcId="{52681703-BD5A-4534-887B-96D368095707}" destId="{130678C1-9021-4722-A707-1DE566C7F6CA}" srcOrd="0" destOrd="0" parTransId="{E58C4703-0996-46F3-BF1F-498CE6E8BD4A}" sibTransId="{9701E6E5-6ECD-4BEC-BF0E-80203FEF0C4D}"/>
    <dgm:cxn modelId="{0BBFA3DC-5A5A-4873-9F1E-6B84B2ECDC8A}" type="presOf" srcId="{52681703-BD5A-4534-887B-96D368095707}" destId="{9220AADB-868B-4893-965E-0CC8CE1492CA}" srcOrd="0" destOrd="0" presId="urn:microsoft.com/office/officeart/2005/8/layout/StepDownProcess"/>
    <dgm:cxn modelId="{F00732A1-6A55-4F5B-94FD-780B98297F74}" type="presOf" srcId="{48753124-C219-4715-BB4C-7F768CFF132C}" destId="{99C08FE4-F877-4C9A-9257-A8ABB16B66EC}" srcOrd="0" destOrd="0" presId="urn:microsoft.com/office/officeart/2005/8/layout/StepDownProcess"/>
    <dgm:cxn modelId="{1EC78BE6-BF6D-4377-9CFA-B31728B687D3}" type="presOf" srcId="{7B558559-186F-4CCE-A5AC-276EE32D8F01}" destId="{23CF7149-CD4D-4064-AB89-1E4761384958}" srcOrd="0" destOrd="0" presId="urn:microsoft.com/office/officeart/2005/8/layout/StepDownProcess"/>
    <dgm:cxn modelId="{2E5A7DC3-3CC0-47E5-8E1E-C7050C23C62E}" srcId="{43607DF9-1791-4692-849E-4CACE722E4E4}" destId="{7B558559-186F-4CCE-A5AC-276EE32D8F01}" srcOrd="0" destOrd="0" parTransId="{F4D34589-F80F-427F-9706-BA48EC15B995}" sibTransId="{CC1EF12B-E9A0-402D-B349-FE4C265BDAEB}"/>
    <dgm:cxn modelId="{55CB48F0-3F36-41B7-A4C9-460507B1B77B}" srcId="{48FC9481-1682-46A7-A9FA-1BB8CFBFD33A}" destId="{43607DF9-1791-4692-849E-4CACE722E4E4}" srcOrd="1" destOrd="0" parTransId="{C1592633-7DFE-4513-BAB0-20A311047487}" sibTransId="{9FE05C24-AE94-4F3A-924F-77571247E331}"/>
    <dgm:cxn modelId="{EFF63F22-13B7-420C-892F-FA43AEB3D30D}" type="presOf" srcId="{130678C1-9021-4722-A707-1DE566C7F6CA}" destId="{98B2008F-435E-49FF-AD1C-F9792A6D24F8}" srcOrd="0" destOrd="0" presId="urn:microsoft.com/office/officeart/2005/8/layout/StepDownProcess"/>
    <dgm:cxn modelId="{F4C14233-0E75-4D2B-9585-E277052C1B2E}" type="presOf" srcId="{43607DF9-1791-4692-849E-4CACE722E4E4}" destId="{F1B19384-EDE0-43CA-880A-F53916DE1F40}" srcOrd="0" destOrd="0" presId="urn:microsoft.com/office/officeart/2005/8/layout/StepDownProcess"/>
    <dgm:cxn modelId="{773E6A8C-179C-4E1F-B5CA-D463B4772A53}" type="presOf" srcId="{D0BBD1C6-30BB-4291-84FC-D76F75F46450}" destId="{2C3BD942-61E9-41E9-8925-69C6742EB851}" srcOrd="0" destOrd="0" presId="urn:microsoft.com/office/officeart/2005/8/layout/StepDownProcess"/>
    <dgm:cxn modelId="{61B75098-6850-4236-BD23-17D9B380F2D3}" srcId="{48FC9481-1682-46A7-A9FA-1BB8CFBFD33A}" destId="{48753124-C219-4715-BB4C-7F768CFF132C}" srcOrd="2" destOrd="0" parTransId="{15645EEB-E252-4029-81C3-D566A672656F}" sibTransId="{063352D9-A7B2-4031-B860-8F725B6B9A58}"/>
    <dgm:cxn modelId="{EAFB2539-2522-4664-A3B7-7E7CA5F6816B}" type="presOf" srcId="{48FC9481-1682-46A7-A9FA-1BB8CFBFD33A}" destId="{FF404D99-4C0E-4F1F-9695-28E69EA11CC9}" srcOrd="0" destOrd="0" presId="urn:microsoft.com/office/officeart/2005/8/layout/StepDownProcess"/>
    <dgm:cxn modelId="{0F48C58E-7462-4DDA-BB3E-1ECA48F05500}" srcId="{48753124-C219-4715-BB4C-7F768CFF132C}" destId="{D0BBD1C6-30BB-4291-84FC-D76F75F46450}" srcOrd="0" destOrd="0" parTransId="{C837F22D-FB7F-4843-A4B0-92951DB6F05E}" sibTransId="{952FFEEE-2D6D-4F7B-BE09-436481E08962}"/>
    <dgm:cxn modelId="{902EE068-E770-4C2A-A672-27BA5201C306}" type="presParOf" srcId="{FF404D99-4C0E-4F1F-9695-28E69EA11CC9}" destId="{53559934-2352-47F7-9DCA-FC31F9B5C498}" srcOrd="0" destOrd="0" presId="urn:microsoft.com/office/officeart/2005/8/layout/StepDownProcess"/>
    <dgm:cxn modelId="{D39F7169-5405-4F5C-97AC-4522A2D941B3}" type="presParOf" srcId="{53559934-2352-47F7-9DCA-FC31F9B5C498}" destId="{1566ECBB-759B-449D-AD47-EC6CA0162705}" srcOrd="0" destOrd="0" presId="urn:microsoft.com/office/officeart/2005/8/layout/StepDownProcess"/>
    <dgm:cxn modelId="{6309C793-FB43-40B7-A643-498F6B77CF20}" type="presParOf" srcId="{53559934-2352-47F7-9DCA-FC31F9B5C498}" destId="{9220AADB-868B-4893-965E-0CC8CE1492CA}" srcOrd="1" destOrd="0" presId="urn:microsoft.com/office/officeart/2005/8/layout/StepDownProcess"/>
    <dgm:cxn modelId="{3C3D5682-C64D-4DE7-B0B8-5BA721CB23B5}" type="presParOf" srcId="{53559934-2352-47F7-9DCA-FC31F9B5C498}" destId="{98B2008F-435E-49FF-AD1C-F9792A6D24F8}" srcOrd="2" destOrd="0" presId="urn:microsoft.com/office/officeart/2005/8/layout/StepDownProcess"/>
    <dgm:cxn modelId="{43784AE4-D7F2-410E-908F-1259AC9D7EC9}" type="presParOf" srcId="{FF404D99-4C0E-4F1F-9695-28E69EA11CC9}" destId="{7B0ADB9E-F410-49E8-BDFD-3721A928CB8E}" srcOrd="1" destOrd="0" presId="urn:microsoft.com/office/officeart/2005/8/layout/StepDownProcess"/>
    <dgm:cxn modelId="{48F26CB0-9D6D-4610-AFC9-3E6027205666}" type="presParOf" srcId="{FF404D99-4C0E-4F1F-9695-28E69EA11CC9}" destId="{0FEE9F87-A892-419E-BB9B-20840C862067}" srcOrd="2" destOrd="0" presId="urn:microsoft.com/office/officeart/2005/8/layout/StepDownProcess"/>
    <dgm:cxn modelId="{7160A79C-198F-4B7F-9B6A-BE0C3ABD5747}" type="presParOf" srcId="{0FEE9F87-A892-419E-BB9B-20840C862067}" destId="{F2916EBE-E21F-429E-BB65-BE79E0D5541D}" srcOrd="0" destOrd="0" presId="urn:microsoft.com/office/officeart/2005/8/layout/StepDownProcess"/>
    <dgm:cxn modelId="{FB8C9C33-6330-4999-983C-67F4CB7A561F}" type="presParOf" srcId="{0FEE9F87-A892-419E-BB9B-20840C862067}" destId="{F1B19384-EDE0-43CA-880A-F53916DE1F40}" srcOrd="1" destOrd="0" presId="urn:microsoft.com/office/officeart/2005/8/layout/StepDownProcess"/>
    <dgm:cxn modelId="{81D4D501-4D38-4817-BF0F-E1CE9706B6D4}" type="presParOf" srcId="{0FEE9F87-A892-419E-BB9B-20840C862067}" destId="{23CF7149-CD4D-4064-AB89-1E4761384958}" srcOrd="2" destOrd="0" presId="urn:microsoft.com/office/officeart/2005/8/layout/StepDownProcess"/>
    <dgm:cxn modelId="{59974A3D-96EE-4DB2-BDD5-B3B9C6BF98D4}" type="presParOf" srcId="{FF404D99-4C0E-4F1F-9695-28E69EA11CC9}" destId="{602FFA7F-9911-4686-B4E8-116EE15DCC86}" srcOrd="3" destOrd="0" presId="urn:microsoft.com/office/officeart/2005/8/layout/StepDownProcess"/>
    <dgm:cxn modelId="{620BF7BF-EC74-4ABF-812F-060DA78640AC}" type="presParOf" srcId="{FF404D99-4C0E-4F1F-9695-28E69EA11CC9}" destId="{9A3BDB51-21FD-4DF5-A457-AADC46D2E3E3}" srcOrd="4" destOrd="0" presId="urn:microsoft.com/office/officeart/2005/8/layout/StepDownProcess"/>
    <dgm:cxn modelId="{C2006C54-DF0F-4B4E-89A0-E101CFDC6A19}" type="presParOf" srcId="{9A3BDB51-21FD-4DF5-A457-AADC46D2E3E3}" destId="{99C08FE4-F877-4C9A-9257-A8ABB16B66EC}" srcOrd="0" destOrd="0" presId="urn:microsoft.com/office/officeart/2005/8/layout/StepDownProcess"/>
    <dgm:cxn modelId="{E26DE174-C7D0-4245-AF54-3182CAC25727}" type="presParOf" srcId="{9A3BDB51-21FD-4DF5-A457-AADC46D2E3E3}" destId="{2C3BD942-61E9-41E9-8925-69C6742EB85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F6E775-DFF0-4C5D-82E6-AE152669C6A0}"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5080C1D7-C698-41E6-93AD-C1FEB71F8CD7}">
      <dgm:prSet phldrT="[Text]"/>
      <dgm:spPr/>
      <dgm:t>
        <a:bodyPr/>
        <a:lstStyle/>
        <a:p>
          <a:r>
            <a:rPr lang="en-US" dirty="0">
              <a:noFill/>
            </a:rPr>
            <a:t>EPIC</a:t>
          </a:r>
        </a:p>
      </dgm:t>
    </dgm:pt>
    <dgm:pt modelId="{4D3A4F15-58BD-4630-8847-635E439FD667}" type="parTrans" cxnId="{25EFBB3B-7B66-460C-959E-0B842472803D}">
      <dgm:prSet/>
      <dgm:spPr/>
      <dgm:t>
        <a:bodyPr/>
        <a:lstStyle/>
        <a:p>
          <a:endParaRPr lang="en-US"/>
        </a:p>
      </dgm:t>
    </dgm:pt>
    <dgm:pt modelId="{3ED5571D-9147-46CB-970D-A91291D789B2}" type="sibTrans" cxnId="{25EFBB3B-7B66-460C-959E-0B842472803D}">
      <dgm:prSet/>
      <dgm:spPr/>
      <dgm:t>
        <a:bodyPr/>
        <a:lstStyle/>
        <a:p>
          <a:endParaRPr lang="en-US"/>
        </a:p>
      </dgm:t>
    </dgm:pt>
    <dgm:pt modelId="{3853F56A-F9E0-45B1-A563-47D651851554}">
      <dgm:prSet phldrT="[Text]" custT="1"/>
      <dgm:spPr/>
      <dgm:t>
        <a:bodyPr/>
        <a:lstStyle/>
        <a:p>
          <a:r>
            <a:rPr lang="en-US" sz="1600" dirty="0"/>
            <a:t>OEM</a:t>
          </a:r>
        </a:p>
      </dgm:t>
    </dgm:pt>
    <dgm:pt modelId="{A510AC9E-5543-4F0B-9112-EF1A9235AD6B}" type="parTrans" cxnId="{D9C1610E-4627-4050-BF65-7F9D16CD0834}">
      <dgm:prSet/>
      <dgm:spPr/>
      <dgm:t>
        <a:bodyPr/>
        <a:lstStyle/>
        <a:p>
          <a:endParaRPr lang="en-US"/>
        </a:p>
      </dgm:t>
    </dgm:pt>
    <dgm:pt modelId="{7EA83197-5685-415C-97CE-EE572DC4CF67}" type="sibTrans" cxnId="{D9C1610E-4627-4050-BF65-7F9D16CD0834}">
      <dgm:prSet/>
      <dgm:spPr/>
      <dgm:t>
        <a:bodyPr/>
        <a:lstStyle/>
        <a:p>
          <a:endParaRPr lang="en-US"/>
        </a:p>
      </dgm:t>
    </dgm:pt>
    <dgm:pt modelId="{398CE45F-6792-4A80-A789-4920F76005E7}">
      <dgm:prSet phldrT="[Text]"/>
      <dgm:spPr/>
      <dgm:t>
        <a:bodyPr/>
        <a:lstStyle/>
        <a:p>
          <a:r>
            <a:rPr lang="en-US" dirty="0"/>
            <a:t>Added value</a:t>
          </a:r>
        </a:p>
      </dgm:t>
    </dgm:pt>
    <dgm:pt modelId="{DD5E0617-8C0B-4B34-967B-196E98D80D80}" type="parTrans" cxnId="{23E3C7BF-4394-4652-BC3D-CAE5ACC3B3C4}">
      <dgm:prSet/>
      <dgm:spPr/>
      <dgm:t>
        <a:bodyPr/>
        <a:lstStyle/>
        <a:p>
          <a:endParaRPr lang="en-US"/>
        </a:p>
      </dgm:t>
    </dgm:pt>
    <dgm:pt modelId="{CC33FC5E-9266-4859-937F-AA42E6F8BF11}" type="sibTrans" cxnId="{23E3C7BF-4394-4652-BC3D-CAE5ACC3B3C4}">
      <dgm:prSet/>
      <dgm:spPr/>
      <dgm:t>
        <a:bodyPr/>
        <a:lstStyle/>
        <a:p>
          <a:endParaRPr lang="en-US"/>
        </a:p>
      </dgm:t>
    </dgm:pt>
    <dgm:pt modelId="{42A254DB-5BB9-471E-9160-89E00ABAD1BF}">
      <dgm:prSet phldrT="[Text]"/>
      <dgm:spPr/>
      <dgm:t>
        <a:bodyPr/>
        <a:lstStyle/>
        <a:p>
          <a:r>
            <a:rPr lang="en-US" dirty="0"/>
            <a:t>Business Development</a:t>
          </a:r>
        </a:p>
      </dgm:t>
    </dgm:pt>
    <dgm:pt modelId="{DC3983AD-642D-4511-836F-CECE47EC0D45}" type="parTrans" cxnId="{428BE69E-FD0D-476A-BA79-4D3D1F7F62B1}">
      <dgm:prSet/>
      <dgm:spPr/>
      <dgm:t>
        <a:bodyPr/>
        <a:lstStyle/>
        <a:p>
          <a:endParaRPr lang="en-US"/>
        </a:p>
      </dgm:t>
    </dgm:pt>
    <dgm:pt modelId="{E43A2A5C-6ADA-44D2-84E2-66F8115BBA85}" type="sibTrans" cxnId="{428BE69E-FD0D-476A-BA79-4D3D1F7F62B1}">
      <dgm:prSet/>
      <dgm:spPr/>
      <dgm:t>
        <a:bodyPr/>
        <a:lstStyle/>
        <a:p>
          <a:endParaRPr lang="en-US"/>
        </a:p>
      </dgm:t>
    </dgm:pt>
    <dgm:pt modelId="{8FFCCEB0-7CB4-4CD6-A7C9-970061A61448}">
      <dgm:prSet phldrT="[Text]" custT="1"/>
      <dgm:spPr/>
      <dgm:t>
        <a:bodyPr/>
        <a:lstStyle/>
        <a:p>
          <a:r>
            <a:rPr lang="en-US" sz="1600" dirty="0"/>
            <a:t>Honda NAP</a:t>
          </a:r>
        </a:p>
      </dgm:t>
    </dgm:pt>
    <dgm:pt modelId="{EA21544B-D548-419D-AD52-CCA921363DB1}" type="parTrans" cxnId="{07CE12BB-C96E-429F-9494-73B97F9D0B62}">
      <dgm:prSet/>
      <dgm:spPr/>
      <dgm:t>
        <a:bodyPr/>
        <a:lstStyle/>
        <a:p>
          <a:endParaRPr lang="en-US"/>
        </a:p>
      </dgm:t>
    </dgm:pt>
    <dgm:pt modelId="{2A35C363-B53F-469E-8E63-805E2D59B661}" type="sibTrans" cxnId="{07CE12BB-C96E-429F-9494-73B97F9D0B62}">
      <dgm:prSet/>
      <dgm:spPr/>
      <dgm:t>
        <a:bodyPr/>
        <a:lstStyle/>
        <a:p>
          <a:endParaRPr lang="en-US"/>
        </a:p>
      </dgm:t>
    </dgm:pt>
    <dgm:pt modelId="{CC723950-6C22-47AF-9B73-170665B1B961}">
      <dgm:prSet phldrT="[Text]" custT="1"/>
      <dgm:spPr/>
      <dgm:t>
        <a:bodyPr/>
        <a:lstStyle/>
        <a:p>
          <a:r>
            <a:rPr lang="en-US" sz="1600" dirty="0"/>
            <a:t>Honda R&amp;D</a:t>
          </a:r>
        </a:p>
      </dgm:t>
    </dgm:pt>
    <dgm:pt modelId="{B87F3A68-0ADC-488B-B746-CA4E338FFAA9}" type="parTrans" cxnId="{0DE49B30-F9D9-42C8-BCFD-48624C939910}">
      <dgm:prSet/>
      <dgm:spPr/>
      <dgm:t>
        <a:bodyPr/>
        <a:lstStyle/>
        <a:p>
          <a:endParaRPr lang="en-US"/>
        </a:p>
      </dgm:t>
    </dgm:pt>
    <dgm:pt modelId="{028F15D3-DCF7-4CC0-8C19-77D07D2AFB9F}" type="sibTrans" cxnId="{0DE49B30-F9D9-42C8-BCFD-48624C939910}">
      <dgm:prSet/>
      <dgm:spPr/>
      <dgm:t>
        <a:bodyPr/>
        <a:lstStyle/>
        <a:p>
          <a:endParaRPr lang="en-US"/>
        </a:p>
      </dgm:t>
    </dgm:pt>
    <dgm:pt modelId="{7D4A35BC-F3A9-43F4-86E3-F6E7727EBDAC}">
      <dgm:prSet phldrT="[Text]"/>
      <dgm:spPr/>
      <dgm:t>
        <a:bodyPr/>
        <a:lstStyle/>
        <a:p>
          <a:r>
            <a:rPr lang="en-US" dirty="0"/>
            <a:t>PDM Health</a:t>
          </a:r>
        </a:p>
      </dgm:t>
    </dgm:pt>
    <dgm:pt modelId="{DBF972D1-5FFC-4008-AE02-4DD7C88FC744}" type="parTrans" cxnId="{ACF92820-5D84-4549-A0FB-D0D707A56B96}">
      <dgm:prSet/>
      <dgm:spPr/>
      <dgm:t>
        <a:bodyPr/>
        <a:lstStyle/>
        <a:p>
          <a:endParaRPr lang="en-US"/>
        </a:p>
      </dgm:t>
    </dgm:pt>
    <dgm:pt modelId="{0A350809-B1BF-42D8-92AB-7ECB60EC6DED}" type="sibTrans" cxnId="{ACF92820-5D84-4549-A0FB-D0D707A56B96}">
      <dgm:prSet/>
      <dgm:spPr/>
      <dgm:t>
        <a:bodyPr/>
        <a:lstStyle/>
        <a:p>
          <a:endParaRPr lang="en-US"/>
        </a:p>
      </dgm:t>
    </dgm:pt>
    <dgm:pt modelId="{1A0EFD75-07AF-40D2-A260-EDB38FAD6B87}">
      <dgm:prSet phldrT="[Text]"/>
      <dgm:spPr/>
      <dgm:t>
        <a:bodyPr/>
        <a:lstStyle/>
        <a:p>
          <a:r>
            <a:rPr lang="en-US" dirty="0"/>
            <a:t>New Technology</a:t>
          </a:r>
        </a:p>
      </dgm:t>
    </dgm:pt>
    <dgm:pt modelId="{0134F3C4-1339-40B5-8B40-045C43D1A928}" type="parTrans" cxnId="{160A848C-BC92-4D06-9D72-C196AA5925D4}">
      <dgm:prSet/>
      <dgm:spPr/>
      <dgm:t>
        <a:bodyPr/>
        <a:lstStyle/>
        <a:p>
          <a:endParaRPr lang="en-US"/>
        </a:p>
      </dgm:t>
    </dgm:pt>
    <dgm:pt modelId="{86B180FE-21D2-4334-ADA2-9D130985A9F9}" type="sibTrans" cxnId="{160A848C-BC92-4D06-9D72-C196AA5925D4}">
      <dgm:prSet/>
      <dgm:spPr/>
      <dgm:t>
        <a:bodyPr/>
        <a:lstStyle/>
        <a:p>
          <a:endParaRPr lang="en-US"/>
        </a:p>
      </dgm:t>
    </dgm:pt>
    <dgm:pt modelId="{5CA1AD3B-603C-40ED-99B2-6A6655FADAC9}" type="pres">
      <dgm:prSet presAssocID="{AFF6E775-DFF0-4C5D-82E6-AE152669C6A0}" presName="Name0" presStyleCnt="0">
        <dgm:presLayoutVars>
          <dgm:chMax/>
          <dgm:chPref val="1"/>
          <dgm:dir/>
          <dgm:animOne val="branch"/>
          <dgm:animLvl val="lvl"/>
          <dgm:resizeHandles/>
        </dgm:presLayoutVars>
      </dgm:prSet>
      <dgm:spPr/>
      <dgm:t>
        <a:bodyPr/>
        <a:lstStyle/>
        <a:p>
          <a:endParaRPr lang="en-US"/>
        </a:p>
      </dgm:t>
    </dgm:pt>
    <dgm:pt modelId="{CFFCD5BA-D015-4DF6-938F-8AD388EB1F54}" type="pres">
      <dgm:prSet presAssocID="{5080C1D7-C698-41E6-93AD-C1FEB71F8CD7}" presName="composite" presStyleCnt="0"/>
      <dgm:spPr/>
    </dgm:pt>
    <dgm:pt modelId="{39946541-A69E-4505-B68D-14B8A5CE3E0F}" type="pres">
      <dgm:prSet presAssocID="{5080C1D7-C698-41E6-93AD-C1FEB71F8CD7}" presName="ParentAccent1" presStyleLbl="alignNode1" presStyleIdx="0" presStyleCnt="34"/>
      <dgm:spPr/>
    </dgm:pt>
    <dgm:pt modelId="{B97FD747-D3CD-4C62-A2E7-A51B11C8B126}" type="pres">
      <dgm:prSet presAssocID="{5080C1D7-C698-41E6-93AD-C1FEB71F8CD7}" presName="ParentAccent2" presStyleLbl="alignNode1" presStyleIdx="1" presStyleCnt="34"/>
      <dgm:spPr/>
    </dgm:pt>
    <dgm:pt modelId="{845D8750-BF0C-4122-9019-17218C73E0CD}" type="pres">
      <dgm:prSet presAssocID="{5080C1D7-C698-41E6-93AD-C1FEB71F8CD7}" presName="ParentAccent3" presStyleLbl="alignNode1" presStyleIdx="2" presStyleCnt="34"/>
      <dgm:spPr/>
    </dgm:pt>
    <dgm:pt modelId="{5F412EBA-104E-49A7-86E4-45C666235E1D}" type="pres">
      <dgm:prSet presAssocID="{5080C1D7-C698-41E6-93AD-C1FEB71F8CD7}" presName="ParentAccent4" presStyleLbl="alignNode1" presStyleIdx="3" presStyleCnt="34"/>
      <dgm:spPr/>
    </dgm:pt>
    <dgm:pt modelId="{C5B6674E-E902-4F70-9D88-85E7E23767F9}" type="pres">
      <dgm:prSet presAssocID="{5080C1D7-C698-41E6-93AD-C1FEB71F8CD7}" presName="ParentAccent5" presStyleLbl="alignNode1" presStyleIdx="4" presStyleCnt="34"/>
      <dgm:spPr/>
    </dgm:pt>
    <dgm:pt modelId="{7B0955AE-7DE5-4637-A956-24448BAD1189}" type="pres">
      <dgm:prSet presAssocID="{5080C1D7-C698-41E6-93AD-C1FEB71F8CD7}" presName="ParentAccent6" presStyleLbl="alignNode1" presStyleIdx="5" presStyleCnt="34"/>
      <dgm:spPr/>
    </dgm:pt>
    <dgm:pt modelId="{87480BD7-B315-46C1-A5CF-AD246A275144}" type="pres">
      <dgm:prSet presAssocID="{5080C1D7-C698-41E6-93AD-C1FEB71F8CD7}" presName="ParentAccent7" presStyleLbl="alignNode1" presStyleIdx="6" presStyleCnt="34"/>
      <dgm:spPr/>
    </dgm:pt>
    <dgm:pt modelId="{02BD0053-25CA-4DCA-AD3B-EB293FFB1748}" type="pres">
      <dgm:prSet presAssocID="{5080C1D7-C698-41E6-93AD-C1FEB71F8CD7}" presName="ParentAccent8" presStyleLbl="alignNode1" presStyleIdx="7" presStyleCnt="34"/>
      <dgm:spPr/>
    </dgm:pt>
    <dgm:pt modelId="{186AE156-057E-4F1F-B8E9-FCB9C6929D6C}" type="pres">
      <dgm:prSet presAssocID="{5080C1D7-C698-41E6-93AD-C1FEB71F8CD7}" presName="ParentAccent9" presStyleLbl="alignNode1" presStyleIdx="8" presStyleCnt="34"/>
      <dgm:spPr/>
    </dgm:pt>
    <dgm:pt modelId="{3601042B-65E8-4E29-B24A-AB51EC08D341}" type="pres">
      <dgm:prSet presAssocID="{5080C1D7-C698-41E6-93AD-C1FEB71F8CD7}" presName="ParentAccent10" presStyleLbl="alignNode1" presStyleIdx="9" presStyleCnt="34"/>
      <dgm:spPr/>
    </dgm:pt>
    <dgm:pt modelId="{2D204F2C-01AF-4229-983F-83C9E3D49B1E}" type="pres">
      <dgm:prSet presAssocID="{5080C1D7-C698-41E6-93AD-C1FEB71F8CD7}" presName="Parent" presStyleLbl="alignNode1" presStyleIdx="10" presStyleCnt="34">
        <dgm:presLayoutVars>
          <dgm:chMax val="5"/>
          <dgm:chPref val="3"/>
          <dgm:bulletEnabled val="1"/>
        </dgm:presLayoutVars>
      </dgm:prSet>
      <dgm:spPr/>
      <dgm:t>
        <a:bodyPr/>
        <a:lstStyle/>
        <a:p>
          <a:endParaRPr lang="en-US"/>
        </a:p>
      </dgm:t>
    </dgm:pt>
    <dgm:pt modelId="{6B06E3B4-BB0A-48C5-B51C-0FA6CD042BFF}" type="pres">
      <dgm:prSet presAssocID="{3853F56A-F9E0-45B1-A563-47D651851554}" presName="Child1Accent1" presStyleLbl="alignNode1" presStyleIdx="11" presStyleCnt="34"/>
      <dgm:spPr/>
    </dgm:pt>
    <dgm:pt modelId="{02B8DA36-CB85-4E93-B0FA-3575BBB93D15}" type="pres">
      <dgm:prSet presAssocID="{3853F56A-F9E0-45B1-A563-47D651851554}" presName="Child1Accent2" presStyleLbl="alignNode1" presStyleIdx="12" presStyleCnt="34"/>
      <dgm:spPr/>
    </dgm:pt>
    <dgm:pt modelId="{27FD51EE-95DE-4DD7-A4B9-AFD8A28FF7C0}" type="pres">
      <dgm:prSet presAssocID="{3853F56A-F9E0-45B1-A563-47D651851554}" presName="Child1Accent3" presStyleLbl="alignNode1" presStyleIdx="13" presStyleCnt="34"/>
      <dgm:spPr/>
    </dgm:pt>
    <dgm:pt modelId="{CD652AE3-4157-4F22-BFE7-AB1F1340293E}" type="pres">
      <dgm:prSet presAssocID="{3853F56A-F9E0-45B1-A563-47D651851554}" presName="Child1Accent4" presStyleLbl="alignNode1" presStyleIdx="14" presStyleCnt="34"/>
      <dgm:spPr/>
    </dgm:pt>
    <dgm:pt modelId="{AF9492D8-B3C9-44C6-B375-E214DEB49978}" type="pres">
      <dgm:prSet presAssocID="{3853F56A-F9E0-45B1-A563-47D651851554}" presName="Child1Accent5" presStyleLbl="alignNode1" presStyleIdx="15" presStyleCnt="34"/>
      <dgm:spPr/>
    </dgm:pt>
    <dgm:pt modelId="{D852D414-2C16-46D7-BD11-600076729400}" type="pres">
      <dgm:prSet presAssocID="{3853F56A-F9E0-45B1-A563-47D651851554}" presName="Child1Accent6" presStyleLbl="alignNode1" presStyleIdx="16" presStyleCnt="34"/>
      <dgm:spPr/>
    </dgm:pt>
    <dgm:pt modelId="{DF847FE2-722C-42AF-8F57-A70E5F99AE26}" type="pres">
      <dgm:prSet presAssocID="{3853F56A-F9E0-45B1-A563-47D651851554}" presName="Child1Accent7" presStyleLbl="alignNode1" presStyleIdx="17" presStyleCnt="34"/>
      <dgm:spPr/>
    </dgm:pt>
    <dgm:pt modelId="{4CEDCAA3-A4A2-498F-B2FC-AD5CC2CF78E8}" type="pres">
      <dgm:prSet presAssocID="{3853F56A-F9E0-45B1-A563-47D651851554}" presName="Child1Accent8" presStyleLbl="alignNode1" presStyleIdx="18" presStyleCnt="34"/>
      <dgm:spPr/>
    </dgm:pt>
    <dgm:pt modelId="{4923CE14-15D0-4302-9607-DB8E09C50A7C}" type="pres">
      <dgm:prSet presAssocID="{3853F56A-F9E0-45B1-A563-47D651851554}" presName="Child1Accent9" presStyleLbl="alignNode1" presStyleIdx="19" presStyleCnt="34"/>
      <dgm:spPr/>
    </dgm:pt>
    <dgm:pt modelId="{53E34031-C1C7-4601-8E5F-DC383BF0522D}" type="pres">
      <dgm:prSet presAssocID="{3853F56A-F9E0-45B1-A563-47D651851554}" presName="Child1" presStyleLbl="revTx" presStyleIdx="0" presStyleCnt="3">
        <dgm:presLayoutVars>
          <dgm:chMax/>
          <dgm:chPref val="0"/>
          <dgm:bulletEnabled val="1"/>
        </dgm:presLayoutVars>
      </dgm:prSet>
      <dgm:spPr/>
      <dgm:t>
        <a:bodyPr/>
        <a:lstStyle/>
        <a:p>
          <a:endParaRPr lang="en-US"/>
        </a:p>
      </dgm:t>
    </dgm:pt>
    <dgm:pt modelId="{EF3ED5A3-855A-4306-B9C8-9F2B0C264B7A}" type="pres">
      <dgm:prSet presAssocID="{398CE45F-6792-4A80-A789-4920F76005E7}" presName="Child2Accent1" presStyleLbl="alignNode1" presStyleIdx="20" presStyleCnt="34"/>
      <dgm:spPr/>
    </dgm:pt>
    <dgm:pt modelId="{1768FBE2-6F3E-497F-9C33-8A16EC2504CB}" type="pres">
      <dgm:prSet presAssocID="{398CE45F-6792-4A80-A789-4920F76005E7}" presName="Child2Accent2" presStyleLbl="alignNode1" presStyleIdx="21" presStyleCnt="34"/>
      <dgm:spPr/>
    </dgm:pt>
    <dgm:pt modelId="{A0794B4E-021F-4444-87CA-1DAB4027A60D}" type="pres">
      <dgm:prSet presAssocID="{398CE45F-6792-4A80-A789-4920F76005E7}" presName="Child2Accent3" presStyleLbl="alignNode1" presStyleIdx="22" presStyleCnt="34"/>
      <dgm:spPr/>
    </dgm:pt>
    <dgm:pt modelId="{B82FBE27-38B4-4E9F-97C5-139CB4C98A8E}" type="pres">
      <dgm:prSet presAssocID="{398CE45F-6792-4A80-A789-4920F76005E7}" presName="Child2Accent4" presStyleLbl="alignNode1" presStyleIdx="23" presStyleCnt="34"/>
      <dgm:spPr/>
    </dgm:pt>
    <dgm:pt modelId="{4BE386E6-E4FA-42E0-B5AC-16E34989CEC8}" type="pres">
      <dgm:prSet presAssocID="{398CE45F-6792-4A80-A789-4920F76005E7}" presName="Child2Accent5" presStyleLbl="alignNode1" presStyleIdx="24" presStyleCnt="34"/>
      <dgm:spPr/>
    </dgm:pt>
    <dgm:pt modelId="{DAB411ED-5B9E-4FB6-A106-A7C3F2F5200B}" type="pres">
      <dgm:prSet presAssocID="{398CE45F-6792-4A80-A789-4920F76005E7}" presName="Child2Accent6" presStyleLbl="alignNode1" presStyleIdx="25" presStyleCnt="34"/>
      <dgm:spPr/>
    </dgm:pt>
    <dgm:pt modelId="{E6448127-3DF3-402D-A937-5BBC28BD110D}" type="pres">
      <dgm:prSet presAssocID="{398CE45F-6792-4A80-A789-4920F76005E7}" presName="Child2Accent7" presStyleLbl="alignNode1" presStyleIdx="26" presStyleCnt="34"/>
      <dgm:spPr/>
    </dgm:pt>
    <dgm:pt modelId="{115AFDC3-8230-46F7-A350-7EDB30447CFB}" type="pres">
      <dgm:prSet presAssocID="{398CE45F-6792-4A80-A789-4920F76005E7}" presName="Child2" presStyleLbl="revTx" presStyleIdx="1" presStyleCnt="3">
        <dgm:presLayoutVars>
          <dgm:chMax/>
          <dgm:chPref val="0"/>
          <dgm:bulletEnabled val="1"/>
        </dgm:presLayoutVars>
      </dgm:prSet>
      <dgm:spPr/>
      <dgm:t>
        <a:bodyPr/>
        <a:lstStyle/>
        <a:p>
          <a:endParaRPr lang="en-US"/>
        </a:p>
      </dgm:t>
    </dgm:pt>
    <dgm:pt modelId="{76B235F9-35A1-4906-B6F9-273A1B4D2481}" type="pres">
      <dgm:prSet presAssocID="{42A254DB-5BB9-471E-9160-89E00ABAD1BF}" presName="Child3Accent1" presStyleLbl="alignNode1" presStyleIdx="27" presStyleCnt="34"/>
      <dgm:spPr/>
    </dgm:pt>
    <dgm:pt modelId="{FCCE72B1-EDD8-4D25-B347-0032CED4D692}" type="pres">
      <dgm:prSet presAssocID="{42A254DB-5BB9-471E-9160-89E00ABAD1BF}" presName="Child3Accent2" presStyleLbl="alignNode1" presStyleIdx="28" presStyleCnt="34"/>
      <dgm:spPr/>
    </dgm:pt>
    <dgm:pt modelId="{592148F2-F29D-40C8-9BC0-AF6F61700965}" type="pres">
      <dgm:prSet presAssocID="{42A254DB-5BB9-471E-9160-89E00ABAD1BF}" presName="Child3Accent3" presStyleLbl="alignNode1" presStyleIdx="29" presStyleCnt="34"/>
      <dgm:spPr/>
    </dgm:pt>
    <dgm:pt modelId="{589E83A0-7250-4ACA-8B0D-05DEDB9AE3CC}" type="pres">
      <dgm:prSet presAssocID="{42A254DB-5BB9-471E-9160-89E00ABAD1BF}" presName="Child3Accent4" presStyleLbl="alignNode1" presStyleIdx="30" presStyleCnt="34"/>
      <dgm:spPr/>
    </dgm:pt>
    <dgm:pt modelId="{87A9F521-E129-4F96-ACF2-3EF3196DC6B2}" type="pres">
      <dgm:prSet presAssocID="{42A254DB-5BB9-471E-9160-89E00ABAD1BF}" presName="Child3Accent5" presStyleLbl="alignNode1" presStyleIdx="31" presStyleCnt="34"/>
      <dgm:spPr/>
    </dgm:pt>
    <dgm:pt modelId="{6F3BF0ED-2D35-410B-8C72-F3A163D2AB5D}" type="pres">
      <dgm:prSet presAssocID="{42A254DB-5BB9-471E-9160-89E00ABAD1BF}" presName="Child3Accent6" presStyleLbl="alignNode1" presStyleIdx="32" presStyleCnt="34"/>
      <dgm:spPr/>
    </dgm:pt>
    <dgm:pt modelId="{68D32757-FCF2-4EAC-BD28-AF85D7925E65}" type="pres">
      <dgm:prSet presAssocID="{42A254DB-5BB9-471E-9160-89E00ABAD1BF}" presName="Child3Accent7" presStyleLbl="alignNode1" presStyleIdx="33" presStyleCnt="34"/>
      <dgm:spPr/>
    </dgm:pt>
    <dgm:pt modelId="{F94DB022-319A-45A4-985A-A4638F507BF8}" type="pres">
      <dgm:prSet presAssocID="{42A254DB-5BB9-471E-9160-89E00ABAD1BF}" presName="Child3" presStyleLbl="revTx" presStyleIdx="2" presStyleCnt="3">
        <dgm:presLayoutVars>
          <dgm:chMax/>
          <dgm:chPref val="0"/>
          <dgm:bulletEnabled val="1"/>
        </dgm:presLayoutVars>
      </dgm:prSet>
      <dgm:spPr/>
      <dgm:t>
        <a:bodyPr/>
        <a:lstStyle/>
        <a:p>
          <a:endParaRPr lang="en-US"/>
        </a:p>
      </dgm:t>
    </dgm:pt>
  </dgm:ptLst>
  <dgm:cxnLst>
    <dgm:cxn modelId="{1D5E08B2-77E5-9B49-8A86-8B062D1D7C7C}" type="presOf" srcId="{CC723950-6C22-47AF-9B73-170665B1B961}" destId="{53E34031-C1C7-4601-8E5F-DC383BF0522D}" srcOrd="0" destOrd="2" presId="urn:microsoft.com/office/officeart/2011/layout/ConvergingText"/>
    <dgm:cxn modelId="{CF26F128-A99F-8E40-BEF2-7161A66E3178}" type="presOf" srcId="{5080C1D7-C698-41E6-93AD-C1FEB71F8CD7}" destId="{2D204F2C-01AF-4229-983F-83C9E3D49B1E}" srcOrd="0" destOrd="0" presId="urn:microsoft.com/office/officeart/2011/layout/ConvergingText"/>
    <dgm:cxn modelId="{428BE69E-FD0D-476A-BA79-4D3D1F7F62B1}" srcId="{5080C1D7-C698-41E6-93AD-C1FEB71F8CD7}" destId="{42A254DB-5BB9-471E-9160-89E00ABAD1BF}" srcOrd="2" destOrd="0" parTransId="{DC3983AD-642D-4511-836F-CECE47EC0D45}" sibTransId="{E43A2A5C-6ADA-44D2-84E2-66F8115BBA85}"/>
    <dgm:cxn modelId="{160A848C-BC92-4D06-9D72-C196AA5925D4}" srcId="{42A254DB-5BB9-471E-9160-89E00ABAD1BF}" destId="{1A0EFD75-07AF-40D2-A260-EDB38FAD6B87}" srcOrd="0" destOrd="0" parTransId="{0134F3C4-1339-40B5-8B40-045C43D1A928}" sibTransId="{86B180FE-21D2-4334-ADA2-9D130985A9F9}"/>
    <dgm:cxn modelId="{D9C1610E-4627-4050-BF65-7F9D16CD0834}" srcId="{5080C1D7-C698-41E6-93AD-C1FEB71F8CD7}" destId="{3853F56A-F9E0-45B1-A563-47D651851554}" srcOrd="0" destOrd="0" parTransId="{A510AC9E-5543-4F0B-9112-EF1A9235AD6B}" sibTransId="{7EA83197-5685-415C-97CE-EE572DC4CF67}"/>
    <dgm:cxn modelId="{23E3C7BF-4394-4652-BC3D-CAE5ACC3B3C4}" srcId="{5080C1D7-C698-41E6-93AD-C1FEB71F8CD7}" destId="{398CE45F-6792-4A80-A789-4920F76005E7}" srcOrd="1" destOrd="0" parTransId="{DD5E0617-8C0B-4B34-967B-196E98D80D80}" sibTransId="{CC33FC5E-9266-4859-937F-AA42E6F8BF11}"/>
    <dgm:cxn modelId="{25EFBB3B-7B66-460C-959E-0B842472803D}" srcId="{AFF6E775-DFF0-4C5D-82E6-AE152669C6A0}" destId="{5080C1D7-C698-41E6-93AD-C1FEB71F8CD7}" srcOrd="0" destOrd="0" parTransId="{4D3A4F15-58BD-4630-8847-635E439FD667}" sibTransId="{3ED5571D-9147-46CB-970D-A91291D789B2}"/>
    <dgm:cxn modelId="{C0486753-105E-C141-AD94-A4327415B667}" type="presOf" srcId="{398CE45F-6792-4A80-A789-4920F76005E7}" destId="{115AFDC3-8230-46F7-A350-7EDB30447CFB}" srcOrd="0" destOrd="0" presId="urn:microsoft.com/office/officeart/2011/layout/ConvergingText"/>
    <dgm:cxn modelId="{072FAF39-D38E-4F4A-AE3D-EFAF6D5C58A6}" type="presOf" srcId="{7D4A35BC-F3A9-43F4-86E3-F6E7727EBDAC}" destId="{115AFDC3-8230-46F7-A350-7EDB30447CFB}" srcOrd="0" destOrd="1" presId="urn:microsoft.com/office/officeart/2011/layout/ConvergingText"/>
    <dgm:cxn modelId="{39AE403B-8B5E-6944-BEF5-94E94BF30FC6}" type="presOf" srcId="{42A254DB-5BB9-471E-9160-89E00ABAD1BF}" destId="{F94DB022-319A-45A4-985A-A4638F507BF8}" srcOrd="0" destOrd="0" presId="urn:microsoft.com/office/officeart/2011/layout/ConvergingText"/>
    <dgm:cxn modelId="{ACF92820-5D84-4549-A0FB-D0D707A56B96}" srcId="{398CE45F-6792-4A80-A789-4920F76005E7}" destId="{7D4A35BC-F3A9-43F4-86E3-F6E7727EBDAC}" srcOrd="0" destOrd="0" parTransId="{DBF972D1-5FFC-4008-AE02-4DD7C88FC744}" sibTransId="{0A350809-B1BF-42D8-92AB-7ECB60EC6DED}"/>
    <dgm:cxn modelId="{0DE49B30-F9D9-42C8-BCFD-48624C939910}" srcId="{3853F56A-F9E0-45B1-A563-47D651851554}" destId="{CC723950-6C22-47AF-9B73-170665B1B961}" srcOrd="1" destOrd="0" parTransId="{B87F3A68-0ADC-488B-B746-CA4E338FFAA9}" sibTransId="{028F15D3-DCF7-4CC0-8C19-77D07D2AFB9F}"/>
    <dgm:cxn modelId="{E099C506-6F71-F642-9229-DD51CBA94265}" type="presOf" srcId="{3853F56A-F9E0-45B1-A563-47D651851554}" destId="{53E34031-C1C7-4601-8E5F-DC383BF0522D}" srcOrd="0" destOrd="0" presId="urn:microsoft.com/office/officeart/2011/layout/ConvergingText"/>
    <dgm:cxn modelId="{415AE440-39B2-014F-9B87-D0BF9B8BBE83}" type="presOf" srcId="{8FFCCEB0-7CB4-4CD6-A7C9-970061A61448}" destId="{53E34031-C1C7-4601-8E5F-DC383BF0522D}" srcOrd="0" destOrd="1" presId="urn:microsoft.com/office/officeart/2011/layout/ConvergingText"/>
    <dgm:cxn modelId="{1F670A55-996A-2B45-B81E-3215B54ADD1C}" type="presOf" srcId="{AFF6E775-DFF0-4C5D-82E6-AE152669C6A0}" destId="{5CA1AD3B-603C-40ED-99B2-6A6655FADAC9}" srcOrd="0" destOrd="0" presId="urn:microsoft.com/office/officeart/2011/layout/ConvergingText"/>
    <dgm:cxn modelId="{07CE12BB-C96E-429F-9494-73B97F9D0B62}" srcId="{3853F56A-F9E0-45B1-A563-47D651851554}" destId="{8FFCCEB0-7CB4-4CD6-A7C9-970061A61448}" srcOrd="0" destOrd="0" parTransId="{EA21544B-D548-419D-AD52-CCA921363DB1}" sibTransId="{2A35C363-B53F-469E-8E63-805E2D59B661}"/>
    <dgm:cxn modelId="{F769248C-E43F-7C42-9216-F48553950E3D}" type="presOf" srcId="{1A0EFD75-07AF-40D2-A260-EDB38FAD6B87}" destId="{F94DB022-319A-45A4-985A-A4638F507BF8}" srcOrd="0" destOrd="1" presId="urn:microsoft.com/office/officeart/2011/layout/ConvergingText"/>
    <dgm:cxn modelId="{540CA0CA-4CEA-C543-B1BD-3C9DE0233764}" type="presParOf" srcId="{5CA1AD3B-603C-40ED-99B2-6A6655FADAC9}" destId="{CFFCD5BA-D015-4DF6-938F-8AD388EB1F54}" srcOrd="0" destOrd="0" presId="urn:microsoft.com/office/officeart/2011/layout/ConvergingText"/>
    <dgm:cxn modelId="{C6558786-9BAB-AC4C-AE4E-D5BBCB4D6DF3}" type="presParOf" srcId="{CFFCD5BA-D015-4DF6-938F-8AD388EB1F54}" destId="{39946541-A69E-4505-B68D-14B8A5CE3E0F}" srcOrd="0" destOrd="0" presId="urn:microsoft.com/office/officeart/2011/layout/ConvergingText"/>
    <dgm:cxn modelId="{B7495CF2-92B9-9F4A-8DFC-A847E3517A5B}" type="presParOf" srcId="{CFFCD5BA-D015-4DF6-938F-8AD388EB1F54}" destId="{B97FD747-D3CD-4C62-A2E7-A51B11C8B126}" srcOrd="1" destOrd="0" presId="urn:microsoft.com/office/officeart/2011/layout/ConvergingText"/>
    <dgm:cxn modelId="{900240B1-F40D-A04C-BA9E-C3A7CF255C61}" type="presParOf" srcId="{CFFCD5BA-D015-4DF6-938F-8AD388EB1F54}" destId="{845D8750-BF0C-4122-9019-17218C73E0CD}" srcOrd="2" destOrd="0" presId="urn:microsoft.com/office/officeart/2011/layout/ConvergingText"/>
    <dgm:cxn modelId="{4F54ACC3-F1E8-FF4D-9B5C-F0389FA2D6CE}" type="presParOf" srcId="{CFFCD5BA-D015-4DF6-938F-8AD388EB1F54}" destId="{5F412EBA-104E-49A7-86E4-45C666235E1D}" srcOrd="3" destOrd="0" presId="urn:microsoft.com/office/officeart/2011/layout/ConvergingText"/>
    <dgm:cxn modelId="{729F2570-966C-434E-8014-BBAC83C7C1A5}" type="presParOf" srcId="{CFFCD5BA-D015-4DF6-938F-8AD388EB1F54}" destId="{C5B6674E-E902-4F70-9D88-85E7E23767F9}" srcOrd="4" destOrd="0" presId="urn:microsoft.com/office/officeart/2011/layout/ConvergingText"/>
    <dgm:cxn modelId="{B12D5091-B155-8044-8620-F5E7774A70D0}" type="presParOf" srcId="{CFFCD5BA-D015-4DF6-938F-8AD388EB1F54}" destId="{7B0955AE-7DE5-4637-A956-24448BAD1189}" srcOrd="5" destOrd="0" presId="urn:microsoft.com/office/officeart/2011/layout/ConvergingText"/>
    <dgm:cxn modelId="{9CB94378-0368-6D49-8EB9-162E9EA16300}" type="presParOf" srcId="{CFFCD5BA-D015-4DF6-938F-8AD388EB1F54}" destId="{87480BD7-B315-46C1-A5CF-AD246A275144}" srcOrd="6" destOrd="0" presId="urn:microsoft.com/office/officeart/2011/layout/ConvergingText"/>
    <dgm:cxn modelId="{B7C81D3F-4C7A-CE4F-88BB-A079CA7F8A19}" type="presParOf" srcId="{CFFCD5BA-D015-4DF6-938F-8AD388EB1F54}" destId="{02BD0053-25CA-4DCA-AD3B-EB293FFB1748}" srcOrd="7" destOrd="0" presId="urn:microsoft.com/office/officeart/2011/layout/ConvergingText"/>
    <dgm:cxn modelId="{2F676924-5452-5040-AE83-72400E2E9700}" type="presParOf" srcId="{CFFCD5BA-D015-4DF6-938F-8AD388EB1F54}" destId="{186AE156-057E-4F1F-B8E9-FCB9C6929D6C}" srcOrd="8" destOrd="0" presId="urn:microsoft.com/office/officeart/2011/layout/ConvergingText"/>
    <dgm:cxn modelId="{8781E52F-ADD2-6347-A01F-C2FB226F2060}" type="presParOf" srcId="{CFFCD5BA-D015-4DF6-938F-8AD388EB1F54}" destId="{3601042B-65E8-4E29-B24A-AB51EC08D341}" srcOrd="9" destOrd="0" presId="urn:microsoft.com/office/officeart/2011/layout/ConvergingText"/>
    <dgm:cxn modelId="{34B7D26D-1C61-744B-A297-685AB0223D12}" type="presParOf" srcId="{CFFCD5BA-D015-4DF6-938F-8AD388EB1F54}" destId="{2D204F2C-01AF-4229-983F-83C9E3D49B1E}" srcOrd="10" destOrd="0" presId="urn:microsoft.com/office/officeart/2011/layout/ConvergingText"/>
    <dgm:cxn modelId="{D804F08A-557F-AF4A-870A-876729F14030}" type="presParOf" srcId="{CFFCD5BA-D015-4DF6-938F-8AD388EB1F54}" destId="{6B06E3B4-BB0A-48C5-B51C-0FA6CD042BFF}" srcOrd="11" destOrd="0" presId="urn:microsoft.com/office/officeart/2011/layout/ConvergingText"/>
    <dgm:cxn modelId="{2378756B-DD88-4F4C-B8F8-34C8F47457C7}" type="presParOf" srcId="{CFFCD5BA-D015-4DF6-938F-8AD388EB1F54}" destId="{02B8DA36-CB85-4E93-B0FA-3575BBB93D15}" srcOrd="12" destOrd="0" presId="urn:microsoft.com/office/officeart/2011/layout/ConvergingText"/>
    <dgm:cxn modelId="{23464A9E-AF0D-AA4C-8D64-069B618DDB30}" type="presParOf" srcId="{CFFCD5BA-D015-4DF6-938F-8AD388EB1F54}" destId="{27FD51EE-95DE-4DD7-A4B9-AFD8A28FF7C0}" srcOrd="13" destOrd="0" presId="urn:microsoft.com/office/officeart/2011/layout/ConvergingText"/>
    <dgm:cxn modelId="{82E57F20-CF17-9649-8F96-B5D881DE4A66}" type="presParOf" srcId="{CFFCD5BA-D015-4DF6-938F-8AD388EB1F54}" destId="{CD652AE3-4157-4F22-BFE7-AB1F1340293E}" srcOrd="14" destOrd="0" presId="urn:microsoft.com/office/officeart/2011/layout/ConvergingText"/>
    <dgm:cxn modelId="{3D2EEEBC-9AFB-534C-A02E-E263472DB841}" type="presParOf" srcId="{CFFCD5BA-D015-4DF6-938F-8AD388EB1F54}" destId="{AF9492D8-B3C9-44C6-B375-E214DEB49978}" srcOrd="15" destOrd="0" presId="urn:microsoft.com/office/officeart/2011/layout/ConvergingText"/>
    <dgm:cxn modelId="{E102B055-4CD6-1746-BF32-B3CB625946FC}" type="presParOf" srcId="{CFFCD5BA-D015-4DF6-938F-8AD388EB1F54}" destId="{D852D414-2C16-46D7-BD11-600076729400}" srcOrd="16" destOrd="0" presId="urn:microsoft.com/office/officeart/2011/layout/ConvergingText"/>
    <dgm:cxn modelId="{939FA0EE-9DD8-D44B-AC11-F047AEB9D863}" type="presParOf" srcId="{CFFCD5BA-D015-4DF6-938F-8AD388EB1F54}" destId="{DF847FE2-722C-42AF-8F57-A70E5F99AE26}" srcOrd="17" destOrd="0" presId="urn:microsoft.com/office/officeart/2011/layout/ConvergingText"/>
    <dgm:cxn modelId="{4D2ACA2C-80A2-074A-8ED9-7A50BAB03F1A}" type="presParOf" srcId="{CFFCD5BA-D015-4DF6-938F-8AD388EB1F54}" destId="{4CEDCAA3-A4A2-498F-B2FC-AD5CC2CF78E8}" srcOrd="18" destOrd="0" presId="urn:microsoft.com/office/officeart/2011/layout/ConvergingText"/>
    <dgm:cxn modelId="{308D3EF7-11B1-6041-B305-483FCC296F76}" type="presParOf" srcId="{CFFCD5BA-D015-4DF6-938F-8AD388EB1F54}" destId="{4923CE14-15D0-4302-9607-DB8E09C50A7C}" srcOrd="19" destOrd="0" presId="urn:microsoft.com/office/officeart/2011/layout/ConvergingText"/>
    <dgm:cxn modelId="{51E336BC-3661-6C42-BC27-C55BE797FDB3}" type="presParOf" srcId="{CFFCD5BA-D015-4DF6-938F-8AD388EB1F54}" destId="{53E34031-C1C7-4601-8E5F-DC383BF0522D}" srcOrd="20" destOrd="0" presId="urn:microsoft.com/office/officeart/2011/layout/ConvergingText"/>
    <dgm:cxn modelId="{9AAC9D32-217E-5441-B7E9-B64F328820DC}" type="presParOf" srcId="{CFFCD5BA-D015-4DF6-938F-8AD388EB1F54}" destId="{EF3ED5A3-855A-4306-B9C8-9F2B0C264B7A}" srcOrd="21" destOrd="0" presId="urn:microsoft.com/office/officeart/2011/layout/ConvergingText"/>
    <dgm:cxn modelId="{1AF5BD34-74AC-424E-845C-25DBD640910A}" type="presParOf" srcId="{CFFCD5BA-D015-4DF6-938F-8AD388EB1F54}" destId="{1768FBE2-6F3E-497F-9C33-8A16EC2504CB}" srcOrd="22" destOrd="0" presId="urn:microsoft.com/office/officeart/2011/layout/ConvergingText"/>
    <dgm:cxn modelId="{3255F075-0C90-554B-B5CB-79DBE59904D0}" type="presParOf" srcId="{CFFCD5BA-D015-4DF6-938F-8AD388EB1F54}" destId="{A0794B4E-021F-4444-87CA-1DAB4027A60D}" srcOrd="23" destOrd="0" presId="urn:microsoft.com/office/officeart/2011/layout/ConvergingText"/>
    <dgm:cxn modelId="{A74AA418-1146-364E-8561-0D62447C2250}" type="presParOf" srcId="{CFFCD5BA-D015-4DF6-938F-8AD388EB1F54}" destId="{B82FBE27-38B4-4E9F-97C5-139CB4C98A8E}" srcOrd="24" destOrd="0" presId="urn:microsoft.com/office/officeart/2011/layout/ConvergingText"/>
    <dgm:cxn modelId="{2F18C5CC-43E3-7B44-B222-C8F7A8E16DAC}" type="presParOf" srcId="{CFFCD5BA-D015-4DF6-938F-8AD388EB1F54}" destId="{4BE386E6-E4FA-42E0-B5AC-16E34989CEC8}" srcOrd="25" destOrd="0" presId="urn:microsoft.com/office/officeart/2011/layout/ConvergingText"/>
    <dgm:cxn modelId="{8BE68D80-C9DD-FC49-81E3-CE9E35B55E9C}" type="presParOf" srcId="{CFFCD5BA-D015-4DF6-938F-8AD388EB1F54}" destId="{DAB411ED-5B9E-4FB6-A106-A7C3F2F5200B}" srcOrd="26" destOrd="0" presId="urn:microsoft.com/office/officeart/2011/layout/ConvergingText"/>
    <dgm:cxn modelId="{9A8E1A47-C247-C440-9F33-A37F03A73550}" type="presParOf" srcId="{CFFCD5BA-D015-4DF6-938F-8AD388EB1F54}" destId="{E6448127-3DF3-402D-A937-5BBC28BD110D}" srcOrd="27" destOrd="0" presId="urn:microsoft.com/office/officeart/2011/layout/ConvergingText"/>
    <dgm:cxn modelId="{48098D38-D0F9-4C4F-B28D-14DC705F0086}" type="presParOf" srcId="{CFFCD5BA-D015-4DF6-938F-8AD388EB1F54}" destId="{115AFDC3-8230-46F7-A350-7EDB30447CFB}" srcOrd="28" destOrd="0" presId="urn:microsoft.com/office/officeart/2011/layout/ConvergingText"/>
    <dgm:cxn modelId="{5822CD16-EEDA-3B43-AEDF-E5E7A897E52D}" type="presParOf" srcId="{CFFCD5BA-D015-4DF6-938F-8AD388EB1F54}" destId="{76B235F9-35A1-4906-B6F9-273A1B4D2481}" srcOrd="29" destOrd="0" presId="urn:microsoft.com/office/officeart/2011/layout/ConvergingText"/>
    <dgm:cxn modelId="{56274438-C50E-8D44-B301-CF14078E1A0A}" type="presParOf" srcId="{CFFCD5BA-D015-4DF6-938F-8AD388EB1F54}" destId="{FCCE72B1-EDD8-4D25-B347-0032CED4D692}" srcOrd="30" destOrd="0" presId="urn:microsoft.com/office/officeart/2011/layout/ConvergingText"/>
    <dgm:cxn modelId="{F6732171-DE01-774E-924A-58079D14071F}" type="presParOf" srcId="{CFFCD5BA-D015-4DF6-938F-8AD388EB1F54}" destId="{592148F2-F29D-40C8-9BC0-AF6F61700965}" srcOrd="31" destOrd="0" presId="urn:microsoft.com/office/officeart/2011/layout/ConvergingText"/>
    <dgm:cxn modelId="{FE877EF4-9181-7B4C-AB9B-6E11A5373B45}" type="presParOf" srcId="{CFFCD5BA-D015-4DF6-938F-8AD388EB1F54}" destId="{589E83A0-7250-4ACA-8B0D-05DEDB9AE3CC}" srcOrd="32" destOrd="0" presId="urn:microsoft.com/office/officeart/2011/layout/ConvergingText"/>
    <dgm:cxn modelId="{699E9655-495F-C44A-A11E-0DC73CF2F2F1}" type="presParOf" srcId="{CFFCD5BA-D015-4DF6-938F-8AD388EB1F54}" destId="{87A9F521-E129-4F96-ACF2-3EF3196DC6B2}" srcOrd="33" destOrd="0" presId="urn:microsoft.com/office/officeart/2011/layout/ConvergingText"/>
    <dgm:cxn modelId="{54A0424A-CB85-CA44-A982-B829EBE83C29}" type="presParOf" srcId="{CFFCD5BA-D015-4DF6-938F-8AD388EB1F54}" destId="{6F3BF0ED-2D35-410B-8C72-F3A163D2AB5D}" srcOrd="34" destOrd="0" presId="urn:microsoft.com/office/officeart/2011/layout/ConvergingText"/>
    <dgm:cxn modelId="{38FE0EAA-446A-D246-A579-B1F2F3966720}" type="presParOf" srcId="{CFFCD5BA-D015-4DF6-938F-8AD388EB1F54}" destId="{68D32757-FCF2-4EAC-BD28-AF85D7925E65}" srcOrd="35" destOrd="0" presId="urn:microsoft.com/office/officeart/2011/layout/ConvergingText"/>
    <dgm:cxn modelId="{47A30441-F368-B745-AA85-32D11671B874}" type="presParOf" srcId="{CFFCD5BA-D015-4DF6-938F-8AD388EB1F54}" destId="{F94DB022-319A-45A4-985A-A4638F507BF8}"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2A38E2-D39D-4080-A2B3-3414BC0105D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C042A58-F2D6-408C-AC04-21889BA6FA03}">
      <dgm:prSet phldrT="[Text]"/>
      <dgm:spPr/>
      <dgm:t>
        <a:bodyPr/>
        <a:lstStyle/>
        <a:p>
          <a:r>
            <a:rPr lang="en-US" dirty="0" smtClean="0"/>
            <a:t>Model</a:t>
          </a:r>
          <a:endParaRPr lang="en-US" dirty="0"/>
        </a:p>
      </dgm:t>
    </dgm:pt>
    <dgm:pt modelId="{F151949E-F2BC-4DE5-A67B-7C56905FA274}" type="parTrans" cxnId="{D4A2D636-EF00-4DFB-8ED5-2A5117A1ABBF}">
      <dgm:prSet/>
      <dgm:spPr/>
      <dgm:t>
        <a:bodyPr/>
        <a:lstStyle/>
        <a:p>
          <a:endParaRPr lang="en-US"/>
        </a:p>
      </dgm:t>
    </dgm:pt>
    <dgm:pt modelId="{DF1B3DFC-D72E-41F5-885F-C76AAC462770}" type="sibTrans" cxnId="{D4A2D636-EF00-4DFB-8ED5-2A5117A1ABBF}">
      <dgm:prSet/>
      <dgm:spPr/>
      <dgm:t>
        <a:bodyPr/>
        <a:lstStyle/>
        <a:p>
          <a:endParaRPr lang="en-US"/>
        </a:p>
      </dgm:t>
    </dgm:pt>
    <dgm:pt modelId="{0EDA0040-A561-4146-9A03-B6262C842A72}">
      <dgm:prSet phldrT="[Text]" phldr="1"/>
      <dgm:spPr/>
      <dgm:t>
        <a:bodyPr/>
        <a:lstStyle/>
        <a:p>
          <a:endParaRPr lang="en-US" dirty="0"/>
        </a:p>
      </dgm:t>
    </dgm:pt>
    <dgm:pt modelId="{0888DFF4-8927-48F3-A6D6-34E2F43FDD33}" type="parTrans" cxnId="{6EE2FF46-DD71-4ADD-8218-E677BEE33652}">
      <dgm:prSet/>
      <dgm:spPr/>
      <dgm:t>
        <a:bodyPr/>
        <a:lstStyle/>
        <a:p>
          <a:endParaRPr lang="en-US"/>
        </a:p>
      </dgm:t>
    </dgm:pt>
    <dgm:pt modelId="{98E874B9-3A51-4303-BC13-CDBAC54F549B}" type="sibTrans" cxnId="{6EE2FF46-DD71-4ADD-8218-E677BEE33652}">
      <dgm:prSet/>
      <dgm:spPr/>
      <dgm:t>
        <a:bodyPr/>
        <a:lstStyle/>
        <a:p>
          <a:endParaRPr lang="en-US"/>
        </a:p>
      </dgm:t>
    </dgm:pt>
    <dgm:pt modelId="{0F80B7BD-DEF4-4D90-AD2F-73C786BC2399}">
      <dgm:prSet phldrT="[Text]"/>
      <dgm:spPr/>
      <dgm:t>
        <a:bodyPr/>
        <a:lstStyle/>
        <a:p>
          <a:r>
            <a:rPr lang="en-US" dirty="0" smtClean="0"/>
            <a:t>Survey</a:t>
          </a:r>
          <a:endParaRPr lang="en-US" dirty="0"/>
        </a:p>
      </dgm:t>
    </dgm:pt>
    <dgm:pt modelId="{98192DB7-E9C1-4B62-BFC2-8E07CFADCE82}" type="parTrans" cxnId="{CB002BB0-59CC-4421-BB55-6103463649CC}">
      <dgm:prSet/>
      <dgm:spPr/>
      <dgm:t>
        <a:bodyPr/>
        <a:lstStyle/>
        <a:p>
          <a:endParaRPr lang="en-US"/>
        </a:p>
      </dgm:t>
    </dgm:pt>
    <dgm:pt modelId="{5F4C3449-014B-432F-A025-1953BE2D6E18}" type="sibTrans" cxnId="{CB002BB0-59CC-4421-BB55-6103463649CC}">
      <dgm:prSet/>
      <dgm:spPr/>
      <dgm:t>
        <a:bodyPr/>
        <a:lstStyle/>
        <a:p>
          <a:endParaRPr lang="en-US"/>
        </a:p>
      </dgm:t>
    </dgm:pt>
    <dgm:pt modelId="{C54CA4B6-30D1-4E62-A5A7-9C185330B064}">
      <dgm:prSet phldrT="[Text]" phldr="1"/>
      <dgm:spPr/>
      <dgm:t>
        <a:bodyPr/>
        <a:lstStyle/>
        <a:p>
          <a:endParaRPr lang="en-US" dirty="0"/>
        </a:p>
      </dgm:t>
    </dgm:pt>
    <dgm:pt modelId="{C7D74B58-9783-4E50-B796-989EF0B363BE}" type="parTrans" cxnId="{CF0400D8-4B46-4F29-898A-3BDC0EF1B253}">
      <dgm:prSet/>
      <dgm:spPr/>
      <dgm:t>
        <a:bodyPr/>
        <a:lstStyle/>
        <a:p>
          <a:endParaRPr lang="en-US"/>
        </a:p>
      </dgm:t>
    </dgm:pt>
    <dgm:pt modelId="{2E0FEF5D-D9C5-4D5B-ADF8-DC5F9AA3F480}" type="sibTrans" cxnId="{CF0400D8-4B46-4F29-898A-3BDC0EF1B253}">
      <dgm:prSet/>
      <dgm:spPr/>
      <dgm:t>
        <a:bodyPr/>
        <a:lstStyle/>
        <a:p>
          <a:endParaRPr lang="en-US"/>
        </a:p>
      </dgm:t>
    </dgm:pt>
    <dgm:pt modelId="{3F916FE9-EF59-4D0E-85C2-BF0803BCB25C}">
      <dgm:prSet phldrT="[Text]" phldr="1"/>
      <dgm:spPr/>
      <dgm:t>
        <a:bodyPr/>
        <a:lstStyle/>
        <a:p>
          <a:endParaRPr lang="en-US"/>
        </a:p>
      </dgm:t>
    </dgm:pt>
    <dgm:pt modelId="{D18DAB05-6087-439B-9982-805204B0FC82}" type="parTrans" cxnId="{5CABF4DF-7B14-465A-801E-AB0ADCDE1E19}">
      <dgm:prSet/>
      <dgm:spPr/>
      <dgm:t>
        <a:bodyPr/>
        <a:lstStyle/>
        <a:p>
          <a:endParaRPr lang="en-US"/>
        </a:p>
      </dgm:t>
    </dgm:pt>
    <dgm:pt modelId="{09062ACD-6E62-4B56-A551-B99A46CCE48F}" type="sibTrans" cxnId="{5CABF4DF-7B14-465A-801E-AB0ADCDE1E19}">
      <dgm:prSet/>
      <dgm:spPr/>
      <dgm:t>
        <a:bodyPr/>
        <a:lstStyle/>
        <a:p>
          <a:endParaRPr lang="en-US"/>
        </a:p>
      </dgm:t>
    </dgm:pt>
    <dgm:pt modelId="{B0A2299D-1479-4C3F-A496-B964DB4233DB}">
      <dgm:prSet phldrT="[Text]" phldr="1"/>
      <dgm:spPr/>
      <dgm:t>
        <a:bodyPr/>
        <a:lstStyle/>
        <a:p>
          <a:endParaRPr lang="en-US" dirty="0"/>
        </a:p>
      </dgm:t>
    </dgm:pt>
    <dgm:pt modelId="{E36708EC-F0F4-4000-9EF2-B5C447550C5A}" type="parTrans" cxnId="{DDC64F39-C929-4A46-981F-010655BA8910}">
      <dgm:prSet/>
      <dgm:spPr/>
      <dgm:t>
        <a:bodyPr/>
        <a:lstStyle/>
        <a:p>
          <a:endParaRPr lang="en-US"/>
        </a:p>
      </dgm:t>
    </dgm:pt>
    <dgm:pt modelId="{4946114F-9B4C-48B8-B36A-C2AEA1A06E81}" type="sibTrans" cxnId="{DDC64F39-C929-4A46-981F-010655BA8910}">
      <dgm:prSet/>
      <dgm:spPr/>
      <dgm:t>
        <a:bodyPr/>
        <a:lstStyle/>
        <a:p>
          <a:endParaRPr lang="en-US"/>
        </a:p>
      </dgm:t>
    </dgm:pt>
    <dgm:pt modelId="{D09A4970-8460-4944-A43B-4D4FF22C04FF}" type="pres">
      <dgm:prSet presAssocID="{8D2A38E2-D39D-4080-A2B3-3414BC0105D2}" presName="rootnode" presStyleCnt="0">
        <dgm:presLayoutVars>
          <dgm:chMax/>
          <dgm:chPref/>
          <dgm:dir/>
          <dgm:animLvl val="lvl"/>
        </dgm:presLayoutVars>
      </dgm:prSet>
      <dgm:spPr/>
    </dgm:pt>
    <dgm:pt modelId="{ECB3CC08-4EE0-457E-B3AF-54A2E38D1B9B}" type="pres">
      <dgm:prSet presAssocID="{5C042A58-F2D6-408C-AC04-21889BA6FA03}" presName="composite" presStyleCnt="0"/>
      <dgm:spPr/>
    </dgm:pt>
    <dgm:pt modelId="{1550B1BA-A742-4DD7-A0D1-F9DE13F39907}" type="pres">
      <dgm:prSet presAssocID="{5C042A58-F2D6-408C-AC04-21889BA6FA03}" presName="bentUpArrow1" presStyleLbl="alignImgPlace1" presStyleIdx="0" presStyleCnt="2" custAng="0" custFlipHor="1" custLinFactX="129376" custLinFactNeighborX="200000" custLinFactNeighborY="-10069"/>
      <dgm:spPr/>
    </dgm:pt>
    <dgm:pt modelId="{E6C8D1F7-3FED-4054-AD48-F63F5D171D69}" type="pres">
      <dgm:prSet presAssocID="{5C042A58-F2D6-408C-AC04-21889BA6FA03}" presName="ParentText" presStyleLbl="node1" presStyleIdx="0" presStyleCnt="3" custLinFactX="100000" custLinFactNeighborX="131905" custLinFactNeighborY="-4197">
        <dgm:presLayoutVars>
          <dgm:chMax val="1"/>
          <dgm:chPref val="1"/>
          <dgm:bulletEnabled val="1"/>
        </dgm:presLayoutVars>
      </dgm:prSet>
      <dgm:spPr/>
    </dgm:pt>
    <dgm:pt modelId="{55A07F77-2FD2-4D23-92E5-8C2AF74510C6}" type="pres">
      <dgm:prSet presAssocID="{5C042A58-F2D6-408C-AC04-21889BA6FA03}" presName="ChildText" presStyleLbl="revTx" presStyleIdx="0" presStyleCnt="3" custLinFactX="126117" custLinFactNeighborX="200000" custLinFactNeighborY="-5785">
        <dgm:presLayoutVars>
          <dgm:chMax val="0"/>
          <dgm:chPref val="0"/>
          <dgm:bulletEnabled val="1"/>
        </dgm:presLayoutVars>
      </dgm:prSet>
      <dgm:spPr/>
    </dgm:pt>
    <dgm:pt modelId="{D035711C-9D30-44DC-B4E3-9FD4ABA34DBE}" type="pres">
      <dgm:prSet presAssocID="{DF1B3DFC-D72E-41F5-885F-C76AAC462770}" presName="sibTrans" presStyleCnt="0"/>
      <dgm:spPr/>
    </dgm:pt>
    <dgm:pt modelId="{9E8215B3-09AC-477A-9015-0BAB7011BE39}" type="pres">
      <dgm:prSet presAssocID="{0F80B7BD-DEF4-4D90-AD2F-73C786BC2399}" presName="composite" presStyleCnt="0"/>
      <dgm:spPr/>
    </dgm:pt>
    <dgm:pt modelId="{5F94812D-C6E8-4190-A267-E899F8812260}" type="pres">
      <dgm:prSet presAssocID="{0F80B7BD-DEF4-4D90-AD2F-73C786BC2399}" presName="bentUpArrow1" presStyleLbl="alignImgPlace1" presStyleIdx="1" presStyleCnt="2" custFlipHor="1" custLinFactNeighborX="77186" custLinFactNeighborY="-4888"/>
      <dgm:spPr/>
    </dgm:pt>
    <dgm:pt modelId="{490EA90E-40EE-4F8E-9C3B-F596CACC6A77}" type="pres">
      <dgm:prSet presAssocID="{0F80B7BD-DEF4-4D90-AD2F-73C786BC2399}" presName="ParentText" presStyleLbl="node1" presStyleIdx="1" presStyleCnt="3" custLinFactNeighborX="57994" custLinFactNeighborY="-7875">
        <dgm:presLayoutVars>
          <dgm:chMax val="1"/>
          <dgm:chPref val="1"/>
          <dgm:bulletEnabled val="1"/>
        </dgm:presLayoutVars>
      </dgm:prSet>
      <dgm:spPr/>
    </dgm:pt>
    <dgm:pt modelId="{5CB3ED48-06A1-412B-A9F7-9AE0B4B64FBD}" type="pres">
      <dgm:prSet presAssocID="{0F80B7BD-DEF4-4D90-AD2F-73C786BC2399}" presName="ChildText" presStyleLbl="revTx" presStyleIdx="1" presStyleCnt="3" custLinFactX="71745" custLinFactNeighborX="100000" custLinFactNeighborY="-6078">
        <dgm:presLayoutVars>
          <dgm:chMax val="0"/>
          <dgm:chPref val="0"/>
          <dgm:bulletEnabled val="1"/>
        </dgm:presLayoutVars>
      </dgm:prSet>
      <dgm:spPr/>
    </dgm:pt>
    <dgm:pt modelId="{8FBE54CA-6E12-4B06-8C71-4258FF26328C}" type="pres">
      <dgm:prSet presAssocID="{5F4C3449-014B-432F-A025-1953BE2D6E18}" presName="sibTrans" presStyleCnt="0"/>
      <dgm:spPr/>
    </dgm:pt>
    <dgm:pt modelId="{CF15E2C8-02FE-4B43-AEEF-D1DFC633E75B}" type="pres">
      <dgm:prSet presAssocID="{3F916FE9-EF59-4D0E-85C2-BF0803BCB25C}" presName="composite" presStyleCnt="0"/>
      <dgm:spPr/>
    </dgm:pt>
    <dgm:pt modelId="{84028C9D-A231-419A-86F3-199E9F27E4BE}" type="pres">
      <dgm:prSet presAssocID="{3F916FE9-EF59-4D0E-85C2-BF0803BCB25C}" presName="ParentText" presStyleLbl="node1" presStyleIdx="2" presStyleCnt="3" custLinFactX="-31172" custLinFactNeighborX="-100000" custLinFactNeighborY="-15980">
        <dgm:presLayoutVars>
          <dgm:chMax val="1"/>
          <dgm:chPref val="1"/>
          <dgm:bulletEnabled val="1"/>
        </dgm:presLayoutVars>
      </dgm:prSet>
      <dgm:spPr/>
    </dgm:pt>
    <dgm:pt modelId="{80F88CFB-41B3-42A8-95EB-4508A9D55234}" type="pres">
      <dgm:prSet presAssocID="{3F916FE9-EF59-4D0E-85C2-BF0803BCB25C}" presName="FinalChildText" presStyleLbl="revTx" presStyleIdx="2" presStyleCnt="3" custLinFactNeighborX="-63809" custLinFactNeighborY="1555">
        <dgm:presLayoutVars>
          <dgm:chMax val="0"/>
          <dgm:chPref val="0"/>
          <dgm:bulletEnabled val="1"/>
        </dgm:presLayoutVars>
      </dgm:prSet>
      <dgm:spPr/>
    </dgm:pt>
  </dgm:ptLst>
  <dgm:cxnLst>
    <dgm:cxn modelId="{FAAF1C69-2FBB-46A4-9B27-4A98CEF82F56}" type="presOf" srcId="{8D2A38E2-D39D-4080-A2B3-3414BC0105D2}" destId="{D09A4970-8460-4944-A43B-4D4FF22C04FF}" srcOrd="0" destOrd="0" presId="urn:microsoft.com/office/officeart/2005/8/layout/StepDownProcess"/>
    <dgm:cxn modelId="{D4A2D636-EF00-4DFB-8ED5-2A5117A1ABBF}" srcId="{8D2A38E2-D39D-4080-A2B3-3414BC0105D2}" destId="{5C042A58-F2D6-408C-AC04-21889BA6FA03}" srcOrd="0" destOrd="0" parTransId="{F151949E-F2BC-4DE5-A67B-7C56905FA274}" sibTransId="{DF1B3DFC-D72E-41F5-885F-C76AAC462770}"/>
    <dgm:cxn modelId="{1C8EA127-2BA4-4731-8458-D30C2E85BF82}" type="presOf" srcId="{0F80B7BD-DEF4-4D90-AD2F-73C786BC2399}" destId="{490EA90E-40EE-4F8E-9C3B-F596CACC6A77}" srcOrd="0" destOrd="0" presId="urn:microsoft.com/office/officeart/2005/8/layout/StepDownProcess"/>
    <dgm:cxn modelId="{40801FE1-A33E-41AA-9F78-455840049C26}" type="presOf" srcId="{B0A2299D-1479-4C3F-A496-B964DB4233DB}" destId="{80F88CFB-41B3-42A8-95EB-4508A9D55234}" srcOrd="0" destOrd="0" presId="urn:microsoft.com/office/officeart/2005/8/layout/StepDownProcess"/>
    <dgm:cxn modelId="{6EE2FF46-DD71-4ADD-8218-E677BEE33652}" srcId="{5C042A58-F2D6-408C-AC04-21889BA6FA03}" destId="{0EDA0040-A561-4146-9A03-B6262C842A72}" srcOrd="0" destOrd="0" parTransId="{0888DFF4-8927-48F3-A6D6-34E2F43FDD33}" sibTransId="{98E874B9-3A51-4303-BC13-CDBAC54F549B}"/>
    <dgm:cxn modelId="{D3948252-BDED-4CD0-BC48-7C0FFA9D3209}" type="presOf" srcId="{C54CA4B6-30D1-4E62-A5A7-9C185330B064}" destId="{5CB3ED48-06A1-412B-A9F7-9AE0B4B64FBD}" srcOrd="0" destOrd="0" presId="urn:microsoft.com/office/officeart/2005/8/layout/StepDownProcess"/>
    <dgm:cxn modelId="{DDC64F39-C929-4A46-981F-010655BA8910}" srcId="{3F916FE9-EF59-4D0E-85C2-BF0803BCB25C}" destId="{B0A2299D-1479-4C3F-A496-B964DB4233DB}" srcOrd="0" destOrd="0" parTransId="{E36708EC-F0F4-4000-9EF2-B5C447550C5A}" sibTransId="{4946114F-9B4C-48B8-B36A-C2AEA1A06E81}"/>
    <dgm:cxn modelId="{9B69D047-3D0E-4F42-B7BA-F1BE3CDCB0C6}" type="presOf" srcId="{3F916FE9-EF59-4D0E-85C2-BF0803BCB25C}" destId="{84028C9D-A231-419A-86F3-199E9F27E4BE}" srcOrd="0" destOrd="0" presId="urn:microsoft.com/office/officeart/2005/8/layout/StepDownProcess"/>
    <dgm:cxn modelId="{A2D77BE0-5C25-4268-A90A-428A989C7440}" type="presOf" srcId="{5C042A58-F2D6-408C-AC04-21889BA6FA03}" destId="{E6C8D1F7-3FED-4054-AD48-F63F5D171D69}" srcOrd="0" destOrd="0" presId="urn:microsoft.com/office/officeart/2005/8/layout/StepDownProcess"/>
    <dgm:cxn modelId="{5CABF4DF-7B14-465A-801E-AB0ADCDE1E19}" srcId="{8D2A38E2-D39D-4080-A2B3-3414BC0105D2}" destId="{3F916FE9-EF59-4D0E-85C2-BF0803BCB25C}" srcOrd="2" destOrd="0" parTransId="{D18DAB05-6087-439B-9982-805204B0FC82}" sibTransId="{09062ACD-6E62-4B56-A551-B99A46CCE48F}"/>
    <dgm:cxn modelId="{68BCD643-69EA-4205-A235-5E5F720DB848}" type="presOf" srcId="{0EDA0040-A561-4146-9A03-B6262C842A72}" destId="{55A07F77-2FD2-4D23-92E5-8C2AF74510C6}" srcOrd="0" destOrd="0" presId="urn:microsoft.com/office/officeart/2005/8/layout/StepDownProcess"/>
    <dgm:cxn modelId="{CB002BB0-59CC-4421-BB55-6103463649CC}" srcId="{8D2A38E2-D39D-4080-A2B3-3414BC0105D2}" destId="{0F80B7BD-DEF4-4D90-AD2F-73C786BC2399}" srcOrd="1" destOrd="0" parTransId="{98192DB7-E9C1-4B62-BFC2-8E07CFADCE82}" sibTransId="{5F4C3449-014B-432F-A025-1953BE2D6E18}"/>
    <dgm:cxn modelId="{CF0400D8-4B46-4F29-898A-3BDC0EF1B253}" srcId="{0F80B7BD-DEF4-4D90-AD2F-73C786BC2399}" destId="{C54CA4B6-30D1-4E62-A5A7-9C185330B064}" srcOrd="0" destOrd="0" parTransId="{C7D74B58-9783-4E50-B796-989EF0B363BE}" sibTransId="{2E0FEF5D-D9C5-4D5B-ADF8-DC5F9AA3F480}"/>
    <dgm:cxn modelId="{0BE3EFA7-36D3-4EC1-8B6E-F62E57BD9EE9}" type="presParOf" srcId="{D09A4970-8460-4944-A43B-4D4FF22C04FF}" destId="{ECB3CC08-4EE0-457E-B3AF-54A2E38D1B9B}" srcOrd="0" destOrd="0" presId="urn:microsoft.com/office/officeart/2005/8/layout/StepDownProcess"/>
    <dgm:cxn modelId="{77A70AB8-EE7E-4ADE-B75E-0DDF7A4731C1}" type="presParOf" srcId="{ECB3CC08-4EE0-457E-B3AF-54A2E38D1B9B}" destId="{1550B1BA-A742-4DD7-A0D1-F9DE13F39907}" srcOrd="0" destOrd="0" presId="urn:microsoft.com/office/officeart/2005/8/layout/StepDownProcess"/>
    <dgm:cxn modelId="{8EDDDA4C-5173-4420-9442-28D5B4A14725}" type="presParOf" srcId="{ECB3CC08-4EE0-457E-B3AF-54A2E38D1B9B}" destId="{E6C8D1F7-3FED-4054-AD48-F63F5D171D69}" srcOrd="1" destOrd="0" presId="urn:microsoft.com/office/officeart/2005/8/layout/StepDownProcess"/>
    <dgm:cxn modelId="{B05BB77D-96AB-4F32-9B8E-AC20A2262B2E}" type="presParOf" srcId="{ECB3CC08-4EE0-457E-B3AF-54A2E38D1B9B}" destId="{55A07F77-2FD2-4D23-92E5-8C2AF74510C6}" srcOrd="2" destOrd="0" presId="urn:microsoft.com/office/officeart/2005/8/layout/StepDownProcess"/>
    <dgm:cxn modelId="{9EE816BE-9098-414F-BB44-0B6B484E2B4A}" type="presParOf" srcId="{D09A4970-8460-4944-A43B-4D4FF22C04FF}" destId="{D035711C-9D30-44DC-B4E3-9FD4ABA34DBE}" srcOrd="1" destOrd="0" presId="urn:microsoft.com/office/officeart/2005/8/layout/StepDownProcess"/>
    <dgm:cxn modelId="{20A81BA2-30FB-4F53-96E2-F1833D6860C2}" type="presParOf" srcId="{D09A4970-8460-4944-A43B-4D4FF22C04FF}" destId="{9E8215B3-09AC-477A-9015-0BAB7011BE39}" srcOrd="2" destOrd="0" presId="urn:microsoft.com/office/officeart/2005/8/layout/StepDownProcess"/>
    <dgm:cxn modelId="{4EAF32F7-0449-4EA6-882D-466127BB49DC}" type="presParOf" srcId="{9E8215B3-09AC-477A-9015-0BAB7011BE39}" destId="{5F94812D-C6E8-4190-A267-E899F8812260}" srcOrd="0" destOrd="0" presId="urn:microsoft.com/office/officeart/2005/8/layout/StepDownProcess"/>
    <dgm:cxn modelId="{2B9BFB05-AC61-4241-A89A-84153A5A1F1B}" type="presParOf" srcId="{9E8215B3-09AC-477A-9015-0BAB7011BE39}" destId="{490EA90E-40EE-4F8E-9C3B-F596CACC6A77}" srcOrd="1" destOrd="0" presId="urn:microsoft.com/office/officeart/2005/8/layout/StepDownProcess"/>
    <dgm:cxn modelId="{2088CFE2-3DD0-4E4D-A651-02D87A7568BB}" type="presParOf" srcId="{9E8215B3-09AC-477A-9015-0BAB7011BE39}" destId="{5CB3ED48-06A1-412B-A9F7-9AE0B4B64FBD}" srcOrd="2" destOrd="0" presId="urn:microsoft.com/office/officeart/2005/8/layout/StepDownProcess"/>
    <dgm:cxn modelId="{488BD922-8BD3-4A23-8FE6-3BB530403730}" type="presParOf" srcId="{D09A4970-8460-4944-A43B-4D4FF22C04FF}" destId="{8FBE54CA-6E12-4B06-8C71-4258FF26328C}" srcOrd="3" destOrd="0" presId="urn:microsoft.com/office/officeart/2005/8/layout/StepDownProcess"/>
    <dgm:cxn modelId="{2921CC2B-EA31-49C4-A1CE-B017E316D11D}" type="presParOf" srcId="{D09A4970-8460-4944-A43B-4D4FF22C04FF}" destId="{CF15E2C8-02FE-4B43-AEEF-D1DFC633E75B}" srcOrd="4" destOrd="0" presId="urn:microsoft.com/office/officeart/2005/8/layout/StepDownProcess"/>
    <dgm:cxn modelId="{FDA694F4-6510-417B-B950-773ACA64E4B5}" type="presParOf" srcId="{CF15E2C8-02FE-4B43-AEEF-D1DFC633E75B}" destId="{84028C9D-A231-419A-86F3-199E9F27E4BE}" srcOrd="0" destOrd="0" presId="urn:microsoft.com/office/officeart/2005/8/layout/StepDownProcess"/>
    <dgm:cxn modelId="{C33F44C1-A64A-47A5-BAC6-D48E738F0BBF}" type="presParOf" srcId="{CF15E2C8-02FE-4B43-AEEF-D1DFC633E75B}" destId="{80F88CFB-41B3-42A8-95EB-4508A9D5523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497033-6B1E-4BE4-8A82-22032E346A0A}" type="doc">
      <dgm:prSet loTypeId="urn:microsoft.com/office/officeart/2005/8/layout/StepDownProcess" loCatId="process" qsTypeId="urn:microsoft.com/office/officeart/2005/8/quickstyle/simple1" qsCatId="simple" csTypeId="urn:microsoft.com/office/officeart/2005/8/colors/accent1_2" csCatId="accent1" phldr="0"/>
      <dgm:spPr/>
      <dgm:t>
        <a:bodyPr/>
        <a:lstStyle/>
        <a:p>
          <a:endParaRPr lang="en-US"/>
        </a:p>
      </dgm:t>
    </dgm:pt>
    <dgm:pt modelId="{4631A910-850E-4BD3-9445-B55C153BF532}">
      <dgm:prSet phldrT="[Text]" phldr="1"/>
      <dgm:spPr/>
      <dgm:t>
        <a:bodyPr/>
        <a:lstStyle/>
        <a:p>
          <a:endParaRPr lang="en-US"/>
        </a:p>
      </dgm:t>
    </dgm:pt>
    <dgm:pt modelId="{A53098B8-173B-43A4-99F0-E484B8BD0FBB}" type="parTrans" cxnId="{7DB354EE-87C0-47C6-BCEA-B7EE0E6E13D0}">
      <dgm:prSet/>
      <dgm:spPr/>
      <dgm:t>
        <a:bodyPr/>
        <a:lstStyle/>
        <a:p>
          <a:endParaRPr lang="en-US"/>
        </a:p>
      </dgm:t>
    </dgm:pt>
    <dgm:pt modelId="{33A19ED0-C736-41E4-931D-C740A1AC2F6D}" type="sibTrans" cxnId="{7DB354EE-87C0-47C6-BCEA-B7EE0E6E13D0}">
      <dgm:prSet/>
      <dgm:spPr/>
      <dgm:t>
        <a:bodyPr/>
        <a:lstStyle/>
        <a:p>
          <a:endParaRPr lang="en-US"/>
        </a:p>
      </dgm:t>
    </dgm:pt>
    <dgm:pt modelId="{7DBD4BDF-A4F5-4574-8D7C-7A9FB4CD1213}">
      <dgm:prSet phldrT="[Text]" phldr="1"/>
      <dgm:spPr/>
      <dgm:t>
        <a:bodyPr/>
        <a:lstStyle/>
        <a:p>
          <a:endParaRPr lang="en-US"/>
        </a:p>
      </dgm:t>
    </dgm:pt>
    <dgm:pt modelId="{4194B270-68A3-4116-981B-D5B2DE427416}" type="parTrans" cxnId="{4DB9A9C1-BEBF-42F4-B143-169A8BCEFA34}">
      <dgm:prSet/>
      <dgm:spPr/>
      <dgm:t>
        <a:bodyPr/>
        <a:lstStyle/>
        <a:p>
          <a:endParaRPr lang="en-US"/>
        </a:p>
      </dgm:t>
    </dgm:pt>
    <dgm:pt modelId="{0F374D4D-BA90-46D5-9639-759E435DC711}" type="sibTrans" cxnId="{4DB9A9C1-BEBF-42F4-B143-169A8BCEFA34}">
      <dgm:prSet/>
      <dgm:spPr/>
      <dgm:t>
        <a:bodyPr/>
        <a:lstStyle/>
        <a:p>
          <a:endParaRPr lang="en-US"/>
        </a:p>
      </dgm:t>
    </dgm:pt>
    <dgm:pt modelId="{0AB074B9-0341-417D-824B-A46F18D44C59}">
      <dgm:prSet phldrT="[Text]" phldr="1"/>
      <dgm:spPr/>
      <dgm:t>
        <a:bodyPr/>
        <a:lstStyle/>
        <a:p>
          <a:endParaRPr lang="en-US"/>
        </a:p>
      </dgm:t>
    </dgm:pt>
    <dgm:pt modelId="{41121606-66DF-49F9-9002-63EFE41BC02F}" type="parTrans" cxnId="{A8302168-BE4B-4256-BE05-4583C8098527}">
      <dgm:prSet/>
      <dgm:spPr/>
      <dgm:t>
        <a:bodyPr/>
        <a:lstStyle/>
        <a:p>
          <a:endParaRPr lang="en-US"/>
        </a:p>
      </dgm:t>
    </dgm:pt>
    <dgm:pt modelId="{C6F774E6-6940-41F0-9289-4BB17056934F}" type="sibTrans" cxnId="{A8302168-BE4B-4256-BE05-4583C8098527}">
      <dgm:prSet/>
      <dgm:spPr/>
      <dgm:t>
        <a:bodyPr/>
        <a:lstStyle/>
        <a:p>
          <a:endParaRPr lang="en-US"/>
        </a:p>
      </dgm:t>
    </dgm:pt>
    <dgm:pt modelId="{66E9EA92-1A64-4FCF-898C-0B60BC72DAF2}">
      <dgm:prSet phldrT="[Text]" phldr="1"/>
      <dgm:spPr/>
      <dgm:t>
        <a:bodyPr/>
        <a:lstStyle/>
        <a:p>
          <a:endParaRPr lang="en-US"/>
        </a:p>
      </dgm:t>
    </dgm:pt>
    <dgm:pt modelId="{3E191C1B-454D-4F19-AE7A-28E054F1A2A0}" type="parTrans" cxnId="{5CD2F6BC-0098-431E-9771-C8726ADF299D}">
      <dgm:prSet/>
      <dgm:spPr/>
      <dgm:t>
        <a:bodyPr/>
        <a:lstStyle/>
        <a:p>
          <a:endParaRPr lang="en-US"/>
        </a:p>
      </dgm:t>
    </dgm:pt>
    <dgm:pt modelId="{45EF50BA-EEEA-4554-8C44-673DCF15779C}" type="sibTrans" cxnId="{5CD2F6BC-0098-431E-9771-C8726ADF299D}">
      <dgm:prSet/>
      <dgm:spPr/>
      <dgm:t>
        <a:bodyPr/>
        <a:lstStyle/>
        <a:p>
          <a:endParaRPr lang="en-US"/>
        </a:p>
      </dgm:t>
    </dgm:pt>
    <dgm:pt modelId="{A65CD34E-DAA7-4F9F-8D1E-1C871883076A}">
      <dgm:prSet phldrT="[Text]" phldr="1"/>
      <dgm:spPr/>
      <dgm:t>
        <a:bodyPr/>
        <a:lstStyle/>
        <a:p>
          <a:endParaRPr lang="en-US"/>
        </a:p>
      </dgm:t>
    </dgm:pt>
    <dgm:pt modelId="{184F257B-D99F-4CFE-9A1B-D72BE4E506F9}" type="parTrans" cxnId="{5295F60D-281A-4B1C-9281-E9C7F6792063}">
      <dgm:prSet/>
      <dgm:spPr/>
      <dgm:t>
        <a:bodyPr/>
        <a:lstStyle/>
        <a:p>
          <a:endParaRPr lang="en-US"/>
        </a:p>
      </dgm:t>
    </dgm:pt>
    <dgm:pt modelId="{06287919-2426-493B-948D-E50485249306}" type="sibTrans" cxnId="{5295F60D-281A-4B1C-9281-E9C7F6792063}">
      <dgm:prSet/>
      <dgm:spPr/>
      <dgm:t>
        <a:bodyPr/>
        <a:lstStyle/>
        <a:p>
          <a:endParaRPr lang="en-US"/>
        </a:p>
      </dgm:t>
    </dgm:pt>
    <dgm:pt modelId="{CF226055-44D4-4468-8C39-6CA1C53F7032}">
      <dgm:prSet phldrT="[Text]" phldr="1"/>
      <dgm:spPr/>
      <dgm:t>
        <a:bodyPr/>
        <a:lstStyle/>
        <a:p>
          <a:endParaRPr lang="en-US"/>
        </a:p>
      </dgm:t>
    </dgm:pt>
    <dgm:pt modelId="{993FF00A-CF9C-468D-9B01-13A932433EDD}" type="parTrans" cxnId="{EB332DA5-F7C2-48D4-A8BA-EE8A2480DD57}">
      <dgm:prSet/>
      <dgm:spPr/>
      <dgm:t>
        <a:bodyPr/>
        <a:lstStyle/>
        <a:p>
          <a:endParaRPr lang="en-US"/>
        </a:p>
      </dgm:t>
    </dgm:pt>
    <dgm:pt modelId="{11FBAB56-76E9-4FD0-8858-0F50285BC07D}" type="sibTrans" cxnId="{EB332DA5-F7C2-48D4-A8BA-EE8A2480DD57}">
      <dgm:prSet/>
      <dgm:spPr/>
      <dgm:t>
        <a:bodyPr/>
        <a:lstStyle/>
        <a:p>
          <a:endParaRPr lang="en-US"/>
        </a:p>
      </dgm:t>
    </dgm:pt>
    <dgm:pt modelId="{B292A388-CB0B-4A60-8BD0-733320FE3050}" type="pres">
      <dgm:prSet presAssocID="{A5497033-6B1E-4BE4-8A82-22032E346A0A}" presName="rootnode" presStyleCnt="0">
        <dgm:presLayoutVars>
          <dgm:chMax/>
          <dgm:chPref/>
          <dgm:dir/>
          <dgm:animLvl val="lvl"/>
        </dgm:presLayoutVars>
      </dgm:prSet>
      <dgm:spPr/>
    </dgm:pt>
    <dgm:pt modelId="{765DC89F-7E14-4AAB-9593-CDFBB7F80416}" type="pres">
      <dgm:prSet presAssocID="{4631A910-850E-4BD3-9445-B55C153BF532}" presName="composite" presStyleCnt="0"/>
      <dgm:spPr/>
    </dgm:pt>
    <dgm:pt modelId="{7844D05C-360A-4FBC-9A14-166393A78602}" type="pres">
      <dgm:prSet presAssocID="{4631A910-850E-4BD3-9445-B55C153BF532}" presName="bentUpArrow1" presStyleLbl="alignImgPlace1" presStyleIdx="0" presStyleCnt="2"/>
      <dgm:spPr/>
    </dgm:pt>
    <dgm:pt modelId="{C681BD86-0D0B-4683-AFF8-42B5248F0012}" type="pres">
      <dgm:prSet presAssocID="{4631A910-850E-4BD3-9445-B55C153BF532}" presName="ParentText" presStyleLbl="node1" presStyleIdx="0" presStyleCnt="3">
        <dgm:presLayoutVars>
          <dgm:chMax val="1"/>
          <dgm:chPref val="1"/>
          <dgm:bulletEnabled val="1"/>
        </dgm:presLayoutVars>
      </dgm:prSet>
      <dgm:spPr/>
    </dgm:pt>
    <dgm:pt modelId="{F43F7681-EC3A-48ED-A5CC-8EE965C5E414}" type="pres">
      <dgm:prSet presAssocID="{4631A910-850E-4BD3-9445-B55C153BF532}" presName="ChildText" presStyleLbl="revTx" presStyleIdx="0" presStyleCnt="3">
        <dgm:presLayoutVars>
          <dgm:chMax val="0"/>
          <dgm:chPref val="0"/>
          <dgm:bulletEnabled val="1"/>
        </dgm:presLayoutVars>
      </dgm:prSet>
      <dgm:spPr/>
    </dgm:pt>
    <dgm:pt modelId="{1661D03E-95A8-4141-BA1F-23A16E0B0A8D}" type="pres">
      <dgm:prSet presAssocID="{33A19ED0-C736-41E4-931D-C740A1AC2F6D}" presName="sibTrans" presStyleCnt="0"/>
      <dgm:spPr/>
    </dgm:pt>
    <dgm:pt modelId="{2E4CD2D8-7450-4E0B-AA61-840FC8E2C520}" type="pres">
      <dgm:prSet presAssocID="{0AB074B9-0341-417D-824B-A46F18D44C59}" presName="composite" presStyleCnt="0"/>
      <dgm:spPr/>
    </dgm:pt>
    <dgm:pt modelId="{CBF6DFAA-B437-472D-A3EC-3DE33041A4DC}" type="pres">
      <dgm:prSet presAssocID="{0AB074B9-0341-417D-824B-A46F18D44C59}" presName="bentUpArrow1" presStyleLbl="alignImgPlace1" presStyleIdx="1" presStyleCnt="2"/>
      <dgm:spPr/>
    </dgm:pt>
    <dgm:pt modelId="{7DB3BDDA-64EC-44CB-A04A-0F011B12CE07}" type="pres">
      <dgm:prSet presAssocID="{0AB074B9-0341-417D-824B-A46F18D44C59}" presName="ParentText" presStyleLbl="node1" presStyleIdx="1" presStyleCnt="3">
        <dgm:presLayoutVars>
          <dgm:chMax val="1"/>
          <dgm:chPref val="1"/>
          <dgm:bulletEnabled val="1"/>
        </dgm:presLayoutVars>
      </dgm:prSet>
      <dgm:spPr/>
    </dgm:pt>
    <dgm:pt modelId="{12A4B73B-F8BE-4033-9A8C-8EA17E3B90FC}" type="pres">
      <dgm:prSet presAssocID="{0AB074B9-0341-417D-824B-A46F18D44C59}" presName="ChildText" presStyleLbl="revTx" presStyleIdx="1" presStyleCnt="3">
        <dgm:presLayoutVars>
          <dgm:chMax val="0"/>
          <dgm:chPref val="0"/>
          <dgm:bulletEnabled val="1"/>
        </dgm:presLayoutVars>
      </dgm:prSet>
      <dgm:spPr/>
    </dgm:pt>
    <dgm:pt modelId="{80807633-D661-4438-A1EE-93DECC997F74}" type="pres">
      <dgm:prSet presAssocID="{C6F774E6-6940-41F0-9289-4BB17056934F}" presName="sibTrans" presStyleCnt="0"/>
      <dgm:spPr/>
    </dgm:pt>
    <dgm:pt modelId="{3462E013-7B17-486B-A80C-28730E57D837}" type="pres">
      <dgm:prSet presAssocID="{A65CD34E-DAA7-4F9F-8D1E-1C871883076A}" presName="composite" presStyleCnt="0"/>
      <dgm:spPr/>
    </dgm:pt>
    <dgm:pt modelId="{534EB90E-7C8C-4863-A10A-28A5E40B7F13}" type="pres">
      <dgm:prSet presAssocID="{A65CD34E-DAA7-4F9F-8D1E-1C871883076A}" presName="ParentText" presStyleLbl="node1" presStyleIdx="2" presStyleCnt="3">
        <dgm:presLayoutVars>
          <dgm:chMax val="1"/>
          <dgm:chPref val="1"/>
          <dgm:bulletEnabled val="1"/>
        </dgm:presLayoutVars>
      </dgm:prSet>
      <dgm:spPr/>
    </dgm:pt>
    <dgm:pt modelId="{4F46EF9B-9151-46CE-86F3-77066034B3EF}" type="pres">
      <dgm:prSet presAssocID="{A65CD34E-DAA7-4F9F-8D1E-1C871883076A}" presName="FinalChildText" presStyleLbl="revTx" presStyleIdx="2" presStyleCnt="3">
        <dgm:presLayoutVars>
          <dgm:chMax val="0"/>
          <dgm:chPref val="0"/>
          <dgm:bulletEnabled val="1"/>
        </dgm:presLayoutVars>
      </dgm:prSet>
      <dgm:spPr/>
    </dgm:pt>
  </dgm:ptLst>
  <dgm:cxnLst>
    <dgm:cxn modelId="{7DB354EE-87C0-47C6-BCEA-B7EE0E6E13D0}" srcId="{A5497033-6B1E-4BE4-8A82-22032E346A0A}" destId="{4631A910-850E-4BD3-9445-B55C153BF532}" srcOrd="0" destOrd="0" parTransId="{A53098B8-173B-43A4-99F0-E484B8BD0FBB}" sibTransId="{33A19ED0-C736-41E4-931D-C740A1AC2F6D}"/>
    <dgm:cxn modelId="{272ACAF9-F860-4D11-9ECA-DA88D4133584}" type="presOf" srcId="{A5497033-6B1E-4BE4-8A82-22032E346A0A}" destId="{B292A388-CB0B-4A60-8BD0-733320FE3050}" srcOrd="0" destOrd="0" presId="urn:microsoft.com/office/officeart/2005/8/layout/StepDownProcess"/>
    <dgm:cxn modelId="{A8302168-BE4B-4256-BE05-4583C8098527}" srcId="{A5497033-6B1E-4BE4-8A82-22032E346A0A}" destId="{0AB074B9-0341-417D-824B-A46F18D44C59}" srcOrd="1" destOrd="0" parTransId="{41121606-66DF-49F9-9002-63EFE41BC02F}" sibTransId="{C6F774E6-6940-41F0-9289-4BB17056934F}"/>
    <dgm:cxn modelId="{9E71A8A7-F001-48C5-B2FF-C4EC410FDDD1}" type="presOf" srcId="{CF226055-44D4-4468-8C39-6CA1C53F7032}" destId="{4F46EF9B-9151-46CE-86F3-77066034B3EF}" srcOrd="0" destOrd="0" presId="urn:microsoft.com/office/officeart/2005/8/layout/StepDownProcess"/>
    <dgm:cxn modelId="{2F874CFE-DC34-40E6-AFD9-2F18DA11D95E}" type="presOf" srcId="{A65CD34E-DAA7-4F9F-8D1E-1C871883076A}" destId="{534EB90E-7C8C-4863-A10A-28A5E40B7F13}" srcOrd="0" destOrd="0" presId="urn:microsoft.com/office/officeart/2005/8/layout/StepDownProcess"/>
    <dgm:cxn modelId="{2DBE93D1-683F-4DF6-828D-D9EC8CB12BA1}" type="presOf" srcId="{7DBD4BDF-A4F5-4574-8D7C-7A9FB4CD1213}" destId="{F43F7681-EC3A-48ED-A5CC-8EE965C5E414}" srcOrd="0" destOrd="0" presId="urn:microsoft.com/office/officeart/2005/8/layout/StepDownProcess"/>
    <dgm:cxn modelId="{5CD2F6BC-0098-431E-9771-C8726ADF299D}" srcId="{0AB074B9-0341-417D-824B-A46F18D44C59}" destId="{66E9EA92-1A64-4FCF-898C-0B60BC72DAF2}" srcOrd="0" destOrd="0" parTransId="{3E191C1B-454D-4F19-AE7A-28E054F1A2A0}" sibTransId="{45EF50BA-EEEA-4554-8C44-673DCF15779C}"/>
    <dgm:cxn modelId="{5295F60D-281A-4B1C-9281-E9C7F6792063}" srcId="{A5497033-6B1E-4BE4-8A82-22032E346A0A}" destId="{A65CD34E-DAA7-4F9F-8D1E-1C871883076A}" srcOrd="2" destOrd="0" parTransId="{184F257B-D99F-4CFE-9A1B-D72BE4E506F9}" sibTransId="{06287919-2426-493B-948D-E50485249306}"/>
    <dgm:cxn modelId="{4DB9A9C1-BEBF-42F4-B143-169A8BCEFA34}" srcId="{4631A910-850E-4BD3-9445-B55C153BF532}" destId="{7DBD4BDF-A4F5-4574-8D7C-7A9FB4CD1213}" srcOrd="0" destOrd="0" parTransId="{4194B270-68A3-4116-981B-D5B2DE427416}" sibTransId="{0F374D4D-BA90-46D5-9639-759E435DC711}"/>
    <dgm:cxn modelId="{2EAFC9E0-7A57-4089-B46D-88CEDFA9A730}" type="presOf" srcId="{0AB074B9-0341-417D-824B-A46F18D44C59}" destId="{7DB3BDDA-64EC-44CB-A04A-0F011B12CE07}" srcOrd="0" destOrd="0" presId="urn:microsoft.com/office/officeart/2005/8/layout/StepDownProcess"/>
    <dgm:cxn modelId="{EB332DA5-F7C2-48D4-A8BA-EE8A2480DD57}" srcId="{A65CD34E-DAA7-4F9F-8D1E-1C871883076A}" destId="{CF226055-44D4-4468-8C39-6CA1C53F7032}" srcOrd="0" destOrd="0" parTransId="{993FF00A-CF9C-468D-9B01-13A932433EDD}" sibTransId="{11FBAB56-76E9-4FD0-8858-0F50285BC07D}"/>
    <dgm:cxn modelId="{5506A49E-2A55-4160-AA70-E8647E053259}" type="presOf" srcId="{4631A910-850E-4BD3-9445-B55C153BF532}" destId="{C681BD86-0D0B-4683-AFF8-42B5248F0012}" srcOrd="0" destOrd="0" presId="urn:microsoft.com/office/officeart/2005/8/layout/StepDownProcess"/>
    <dgm:cxn modelId="{568C1D05-BF62-4C1A-91B4-31F1BAC76CEC}" type="presOf" srcId="{66E9EA92-1A64-4FCF-898C-0B60BC72DAF2}" destId="{12A4B73B-F8BE-4033-9A8C-8EA17E3B90FC}" srcOrd="0" destOrd="0" presId="urn:microsoft.com/office/officeart/2005/8/layout/StepDownProcess"/>
    <dgm:cxn modelId="{0857BA4E-7091-4285-AC07-2EC004D644DC}" type="presParOf" srcId="{B292A388-CB0B-4A60-8BD0-733320FE3050}" destId="{765DC89F-7E14-4AAB-9593-CDFBB7F80416}" srcOrd="0" destOrd="0" presId="urn:microsoft.com/office/officeart/2005/8/layout/StepDownProcess"/>
    <dgm:cxn modelId="{BB7F8A77-7701-487B-A199-63D1E0EB0B97}" type="presParOf" srcId="{765DC89F-7E14-4AAB-9593-CDFBB7F80416}" destId="{7844D05C-360A-4FBC-9A14-166393A78602}" srcOrd="0" destOrd="0" presId="urn:microsoft.com/office/officeart/2005/8/layout/StepDownProcess"/>
    <dgm:cxn modelId="{99D0192D-51D3-4CF4-87ED-D29CDE826E4F}" type="presParOf" srcId="{765DC89F-7E14-4AAB-9593-CDFBB7F80416}" destId="{C681BD86-0D0B-4683-AFF8-42B5248F0012}" srcOrd="1" destOrd="0" presId="urn:microsoft.com/office/officeart/2005/8/layout/StepDownProcess"/>
    <dgm:cxn modelId="{0362DE37-099F-47E9-86D1-1FDB4CB1434A}" type="presParOf" srcId="{765DC89F-7E14-4AAB-9593-CDFBB7F80416}" destId="{F43F7681-EC3A-48ED-A5CC-8EE965C5E414}" srcOrd="2" destOrd="0" presId="urn:microsoft.com/office/officeart/2005/8/layout/StepDownProcess"/>
    <dgm:cxn modelId="{13913972-E947-4698-8F23-AF5C3C1370D4}" type="presParOf" srcId="{B292A388-CB0B-4A60-8BD0-733320FE3050}" destId="{1661D03E-95A8-4141-BA1F-23A16E0B0A8D}" srcOrd="1" destOrd="0" presId="urn:microsoft.com/office/officeart/2005/8/layout/StepDownProcess"/>
    <dgm:cxn modelId="{90A1FC21-4C5B-49FC-BD12-E5A4F0F82FAF}" type="presParOf" srcId="{B292A388-CB0B-4A60-8BD0-733320FE3050}" destId="{2E4CD2D8-7450-4E0B-AA61-840FC8E2C520}" srcOrd="2" destOrd="0" presId="urn:microsoft.com/office/officeart/2005/8/layout/StepDownProcess"/>
    <dgm:cxn modelId="{8C591C03-7A0C-4153-B8E0-117E5F1C128B}" type="presParOf" srcId="{2E4CD2D8-7450-4E0B-AA61-840FC8E2C520}" destId="{CBF6DFAA-B437-472D-A3EC-3DE33041A4DC}" srcOrd="0" destOrd="0" presId="urn:microsoft.com/office/officeart/2005/8/layout/StepDownProcess"/>
    <dgm:cxn modelId="{A3F25A11-193D-4096-86E1-1E3E75FC7A08}" type="presParOf" srcId="{2E4CD2D8-7450-4E0B-AA61-840FC8E2C520}" destId="{7DB3BDDA-64EC-44CB-A04A-0F011B12CE07}" srcOrd="1" destOrd="0" presId="urn:microsoft.com/office/officeart/2005/8/layout/StepDownProcess"/>
    <dgm:cxn modelId="{078C450A-EB7A-4D38-A14F-B40BB9C9C3F9}" type="presParOf" srcId="{2E4CD2D8-7450-4E0B-AA61-840FC8E2C520}" destId="{12A4B73B-F8BE-4033-9A8C-8EA17E3B90FC}" srcOrd="2" destOrd="0" presId="urn:microsoft.com/office/officeart/2005/8/layout/StepDownProcess"/>
    <dgm:cxn modelId="{E0270EA7-4075-41E0-AAC4-77C9DCC5CA26}" type="presParOf" srcId="{B292A388-CB0B-4A60-8BD0-733320FE3050}" destId="{80807633-D661-4438-A1EE-93DECC997F74}" srcOrd="3" destOrd="0" presId="urn:microsoft.com/office/officeart/2005/8/layout/StepDownProcess"/>
    <dgm:cxn modelId="{DBCF05ED-80CE-4CD1-ADA5-32CB7FBF1B4A}" type="presParOf" srcId="{B292A388-CB0B-4A60-8BD0-733320FE3050}" destId="{3462E013-7B17-486B-A80C-28730E57D837}" srcOrd="4" destOrd="0" presId="urn:microsoft.com/office/officeart/2005/8/layout/StepDownProcess"/>
    <dgm:cxn modelId="{40E260BE-CB6D-401E-9D20-671DD48C20F8}" type="presParOf" srcId="{3462E013-7B17-486B-A80C-28730E57D837}" destId="{534EB90E-7C8C-4863-A10A-28A5E40B7F13}" srcOrd="0" destOrd="0" presId="urn:microsoft.com/office/officeart/2005/8/layout/StepDownProcess"/>
    <dgm:cxn modelId="{792E9F8A-DA79-4058-AE76-92039E77F5A0}" type="presParOf" srcId="{3462E013-7B17-486B-A80C-28730E57D837}" destId="{4F46EF9B-9151-46CE-86F3-77066034B3EF}" srcOrd="1"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588E49-B8AB-48E0-9D56-5F6D4CDCB6E8}" type="doc">
      <dgm:prSet loTypeId="urn:microsoft.com/office/officeart/2005/8/layout/funnel1" loCatId="relationship" qsTypeId="urn:microsoft.com/office/officeart/2005/8/quickstyle/simple3" qsCatId="simple" csTypeId="urn:microsoft.com/office/officeart/2005/8/colors/accent1_2" csCatId="accent1" phldr="1"/>
      <dgm:spPr/>
      <dgm:t>
        <a:bodyPr/>
        <a:lstStyle/>
        <a:p>
          <a:endParaRPr lang="en-US"/>
        </a:p>
      </dgm:t>
    </dgm:pt>
    <dgm:pt modelId="{11EE1383-0386-4638-A107-31BA33BA1DE9}">
      <dgm:prSet phldrT="[Text]" custT="1"/>
      <dgm:spPr/>
      <dgm:t>
        <a:bodyPr/>
        <a:lstStyle/>
        <a:p>
          <a:r>
            <a:rPr lang="en-US" sz="1600" dirty="0"/>
            <a:t>Forecast data</a:t>
          </a:r>
        </a:p>
      </dgm:t>
    </dgm:pt>
    <dgm:pt modelId="{A82A8B29-644F-457F-B22E-2BAAB32EA265}" type="parTrans" cxnId="{F4BEA17E-B2C0-461A-AC53-A5D23344700C}">
      <dgm:prSet/>
      <dgm:spPr/>
      <dgm:t>
        <a:bodyPr/>
        <a:lstStyle/>
        <a:p>
          <a:endParaRPr lang="en-US"/>
        </a:p>
      </dgm:t>
    </dgm:pt>
    <dgm:pt modelId="{D3D5CF22-1A4C-4D63-A7B9-D54E59F986CE}" type="sibTrans" cxnId="{F4BEA17E-B2C0-461A-AC53-A5D23344700C}">
      <dgm:prSet/>
      <dgm:spPr/>
      <dgm:t>
        <a:bodyPr/>
        <a:lstStyle/>
        <a:p>
          <a:endParaRPr lang="en-US"/>
        </a:p>
      </dgm:t>
    </dgm:pt>
    <dgm:pt modelId="{3A26904E-B35E-48C7-97B1-7261FBE4456E}">
      <dgm:prSet phldrT="[Text]" custT="1"/>
      <dgm:spPr/>
      <dgm:t>
        <a:bodyPr/>
        <a:lstStyle/>
        <a:p>
          <a:r>
            <a:rPr lang="en-US" sz="1600" dirty="0"/>
            <a:t>GAP Analysis</a:t>
          </a:r>
        </a:p>
      </dgm:t>
    </dgm:pt>
    <dgm:pt modelId="{6DA279CC-D4E0-4425-AABA-BC303D2A501C}" type="parTrans" cxnId="{3DA973B0-216A-459A-A70F-801BDF7E7D97}">
      <dgm:prSet/>
      <dgm:spPr/>
      <dgm:t>
        <a:bodyPr/>
        <a:lstStyle/>
        <a:p>
          <a:endParaRPr lang="en-US"/>
        </a:p>
      </dgm:t>
    </dgm:pt>
    <dgm:pt modelId="{007F1F93-2032-4CE0-9491-13739F511892}" type="sibTrans" cxnId="{3DA973B0-216A-459A-A70F-801BDF7E7D97}">
      <dgm:prSet/>
      <dgm:spPr/>
      <dgm:t>
        <a:bodyPr/>
        <a:lstStyle/>
        <a:p>
          <a:endParaRPr lang="en-US"/>
        </a:p>
      </dgm:t>
    </dgm:pt>
    <dgm:pt modelId="{E59F7D13-0FEB-448B-AAF5-435963A0C806}">
      <dgm:prSet phldrT="[Text]" custT="1"/>
      <dgm:spPr/>
      <dgm:t>
        <a:bodyPr/>
        <a:lstStyle/>
        <a:p>
          <a:r>
            <a:rPr lang="en-US" sz="2000" dirty="0"/>
            <a:t>ROI</a:t>
          </a:r>
        </a:p>
      </dgm:t>
    </dgm:pt>
    <dgm:pt modelId="{BB71BD42-93B0-4ADC-B560-D2F5C803C709}" type="parTrans" cxnId="{596A5797-F296-4900-91C9-B5CE5823C692}">
      <dgm:prSet/>
      <dgm:spPr/>
      <dgm:t>
        <a:bodyPr/>
        <a:lstStyle/>
        <a:p>
          <a:endParaRPr lang="en-US"/>
        </a:p>
      </dgm:t>
    </dgm:pt>
    <dgm:pt modelId="{87B2DF19-3D03-4EEC-B00F-42102ADA8550}" type="sibTrans" cxnId="{596A5797-F296-4900-91C9-B5CE5823C692}">
      <dgm:prSet/>
      <dgm:spPr/>
      <dgm:t>
        <a:bodyPr/>
        <a:lstStyle/>
        <a:p>
          <a:endParaRPr lang="en-US"/>
        </a:p>
      </dgm:t>
    </dgm:pt>
    <dgm:pt modelId="{FB950629-A55A-4310-B78E-52D8FDC47B82}">
      <dgm:prSet phldrT="[Text]"/>
      <dgm:spPr/>
      <dgm:t>
        <a:bodyPr/>
        <a:lstStyle/>
        <a:p>
          <a:r>
            <a:rPr lang="en-US" dirty="0"/>
            <a:t>Immediate Innovation</a:t>
          </a:r>
        </a:p>
      </dgm:t>
    </dgm:pt>
    <dgm:pt modelId="{13F0892F-5949-4D62-854B-A1514BC49F63}" type="parTrans" cxnId="{8CB5047B-6378-4BCD-8104-3C13A4F3C3B0}">
      <dgm:prSet/>
      <dgm:spPr/>
      <dgm:t>
        <a:bodyPr/>
        <a:lstStyle/>
        <a:p>
          <a:endParaRPr lang="en-US"/>
        </a:p>
      </dgm:t>
    </dgm:pt>
    <dgm:pt modelId="{66CE1267-22DD-4B53-B440-656F3AC5D96C}" type="sibTrans" cxnId="{8CB5047B-6378-4BCD-8104-3C13A4F3C3B0}">
      <dgm:prSet/>
      <dgm:spPr/>
      <dgm:t>
        <a:bodyPr/>
        <a:lstStyle/>
        <a:p>
          <a:endParaRPr lang="en-US"/>
        </a:p>
      </dgm:t>
    </dgm:pt>
    <dgm:pt modelId="{BC1157A4-F388-46C0-9CE0-47077BC1D7DA}" type="pres">
      <dgm:prSet presAssocID="{B1588E49-B8AB-48E0-9D56-5F6D4CDCB6E8}" presName="Name0" presStyleCnt="0">
        <dgm:presLayoutVars>
          <dgm:chMax val="4"/>
          <dgm:resizeHandles val="exact"/>
        </dgm:presLayoutVars>
      </dgm:prSet>
      <dgm:spPr/>
      <dgm:t>
        <a:bodyPr/>
        <a:lstStyle/>
        <a:p>
          <a:endParaRPr lang="en-US"/>
        </a:p>
      </dgm:t>
    </dgm:pt>
    <dgm:pt modelId="{B1A4E3D1-B377-4077-9F33-4604999DBACF}" type="pres">
      <dgm:prSet presAssocID="{B1588E49-B8AB-48E0-9D56-5F6D4CDCB6E8}" presName="ellipse" presStyleLbl="trBgShp" presStyleIdx="0" presStyleCnt="1"/>
      <dgm:spPr/>
    </dgm:pt>
    <dgm:pt modelId="{B21A67BF-83CD-408E-A207-3AB56CCA1BFE}" type="pres">
      <dgm:prSet presAssocID="{B1588E49-B8AB-48E0-9D56-5F6D4CDCB6E8}" presName="arrow1" presStyleLbl="fgShp" presStyleIdx="0" presStyleCnt="1"/>
      <dgm:spPr/>
    </dgm:pt>
    <dgm:pt modelId="{9D5671CA-D12A-4201-AB39-603BBD10DE27}" type="pres">
      <dgm:prSet presAssocID="{B1588E49-B8AB-48E0-9D56-5F6D4CDCB6E8}" presName="rectangle" presStyleLbl="revTx" presStyleIdx="0" presStyleCnt="1">
        <dgm:presLayoutVars>
          <dgm:bulletEnabled val="1"/>
        </dgm:presLayoutVars>
      </dgm:prSet>
      <dgm:spPr/>
      <dgm:t>
        <a:bodyPr/>
        <a:lstStyle/>
        <a:p>
          <a:endParaRPr lang="en-US"/>
        </a:p>
      </dgm:t>
    </dgm:pt>
    <dgm:pt modelId="{EF43BDD7-2A62-4F39-AD28-2E6FE22DBDE8}" type="pres">
      <dgm:prSet presAssocID="{3A26904E-B35E-48C7-97B1-7261FBE4456E}" presName="item1" presStyleLbl="node1" presStyleIdx="0" presStyleCnt="3">
        <dgm:presLayoutVars>
          <dgm:bulletEnabled val="1"/>
        </dgm:presLayoutVars>
      </dgm:prSet>
      <dgm:spPr/>
      <dgm:t>
        <a:bodyPr/>
        <a:lstStyle/>
        <a:p>
          <a:endParaRPr lang="en-US"/>
        </a:p>
      </dgm:t>
    </dgm:pt>
    <dgm:pt modelId="{4B970D1A-1E05-459D-8FA8-F672DC71E4CB}" type="pres">
      <dgm:prSet presAssocID="{E59F7D13-0FEB-448B-AAF5-435963A0C806}" presName="item2" presStyleLbl="node1" presStyleIdx="1" presStyleCnt="3">
        <dgm:presLayoutVars>
          <dgm:bulletEnabled val="1"/>
        </dgm:presLayoutVars>
      </dgm:prSet>
      <dgm:spPr/>
      <dgm:t>
        <a:bodyPr/>
        <a:lstStyle/>
        <a:p>
          <a:endParaRPr lang="en-US"/>
        </a:p>
      </dgm:t>
    </dgm:pt>
    <dgm:pt modelId="{BF7CD255-8298-480C-8BA1-53A97696CF70}" type="pres">
      <dgm:prSet presAssocID="{FB950629-A55A-4310-B78E-52D8FDC47B82}" presName="item3" presStyleLbl="node1" presStyleIdx="2" presStyleCnt="3">
        <dgm:presLayoutVars>
          <dgm:bulletEnabled val="1"/>
        </dgm:presLayoutVars>
      </dgm:prSet>
      <dgm:spPr/>
      <dgm:t>
        <a:bodyPr/>
        <a:lstStyle/>
        <a:p>
          <a:endParaRPr lang="en-US"/>
        </a:p>
      </dgm:t>
    </dgm:pt>
    <dgm:pt modelId="{9DAAF4E7-B853-48CF-A7B2-9D2AB489FB78}" type="pres">
      <dgm:prSet presAssocID="{B1588E49-B8AB-48E0-9D56-5F6D4CDCB6E8}" presName="funnel" presStyleLbl="trAlignAcc1" presStyleIdx="0" presStyleCnt="1"/>
      <dgm:spPr/>
    </dgm:pt>
  </dgm:ptLst>
  <dgm:cxnLst>
    <dgm:cxn modelId="{91B1B34F-C124-7940-94E6-2F0704BA6CCD}" type="presOf" srcId="{B1588E49-B8AB-48E0-9D56-5F6D4CDCB6E8}" destId="{BC1157A4-F388-46C0-9CE0-47077BC1D7DA}" srcOrd="0" destOrd="0" presId="urn:microsoft.com/office/officeart/2005/8/layout/funnel1"/>
    <dgm:cxn modelId="{3DA973B0-216A-459A-A70F-801BDF7E7D97}" srcId="{B1588E49-B8AB-48E0-9D56-5F6D4CDCB6E8}" destId="{3A26904E-B35E-48C7-97B1-7261FBE4456E}" srcOrd="1" destOrd="0" parTransId="{6DA279CC-D4E0-4425-AABA-BC303D2A501C}" sibTransId="{007F1F93-2032-4CE0-9491-13739F511892}"/>
    <dgm:cxn modelId="{F9F6F5E0-79B3-C145-B45A-1D2ECDBCE8C7}" type="presOf" srcId="{FB950629-A55A-4310-B78E-52D8FDC47B82}" destId="{9D5671CA-D12A-4201-AB39-603BBD10DE27}" srcOrd="0" destOrd="0" presId="urn:microsoft.com/office/officeart/2005/8/layout/funnel1"/>
    <dgm:cxn modelId="{41FEBF22-3758-D24B-9536-BF8C5592B9DF}" type="presOf" srcId="{11EE1383-0386-4638-A107-31BA33BA1DE9}" destId="{BF7CD255-8298-480C-8BA1-53A97696CF70}" srcOrd="0" destOrd="0" presId="urn:microsoft.com/office/officeart/2005/8/layout/funnel1"/>
    <dgm:cxn modelId="{8CB5047B-6378-4BCD-8104-3C13A4F3C3B0}" srcId="{B1588E49-B8AB-48E0-9D56-5F6D4CDCB6E8}" destId="{FB950629-A55A-4310-B78E-52D8FDC47B82}" srcOrd="3" destOrd="0" parTransId="{13F0892F-5949-4D62-854B-A1514BC49F63}" sibTransId="{66CE1267-22DD-4B53-B440-656F3AC5D96C}"/>
    <dgm:cxn modelId="{0B0336FB-B4D3-7347-B85D-8BFDEF80575C}" type="presOf" srcId="{E59F7D13-0FEB-448B-AAF5-435963A0C806}" destId="{EF43BDD7-2A62-4F39-AD28-2E6FE22DBDE8}" srcOrd="0" destOrd="0" presId="urn:microsoft.com/office/officeart/2005/8/layout/funnel1"/>
    <dgm:cxn modelId="{08E5111D-4048-C84C-9E92-7DA732DDF614}" type="presOf" srcId="{3A26904E-B35E-48C7-97B1-7261FBE4456E}" destId="{4B970D1A-1E05-459D-8FA8-F672DC71E4CB}" srcOrd="0" destOrd="0" presId="urn:microsoft.com/office/officeart/2005/8/layout/funnel1"/>
    <dgm:cxn modelId="{F4BEA17E-B2C0-461A-AC53-A5D23344700C}" srcId="{B1588E49-B8AB-48E0-9D56-5F6D4CDCB6E8}" destId="{11EE1383-0386-4638-A107-31BA33BA1DE9}" srcOrd="0" destOrd="0" parTransId="{A82A8B29-644F-457F-B22E-2BAAB32EA265}" sibTransId="{D3D5CF22-1A4C-4D63-A7B9-D54E59F986CE}"/>
    <dgm:cxn modelId="{596A5797-F296-4900-91C9-B5CE5823C692}" srcId="{B1588E49-B8AB-48E0-9D56-5F6D4CDCB6E8}" destId="{E59F7D13-0FEB-448B-AAF5-435963A0C806}" srcOrd="2" destOrd="0" parTransId="{BB71BD42-93B0-4ADC-B560-D2F5C803C709}" sibTransId="{87B2DF19-3D03-4EEC-B00F-42102ADA8550}"/>
    <dgm:cxn modelId="{61E64343-6820-3D41-B4EE-142300F63A7F}" type="presParOf" srcId="{BC1157A4-F388-46C0-9CE0-47077BC1D7DA}" destId="{B1A4E3D1-B377-4077-9F33-4604999DBACF}" srcOrd="0" destOrd="0" presId="urn:microsoft.com/office/officeart/2005/8/layout/funnel1"/>
    <dgm:cxn modelId="{6BAF007C-1DB4-5347-9819-02617BF5ACAD}" type="presParOf" srcId="{BC1157A4-F388-46C0-9CE0-47077BC1D7DA}" destId="{B21A67BF-83CD-408E-A207-3AB56CCA1BFE}" srcOrd="1" destOrd="0" presId="urn:microsoft.com/office/officeart/2005/8/layout/funnel1"/>
    <dgm:cxn modelId="{4C7A7134-0E91-9949-8413-7C2E286E69F8}" type="presParOf" srcId="{BC1157A4-F388-46C0-9CE0-47077BC1D7DA}" destId="{9D5671CA-D12A-4201-AB39-603BBD10DE27}" srcOrd="2" destOrd="0" presId="urn:microsoft.com/office/officeart/2005/8/layout/funnel1"/>
    <dgm:cxn modelId="{FECD2D5E-B1E6-1049-9B0C-6222030BB399}" type="presParOf" srcId="{BC1157A4-F388-46C0-9CE0-47077BC1D7DA}" destId="{EF43BDD7-2A62-4F39-AD28-2E6FE22DBDE8}" srcOrd="3" destOrd="0" presId="urn:microsoft.com/office/officeart/2005/8/layout/funnel1"/>
    <dgm:cxn modelId="{233251FA-977F-E347-BD3B-2F443B20551E}" type="presParOf" srcId="{BC1157A4-F388-46C0-9CE0-47077BC1D7DA}" destId="{4B970D1A-1E05-459D-8FA8-F672DC71E4CB}" srcOrd="4" destOrd="0" presId="urn:microsoft.com/office/officeart/2005/8/layout/funnel1"/>
    <dgm:cxn modelId="{1E438F4A-8F15-A946-A280-1044C0212B14}" type="presParOf" srcId="{BC1157A4-F388-46C0-9CE0-47077BC1D7DA}" destId="{BF7CD255-8298-480C-8BA1-53A97696CF70}" srcOrd="5" destOrd="0" presId="urn:microsoft.com/office/officeart/2005/8/layout/funnel1"/>
    <dgm:cxn modelId="{F9203C6B-553C-A142-9A10-E7B1520A0F06}" type="presParOf" srcId="{BC1157A4-F388-46C0-9CE0-47077BC1D7DA}" destId="{9DAAF4E7-B853-48CF-A7B2-9D2AB489FB7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2DAEBB-E279-4E31-89A7-ED76CAD96F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13097F9-81BB-4876-91D5-8195274AC660}">
      <dgm:prSet/>
      <dgm:spPr/>
      <dgm:t>
        <a:bodyPr/>
        <a:lstStyle/>
        <a:p>
          <a:pPr rtl="0"/>
          <a:r>
            <a:rPr lang="en-US" b="0" i="0" baseline="0" dirty="0"/>
            <a:t>Our </a:t>
          </a:r>
          <a:r>
            <a:rPr lang="en-US" b="0" i="0" u="sng" baseline="0" dirty="0"/>
            <a:t>Purpose</a:t>
          </a:r>
          <a:r>
            <a:rPr lang="en-US" b="0" i="0" baseline="0" dirty="0"/>
            <a:t> is to fund innovation through mutual benefits.</a:t>
          </a:r>
          <a:endParaRPr lang="en-US" dirty="0"/>
        </a:p>
      </dgm:t>
    </dgm:pt>
    <dgm:pt modelId="{300B36D2-E428-43AA-8786-5870AEA2C29B}" type="parTrans" cxnId="{979BEF3B-C437-4718-832E-FECDEEC3ACC8}">
      <dgm:prSet/>
      <dgm:spPr/>
      <dgm:t>
        <a:bodyPr/>
        <a:lstStyle/>
        <a:p>
          <a:endParaRPr lang="en-US"/>
        </a:p>
      </dgm:t>
    </dgm:pt>
    <dgm:pt modelId="{EC30B413-817B-4E94-A901-CD0AEF5E71B9}" type="sibTrans" cxnId="{979BEF3B-C437-4718-832E-FECDEEC3ACC8}">
      <dgm:prSet/>
      <dgm:spPr/>
      <dgm:t>
        <a:bodyPr/>
        <a:lstStyle/>
        <a:p>
          <a:endParaRPr lang="en-US"/>
        </a:p>
      </dgm:t>
    </dgm:pt>
    <dgm:pt modelId="{5D3CB906-592E-4B8F-A7EF-DF6CEA1AF2FA}">
      <dgm:prSet/>
      <dgm:spPr/>
      <dgm:t>
        <a:bodyPr/>
        <a:lstStyle/>
        <a:p>
          <a:pPr rtl="0"/>
          <a:r>
            <a:rPr lang="en-US" b="0" i="0" baseline="0"/>
            <a:t>Our </a:t>
          </a:r>
          <a:r>
            <a:rPr lang="en-US" b="0" i="0" u="sng" baseline="0"/>
            <a:t>Objective</a:t>
          </a:r>
          <a:r>
            <a:rPr lang="en-US" b="0" i="0" baseline="0"/>
            <a:t> is the alignment of cost reduction Technology and cost improvement requirements.</a:t>
          </a:r>
          <a:endParaRPr lang="en-US"/>
        </a:p>
      </dgm:t>
    </dgm:pt>
    <dgm:pt modelId="{3FCB5615-13FA-4453-856F-B034290F1F3A}" type="parTrans" cxnId="{F5D7CB48-63CE-4F57-AF0C-14FB84850341}">
      <dgm:prSet/>
      <dgm:spPr/>
      <dgm:t>
        <a:bodyPr/>
        <a:lstStyle/>
        <a:p>
          <a:endParaRPr lang="en-US"/>
        </a:p>
      </dgm:t>
    </dgm:pt>
    <dgm:pt modelId="{DFB03FDC-AF46-4752-93E8-202A18132F5E}" type="sibTrans" cxnId="{F5D7CB48-63CE-4F57-AF0C-14FB84850341}">
      <dgm:prSet/>
      <dgm:spPr/>
      <dgm:t>
        <a:bodyPr/>
        <a:lstStyle/>
        <a:p>
          <a:endParaRPr lang="en-US"/>
        </a:p>
      </dgm:t>
    </dgm:pt>
    <dgm:pt modelId="{DF92C488-59E2-4D06-A808-CAAECFCA2032}">
      <dgm:prSet/>
      <dgm:spPr/>
      <dgm:t>
        <a:bodyPr/>
        <a:lstStyle/>
        <a:p>
          <a:pPr rtl="0"/>
          <a:r>
            <a:rPr lang="en-US" b="0" i="0" baseline="0" dirty="0"/>
            <a:t>Our </a:t>
          </a:r>
          <a:r>
            <a:rPr lang="en-US" b="0" i="0" u="sng" baseline="0" dirty="0"/>
            <a:t>Mission</a:t>
          </a:r>
          <a:r>
            <a:rPr lang="en-US" b="0" i="0" baseline="0" dirty="0"/>
            <a:t> is to provide </a:t>
          </a:r>
          <a:r>
            <a:rPr lang="en-US" b="0" i="0" baseline="0" dirty="0" smtClean="0"/>
            <a:t>innovative </a:t>
          </a:r>
          <a:r>
            <a:rPr lang="en-US" b="0" i="0" baseline="0" dirty="0"/>
            <a:t>opportunities.</a:t>
          </a:r>
          <a:endParaRPr lang="en-US" dirty="0"/>
        </a:p>
      </dgm:t>
    </dgm:pt>
    <dgm:pt modelId="{FD2C8E07-42EC-465C-8028-0A4D5E623DEF}" type="parTrans" cxnId="{C0BF52EB-9F1E-4723-B7CF-2524C23301C3}">
      <dgm:prSet/>
      <dgm:spPr/>
      <dgm:t>
        <a:bodyPr/>
        <a:lstStyle/>
        <a:p>
          <a:endParaRPr lang="en-US"/>
        </a:p>
      </dgm:t>
    </dgm:pt>
    <dgm:pt modelId="{87C4B471-B06C-428C-AF54-CE88C9C94541}" type="sibTrans" cxnId="{C0BF52EB-9F1E-4723-B7CF-2524C23301C3}">
      <dgm:prSet/>
      <dgm:spPr/>
      <dgm:t>
        <a:bodyPr/>
        <a:lstStyle/>
        <a:p>
          <a:endParaRPr lang="en-US"/>
        </a:p>
      </dgm:t>
    </dgm:pt>
    <dgm:pt modelId="{6E7239DB-84D0-41FC-8427-E2FD8E324641}" type="pres">
      <dgm:prSet presAssocID="{052DAEBB-E279-4E31-89A7-ED76CAD96F37}" presName="linearFlow" presStyleCnt="0">
        <dgm:presLayoutVars>
          <dgm:dir/>
          <dgm:resizeHandles val="exact"/>
        </dgm:presLayoutVars>
      </dgm:prSet>
      <dgm:spPr/>
      <dgm:t>
        <a:bodyPr/>
        <a:lstStyle/>
        <a:p>
          <a:endParaRPr lang="en-US"/>
        </a:p>
      </dgm:t>
    </dgm:pt>
    <dgm:pt modelId="{C87053BD-099C-4180-B5AB-54A27CD97B88}" type="pres">
      <dgm:prSet presAssocID="{B13097F9-81BB-4876-91D5-8195274AC660}" presName="composite" presStyleCnt="0"/>
      <dgm:spPr/>
    </dgm:pt>
    <dgm:pt modelId="{01E8EB25-21A4-4204-ADD0-D862DE9E8CB5}" type="pres">
      <dgm:prSet presAssocID="{B13097F9-81BB-4876-91D5-8195274AC66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EA7F681-3825-40BF-B693-94D73FEE4DF8}" type="pres">
      <dgm:prSet presAssocID="{B13097F9-81BB-4876-91D5-8195274AC660}" presName="txShp" presStyleLbl="node1" presStyleIdx="0" presStyleCnt="3">
        <dgm:presLayoutVars>
          <dgm:bulletEnabled val="1"/>
        </dgm:presLayoutVars>
      </dgm:prSet>
      <dgm:spPr/>
      <dgm:t>
        <a:bodyPr/>
        <a:lstStyle/>
        <a:p>
          <a:endParaRPr lang="en-US"/>
        </a:p>
      </dgm:t>
    </dgm:pt>
    <dgm:pt modelId="{689B1A12-1DF6-489B-8F3D-3ADCD2C83CD4}" type="pres">
      <dgm:prSet presAssocID="{EC30B413-817B-4E94-A901-CD0AEF5E71B9}" presName="spacing" presStyleCnt="0"/>
      <dgm:spPr/>
    </dgm:pt>
    <dgm:pt modelId="{3F564E2C-EA32-48C9-B0E0-806D4EEFCFE1}" type="pres">
      <dgm:prSet presAssocID="{5D3CB906-592E-4B8F-A7EF-DF6CEA1AF2FA}" presName="composite" presStyleCnt="0"/>
      <dgm:spPr/>
    </dgm:pt>
    <dgm:pt modelId="{9E104108-BA77-4D45-B47B-0DA6D0AC926A}" type="pres">
      <dgm:prSet presAssocID="{5D3CB906-592E-4B8F-A7EF-DF6CEA1AF2FA}"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473AB61-056F-4D3E-B2E9-188678467E04}" type="pres">
      <dgm:prSet presAssocID="{5D3CB906-592E-4B8F-A7EF-DF6CEA1AF2FA}" presName="txShp" presStyleLbl="node1" presStyleIdx="1" presStyleCnt="3">
        <dgm:presLayoutVars>
          <dgm:bulletEnabled val="1"/>
        </dgm:presLayoutVars>
      </dgm:prSet>
      <dgm:spPr/>
      <dgm:t>
        <a:bodyPr/>
        <a:lstStyle/>
        <a:p>
          <a:endParaRPr lang="en-US"/>
        </a:p>
      </dgm:t>
    </dgm:pt>
    <dgm:pt modelId="{EA696412-F771-4555-9D8E-0309C62629BC}" type="pres">
      <dgm:prSet presAssocID="{DFB03FDC-AF46-4752-93E8-202A18132F5E}" presName="spacing" presStyleCnt="0"/>
      <dgm:spPr/>
    </dgm:pt>
    <dgm:pt modelId="{5C2A632E-ACF0-4EC0-81B8-B21E3082BD83}" type="pres">
      <dgm:prSet presAssocID="{DF92C488-59E2-4D06-A808-CAAECFCA2032}" presName="composite" presStyleCnt="0"/>
      <dgm:spPr/>
    </dgm:pt>
    <dgm:pt modelId="{297C5FEA-46E5-475E-A247-28AE5AF430F9}" type="pres">
      <dgm:prSet presAssocID="{DF92C488-59E2-4D06-A808-CAAECFCA2032}"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2091851-F240-4C8E-9466-FD47CBF1029A}" type="pres">
      <dgm:prSet presAssocID="{DF92C488-59E2-4D06-A808-CAAECFCA2032}" presName="txShp" presStyleLbl="node1" presStyleIdx="2" presStyleCnt="3">
        <dgm:presLayoutVars>
          <dgm:bulletEnabled val="1"/>
        </dgm:presLayoutVars>
      </dgm:prSet>
      <dgm:spPr/>
      <dgm:t>
        <a:bodyPr/>
        <a:lstStyle/>
        <a:p>
          <a:endParaRPr lang="en-US"/>
        </a:p>
      </dgm:t>
    </dgm:pt>
  </dgm:ptLst>
  <dgm:cxnLst>
    <dgm:cxn modelId="{B8DDD7C9-2462-4E4F-B620-FAC52786075C}" type="presOf" srcId="{DF92C488-59E2-4D06-A808-CAAECFCA2032}" destId="{82091851-F240-4C8E-9466-FD47CBF1029A}" srcOrd="0" destOrd="0" presId="urn:microsoft.com/office/officeart/2005/8/layout/vList3"/>
    <dgm:cxn modelId="{979BEF3B-C437-4718-832E-FECDEEC3ACC8}" srcId="{052DAEBB-E279-4E31-89A7-ED76CAD96F37}" destId="{B13097F9-81BB-4876-91D5-8195274AC660}" srcOrd="0" destOrd="0" parTransId="{300B36D2-E428-43AA-8786-5870AEA2C29B}" sibTransId="{EC30B413-817B-4E94-A901-CD0AEF5E71B9}"/>
    <dgm:cxn modelId="{F5D7CB48-63CE-4F57-AF0C-14FB84850341}" srcId="{052DAEBB-E279-4E31-89A7-ED76CAD96F37}" destId="{5D3CB906-592E-4B8F-A7EF-DF6CEA1AF2FA}" srcOrd="1" destOrd="0" parTransId="{3FCB5615-13FA-4453-856F-B034290F1F3A}" sibTransId="{DFB03FDC-AF46-4752-93E8-202A18132F5E}"/>
    <dgm:cxn modelId="{C0BF52EB-9F1E-4723-B7CF-2524C23301C3}" srcId="{052DAEBB-E279-4E31-89A7-ED76CAD96F37}" destId="{DF92C488-59E2-4D06-A808-CAAECFCA2032}" srcOrd="2" destOrd="0" parTransId="{FD2C8E07-42EC-465C-8028-0A4D5E623DEF}" sibTransId="{87C4B471-B06C-428C-AF54-CE88C9C94541}"/>
    <dgm:cxn modelId="{2AA18B30-75A7-A54A-82BC-E651D9C3DEA5}" type="presOf" srcId="{052DAEBB-E279-4E31-89A7-ED76CAD96F37}" destId="{6E7239DB-84D0-41FC-8427-E2FD8E324641}" srcOrd="0" destOrd="0" presId="urn:microsoft.com/office/officeart/2005/8/layout/vList3"/>
    <dgm:cxn modelId="{E846A383-D093-2845-B782-D31F583ADDAA}" type="presOf" srcId="{5D3CB906-592E-4B8F-A7EF-DF6CEA1AF2FA}" destId="{A473AB61-056F-4D3E-B2E9-188678467E04}" srcOrd="0" destOrd="0" presId="urn:microsoft.com/office/officeart/2005/8/layout/vList3"/>
    <dgm:cxn modelId="{ACDE3244-DD3B-224B-A0C4-D4E8F40477EE}" type="presOf" srcId="{B13097F9-81BB-4876-91D5-8195274AC660}" destId="{EEA7F681-3825-40BF-B693-94D73FEE4DF8}" srcOrd="0" destOrd="0" presId="urn:microsoft.com/office/officeart/2005/8/layout/vList3"/>
    <dgm:cxn modelId="{3ABC9FCC-15BE-E843-859E-913A5E8CF7E3}" type="presParOf" srcId="{6E7239DB-84D0-41FC-8427-E2FD8E324641}" destId="{C87053BD-099C-4180-B5AB-54A27CD97B88}" srcOrd="0" destOrd="0" presId="urn:microsoft.com/office/officeart/2005/8/layout/vList3"/>
    <dgm:cxn modelId="{39D1C1BE-DA16-F841-A99C-E815205CF6AA}" type="presParOf" srcId="{C87053BD-099C-4180-B5AB-54A27CD97B88}" destId="{01E8EB25-21A4-4204-ADD0-D862DE9E8CB5}" srcOrd="0" destOrd="0" presId="urn:microsoft.com/office/officeart/2005/8/layout/vList3"/>
    <dgm:cxn modelId="{BBE8F168-202A-9A49-AEEA-161404B5ACF4}" type="presParOf" srcId="{C87053BD-099C-4180-B5AB-54A27CD97B88}" destId="{EEA7F681-3825-40BF-B693-94D73FEE4DF8}" srcOrd="1" destOrd="0" presId="urn:microsoft.com/office/officeart/2005/8/layout/vList3"/>
    <dgm:cxn modelId="{F9BE5DDF-908D-6842-86C0-E26441D64B64}" type="presParOf" srcId="{6E7239DB-84D0-41FC-8427-E2FD8E324641}" destId="{689B1A12-1DF6-489B-8F3D-3ADCD2C83CD4}" srcOrd="1" destOrd="0" presId="urn:microsoft.com/office/officeart/2005/8/layout/vList3"/>
    <dgm:cxn modelId="{1992FA86-DEF4-6145-BE00-46FB35C089A6}" type="presParOf" srcId="{6E7239DB-84D0-41FC-8427-E2FD8E324641}" destId="{3F564E2C-EA32-48C9-B0E0-806D4EEFCFE1}" srcOrd="2" destOrd="0" presId="urn:microsoft.com/office/officeart/2005/8/layout/vList3"/>
    <dgm:cxn modelId="{E01A94C8-9C94-A149-A30B-B6C909F67AB6}" type="presParOf" srcId="{3F564E2C-EA32-48C9-B0E0-806D4EEFCFE1}" destId="{9E104108-BA77-4D45-B47B-0DA6D0AC926A}" srcOrd="0" destOrd="0" presId="urn:microsoft.com/office/officeart/2005/8/layout/vList3"/>
    <dgm:cxn modelId="{0C35FD09-0636-654E-BB92-968139F88900}" type="presParOf" srcId="{3F564E2C-EA32-48C9-B0E0-806D4EEFCFE1}" destId="{A473AB61-056F-4D3E-B2E9-188678467E04}" srcOrd="1" destOrd="0" presId="urn:microsoft.com/office/officeart/2005/8/layout/vList3"/>
    <dgm:cxn modelId="{D4E59DC4-C76F-BE49-AC64-D2FA1030DF33}" type="presParOf" srcId="{6E7239DB-84D0-41FC-8427-E2FD8E324641}" destId="{EA696412-F771-4555-9D8E-0309C62629BC}" srcOrd="3" destOrd="0" presId="urn:microsoft.com/office/officeart/2005/8/layout/vList3"/>
    <dgm:cxn modelId="{B764ECF0-7E7F-D74B-83CE-C6A6F13F0231}" type="presParOf" srcId="{6E7239DB-84D0-41FC-8427-E2FD8E324641}" destId="{5C2A632E-ACF0-4EC0-81B8-B21E3082BD83}" srcOrd="4" destOrd="0" presId="urn:microsoft.com/office/officeart/2005/8/layout/vList3"/>
    <dgm:cxn modelId="{B2492175-7664-1945-AB43-E48DDF02A0C4}" type="presParOf" srcId="{5C2A632E-ACF0-4EC0-81B8-B21E3082BD83}" destId="{297C5FEA-46E5-475E-A247-28AE5AF430F9}" srcOrd="0" destOrd="0" presId="urn:microsoft.com/office/officeart/2005/8/layout/vList3"/>
    <dgm:cxn modelId="{4171ABB4-AD54-0A4F-A29E-4798C1B37275}" type="presParOf" srcId="{5C2A632E-ACF0-4EC0-81B8-B21E3082BD83}" destId="{82091851-F240-4C8E-9466-FD47CBF102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3d9" qsCatId="3D" csTypeId="urn:microsoft.com/office/officeart/2005/8/colors/accent1_2" csCatId="accent1" phldr="1"/>
      <dgm:spPr/>
    </dgm:pt>
    <dgm:pt modelId="{25368B8B-F5D8-44F3-84B4-FC2F5BD0611E}">
      <dgm:prSet phldrT="[Text]"/>
      <dgm:spPr/>
      <dgm:t>
        <a:bodyPr/>
        <a:lstStyle/>
        <a:p>
          <a:r>
            <a:rPr lang="en-US" dirty="0" smtClean="0"/>
            <a:t>Forecast</a:t>
          </a:r>
          <a:endParaRPr lang="en-US" dirty="0"/>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smtClean="0"/>
            <a:t>Events</a:t>
          </a:r>
          <a:endParaRPr lang="en-US" dirty="0"/>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t>
        <a:bodyPr/>
        <a:lstStyle/>
        <a:p>
          <a:endParaRPr lang="en-US"/>
        </a:p>
      </dgm:t>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t>
        <a:bodyPr/>
        <a:lstStyle/>
        <a:p>
          <a:endParaRPr lang="en-US"/>
        </a:p>
      </dgm:t>
    </dgm:pt>
    <dgm:pt modelId="{60BB9ECD-A4B1-4B89-92FB-C7DBB80A5BC7}" type="pres">
      <dgm:prSet presAssocID="{9E36387F-806A-486B-8F04-EF8D92E2A154}" presName="sibTransLast" presStyleLbl="sibTrans2D1" presStyleIdx="1" presStyleCnt="2"/>
      <dgm:spPr/>
      <dgm:t>
        <a:bodyPr/>
        <a:lstStyle/>
        <a:p>
          <a:endParaRPr lang="en-US"/>
        </a:p>
      </dgm:t>
    </dgm:pt>
    <dgm:pt modelId="{E4F1A881-ADE1-40EB-B451-2AD4EF775A16}" type="pres">
      <dgm:prSet presAssocID="{9E36387F-806A-486B-8F04-EF8D92E2A154}" presName="connectorText" presStyleLbl="sibTrans2D1" presStyleIdx="1" presStyleCnt="2"/>
      <dgm:spPr/>
      <dgm:t>
        <a:bodyPr/>
        <a:lstStyle/>
        <a:p>
          <a:endParaRPr lang="en-US"/>
        </a:p>
      </dgm:t>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C9A074F7-9C5F-414A-A17D-124F01EF121C}" type="presOf" srcId="{BF5F9E7F-195F-4147-A290-CDAB13F4218A}" destId="{E4F1A881-ADE1-40EB-B451-2AD4EF775A16}" srcOrd="1" destOrd="0" presId="urn:microsoft.com/office/officeart/2005/8/layout/equation2"/>
    <dgm:cxn modelId="{E74206AE-ECE3-4E92-9F91-879AA34975C0}" type="presOf" srcId="{9E36387F-806A-486B-8F04-EF8D92E2A154}" destId="{62224360-7CDB-46D7-8B2E-3799B48FECF5}"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E54320EB-7D73-4F7D-BF92-818A22B64B71}" srcId="{9E36387F-806A-486B-8F04-EF8D92E2A154}" destId="{BD0FFC9E-8068-4AEA-B5EB-1AA92D20775B}" srcOrd="1" destOrd="0" parTransId="{3F81BC7C-84D4-4505-9FDD-385E1C24969B}" sibTransId="{BF5F9E7F-195F-4147-A290-CDAB13F4218A}"/>
    <dgm:cxn modelId="{D08BAEB5-8576-49F2-ACA4-977C52A73876}" type="presOf" srcId="{BF5F9E7F-195F-4147-A290-CDAB13F4218A}" destId="{60BB9ECD-A4B1-4B89-92FB-C7DBB80A5BC7}" srcOrd="0" destOrd="0" presId="urn:microsoft.com/office/officeart/2005/8/layout/equation2"/>
    <dgm:cxn modelId="{CAC9AC15-D49A-469B-A331-B31CA011F4D3}" type="presOf" srcId="{25368B8B-F5D8-44F3-84B4-FC2F5BD0611E}" destId="{F1E8B119-1C5A-4045-9A15-1E1AE2F23D6C}" srcOrd="0" destOrd="0" presId="urn:microsoft.com/office/officeart/2005/8/layout/equation2"/>
    <dgm:cxn modelId="{88245E3D-F3A2-45BA-B2F4-CDB2E1200068}" type="presOf" srcId="{834E4B64-41DC-4610-ADB1-61559CD0515D}" destId="{28286996-DE44-4D91-BE63-75513621612E}" srcOrd="0" destOrd="0" presId="urn:microsoft.com/office/officeart/2005/8/layout/equation2"/>
    <dgm:cxn modelId="{6860E553-2F37-49AC-BAAF-ECE1E6B5646E}" type="presOf" srcId="{BD0FFC9E-8068-4AEA-B5EB-1AA92D20775B}" destId="{AAB7F70B-3959-4189-A680-3D1C752B5D5A}" srcOrd="0" destOrd="0" presId="urn:microsoft.com/office/officeart/2005/8/layout/equation2"/>
    <dgm:cxn modelId="{A5600C0C-38A4-469E-A4C1-719240693760}" type="presOf" srcId="{AED8D379-3D43-4C0D-914B-803AB5E5EA22}" destId="{27F463F9-C5F4-45C8-BEB8-28C85EFA2507}" srcOrd="0"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3DD09B99-88D0-449B-9B24-50603C9012FC}" type="presParOf" srcId="{62224360-7CDB-46D7-8B2E-3799B48FECF5}" destId="{230D24FC-A9C8-47F0-933B-4977E4F7FA8F}" srcOrd="0" destOrd="0" presId="urn:microsoft.com/office/officeart/2005/8/layout/equation2"/>
    <dgm:cxn modelId="{5EAED56C-03DB-471D-B498-81D141915A68}" type="presParOf" srcId="{230D24FC-A9C8-47F0-933B-4977E4F7FA8F}" destId="{F1E8B119-1C5A-4045-9A15-1E1AE2F23D6C}" srcOrd="0" destOrd="0" presId="urn:microsoft.com/office/officeart/2005/8/layout/equation2"/>
    <dgm:cxn modelId="{8CC0A6C9-FAE7-4972-A523-B68876637BD6}" type="presParOf" srcId="{230D24FC-A9C8-47F0-933B-4977E4F7FA8F}" destId="{F295759C-5288-4377-A10F-9872F01F9BC5}" srcOrd="1" destOrd="0" presId="urn:microsoft.com/office/officeart/2005/8/layout/equation2"/>
    <dgm:cxn modelId="{0B59190C-49DA-49BC-9FA6-F4E2D26BADB5}" type="presParOf" srcId="{230D24FC-A9C8-47F0-933B-4977E4F7FA8F}" destId="{27F463F9-C5F4-45C8-BEB8-28C85EFA2507}" srcOrd="2" destOrd="0" presId="urn:microsoft.com/office/officeart/2005/8/layout/equation2"/>
    <dgm:cxn modelId="{70ED9A79-FE49-42E7-9AC0-B903CBB191E4}" type="presParOf" srcId="{230D24FC-A9C8-47F0-933B-4977E4F7FA8F}" destId="{0A8E445E-6DD6-4D73-9BCC-3393559BA44C}" srcOrd="3" destOrd="0" presId="urn:microsoft.com/office/officeart/2005/8/layout/equation2"/>
    <dgm:cxn modelId="{3A7A42EF-5CE7-4B5D-BFBD-9525EBF98B4D}" type="presParOf" srcId="{230D24FC-A9C8-47F0-933B-4977E4F7FA8F}" destId="{AAB7F70B-3959-4189-A680-3D1C752B5D5A}" srcOrd="4" destOrd="0" presId="urn:microsoft.com/office/officeart/2005/8/layout/equation2"/>
    <dgm:cxn modelId="{BBDB4FE6-1366-4E1D-A315-FF7D98AC8375}" type="presParOf" srcId="{62224360-7CDB-46D7-8B2E-3799B48FECF5}" destId="{60BB9ECD-A4B1-4B89-92FB-C7DBB80A5BC7}" srcOrd="1" destOrd="0" presId="urn:microsoft.com/office/officeart/2005/8/layout/equation2"/>
    <dgm:cxn modelId="{27585B86-E4E0-4956-BF43-45CC61BCAB27}" type="presParOf" srcId="{60BB9ECD-A4B1-4B89-92FB-C7DBB80A5BC7}" destId="{E4F1A881-ADE1-40EB-B451-2AD4EF775A16}" srcOrd="0" destOrd="0" presId="urn:microsoft.com/office/officeart/2005/8/layout/equation2"/>
    <dgm:cxn modelId="{08B5F63D-4A76-4902-8193-7CE11941AD78}"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3d9" qsCatId="3D"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smtClean="0"/>
            <a:t>Innovation</a:t>
          </a:r>
          <a:endParaRPr lang="en-US" dirty="0"/>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Supplier X,Y,Z</a:t>
          </a:r>
          <a:endParaRPr lang="en-US" dirty="0"/>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Supplier A,B,G,F</a:t>
          </a:r>
          <a:endParaRPr lang="en-US" dirty="0"/>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t>
        <a:bodyPr/>
        <a:lstStyle/>
        <a:p>
          <a:endParaRPr lang="en-US"/>
        </a:p>
      </dgm:t>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t>
        <a:bodyPr/>
        <a:lstStyle/>
        <a:p>
          <a:endParaRPr lang="en-US"/>
        </a:p>
      </dgm:t>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t>
        <a:bodyPr/>
        <a:lstStyle/>
        <a:p>
          <a:endParaRPr lang="en-US"/>
        </a:p>
      </dgm:t>
    </dgm:pt>
    <dgm:pt modelId="{77CFCB1C-3AF3-4F5F-A1C3-BA235AE2D95E}" type="pres">
      <dgm:prSet presAssocID="{0D316AD2-3088-403A-87FF-61801351822E}" presName="Parent" presStyleLbl="node0" presStyleIdx="0" presStyleCnt="1">
        <dgm:presLayoutVars>
          <dgm:chMax val="5"/>
          <dgm:chPref val="5"/>
        </dgm:presLayoutVars>
      </dgm:prSet>
      <dgm:spPr/>
      <dgm:t>
        <a:bodyPr/>
        <a:lstStyle/>
        <a:p>
          <a:endParaRPr lang="en-US"/>
        </a:p>
      </dgm:t>
    </dgm:pt>
    <dgm:pt modelId="{351D4FAE-4996-4298-A311-7777CEEA96B0}" type="pres">
      <dgm:prSet presAssocID="{0D316AD2-3088-403A-87FF-61801351822E}" presName="Accent1" presStyleLbl="node1" presStyleIdx="0" presStyleCnt="13"/>
      <dgm:spPr/>
    </dgm:pt>
    <dgm:pt modelId="{54367E27-E8F0-452F-B055-36222BFBE79C}" type="pres">
      <dgm:prSet presAssocID="{0D316AD2-3088-403A-87FF-61801351822E}" presName="Accent2" presStyleLbl="node1" presStyleIdx="1" presStyleCnt="13"/>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dgm:pt>
    <dgm:pt modelId="{7C04D69D-61D4-4EA6-B157-2FA65309C4FD}" type="pres">
      <dgm:prSet presAssocID="{0D316AD2-3088-403A-87FF-61801351822E}" presName="Accent5" presStyleLbl="node1" presStyleIdx="4" presStyleCnt="13"/>
      <dgm:spPr/>
    </dgm:pt>
    <dgm:pt modelId="{BD1332B8-DBBF-498F-B75E-036958545CC1}" type="pres">
      <dgm:prSet presAssocID="{0D316AD2-3088-403A-87FF-61801351822E}" presName="Accent6" presStyleLbl="node1" presStyleIdx="5" presStyleCnt="13"/>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dgm:pt>
    <dgm:pt modelId="{E5929CAE-EDFE-4730-A76B-B8E4EA286C54}" type="pres">
      <dgm:prSet presAssocID="{7F2477A8-FC53-43FD-9CE8-EEAFBA5415CA}" presName="Child2" presStyleLbl="node1" presStyleIdx="9" presStyleCnt="13">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dgm:pt>
  </dgm:ptLst>
  <dgm:cxnLst>
    <dgm:cxn modelId="{30B6CA92-54BB-4DEE-BAA2-7124610D4EA6}" srcId="{7F2477A8-FC53-43FD-9CE8-EEAFBA5415CA}" destId="{F577BBDC-433C-4DC0-B1B9-A98566734850}" srcOrd="1" destOrd="0" parTransId="{13EA2FF8-CDD9-4F85-A77C-B126EEEEF8A0}" sibTransId="{1B7BE5FC-8CC8-4C16-8B75-302EC370E5DB}"/>
    <dgm:cxn modelId="{22567504-21FF-4CB9-8755-1D752394D409}" srcId="{7F2477A8-FC53-43FD-9CE8-EEAFBA5415CA}" destId="{5DCFD455-8D0E-4633-BD78-2B32EC655706}" srcOrd="0" destOrd="0" parTransId="{FC8AC25C-B9A4-4BCD-853F-0A990BAF7B95}" sibTransId="{ECAC91CE-2E5B-43BA-8372-CA51EBE8064F}"/>
    <dgm:cxn modelId="{5FE5D044-2780-4DFF-8439-AC44067879EF}" type="presOf" srcId="{0D316AD2-3088-403A-87FF-61801351822E}" destId="{77CFCB1C-3AF3-4F5F-A1C3-BA235AE2D95E}"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F1395B3D-8F30-4EBB-96BD-6E89BAED3932}" type="presOf" srcId="{7F2477A8-FC53-43FD-9CE8-EEAFBA5415CA}" destId="{E5929CAE-EDFE-4730-A76B-B8E4EA286C54}" srcOrd="0" destOrd="0" presId="urn:microsoft.com/office/officeart/2009/3/layout/CircleRelationship"/>
    <dgm:cxn modelId="{33789987-837F-4F8B-BAFE-D7BAE8DF7A85}" type="presOf" srcId="{F4C63096-9F3C-42B7-8AAC-2D0003ED2EBA}" destId="{710FD731-5CF6-4F62-824A-9ADDFA864DB0}" srcOrd="0" destOrd="0" presId="urn:microsoft.com/office/officeart/2009/3/layout/CircleRelationship"/>
    <dgm:cxn modelId="{8E935C76-5139-48E8-B60B-E78134898D23}" srcId="{0D316AD2-3088-403A-87FF-61801351822E}" destId="{C544B452-D9BF-47CD-A95F-B956FC2C10E1}" srcOrd="0" destOrd="0" parTransId="{0965951A-1A7E-45E2-B48B-479583AFA363}" sibTransId="{A5A5A6DB-D487-4F5C-898C-3C3B18192AA9}"/>
    <dgm:cxn modelId="{A9613AFE-01A8-402F-94F4-7FA49B60F5A7}" type="presOf" srcId="{C544B452-D9BF-47CD-A95F-B956FC2C10E1}" destId="{0ED082DE-56E0-4CA7-9D50-8D387D81D295}"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2485F472-AFCE-4B11-88C5-DD628C2E76BA}" type="presParOf" srcId="{710FD731-5CF6-4F62-824A-9ADDFA864DB0}" destId="{77CFCB1C-3AF3-4F5F-A1C3-BA235AE2D95E}" srcOrd="0" destOrd="0" presId="urn:microsoft.com/office/officeart/2009/3/layout/CircleRelationship"/>
    <dgm:cxn modelId="{E34762DC-7EE2-4711-9BD7-610AFA5EE4C0}" type="presParOf" srcId="{710FD731-5CF6-4F62-824A-9ADDFA864DB0}" destId="{351D4FAE-4996-4298-A311-7777CEEA96B0}" srcOrd="1" destOrd="0" presId="urn:microsoft.com/office/officeart/2009/3/layout/CircleRelationship"/>
    <dgm:cxn modelId="{B552D173-B195-4210-BADB-7B0377516FD1}" type="presParOf" srcId="{710FD731-5CF6-4F62-824A-9ADDFA864DB0}" destId="{54367E27-E8F0-452F-B055-36222BFBE79C}" srcOrd="2" destOrd="0" presId="urn:microsoft.com/office/officeart/2009/3/layout/CircleRelationship"/>
    <dgm:cxn modelId="{F7AC6B0B-F860-4016-A5DC-B13A43FD7D32}" type="presParOf" srcId="{710FD731-5CF6-4F62-824A-9ADDFA864DB0}" destId="{4FE1FC12-36CE-4FA3-A6E3-49A9F75ECF03}" srcOrd="3" destOrd="0" presId="urn:microsoft.com/office/officeart/2009/3/layout/CircleRelationship"/>
    <dgm:cxn modelId="{85119006-64D4-4480-91C9-1CFFDE705A61}" type="presParOf" srcId="{710FD731-5CF6-4F62-824A-9ADDFA864DB0}" destId="{094FD6BF-B98F-4E38-948C-4CC0D9FB3D5E}" srcOrd="4" destOrd="0" presId="urn:microsoft.com/office/officeart/2009/3/layout/CircleRelationship"/>
    <dgm:cxn modelId="{ED56E7F1-54C4-4149-86A2-D1D45F803B8E}" type="presParOf" srcId="{710FD731-5CF6-4F62-824A-9ADDFA864DB0}" destId="{7C04D69D-61D4-4EA6-B157-2FA65309C4FD}" srcOrd="5" destOrd="0" presId="urn:microsoft.com/office/officeart/2009/3/layout/CircleRelationship"/>
    <dgm:cxn modelId="{58629F28-5D2B-4AA0-95E7-0A63A32B323E}" type="presParOf" srcId="{710FD731-5CF6-4F62-824A-9ADDFA864DB0}" destId="{BD1332B8-DBBF-498F-B75E-036958545CC1}" srcOrd="6" destOrd="0" presId="urn:microsoft.com/office/officeart/2009/3/layout/CircleRelationship"/>
    <dgm:cxn modelId="{027ABBF7-9D4D-4A9C-9489-FB6714C4D8E8}" type="presParOf" srcId="{710FD731-5CF6-4F62-824A-9ADDFA864DB0}" destId="{0ED082DE-56E0-4CA7-9D50-8D387D81D295}" srcOrd="7" destOrd="0" presId="urn:microsoft.com/office/officeart/2009/3/layout/CircleRelationship"/>
    <dgm:cxn modelId="{C74C6958-67F1-4030-BE4D-1565D3107CCB}" type="presParOf" srcId="{710FD731-5CF6-4F62-824A-9ADDFA864DB0}" destId="{59B64F8B-87A0-444C-8BD0-51F9FD93B94E}" srcOrd="8" destOrd="0" presId="urn:microsoft.com/office/officeart/2009/3/layout/CircleRelationship"/>
    <dgm:cxn modelId="{EEE22D6A-7D45-411E-B9EA-BA019C83DA57}" type="presParOf" srcId="{59B64F8B-87A0-444C-8BD0-51F9FD93B94E}" destId="{FF5118EF-298D-460E-A4D7-66E7BA19D8DC}" srcOrd="0" destOrd="0" presId="urn:microsoft.com/office/officeart/2009/3/layout/CircleRelationship"/>
    <dgm:cxn modelId="{9C552C83-C1C7-4F03-AD0B-FCC446B65CEB}" type="presParOf" srcId="{710FD731-5CF6-4F62-824A-9ADDFA864DB0}" destId="{B928FD2F-1D54-4F58-BFC5-5942FD7F0C29}" srcOrd="9" destOrd="0" presId="urn:microsoft.com/office/officeart/2009/3/layout/CircleRelationship"/>
    <dgm:cxn modelId="{F0985CA7-479A-4F53-BADB-EC0E7FE432B9}" type="presParOf" srcId="{B928FD2F-1D54-4F58-BFC5-5942FD7F0C29}" destId="{256170D5-9561-40E6-B0C7-45E7A7154239}" srcOrd="0" destOrd="0" presId="urn:microsoft.com/office/officeart/2009/3/layout/CircleRelationship"/>
    <dgm:cxn modelId="{3B2CEBF6-73D6-481C-A528-338F15EAD6CD}" type="presParOf" srcId="{710FD731-5CF6-4F62-824A-9ADDFA864DB0}" destId="{E5929CAE-EDFE-4730-A76B-B8E4EA286C54}" srcOrd="10" destOrd="0" presId="urn:microsoft.com/office/officeart/2009/3/layout/CircleRelationship"/>
    <dgm:cxn modelId="{91713728-4785-4691-8247-7D94054BDA68}" type="presParOf" srcId="{710FD731-5CF6-4F62-824A-9ADDFA864DB0}" destId="{84892E38-A69C-4686-966C-EF8CAA3B33D3}" srcOrd="11" destOrd="0" presId="urn:microsoft.com/office/officeart/2009/3/layout/CircleRelationship"/>
    <dgm:cxn modelId="{D8C31402-5349-4800-A3BD-82278D01630E}" type="presParOf" srcId="{84892E38-A69C-4686-966C-EF8CAA3B33D3}" destId="{B09CDFE2-51DE-4806-82D3-C0FC0D371D33}" srcOrd="0" destOrd="0" presId="urn:microsoft.com/office/officeart/2009/3/layout/CircleRelationship"/>
    <dgm:cxn modelId="{066873D6-3B57-4B5B-8738-0E8D29ABB198}" type="presParOf" srcId="{710FD731-5CF6-4F62-824A-9ADDFA864DB0}" destId="{FAB1497C-6AAA-4284-857E-C77799C10048}" srcOrd="12" destOrd="0" presId="urn:microsoft.com/office/officeart/2009/3/layout/CircleRelationship"/>
    <dgm:cxn modelId="{772543F9-EBBF-467D-8AE8-A28BEE7CAE6D}" type="presParOf" srcId="{FAB1497C-6AAA-4284-857E-C77799C10048}" destId="{B27975EF-4B35-4B25-BC14-4FEA84F0DE6B}" srcOrd="0" destOrd="0" presId="urn:microsoft.com/office/officeart/2009/3/layout/CircleRelationship"/>
    <dgm:cxn modelId="{D0A62DFE-6B73-4AB7-B127-E1428224694D}" type="presParOf" srcId="{710FD731-5CF6-4F62-824A-9ADDFA864DB0}" destId="{582FF65C-0B5E-4378-8ABB-C357EE3AF4DB}" srcOrd="13" destOrd="0" presId="urn:microsoft.com/office/officeart/2009/3/layout/CircleRelationship"/>
    <dgm:cxn modelId="{A7BF0698-099F-4576-84FB-9B5D932F1050}"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3d9" qsCatId="3D"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Components</a:t>
          </a:r>
          <a:endParaRPr lang="en-US" dirty="0"/>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60842188-524D-4357-81CA-16FF40761069}" type="presOf" srcId="{73803285-0C37-48F4-8D1A-C93DDA12E914}" destId="{CE41FC21-C65C-4C07-9E9D-A74E3ED89DA9}" srcOrd="0" destOrd="0" presId="urn:microsoft.com/office/officeart/2005/8/layout/chart3"/>
    <dgm:cxn modelId="{1D223FE0-1E93-4519-BC0A-067A479CA88F}" srcId="{4B33C7A4-6703-440A-809F-86BA1AF2A042}" destId="{FEA6DC95-3CBC-4B62-B9D2-5D929A80F2D6}" srcOrd="6" destOrd="0" parTransId="{D205FA8C-1BDB-47B7-A75A-01B66D6304D2}" sibTransId="{1FF21ACE-EF0B-4388-A267-99FE1797EABB}"/>
    <dgm:cxn modelId="{B4EFE805-D2BC-47FA-BC00-A08955FB5E23}" type="presOf" srcId="{FEA6DC95-3CBC-4B62-B9D2-5D929A80F2D6}" destId="{B75025F3-12EF-4EBE-8F28-94BC66D362ED}" srcOrd="0" destOrd="0" presId="urn:microsoft.com/office/officeart/2005/8/layout/chart3"/>
    <dgm:cxn modelId="{7ED65FDA-A2EA-4FE9-87EF-0BE31C5C904E}" type="presOf" srcId="{3259625F-637A-4890-B2C1-189DB4591BFE}" destId="{B390CC75-2A76-4B52-B786-67B0982ADAF9}" srcOrd="0"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DCC2B037-B254-46C6-91ED-FA1D572B82D5}" srcId="{4B33C7A4-6703-440A-809F-86BA1AF2A042}" destId="{FEBCCFFB-FFB4-4D25-8187-164AF6D5A9FD}" srcOrd="2" destOrd="0" parTransId="{683C9BA8-41D9-4C5A-A0C8-3569B16E60A4}" sibTransId="{A96D7E87-8B5B-4C0D-9CDB-2C7049128476}"/>
    <dgm:cxn modelId="{9486F7CF-D37A-4772-B175-9DB5BD7A9DD0}" type="presOf" srcId="{FEBCCFFB-FFB4-4D25-8187-164AF6D5A9FD}" destId="{1D8043CB-8ECF-4D02-ACC5-1FBDD2244498}" srcOrd="0" destOrd="0" presId="urn:microsoft.com/office/officeart/2005/8/layout/chart3"/>
    <dgm:cxn modelId="{2B5049E1-F372-474C-A8C0-93C68B48DE5F}" type="presOf" srcId="{E46E0480-727C-4675-8EE1-22995598CC53}" destId="{888E3883-15F3-4DEA-866A-42C0ACE8E4F9}" srcOrd="1"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B2BA91A7-34BA-434F-A357-E7DE1368682C}" type="presOf" srcId="{DDCEEE60-918B-4121-9993-62F7CB35ADD6}" destId="{3421E7EA-CD48-4289-9AF3-805C8F4FD008}" srcOrd="0" destOrd="0" presId="urn:microsoft.com/office/officeart/2005/8/layout/chart3"/>
    <dgm:cxn modelId="{1514F2C8-A366-44D2-90EB-B8087024B96E}" srcId="{4B33C7A4-6703-440A-809F-86BA1AF2A042}" destId="{E46E0480-727C-4675-8EE1-22995598CC53}" srcOrd="1" destOrd="0" parTransId="{B69947A5-B01D-4749-B14E-86B8F211C555}" sibTransId="{7EF61B09-344B-4378-84A4-5FDDB4E6142F}"/>
    <dgm:cxn modelId="{D279C63C-8309-4161-9476-6F91147F2CE1}" type="presOf" srcId="{E46E0480-727C-4675-8EE1-22995598CC53}" destId="{5C956380-CDA8-4673-99BB-0C20F7D84BE0}" srcOrd="0" destOrd="0" presId="urn:microsoft.com/office/officeart/2005/8/layout/chart3"/>
    <dgm:cxn modelId="{A1A4AAAC-2712-4AFD-A895-2F370BCD72A9}" type="presOf" srcId="{DDCEEE60-918B-4121-9993-62F7CB35ADD6}" destId="{8675AED6-1B9A-48A5-ADFC-F70DD469E978}" srcOrd="1" destOrd="0" presId="urn:microsoft.com/office/officeart/2005/8/layout/chart3"/>
    <dgm:cxn modelId="{18E5A766-4D58-44CE-8A43-DFB8C5FE78BF}" type="presOf" srcId="{F4C70E19-54D2-4AE7-ACD5-205C7EE136FD}" destId="{C78C0036-E04D-44A7-9EDB-B8EAA115EF77}" srcOrd="1" destOrd="0" presId="urn:microsoft.com/office/officeart/2005/8/layout/chart3"/>
    <dgm:cxn modelId="{01501FAB-21C7-45AB-B4C4-1812B21A541C}" type="presOf" srcId="{73803285-0C37-48F4-8D1A-C93DDA12E914}" destId="{BB77100D-37F3-45DE-8184-81EDEFE7E636}" srcOrd="1" destOrd="0" presId="urn:microsoft.com/office/officeart/2005/8/layout/chart3"/>
    <dgm:cxn modelId="{3C3A785C-E12D-4E1F-AFF5-1BB1835D3D0B}" type="presOf" srcId="{FEBCCFFB-FFB4-4D25-8187-164AF6D5A9FD}" destId="{1CB5FEEE-B540-4E5D-AAAB-F0905B24BBA4}" srcOrd="1" destOrd="0" presId="urn:microsoft.com/office/officeart/2005/8/layout/chart3"/>
    <dgm:cxn modelId="{1D7AC52C-1798-4F67-9194-7C98857C214C}" type="presOf" srcId="{4B33C7A4-6703-440A-809F-86BA1AF2A042}" destId="{6FDDDEFF-AD7E-4C7B-AFC9-EC34E75C92EE}" srcOrd="0" destOrd="0" presId="urn:microsoft.com/office/officeart/2005/8/layout/chart3"/>
    <dgm:cxn modelId="{17E7E58E-3616-4EEC-A68A-FEBFCF4FCDD7}" type="presOf" srcId="{3259625F-637A-4890-B2C1-189DB4591BFE}" destId="{856CAA40-552E-4B79-B3D7-B8EF5FB88540}" srcOrd="1"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06F80B40-DCE1-49E1-8E10-9B554FB50740}" srcId="{4B33C7A4-6703-440A-809F-86BA1AF2A042}" destId="{DDCEEE60-918B-4121-9993-62F7CB35ADD6}" srcOrd="4" destOrd="0" parTransId="{79A51B0D-02E0-4B55-A5BF-21C3FAD49AE6}" sibTransId="{9264AFD2-AC24-41C2-9FE1-EF8AFF25A40C}"/>
    <dgm:cxn modelId="{309DCE7A-FD49-4F35-889E-735B1120DA54}" type="presOf" srcId="{F4C70E19-54D2-4AE7-ACD5-205C7EE136FD}" destId="{8A9E6C2B-4CB4-4472-AFB3-1CE8E445E96A}" srcOrd="0" destOrd="0" presId="urn:microsoft.com/office/officeart/2005/8/layout/chart3"/>
    <dgm:cxn modelId="{E60D1541-8450-4678-951B-E302A66103A1}" type="presOf" srcId="{FEA6DC95-3CBC-4B62-B9D2-5D929A80F2D6}" destId="{09B7D486-9A99-4098-A8D2-ABD908A6507E}" srcOrd="1" destOrd="0" presId="urn:microsoft.com/office/officeart/2005/8/layout/chart3"/>
    <dgm:cxn modelId="{2547289F-7757-4F6D-A262-DA35D5CBD047}" type="presParOf" srcId="{6FDDDEFF-AD7E-4C7B-AFC9-EC34E75C92EE}" destId="{B390CC75-2A76-4B52-B786-67B0982ADAF9}" srcOrd="0" destOrd="0" presId="urn:microsoft.com/office/officeart/2005/8/layout/chart3"/>
    <dgm:cxn modelId="{DC97E408-EB46-4366-8D66-6EB9571903B6}" type="presParOf" srcId="{6FDDDEFF-AD7E-4C7B-AFC9-EC34E75C92EE}" destId="{856CAA40-552E-4B79-B3D7-B8EF5FB88540}" srcOrd="1" destOrd="0" presId="urn:microsoft.com/office/officeart/2005/8/layout/chart3"/>
    <dgm:cxn modelId="{88D16CC0-60A0-4924-9805-BC7010F78D71}" type="presParOf" srcId="{6FDDDEFF-AD7E-4C7B-AFC9-EC34E75C92EE}" destId="{5C956380-CDA8-4673-99BB-0C20F7D84BE0}" srcOrd="2" destOrd="0" presId="urn:microsoft.com/office/officeart/2005/8/layout/chart3"/>
    <dgm:cxn modelId="{0EA87EB6-14B5-4A38-A920-C0DC00A41254}" type="presParOf" srcId="{6FDDDEFF-AD7E-4C7B-AFC9-EC34E75C92EE}" destId="{888E3883-15F3-4DEA-866A-42C0ACE8E4F9}" srcOrd="3" destOrd="0" presId="urn:microsoft.com/office/officeart/2005/8/layout/chart3"/>
    <dgm:cxn modelId="{984A4460-43A9-40B8-A594-74C25211AD06}" type="presParOf" srcId="{6FDDDEFF-AD7E-4C7B-AFC9-EC34E75C92EE}" destId="{1D8043CB-8ECF-4D02-ACC5-1FBDD2244498}" srcOrd="4" destOrd="0" presId="urn:microsoft.com/office/officeart/2005/8/layout/chart3"/>
    <dgm:cxn modelId="{AA83B963-598C-469E-A174-07BEAC71ED48}" type="presParOf" srcId="{6FDDDEFF-AD7E-4C7B-AFC9-EC34E75C92EE}" destId="{1CB5FEEE-B540-4E5D-AAAB-F0905B24BBA4}" srcOrd="5" destOrd="0" presId="urn:microsoft.com/office/officeart/2005/8/layout/chart3"/>
    <dgm:cxn modelId="{DA67AA63-047F-41B4-BB6B-C56A47EEE2EE}" type="presParOf" srcId="{6FDDDEFF-AD7E-4C7B-AFC9-EC34E75C92EE}" destId="{8A9E6C2B-4CB4-4472-AFB3-1CE8E445E96A}" srcOrd="6" destOrd="0" presId="urn:microsoft.com/office/officeart/2005/8/layout/chart3"/>
    <dgm:cxn modelId="{5197125D-151B-48DA-884E-83162D3A9AFA}" type="presParOf" srcId="{6FDDDEFF-AD7E-4C7B-AFC9-EC34E75C92EE}" destId="{C78C0036-E04D-44A7-9EDB-B8EAA115EF77}" srcOrd="7" destOrd="0" presId="urn:microsoft.com/office/officeart/2005/8/layout/chart3"/>
    <dgm:cxn modelId="{1FA35799-99E0-491A-8187-5E67541878E6}" type="presParOf" srcId="{6FDDDEFF-AD7E-4C7B-AFC9-EC34E75C92EE}" destId="{3421E7EA-CD48-4289-9AF3-805C8F4FD008}" srcOrd="8" destOrd="0" presId="urn:microsoft.com/office/officeart/2005/8/layout/chart3"/>
    <dgm:cxn modelId="{3B042A24-4A07-48A4-A366-C6CBD49E5F5C}" type="presParOf" srcId="{6FDDDEFF-AD7E-4C7B-AFC9-EC34E75C92EE}" destId="{8675AED6-1B9A-48A5-ADFC-F70DD469E978}" srcOrd="9" destOrd="0" presId="urn:microsoft.com/office/officeart/2005/8/layout/chart3"/>
    <dgm:cxn modelId="{C8605F06-DA7A-4239-9825-33D4F24F2316}" type="presParOf" srcId="{6FDDDEFF-AD7E-4C7B-AFC9-EC34E75C92EE}" destId="{CE41FC21-C65C-4C07-9E9D-A74E3ED89DA9}" srcOrd="10" destOrd="0" presId="urn:microsoft.com/office/officeart/2005/8/layout/chart3"/>
    <dgm:cxn modelId="{D2470C67-42F9-491C-8080-9A25BE0764D5}" type="presParOf" srcId="{6FDDDEFF-AD7E-4C7B-AFC9-EC34E75C92EE}" destId="{BB77100D-37F3-45DE-8184-81EDEFE7E636}" srcOrd="11" destOrd="0" presId="urn:microsoft.com/office/officeart/2005/8/layout/chart3"/>
    <dgm:cxn modelId="{B2ED4E4B-56F3-4777-9D81-79EBDA2ABC7C}" type="presParOf" srcId="{6FDDDEFF-AD7E-4C7B-AFC9-EC34E75C92EE}" destId="{B75025F3-12EF-4EBE-8F28-94BC66D362ED}" srcOrd="12" destOrd="0" presId="urn:microsoft.com/office/officeart/2005/8/layout/chart3"/>
    <dgm:cxn modelId="{DC1A2F28-656A-4BA5-89D5-3949B22CBBFC}"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smtClean="0">
              <a:noFill/>
            </a:rPr>
            <a:t>Impact</a:t>
          </a:r>
          <a:endParaRPr lang="en-US" dirty="0">
            <a:noFill/>
          </a:endParaRPr>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smtClean="0"/>
            <a:t>Area of impact</a:t>
          </a:r>
          <a:endParaRPr lang="en-US" dirty="0"/>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smtClean="0"/>
            <a:t>Energy</a:t>
          </a:r>
          <a:endParaRPr lang="en-US" dirty="0"/>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smtClean="0"/>
            <a:t>Productivity</a:t>
          </a:r>
          <a:endParaRPr lang="en-US" dirty="0"/>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t>
        <a:bodyPr/>
        <a:lstStyle/>
        <a:p>
          <a:endParaRPr lang="en-US"/>
        </a:p>
      </dgm:t>
    </dgm:pt>
    <dgm:pt modelId="{B5628F93-D90A-4E67-9701-44FFFEA097D4}" type="pres">
      <dgm:prSet presAssocID="{52918D59-8F48-4893-BE50-CAFDA5CB3F9C}" presName="centerShape" presStyleLbl="node0" presStyleIdx="0" presStyleCnt="1"/>
      <dgm:spPr/>
      <dgm:t>
        <a:bodyPr/>
        <a:lstStyle/>
        <a:p>
          <a:endParaRPr lang="en-US"/>
        </a:p>
      </dgm:t>
    </dgm:pt>
    <dgm:pt modelId="{BD7D46C6-F32F-48BF-B6BD-5B638EE7939E}" type="pres">
      <dgm:prSet presAssocID="{EFBEEFED-A10E-4CD1-844E-C1D7240DD506}" presName="parTrans" presStyleLbl="bgSibTrans2D1" presStyleIdx="0" presStyleCnt="1"/>
      <dgm:spPr/>
      <dgm:t>
        <a:bodyPr/>
        <a:lstStyle/>
        <a:p>
          <a:endParaRPr lang="en-US"/>
        </a:p>
      </dgm:t>
    </dgm:pt>
    <dgm:pt modelId="{36883CC0-4E43-40EE-B2A3-44F5FB1DCDFA}" type="pres">
      <dgm:prSet presAssocID="{B9313CB1-58EF-4BF3-B8EC-7EA8D2919602}" presName="node" presStyleLbl="node1" presStyleIdx="0" presStyleCnt="1">
        <dgm:presLayoutVars>
          <dgm:bulletEnabled val="1"/>
        </dgm:presLayoutVars>
      </dgm:prSet>
      <dgm:spPr/>
      <dgm:t>
        <a:bodyPr/>
        <a:lstStyle/>
        <a:p>
          <a:endParaRPr lang="en-US"/>
        </a:p>
      </dgm:t>
    </dgm:pt>
  </dgm:ptLst>
  <dgm:cxnLst>
    <dgm:cxn modelId="{A338735C-6878-42CA-B783-EFFB16A1A98D}" type="presOf" srcId="{8EA2B874-738E-4A40-90C8-12B6580D5C96}" destId="{36883CC0-4E43-40EE-B2A3-44F5FB1DCDFA}" srcOrd="0" destOrd="2" presId="urn:microsoft.com/office/officeart/2005/8/layout/radial4"/>
    <dgm:cxn modelId="{06C105DB-F8EC-4255-B4E7-2CDB2C19E8C5}" type="presOf" srcId="{B9313CB1-58EF-4BF3-B8EC-7EA8D2919602}" destId="{36883CC0-4E43-40EE-B2A3-44F5FB1DCDFA}" srcOrd="0" destOrd="0" presId="urn:microsoft.com/office/officeart/2005/8/layout/radial4"/>
    <dgm:cxn modelId="{57A74080-F33A-450B-AF73-54D5E3FA1C47}" type="presOf" srcId="{52918D59-8F48-4893-BE50-CAFDA5CB3F9C}" destId="{B5628F93-D90A-4E67-9701-44FFFEA097D4}" srcOrd="0" destOrd="0" presId="urn:microsoft.com/office/officeart/2005/8/layout/radial4"/>
    <dgm:cxn modelId="{2D5DF0A0-2657-4126-9EF8-B8A61968453F}" type="presOf" srcId="{178288FA-50FC-4AFC-BE67-E07E8E5203D5}" destId="{8BEEDBC4-6A60-472D-BAAD-475DCEF726AC}" srcOrd="0" destOrd="0" presId="urn:microsoft.com/office/officeart/2005/8/layout/radial4"/>
    <dgm:cxn modelId="{3623760A-5CFC-49F1-BADA-58E73F50BC95}" srcId="{B9313CB1-58EF-4BF3-B8EC-7EA8D2919602}" destId="{2B1C62E6-7478-4AF4-BD69-5AF59D3EA765}" srcOrd="0" destOrd="0" parTransId="{F8020ACB-2E2A-442E-914F-5991642F57CB}" sibTransId="{6A54E928-EB9C-410E-84A5-7B83D7D38050}"/>
    <dgm:cxn modelId="{2E6D5C6A-F4F5-4542-9D3A-F56C0F0D270A}" srcId="{B9313CB1-58EF-4BF3-B8EC-7EA8D2919602}" destId="{8EA2B874-738E-4A40-90C8-12B6580D5C96}" srcOrd="1" destOrd="0" parTransId="{B4492901-5053-4BF0-9E60-9B499942EB2D}" sibTransId="{78862BDB-A61D-481D-A398-8E6279A5F88F}"/>
    <dgm:cxn modelId="{93F557ED-0CC3-453B-810E-2EEDEAC87118}" srcId="{52918D59-8F48-4893-BE50-CAFDA5CB3F9C}" destId="{B9313CB1-58EF-4BF3-B8EC-7EA8D2919602}" srcOrd="0" destOrd="0" parTransId="{EFBEEFED-A10E-4CD1-844E-C1D7240DD506}" sibTransId="{73ED8604-CB40-4386-A42D-8B86AA8A974D}"/>
    <dgm:cxn modelId="{EDEE70D9-6EFD-49CA-8BCB-17D591C5683A}" type="presOf" srcId="{EFBEEFED-A10E-4CD1-844E-C1D7240DD506}" destId="{BD7D46C6-F32F-48BF-B6BD-5B638EE7939E}" srcOrd="0" destOrd="0" presId="urn:microsoft.com/office/officeart/2005/8/layout/radial4"/>
    <dgm:cxn modelId="{7A6B64DE-FE05-4275-B195-55958C7F2010}" srcId="{178288FA-50FC-4AFC-BE67-E07E8E5203D5}" destId="{52918D59-8F48-4893-BE50-CAFDA5CB3F9C}" srcOrd="0" destOrd="0" parTransId="{A25B8AA8-886A-4DC6-A0B2-25204B0E75C3}" sibTransId="{264C5CFB-2A6C-4EC8-8C8A-0024BE4C61BC}"/>
    <dgm:cxn modelId="{03C57C28-0357-47D5-A83E-433109F925AB}" type="presOf" srcId="{2B1C62E6-7478-4AF4-BD69-5AF59D3EA765}" destId="{36883CC0-4E43-40EE-B2A3-44F5FB1DCDFA}" srcOrd="0" destOrd="1" presId="urn:microsoft.com/office/officeart/2005/8/layout/radial4"/>
    <dgm:cxn modelId="{31B3EE01-4C4D-4D47-BC95-F4869D142884}" type="presParOf" srcId="{8BEEDBC4-6A60-472D-BAAD-475DCEF726AC}" destId="{B5628F93-D90A-4E67-9701-44FFFEA097D4}" srcOrd="0" destOrd="0" presId="urn:microsoft.com/office/officeart/2005/8/layout/radial4"/>
    <dgm:cxn modelId="{ABF94784-119C-4849-9F4C-CD6D9503259C}" type="presParOf" srcId="{8BEEDBC4-6A60-472D-BAAD-475DCEF726AC}" destId="{BD7D46C6-F32F-48BF-B6BD-5B638EE7939E}" srcOrd="1" destOrd="0" presId="urn:microsoft.com/office/officeart/2005/8/layout/radial4"/>
    <dgm:cxn modelId="{20935E30-0EAF-4AE6-A3A7-EF95EEC26B60}"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smtClean="0"/>
            <a:t>Impact</a:t>
          </a:r>
          <a:endParaRPr lang="en-US" dirty="0"/>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smtClean="0"/>
            <a:t>Area of impact</a:t>
          </a:r>
          <a:endParaRPr lang="en-US" dirty="0"/>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smtClean="0"/>
            <a:t>Energy</a:t>
          </a:r>
          <a:endParaRPr lang="en-US" dirty="0"/>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smtClean="0"/>
            <a:t>Productivity</a:t>
          </a:r>
          <a:endParaRPr lang="en-US" dirty="0"/>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t>
        <a:bodyPr/>
        <a:lstStyle/>
        <a:p>
          <a:endParaRPr lang="en-US"/>
        </a:p>
      </dgm:t>
    </dgm:pt>
    <dgm:pt modelId="{B5628F93-D90A-4E67-9701-44FFFEA097D4}" type="pres">
      <dgm:prSet presAssocID="{52918D59-8F48-4893-BE50-CAFDA5CB3F9C}" presName="centerShape" presStyleLbl="node0" presStyleIdx="0" presStyleCnt="1"/>
      <dgm:spPr/>
      <dgm:t>
        <a:bodyPr/>
        <a:lstStyle/>
        <a:p>
          <a:endParaRPr lang="en-US"/>
        </a:p>
      </dgm:t>
    </dgm:pt>
    <dgm:pt modelId="{BD7D46C6-F32F-48BF-B6BD-5B638EE7939E}" type="pres">
      <dgm:prSet presAssocID="{EFBEEFED-A10E-4CD1-844E-C1D7240DD506}" presName="parTrans" presStyleLbl="bgSibTrans2D1" presStyleIdx="0" presStyleCnt="1" custAng="1686516"/>
      <dgm:spPr/>
      <dgm:t>
        <a:bodyPr/>
        <a:lstStyle/>
        <a:p>
          <a:endParaRPr lang="en-US"/>
        </a:p>
      </dgm:t>
    </dgm:pt>
    <dgm:pt modelId="{36883CC0-4E43-40EE-B2A3-44F5FB1DCDFA}" type="pres">
      <dgm:prSet presAssocID="{B9313CB1-58EF-4BF3-B8EC-7EA8D2919602}" presName="node" presStyleLbl="node1" presStyleIdx="0" presStyleCnt="1" custScaleX="77891" custScaleY="57725" custRadScaleRad="94707" custRadScaleInc="1419">
        <dgm:presLayoutVars>
          <dgm:bulletEnabled val="1"/>
        </dgm:presLayoutVars>
      </dgm:prSet>
      <dgm:spPr/>
      <dgm:t>
        <a:bodyPr/>
        <a:lstStyle/>
        <a:p>
          <a:endParaRPr lang="en-US"/>
        </a:p>
      </dgm:t>
    </dgm:pt>
  </dgm:ptLst>
  <dgm:cxnLst>
    <dgm:cxn modelId="{96F31243-D5EB-4B31-A65F-3AADC1799ACD}" type="presOf" srcId="{B9313CB1-58EF-4BF3-B8EC-7EA8D2919602}" destId="{36883CC0-4E43-40EE-B2A3-44F5FB1DCDFA}" srcOrd="0" destOrd="0" presId="urn:microsoft.com/office/officeart/2005/8/layout/radial4"/>
    <dgm:cxn modelId="{A50B8245-C5AA-4615-AB43-0BF051E8B94B}" type="presOf" srcId="{2B1C62E6-7478-4AF4-BD69-5AF59D3EA765}" destId="{36883CC0-4E43-40EE-B2A3-44F5FB1DCDFA}" srcOrd="0" destOrd="1" presId="urn:microsoft.com/office/officeart/2005/8/layout/radial4"/>
    <dgm:cxn modelId="{54F2E598-3782-4506-9DB0-EAB597B338E7}" type="presOf" srcId="{EFBEEFED-A10E-4CD1-844E-C1D7240DD506}" destId="{BD7D46C6-F32F-48BF-B6BD-5B638EE7939E}" srcOrd="0" destOrd="0" presId="urn:microsoft.com/office/officeart/2005/8/layout/radial4"/>
    <dgm:cxn modelId="{9B2A115B-98B2-4318-A8EB-A64AFF79365C}" type="presOf" srcId="{178288FA-50FC-4AFC-BE67-E07E8E5203D5}" destId="{8BEEDBC4-6A60-472D-BAAD-475DCEF726AC}" srcOrd="0" destOrd="0" presId="urn:microsoft.com/office/officeart/2005/8/layout/radial4"/>
    <dgm:cxn modelId="{3623760A-5CFC-49F1-BADA-58E73F50BC95}" srcId="{B9313CB1-58EF-4BF3-B8EC-7EA8D2919602}" destId="{2B1C62E6-7478-4AF4-BD69-5AF59D3EA765}" srcOrd="0" destOrd="0" parTransId="{F8020ACB-2E2A-442E-914F-5991642F57CB}" sibTransId="{6A54E928-EB9C-410E-84A5-7B83D7D38050}"/>
    <dgm:cxn modelId="{36BF6F31-7BB2-4018-BBC9-7A44292E2D2B}" type="presOf" srcId="{52918D59-8F48-4893-BE50-CAFDA5CB3F9C}" destId="{B5628F93-D90A-4E67-9701-44FFFEA097D4}" srcOrd="0" destOrd="0" presId="urn:microsoft.com/office/officeart/2005/8/layout/radial4"/>
    <dgm:cxn modelId="{2E6D5C6A-F4F5-4542-9D3A-F56C0F0D270A}" srcId="{B9313CB1-58EF-4BF3-B8EC-7EA8D2919602}" destId="{8EA2B874-738E-4A40-90C8-12B6580D5C96}" srcOrd="1" destOrd="0" parTransId="{B4492901-5053-4BF0-9E60-9B499942EB2D}" sibTransId="{78862BDB-A61D-481D-A398-8E6279A5F88F}"/>
    <dgm:cxn modelId="{93F557ED-0CC3-453B-810E-2EEDEAC87118}" srcId="{52918D59-8F48-4893-BE50-CAFDA5CB3F9C}" destId="{B9313CB1-58EF-4BF3-B8EC-7EA8D2919602}" srcOrd="0" destOrd="0" parTransId="{EFBEEFED-A10E-4CD1-844E-C1D7240DD506}" sibTransId="{73ED8604-CB40-4386-A42D-8B86AA8A974D}"/>
    <dgm:cxn modelId="{7A6B64DE-FE05-4275-B195-55958C7F2010}" srcId="{178288FA-50FC-4AFC-BE67-E07E8E5203D5}" destId="{52918D59-8F48-4893-BE50-CAFDA5CB3F9C}" srcOrd="0" destOrd="0" parTransId="{A25B8AA8-886A-4DC6-A0B2-25204B0E75C3}" sibTransId="{264C5CFB-2A6C-4EC8-8C8A-0024BE4C61BC}"/>
    <dgm:cxn modelId="{89BE9508-9698-43C9-86A1-92B48AD71460}" type="presOf" srcId="{8EA2B874-738E-4A40-90C8-12B6580D5C96}" destId="{36883CC0-4E43-40EE-B2A3-44F5FB1DCDFA}" srcOrd="0" destOrd="2" presId="urn:microsoft.com/office/officeart/2005/8/layout/radial4"/>
    <dgm:cxn modelId="{E193C403-3118-4EE0-AC39-8D026E9A4283}" type="presParOf" srcId="{8BEEDBC4-6A60-472D-BAAD-475DCEF726AC}" destId="{B5628F93-D90A-4E67-9701-44FFFEA097D4}" srcOrd="0" destOrd="0" presId="urn:microsoft.com/office/officeart/2005/8/layout/radial4"/>
    <dgm:cxn modelId="{FE1CF256-D3F0-4C02-A420-2A3DEE91901F}" type="presParOf" srcId="{8BEEDBC4-6A60-472D-BAAD-475DCEF726AC}" destId="{BD7D46C6-F32F-48BF-B6BD-5B638EE7939E}" srcOrd="1" destOrd="0" presId="urn:microsoft.com/office/officeart/2005/8/layout/radial4"/>
    <dgm:cxn modelId="{FB5F4045-7536-4F84-BAF1-7D971440109F}"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368B8B-F5D8-44F3-84B4-FC2F5BD0611E}">
      <dgm:prSet phldrT="[Text]"/>
      <dgm:spPr/>
      <dgm:t>
        <a:bodyPr/>
        <a:lstStyle/>
        <a:p>
          <a:r>
            <a:rPr lang="en-US" dirty="0" smtClean="0"/>
            <a:t>Forecast</a:t>
          </a:r>
          <a:endParaRPr lang="en-US" dirty="0"/>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smtClean="0"/>
            <a:t>Events</a:t>
          </a:r>
          <a:endParaRPr lang="en-US" dirty="0"/>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t>
        <a:bodyPr/>
        <a:lstStyle/>
        <a:p>
          <a:endParaRPr lang="en-US"/>
        </a:p>
      </dgm:t>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t>
        <a:bodyPr/>
        <a:lstStyle/>
        <a:p>
          <a:endParaRPr lang="en-US"/>
        </a:p>
      </dgm:t>
    </dgm:pt>
    <dgm:pt modelId="{60BB9ECD-A4B1-4B89-92FB-C7DBB80A5BC7}" type="pres">
      <dgm:prSet presAssocID="{9E36387F-806A-486B-8F04-EF8D92E2A154}" presName="sibTransLast" presStyleLbl="sibTrans2D1" presStyleIdx="1" presStyleCnt="2"/>
      <dgm:spPr/>
      <dgm:t>
        <a:bodyPr/>
        <a:lstStyle/>
        <a:p>
          <a:endParaRPr lang="en-US"/>
        </a:p>
      </dgm:t>
    </dgm:pt>
    <dgm:pt modelId="{E4F1A881-ADE1-40EB-B451-2AD4EF775A16}" type="pres">
      <dgm:prSet presAssocID="{9E36387F-806A-486B-8F04-EF8D92E2A154}" presName="connectorText" presStyleLbl="sibTrans2D1" presStyleIdx="1" presStyleCnt="2"/>
      <dgm:spPr/>
      <dgm:t>
        <a:bodyPr/>
        <a:lstStyle/>
        <a:p>
          <a:endParaRPr lang="en-US"/>
        </a:p>
      </dgm:t>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A9462D8E-C6B1-40C1-985D-DF226E599CEF}" type="presOf" srcId="{BF5F9E7F-195F-4147-A290-CDAB13F4218A}" destId="{E4F1A881-ADE1-40EB-B451-2AD4EF775A16}" srcOrd="1" destOrd="0" presId="urn:microsoft.com/office/officeart/2005/8/layout/equation2"/>
    <dgm:cxn modelId="{B4031989-4ECB-417E-94FC-1E0D8A45F56D}" type="presOf" srcId="{834E4B64-41DC-4610-ADB1-61559CD0515D}" destId="{28286996-DE44-4D91-BE63-75513621612E}" srcOrd="0" destOrd="0" presId="urn:microsoft.com/office/officeart/2005/8/layout/equation2"/>
    <dgm:cxn modelId="{2D9FC7B8-9BAA-4E27-A11C-16AFA35F7821}" type="presOf" srcId="{BD0FFC9E-8068-4AEA-B5EB-1AA92D20775B}" destId="{AAB7F70B-3959-4189-A680-3D1C752B5D5A}"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1DE1505A-04BC-41FD-BE9E-FB4E6D683A62}" type="presOf" srcId="{AED8D379-3D43-4C0D-914B-803AB5E5EA22}" destId="{27F463F9-C5F4-45C8-BEB8-28C85EFA2507}" srcOrd="0" destOrd="0" presId="urn:microsoft.com/office/officeart/2005/8/layout/equation2"/>
    <dgm:cxn modelId="{E54320EB-7D73-4F7D-BF92-818A22B64B71}" srcId="{9E36387F-806A-486B-8F04-EF8D92E2A154}" destId="{BD0FFC9E-8068-4AEA-B5EB-1AA92D20775B}" srcOrd="1" destOrd="0" parTransId="{3F81BC7C-84D4-4505-9FDD-385E1C24969B}" sibTransId="{BF5F9E7F-195F-4147-A290-CDAB13F4218A}"/>
    <dgm:cxn modelId="{758C4796-81AF-45A7-98D2-362CA5F876B2}" type="presOf" srcId="{9E36387F-806A-486B-8F04-EF8D92E2A154}" destId="{62224360-7CDB-46D7-8B2E-3799B48FECF5}" srcOrd="0" destOrd="0" presId="urn:microsoft.com/office/officeart/2005/8/layout/equation2"/>
    <dgm:cxn modelId="{BFBE492A-8C20-404A-A0DB-7791F7D5DFE7}" type="presOf" srcId="{BF5F9E7F-195F-4147-A290-CDAB13F4218A}" destId="{60BB9ECD-A4B1-4B89-92FB-C7DBB80A5BC7}" srcOrd="0" destOrd="0" presId="urn:microsoft.com/office/officeart/2005/8/layout/equation2"/>
    <dgm:cxn modelId="{54259DE9-A57E-4F8A-8ADE-C88090D81AC7}" type="presOf" srcId="{25368B8B-F5D8-44F3-84B4-FC2F5BD0611E}" destId="{F1E8B119-1C5A-4045-9A15-1E1AE2F23D6C}" srcOrd="0"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DA1B996D-DD3C-48F1-9D7B-8388DC8E9AF8}" type="presParOf" srcId="{62224360-7CDB-46D7-8B2E-3799B48FECF5}" destId="{230D24FC-A9C8-47F0-933B-4977E4F7FA8F}" srcOrd="0" destOrd="0" presId="urn:microsoft.com/office/officeart/2005/8/layout/equation2"/>
    <dgm:cxn modelId="{E165380C-0676-4FDA-B46A-7467F687FED1}" type="presParOf" srcId="{230D24FC-A9C8-47F0-933B-4977E4F7FA8F}" destId="{F1E8B119-1C5A-4045-9A15-1E1AE2F23D6C}" srcOrd="0" destOrd="0" presId="urn:microsoft.com/office/officeart/2005/8/layout/equation2"/>
    <dgm:cxn modelId="{80793BB9-0498-4109-89DE-20043E529B5F}" type="presParOf" srcId="{230D24FC-A9C8-47F0-933B-4977E4F7FA8F}" destId="{F295759C-5288-4377-A10F-9872F01F9BC5}" srcOrd="1" destOrd="0" presId="urn:microsoft.com/office/officeart/2005/8/layout/equation2"/>
    <dgm:cxn modelId="{CD57B6AF-53F3-4A10-86E3-5B85557DDC04}" type="presParOf" srcId="{230D24FC-A9C8-47F0-933B-4977E4F7FA8F}" destId="{27F463F9-C5F4-45C8-BEB8-28C85EFA2507}" srcOrd="2" destOrd="0" presId="urn:microsoft.com/office/officeart/2005/8/layout/equation2"/>
    <dgm:cxn modelId="{4CE9F349-AE8C-4461-A46E-E14CC531ACB2}" type="presParOf" srcId="{230D24FC-A9C8-47F0-933B-4977E4F7FA8F}" destId="{0A8E445E-6DD6-4D73-9BCC-3393559BA44C}" srcOrd="3" destOrd="0" presId="urn:microsoft.com/office/officeart/2005/8/layout/equation2"/>
    <dgm:cxn modelId="{2BC72BC0-6900-4C95-8651-2518C1D0A8E4}" type="presParOf" srcId="{230D24FC-A9C8-47F0-933B-4977E4F7FA8F}" destId="{AAB7F70B-3959-4189-A680-3D1C752B5D5A}" srcOrd="4" destOrd="0" presId="urn:microsoft.com/office/officeart/2005/8/layout/equation2"/>
    <dgm:cxn modelId="{0484BF94-B916-4A08-8366-F9098B93B8AD}" type="presParOf" srcId="{62224360-7CDB-46D7-8B2E-3799B48FECF5}" destId="{60BB9ECD-A4B1-4B89-92FB-C7DBB80A5BC7}" srcOrd="1" destOrd="0" presId="urn:microsoft.com/office/officeart/2005/8/layout/equation2"/>
    <dgm:cxn modelId="{2FDA7454-5C12-46D5-A477-79A52504DDAE}" type="presParOf" srcId="{60BB9ECD-A4B1-4B89-92FB-C7DBB80A5BC7}" destId="{E4F1A881-ADE1-40EB-B451-2AD4EF775A16}" srcOrd="0" destOrd="0" presId="urn:microsoft.com/office/officeart/2005/8/layout/equation2"/>
    <dgm:cxn modelId="{911F4E7F-C036-4F7C-A9D5-916B5A368C98}"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smtClean="0"/>
            <a:t>Innovation</a:t>
          </a:r>
          <a:endParaRPr lang="en-US" dirty="0"/>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Supplier X,Y,Z</a:t>
          </a:r>
          <a:endParaRPr lang="en-US" dirty="0"/>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Supplier A,B,G,F</a:t>
          </a:r>
          <a:endParaRPr lang="en-US" dirty="0"/>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t>
        <a:bodyPr/>
        <a:lstStyle/>
        <a:p>
          <a:endParaRPr lang="en-US"/>
        </a:p>
      </dgm:t>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t>
        <a:bodyPr/>
        <a:lstStyle/>
        <a:p>
          <a:endParaRPr lang="en-US"/>
        </a:p>
      </dgm:t>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t>
        <a:bodyPr/>
        <a:lstStyle/>
        <a:p>
          <a:endParaRPr lang="en-US"/>
        </a:p>
      </dgm:t>
    </dgm:pt>
    <dgm:pt modelId="{77CFCB1C-3AF3-4F5F-A1C3-BA235AE2D95E}" type="pres">
      <dgm:prSet presAssocID="{0D316AD2-3088-403A-87FF-61801351822E}" presName="Parent" presStyleLbl="node0" presStyleIdx="0" presStyleCnt="1">
        <dgm:presLayoutVars>
          <dgm:chMax val="5"/>
          <dgm:chPref val="5"/>
        </dgm:presLayoutVars>
      </dgm:prSet>
      <dgm:spPr/>
      <dgm:t>
        <a:bodyPr/>
        <a:lstStyle/>
        <a:p>
          <a:endParaRPr lang="en-US"/>
        </a:p>
      </dgm:t>
    </dgm:pt>
    <dgm:pt modelId="{351D4FAE-4996-4298-A311-7777CEEA96B0}" type="pres">
      <dgm:prSet presAssocID="{0D316AD2-3088-403A-87FF-61801351822E}" presName="Accent1" presStyleLbl="node1" presStyleIdx="0" presStyleCnt="13"/>
      <dgm:spPr/>
    </dgm:pt>
    <dgm:pt modelId="{54367E27-E8F0-452F-B055-36222BFBE79C}" type="pres">
      <dgm:prSet presAssocID="{0D316AD2-3088-403A-87FF-61801351822E}" presName="Accent2" presStyleLbl="node1" presStyleIdx="1" presStyleCnt="13"/>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dgm:pt>
    <dgm:pt modelId="{7C04D69D-61D4-4EA6-B157-2FA65309C4FD}" type="pres">
      <dgm:prSet presAssocID="{0D316AD2-3088-403A-87FF-61801351822E}" presName="Accent5" presStyleLbl="node1" presStyleIdx="4" presStyleCnt="13"/>
      <dgm:spPr/>
    </dgm:pt>
    <dgm:pt modelId="{BD1332B8-DBBF-498F-B75E-036958545CC1}" type="pres">
      <dgm:prSet presAssocID="{0D316AD2-3088-403A-87FF-61801351822E}" presName="Accent6" presStyleLbl="node1" presStyleIdx="5" presStyleCnt="13"/>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dgm:pt>
    <dgm:pt modelId="{E5929CAE-EDFE-4730-A76B-B8E4EA286C54}" type="pres">
      <dgm:prSet presAssocID="{7F2477A8-FC53-43FD-9CE8-EEAFBA5415CA}" presName="Child2" presStyleLbl="node1" presStyleIdx="9" presStyleCnt="13" custLinFactNeighborX="-36591" custLinFactNeighborY="38772">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dgm:pt>
  </dgm:ptLst>
  <dgm:cxnLst>
    <dgm:cxn modelId="{30B6CA92-54BB-4DEE-BAA2-7124610D4EA6}" srcId="{7F2477A8-FC53-43FD-9CE8-EEAFBA5415CA}" destId="{F577BBDC-433C-4DC0-B1B9-A98566734850}" srcOrd="1" destOrd="0" parTransId="{13EA2FF8-CDD9-4F85-A77C-B126EEEEF8A0}" sibTransId="{1B7BE5FC-8CC8-4C16-8B75-302EC370E5DB}"/>
    <dgm:cxn modelId="{D80E2445-3643-40CC-A72C-70BC0AC3AAA3}" type="presOf" srcId="{0D316AD2-3088-403A-87FF-61801351822E}" destId="{77CFCB1C-3AF3-4F5F-A1C3-BA235AE2D95E}" srcOrd="0" destOrd="0" presId="urn:microsoft.com/office/officeart/2009/3/layout/CircleRelationship"/>
    <dgm:cxn modelId="{347B3805-594D-4CAC-8B5E-13EDD065EE52}" type="presOf" srcId="{C544B452-D9BF-47CD-A95F-B956FC2C10E1}" destId="{0ED082DE-56E0-4CA7-9D50-8D387D81D295}" srcOrd="0" destOrd="0" presId="urn:microsoft.com/office/officeart/2009/3/layout/CircleRelationship"/>
    <dgm:cxn modelId="{22567504-21FF-4CB9-8755-1D752394D409}" srcId="{7F2477A8-FC53-43FD-9CE8-EEAFBA5415CA}" destId="{5DCFD455-8D0E-4633-BD78-2B32EC655706}" srcOrd="0" destOrd="0" parTransId="{FC8AC25C-B9A4-4BCD-853F-0A990BAF7B95}" sibTransId="{ECAC91CE-2E5B-43BA-8372-CA51EBE8064F}"/>
    <dgm:cxn modelId="{1E763C53-52E7-4219-8090-B973AE21E5F3}" type="presOf" srcId="{7F2477A8-FC53-43FD-9CE8-EEAFBA5415CA}" destId="{E5929CAE-EDFE-4730-A76B-B8E4EA286C54}"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8E935C76-5139-48E8-B60B-E78134898D23}" srcId="{0D316AD2-3088-403A-87FF-61801351822E}" destId="{C544B452-D9BF-47CD-A95F-B956FC2C10E1}" srcOrd="0" destOrd="0" parTransId="{0965951A-1A7E-45E2-B48B-479583AFA363}" sibTransId="{A5A5A6DB-D487-4F5C-898C-3C3B18192AA9}"/>
    <dgm:cxn modelId="{2115078F-F705-4CB2-A27E-A1A8B0D507F4}" type="presOf" srcId="{F4C63096-9F3C-42B7-8AAC-2D0003ED2EBA}" destId="{710FD731-5CF6-4F62-824A-9ADDFA864DB0}"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90BFDAAD-3165-44F6-B8E2-38A28717E50F}" type="presParOf" srcId="{710FD731-5CF6-4F62-824A-9ADDFA864DB0}" destId="{77CFCB1C-3AF3-4F5F-A1C3-BA235AE2D95E}" srcOrd="0" destOrd="0" presId="urn:microsoft.com/office/officeart/2009/3/layout/CircleRelationship"/>
    <dgm:cxn modelId="{956D0284-0C0A-44AC-9477-1DA53CE2E9C3}" type="presParOf" srcId="{710FD731-5CF6-4F62-824A-9ADDFA864DB0}" destId="{351D4FAE-4996-4298-A311-7777CEEA96B0}" srcOrd="1" destOrd="0" presId="urn:microsoft.com/office/officeart/2009/3/layout/CircleRelationship"/>
    <dgm:cxn modelId="{9238538B-7F3F-45F3-B9DB-BDAEA8AAE7C2}" type="presParOf" srcId="{710FD731-5CF6-4F62-824A-9ADDFA864DB0}" destId="{54367E27-E8F0-452F-B055-36222BFBE79C}" srcOrd="2" destOrd="0" presId="urn:microsoft.com/office/officeart/2009/3/layout/CircleRelationship"/>
    <dgm:cxn modelId="{BD885B24-2858-4A67-9856-9D02E75115B6}" type="presParOf" srcId="{710FD731-5CF6-4F62-824A-9ADDFA864DB0}" destId="{4FE1FC12-36CE-4FA3-A6E3-49A9F75ECF03}" srcOrd="3" destOrd="0" presId="urn:microsoft.com/office/officeart/2009/3/layout/CircleRelationship"/>
    <dgm:cxn modelId="{86BFC90A-1C18-4AFE-9E78-74EFB83E459F}" type="presParOf" srcId="{710FD731-5CF6-4F62-824A-9ADDFA864DB0}" destId="{094FD6BF-B98F-4E38-948C-4CC0D9FB3D5E}" srcOrd="4" destOrd="0" presId="urn:microsoft.com/office/officeart/2009/3/layout/CircleRelationship"/>
    <dgm:cxn modelId="{7EACBE59-37EF-4154-BF21-DE5CE7A302DA}" type="presParOf" srcId="{710FD731-5CF6-4F62-824A-9ADDFA864DB0}" destId="{7C04D69D-61D4-4EA6-B157-2FA65309C4FD}" srcOrd="5" destOrd="0" presId="urn:microsoft.com/office/officeart/2009/3/layout/CircleRelationship"/>
    <dgm:cxn modelId="{8EE0AD80-CFEF-410F-8C1C-29BB4437AC90}" type="presParOf" srcId="{710FD731-5CF6-4F62-824A-9ADDFA864DB0}" destId="{BD1332B8-DBBF-498F-B75E-036958545CC1}" srcOrd="6" destOrd="0" presId="urn:microsoft.com/office/officeart/2009/3/layout/CircleRelationship"/>
    <dgm:cxn modelId="{0D7927F1-651A-4E71-899B-9D5EB77AECF3}" type="presParOf" srcId="{710FD731-5CF6-4F62-824A-9ADDFA864DB0}" destId="{0ED082DE-56E0-4CA7-9D50-8D387D81D295}" srcOrd="7" destOrd="0" presId="urn:microsoft.com/office/officeart/2009/3/layout/CircleRelationship"/>
    <dgm:cxn modelId="{0763BE78-845B-478F-BD37-8A43772D7664}" type="presParOf" srcId="{710FD731-5CF6-4F62-824A-9ADDFA864DB0}" destId="{59B64F8B-87A0-444C-8BD0-51F9FD93B94E}" srcOrd="8" destOrd="0" presId="urn:microsoft.com/office/officeart/2009/3/layout/CircleRelationship"/>
    <dgm:cxn modelId="{881D4B4D-676F-4445-81AA-64630604B81D}" type="presParOf" srcId="{59B64F8B-87A0-444C-8BD0-51F9FD93B94E}" destId="{FF5118EF-298D-460E-A4D7-66E7BA19D8DC}" srcOrd="0" destOrd="0" presId="urn:microsoft.com/office/officeart/2009/3/layout/CircleRelationship"/>
    <dgm:cxn modelId="{7737E969-E0E6-4ADA-BA43-52D3AFE80E59}" type="presParOf" srcId="{710FD731-5CF6-4F62-824A-9ADDFA864DB0}" destId="{B928FD2F-1D54-4F58-BFC5-5942FD7F0C29}" srcOrd="9" destOrd="0" presId="urn:microsoft.com/office/officeart/2009/3/layout/CircleRelationship"/>
    <dgm:cxn modelId="{A685D65D-E1C1-4D41-A413-DA2C86FADFAD}" type="presParOf" srcId="{B928FD2F-1D54-4F58-BFC5-5942FD7F0C29}" destId="{256170D5-9561-40E6-B0C7-45E7A7154239}" srcOrd="0" destOrd="0" presId="urn:microsoft.com/office/officeart/2009/3/layout/CircleRelationship"/>
    <dgm:cxn modelId="{AC95C0BC-3B15-4492-9B7B-4F80354A940A}" type="presParOf" srcId="{710FD731-5CF6-4F62-824A-9ADDFA864DB0}" destId="{E5929CAE-EDFE-4730-A76B-B8E4EA286C54}" srcOrd="10" destOrd="0" presId="urn:microsoft.com/office/officeart/2009/3/layout/CircleRelationship"/>
    <dgm:cxn modelId="{FDE14F04-D859-4854-B6CE-94A459140F25}" type="presParOf" srcId="{710FD731-5CF6-4F62-824A-9ADDFA864DB0}" destId="{84892E38-A69C-4686-966C-EF8CAA3B33D3}" srcOrd="11" destOrd="0" presId="urn:microsoft.com/office/officeart/2009/3/layout/CircleRelationship"/>
    <dgm:cxn modelId="{04D97B72-6AD5-4699-ACC3-3A4E7EBEB62A}" type="presParOf" srcId="{84892E38-A69C-4686-966C-EF8CAA3B33D3}" destId="{B09CDFE2-51DE-4806-82D3-C0FC0D371D33}" srcOrd="0" destOrd="0" presId="urn:microsoft.com/office/officeart/2009/3/layout/CircleRelationship"/>
    <dgm:cxn modelId="{F9E6862F-FB2A-4D0D-A988-624DA3B44D39}" type="presParOf" srcId="{710FD731-5CF6-4F62-824A-9ADDFA864DB0}" destId="{FAB1497C-6AAA-4284-857E-C77799C10048}" srcOrd="12" destOrd="0" presId="urn:microsoft.com/office/officeart/2009/3/layout/CircleRelationship"/>
    <dgm:cxn modelId="{171CA64C-E825-4956-9B0C-741850E2255F}" type="presParOf" srcId="{FAB1497C-6AAA-4284-857E-C77799C10048}" destId="{B27975EF-4B35-4B25-BC14-4FEA84F0DE6B}" srcOrd="0" destOrd="0" presId="urn:microsoft.com/office/officeart/2009/3/layout/CircleRelationship"/>
    <dgm:cxn modelId="{F1A3E6F0-2628-4F61-B295-A8CECA6A1827}" type="presParOf" srcId="{710FD731-5CF6-4F62-824A-9ADDFA864DB0}" destId="{582FF65C-0B5E-4378-8ABB-C357EE3AF4DB}" srcOrd="13" destOrd="0" presId="urn:microsoft.com/office/officeart/2009/3/layout/CircleRelationship"/>
    <dgm:cxn modelId="{6A3AE248-5E6B-4DA1-8C51-264ADBAF0699}"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simple2" qsCatId="simple"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Components</a:t>
          </a:r>
          <a:endParaRPr lang="en-US" dirty="0"/>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1D223FE0-1E93-4519-BC0A-067A479CA88F}" srcId="{4B33C7A4-6703-440A-809F-86BA1AF2A042}" destId="{FEA6DC95-3CBC-4B62-B9D2-5D929A80F2D6}" srcOrd="6" destOrd="0" parTransId="{D205FA8C-1BDB-47B7-A75A-01B66D6304D2}" sibTransId="{1FF21ACE-EF0B-4388-A267-99FE1797EABB}"/>
    <dgm:cxn modelId="{30F638F6-6E9A-4E2E-8007-40C4FAE46846}" type="presOf" srcId="{E46E0480-727C-4675-8EE1-22995598CC53}" destId="{888E3883-15F3-4DEA-866A-42C0ACE8E4F9}" srcOrd="1"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D2082534-3EBB-4076-85D3-963599A12F3E}" type="presOf" srcId="{F4C70E19-54D2-4AE7-ACD5-205C7EE136FD}" destId="{8A9E6C2B-4CB4-4472-AFB3-1CE8E445E96A}" srcOrd="0" destOrd="0" presId="urn:microsoft.com/office/officeart/2005/8/layout/chart3"/>
    <dgm:cxn modelId="{DCC2B037-B254-46C6-91ED-FA1D572B82D5}" srcId="{4B33C7A4-6703-440A-809F-86BA1AF2A042}" destId="{FEBCCFFB-FFB4-4D25-8187-164AF6D5A9FD}" srcOrd="2" destOrd="0" parTransId="{683C9BA8-41D9-4C5A-A0C8-3569B16E60A4}" sibTransId="{A96D7E87-8B5B-4C0D-9CDB-2C7049128476}"/>
    <dgm:cxn modelId="{EB7C2B3E-77B8-4E8B-94F9-E1C4D834730E}" type="presOf" srcId="{FEA6DC95-3CBC-4B62-B9D2-5D929A80F2D6}" destId="{09B7D486-9A99-4098-A8D2-ABD908A6507E}" srcOrd="1"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1514F2C8-A366-44D2-90EB-B8087024B96E}" srcId="{4B33C7A4-6703-440A-809F-86BA1AF2A042}" destId="{E46E0480-727C-4675-8EE1-22995598CC53}" srcOrd="1" destOrd="0" parTransId="{B69947A5-B01D-4749-B14E-86B8F211C555}" sibTransId="{7EF61B09-344B-4378-84A4-5FDDB4E6142F}"/>
    <dgm:cxn modelId="{BACD305D-EFC7-4DE6-BCB2-6E1F24A7C165}" type="presOf" srcId="{F4C70E19-54D2-4AE7-ACD5-205C7EE136FD}" destId="{C78C0036-E04D-44A7-9EDB-B8EAA115EF77}" srcOrd="1" destOrd="0" presId="urn:microsoft.com/office/officeart/2005/8/layout/chart3"/>
    <dgm:cxn modelId="{4F7AD474-804E-4D26-917A-B971334E6795}" type="presOf" srcId="{FEBCCFFB-FFB4-4D25-8187-164AF6D5A9FD}" destId="{1D8043CB-8ECF-4D02-ACC5-1FBDD2244498}" srcOrd="0" destOrd="0" presId="urn:microsoft.com/office/officeart/2005/8/layout/chart3"/>
    <dgm:cxn modelId="{59775120-9FE0-4EF7-AD44-7ED3500EB5E9}" type="presOf" srcId="{FEA6DC95-3CBC-4B62-B9D2-5D929A80F2D6}" destId="{B75025F3-12EF-4EBE-8F28-94BC66D362ED}" srcOrd="0" destOrd="0" presId="urn:microsoft.com/office/officeart/2005/8/layout/chart3"/>
    <dgm:cxn modelId="{A92D404B-7A81-4610-A542-98B14A530397}" type="presOf" srcId="{3259625F-637A-4890-B2C1-189DB4591BFE}" destId="{856CAA40-552E-4B79-B3D7-B8EF5FB88540}" srcOrd="1" destOrd="0" presId="urn:microsoft.com/office/officeart/2005/8/layout/chart3"/>
    <dgm:cxn modelId="{80BF81F2-A81B-4B83-BF51-DE089D1D1813}" type="presOf" srcId="{73803285-0C37-48F4-8D1A-C93DDA12E914}" destId="{CE41FC21-C65C-4C07-9E9D-A74E3ED89DA9}" srcOrd="0" destOrd="0" presId="urn:microsoft.com/office/officeart/2005/8/layout/chart3"/>
    <dgm:cxn modelId="{D53B57CE-43BA-4B91-97DE-7DA1474520CE}" type="presOf" srcId="{DDCEEE60-918B-4121-9993-62F7CB35ADD6}" destId="{3421E7EA-CD48-4289-9AF3-805C8F4FD008}" srcOrd="0" destOrd="0" presId="urn:microsoft.com/office/officeart/2005/8/layout/chart3"/>
    <dgm:cxn modelId="{19D873C3-5C8F-40DE-A25B-996866D1EC84}" type="presOf" srcId="{FEBCCFFB-FFB4-4D25-8187-164AF6D5A9FD}" destId="{1CB5FEEE-B540-4E5D-AAAB-F0905B24BBA4}" srcOrd="1" destOrd="0" presId="urn:microsoft.com/office/officeart/2005/8/layout/chart3"/>
    <dgm:cxn modelId="{68EE0788-3F01-4899-BBA3-B911FA1B77D3}" type="presOf" srcId="{73803285-0C37-48F4-8D1A-C93DDA12E914}" destId="{BB77100D-37F3-45DE-8184-81EDEFE7E636}" srcOrd="1" destOrd="0" presId="urn:microsoft.com/office/officeart/2005/8/layout/chart3"/>
    <dgm:cxn modelId="{23414107-8326-48BD-88E1-F365CC2F6AA1}" type="presOf" srcId="{DDCEEE60-918B-4121-9993-62F7CB35ADD6}" destId="{8675AED6-1B9A-48A5-ADFC-F70DD469E978}" srcOrd="1" destOrd="0" presId="urn:microsoft.com/office/officeart/2005/8/layout/chart3"/>
    <dgm:cxn modelId="{4818C5D9-14FD-42CB-9B83-79AB70C65EF5}" type="presOf" srcId="{3259625F-637A-4890-B2C1-189DB4591BFE}" destId="{B390CC75-2A76-4B52-B786-67B0982ADAF9}" srcOrd="0" destOrd="0" presId="urn:microsoft.com/office/officeart/2005/8/layout/chart3"/>
    <dgm:cxn modelId="{18DF9009-568B-47C1-A122-83701DA4FA1D}" type="presOf" srcId="{E46E0480-727C-4675-8EE1-22995598CC53}" destId="{5C956380-CDA8-4673-99BB-0C20F7D84BE0}" srcOrd="0"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06F80B40-DCE1-49E1-8E10-9B554FB50740}" srcId="{4B33C7A4-6703-440A-809F-86BA1AF2A042}" destId="{DDCEEE60-918B-4121-9993-62F7CB35ADD6}" srcOrd="4" destOrd="0" parTransId="{79A51B0D-02E0-4B55-A5BF-21C3FAD49AE6}" sibTransId="{9264AFD2-AC24-41C2-9FE1-EF8AFF25A40C}"/>
    <dgm:cxn modelId="{B33647ED-E81E-45F1-9F25-B4F5B3E167C9}" type="presOf" srcId="{4B33C7A4-6703-440A-809F-86BA1AF2A042}" destId="{6FDDDEFF-AD7E-4C7B-AFC9-EC34E75C92EE}" srcOrd="0" destOrd="0" presId="urn:microsoft.com/office/officeart/2005/8/layout/chart3"/>
    <dgm:cxn modelId="{65BA01B9-A9B0-4448-BC56-7D5B4E770929}" type="presParOf" srcId="{6FDDDEFF-AD7E-4C7B-AFC9-EC34E75C92EE}" destId="{B390CC75-2A76-4B52-B786-67B0982ADAF9}" srcOrd="0" destOrd="0" presId="urn:microsoft.com/office/officeart/2005/8/layout/chart3"/>
    <dgm:cxn modelId="{E36B77CE-D320-4B3F-8776-E2031B9ECB7D}" type="presParOf" srcId="{6FDDDEFF-AD7E-4C7B-AFC9-EC34E75C92EE}" destId="{856CAA40-552E-4B79-B3D7-B8EF5FB88540}" srcOrd="1" destOrd="0" presId="urn:microsoft.com/office/officeart/2005/8/layout/chart3"/>
    <dgm:cxn modelId="{C297404E-6D77-4BD1-92CE-714A6123D25A}" type="presParOf" srcId="{6FDDDEFF-AD7E-4C7B-AFC9-EC34E75C92EE}" destId="{5C956380-CDA8-4673-99BB-0C20F7D84BE0}" srcOrd="2" destOrd="0" presId="urn:microsoft.com/office/officeart/2005/8/layout/chart3"/>
    <dgm:cxn modelId="{38DB0476-ED92-4249-BF4C-8D2F4E7F425A}" type="presParOf" srcId="{6FDDDEFF-AD7E-4C7B-AFC9-EC34E75C92EE}" destId="{888E3883-15F3-4DEA-866A-42C0ACE8E4F9}" srcOrd="3" destOrd="0" presId="urn:microsoft.com/office/officeart/2005/8/layout/chart3"/>
    <dgm:cxn modelId="{889BDDDC-B5DA-47B6-B2C7-D57EFC2624FD}" type="presParOf" srcId="{6FDDDEFF-AD7E-4C7B-AFC9-EC34E75C92EE}" destId="{1D8043CB-8ECF-4D02-ACC5-1FBDD2244498}" srcOrd="4" destOrd="0" presId="urn:microsoft.com/office/officeart/2005/8/layout/chart3"/>
    <dgm:cxn modelId="{A1A7D9A5-CFD7-4946-9B05-44C91DC3B8D1}" type="presParOf" srcId="{6FDDDEFF-AD7E-4C7B-AFC9-EC34E75C92EE}" destId="{1CB5FEEE-B540-4E5D-AAAB-F0905B24BBA4}" srcOrd="5" destOrd="0" presId="urn:microsoft.com/office/officeart/2005/8/layout/chart3"/>
    <dgm:cxn modelId="{F789B5F6-F0D8-4181-815A-F18CF61F2215}" type="presParOf" srcId="{6FDDDEFF-AD7E-4C7B-AFC9-EC34E75C92EE}" destId="{8A9E6C2B-4CB4-4472-AFB3-1CE8E445E96A}" srcOrd="6" destOrd="0" presId="urn:microsoft.com/office/officeart/2005/8/layout/chart3"/>
    <dgm:cxn modelId="{AA73D6F5-30E1-4A69-BB44-16DB2C76B4EC}" type="presParOf" srcId="{6FDDDEFF-AD7E-4C7B-AFC9-EC34E75C92EE}" destId="{C78C0036-E04D-44A7-9EDB-B8EAA115EF77}" srcOrd="7" destOrd="0" presId="urn:microsoft.com/office/officeart/2005/8/layout/chart3"/>
    <dgm:cxn modelId="{C45C587E-1C0E-4736-8BF9-25D639338151}" type="presParOf" srcId="{6FDDDEFF-AD7E-4C7B-AFC9-EC34E75C92EE}" destId="{3421E7EA-CD48-4289-9AF3-805C8F4FD008}" srcOrd="8" destOrd="0" presId="urn:microsoft.com/office/officeart/2005/8/layout/chart3"/>
    <dgm:cxn modelId="{FA1FEB75-A346-4A76-95F0-6E2063B7ECAC}" type="presParOf" srcId="{6FDDDEFF-AD7E-4C7B-AFC9-EC34E75C92EE}" destId="{8675AED6-1B9A-48A5-ADFC-F70DD469E978}" srcOrd="9" destOrd="0" presId="urn:microsoft.com/office/officeart/2005/8/layout/chart3"/>
    <dgm:cxn modelId="{44B3FB72-33AC-488F-A166-6D286BB3A6D2}" type="presParOf" srcId="{6FDDDEFF-AD7E-4C7B-AFC9-EC34E75C92EE}" destId="{CE41FC21-C65C-4C07-9E9D-A74E3ED89DA9}" srcOrd="10" destOrd="0" presId="urn:microsoft.com/office/officeart/2005/8/layout/chart3"/>
    <dgm:cxn modelId="{99FED943-6B8E-4431-B609-3F4B9DF631FD}" type="presParOf" srcId="{6FDDDEFF-AD7E-4C7B-AFC9-EC34E75C92EE}" destId="{BB77100D-37F3-45DE-8184-81EDEFE7E636}" srcOrd="11" destOrd="0" presId="urn:microsoft.com/office/officeart/2005/8/layout/chart3"/>
    <dgm:cxn modelId="{80AAA806-F1F5-4F9D-AD70-CEAEFFFD4276}" type="presParOf" srcId="{6FDDDEFF-AD7E-4C7B-AFC9-EC34E75C92EE}" destId="{B75025F3-12EF-4EBE-8F28-94BC66D362ED}" srcOrd="12" destOrd="0" presId="urn:microsoft.com/office/officeart/2005/8/layout/chart3"/>
    <dgm:cxn modelId="{31E36E0C-0557-4981-AFD8-516D8639CCA6}"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984220" y="1625958"/>
          <a:ext cx="1063363" cy="775752"/>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en-US" sz="1300" kern="1200" smtClean="0">
              <a:noFill/>
            </a:rPr>
            <a:t>Innovation</a:t>
          </a:r>
          <a:endParaRPr lang="en-US" sz="1300" kern="1200" dirty="0">
            <a:noFill/>
          </a:endParaRPr>
        </a:p>
      </dsp:txBody>
      <dsp:txXfrm>
        <a:off x="2139946" y="1739564"/>
        <a:ext cx="751911" cy="548540"/>
      </dsp:txXfrm>
    </dsp:sp>
    <dsp:sp modelId="{D26D9812-5AB1-43FF-BCF1-519BE54BF3EF}">
      <dsp:nvSpPr>
        <dsp:cNvPr id="0" name=""/>
        <dsp:cNvSpPr/>
      </dsp:nvSpPr>
      <dsp:spPr>
        <a:xfrm rot="13037568">
          <a:off x="1363476" y="1296419"/>
          <a:ext cx="831118"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927703" y="784269"/>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Survey data</a:t>
          </a:r>
        </a:p>
      </dsp:txBody>
      <dsp:txXfrm>
        <a:off x="952106" y="808672"/>
        <a:ext cx="992664" cy="784370"/>
      </dsp:txXfrm>
    </dsp:sp>
    <dsp:sp modelId="{269DAB14-42E2-4F8C-9B60-EA76B97140CD}">
      <dsp:nvSpPr>
        <dsp:cNvPr id="0" name=""/>
        <dsp:cNvSpPr/>
      </dsp:nvSpPr>
      <dsp:spPr>
        <a:xfrm rot="16670102">
          <a:off x="2111753" y="875181"/>
          <a:ext cx="1078673"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2203878" y="80512"/>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Best practices</a:t>
          </a:r>
        </a:p>
      </dsp:txBody>
      <dsp:txXfrm>
        <a:off x="2228281" y="104915"/>
        <a:ext cx="992664" cy="784370"/>
      </dsp:txXfrm>
    </dsp:sp>
    <dsp:sp modelId="{D2A5C885-6360-42CB-B7CA-D018B0E414EE}">
      <dsp:nvSpPr>
        <dsp:cNvPr id="0" name=""/>
        <dsp:cNvSpPr/>
      </dsp:nvSpPr>
      <dsp:spPr>
        <a:xfrm rot="19611740">
          <a:off x="2875738" y="1258384"/>
          <a:ext cx="1116121"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3380361" y="692951"/>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smtClean="0"/>
            <a:t>Applied innovation</a:t>
          </a:r>
          <a:endParaRPr lang="en-US" sz="1600" kern="1200" dirty="0"/>
        </a:p>
      </dsp:txBody>
      <dsp:txXfrm>
        <a:off x="3404764" y="717354"/>
        <a:ext cx="992664" cy="784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984220" y="1625958"/>
          <a:ext cx="1063363" cy="77575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noFill/>
            </a:rPr>
            <a:t>Innovation</a:t>
          </a:r>
          <a:endParaRPr lang="en-US" sz="1300" kern="1200" dirty="0">
            <a:noFill/>
          </a:endParaRPr>
        </a:p>
      </dsp:txBody>
      <dsp:txXfrm>
        <a:off x="2139946" y="1739564"/>
        <a:ext cx="751911" cy="548540"/>
      </dsp:txXfrm>
    </dsp:sp>
    <dsp:sp modelId="{D26D9812-5AB1-43FF-BCF1-519BE54BF3EF}">
      <dsp:nvSpPr>
        <dsp:cNvPr id="0" name=""/>
        <dsp:cNvSpPr/>
      </dsp:nvSpPr>
      <dsp:spPr>
        <a:xfrm rot="12787186">
          <a:off x="840971" y="1195992"/>
          <a:ext cx="1321541"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427591" y="574586"/>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Survey data</a:t>
          </a:r>
        </a:p>
      </dsp:txBody>
      <dsp:txXfrm>
        <a:off x="451994" y="598989"/>
        <a:ext cx="992664" cy="784370"/>
      </dsp:txXfrm>
    </dsp:sp>
    <dsp:sp modelId="{269DAB14-42E2-4F8C-9B60-EA76B97140CD}">
      <dsp:nvSpPr>
        <dsp:cNvPr id="0" name=""/>
        <dsp:cNvSpPr/>
      </dsp:nvSpPr>
      <dsp:spPr>
        <a:xfrm rot="16670102">
          <a:off x="2111753" y="875181"/>
          <a:ext cx="1078673"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2203878" y="80512"/>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Best practices</a:t>
          </a:r>
        </a:p>
      </dsp:txBody>
      <dsp:txXfrm>
        <a:off x="2228281" y="104915"/>
        <a:ext cx="992664" cy="784370"/>
      </dsp:txXfrm>
    </dsp:sp>
    <dsp:sp modelId="{D2A5C885-6360-42CB-B7CA-D018B0E414EE}">
      <dsp:nvSpPr>
        <dsp:cNvPr id="0" name=""/>
        <dsp:cNvSpPr/>
      </dsp:nvSpPr>
      <dsp:spPr>
        <a:xfrm rot="19611740">
          <a:off x="2875738" y="1258384"/>
          <a:ext cx="1116121" cy="312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3380361" y="692951"/>
          <a:ext cx="1041470" cy="833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Applied innovation</a:t>
          </a:r>
          <a:endParaRPr lang="en-US" sz="1600" kern="1200" dirty="0"/>
        </a:p>
      </dsp:txBody>
      <dsp:txXfrm>
        <a:off x="3404764" y="717354"/>
        <a:ext cx="992664" cy="784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ECBB-759B-449D-AD47-EC6CA0162705}">
      <dsp:nvSpPr>
        <dsp:cNvPr id="0" name=""/>
        <dsp:cNvSpPr/>
      </dsp:nvSpPr>
      <dsp:spPr>
        <a:xfrm rot="5400000">
          <a:off x="582543" y="867817"/>
          <a:ext cx="767509" cy="87378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20AADB-868B-4893-965E-0CC8CE1492CA}">
      <dsp:nvSpPr>
        <dsp:cNvPr id="0" name=""/>
        <dsp:cNvSpPr/>
      </dsp:nvSpPr>
      <dsp:spPr>
        <a:xfrm>
          <a:off x="379199" y="17017"/>
          <a:ext cx="1292034" cy="904382"/>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Survey</a:t>
          </a:r>
          <a:endParaRPr lang="en-US" sz="2200" kern="1200" dirty="0"/>
        </a:p>
      </dsp:txBody>
      <dsp:txXfrm>
        <a:off x="423355" y="61173"/>
        <a:ext cx="1203722" cy="816070"/>
      </dsp:txXfrm>
    </dsp:sp>
    <dsp:sp modelId="{98B2008F-435E-49FF-AD1C-F9792A6D24F8}">
      <dsp:nvSpPr>
        <dsp:cNvPr id="0" name=""/>
        <dsp:cNvSpPr/>
      </dsp:nvSpPr>
      <dsp:spPr>
        <a:xfrm>
          <a:off x="1671234" y="103271"/>
          <a:ext cx="939702" cy="73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Effort</a:t>
          </a:r>
          <a:endParaRPr lang="en-US" sz="1500" kern="1200" dirty="0"/>
        </a:p>
      </dsp:txBody>
      <dsp:txXfrm>
        <a:off x="1671234" y="103271"/>
        <a:ext cx="939702" cy="730961"/>
      </dsp:txXfrm>
    </dsp:sp>
    <dsp:sp modelId="{F2916EBE-E21F-429E-BB65-BE79E0D5541D}">
      <dsp:nvSpPr>
        <dsp:cNvPr id="0" name=""/>
        <dsp:cNvSpPr/>
      </dsp:nvSpPr>
      <dsp:spPr>
        <a:xfrm rot="5400000">
          <a:off x="1653777" y="1883737"/>
          <a:ext cx="767509" cy="87378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B19384-EDE0-43CA-880A-F53916DE1F40}">
      <dsp:nvSpPr>
        <dsp:cNvPr id="0" name=""/>
        <dsp:cNvSpPr/>
      </dsp:nvSpPr>
      <dsp:spPr>
        <a:xfrm>
          <a:off x="1450433" y="1032937"/>
          <a:ext cx="1292034" cy="904382"/>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Forecast data</a:t>
          </a:r>
          <a:endParaRPr lang="en-US" sz="2200" kern="1200" dirty="0"/>
        </a:p>
      </dsp:txBody>
      <dsp:txXfrm>
        <a:off x="1494589" y="1077093"/>
        <a:ext cx="1203722" cy="816070"/>
      </dsp:txXfrm>
    </dsp:sp>
    <dsp:sp modelId="{23CF7149-CD4D-4064-AB89-1E4761384958}">
      <dsp:nvSpPr>
        <dsp:cNvPr id="0" name=""/>
        <dsp:cNvSpPr/>
      </dsp:nvSpPr>
      <dsp:spPr>
        <a:xfrm>
          <a:off x="2742468" y="1119190"/>
          <a:ext cx="939702" cy="73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Events &amp; timing</a:t>
          </a:r>
          <a:endParaRPr lang="en-US" sz="1500" kern="1200" dirty="0"/>
        </a:p>
      </dsp:txBody>
      <dsp:txXfrm>
        <a:off x="2742468" y="1119190"/>
        <a:ext cx="939702" cy="730961"/>
      </dsp:txXfrm>
    </dsp:sp>
    <dsp:sp modelId="{99C08FE4-F877-4C9A-9257-A8ABB16B66EC}">
      <dsp:nvSpPr>
        <dsp:cNvPr id="0" name=""/>
        <dsp:cNvSpPr/>
      </dsp:nvSpPr>
      <dsp:spPr>
        <a:xfrm>
          <a:off x="2521667" y="2048857"/>
          <a:ext cx="1292034" cy="904382"/>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ROI</a:t>
          </a:r>
          <a:endParaRPr lang="en-US" sz="2200" kern="1200" dirty="0"/>
        </a:p>
      </dsp:txBody>
      <dsp:txXfrm>
        <a:off x="2565823" y="2093013"/>
        <a:ext cx="1203722" cy="816070"/>
      </dsp:txXfrm>
    </dsp:sp>
    <dsp:sp modelId="{2C3BD942-61E9-41E9-8925-69C6742EB851}">
      <dsp:nvSpPr>
        <dsp:cNvPr id="0" name=""/>
        <dsp:cNvSpPr/>
      </dsp:nvSpPr>
      <dsp:spPr>
        <a:xfrm>
          <a:off x="3813702" y="2135110"/>
          <a:ext cx="939702" cy="73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Solutions</a:t>
          </a:r>
          <a:endParaRPr lang="en-US" sz="1400" kern="1200" dirty="0"/>
        </a:p>
      </dsp:txBody>
      <dsp:txXfrm>
        <a:off x="3813702" y="2135110"/>
        <a:ext cx="939702" cy="7309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46541-A69E-4505-B68D-14B8A5CE3E0F}">
      <dsp:nvSpPr>
        <dsp:cNvPr id="0" name=""/>
        <dsp:cNvSpPr/>
      </dsp:nvSpPr>
      <dsp:spPr>
        <a:xfrm>
          <a:off x="734437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FD747-D3CD-4C62-A2E7-A51B11C8B126}">
      <dsp:nvSpPr>
        <dsp:cNvPr id="0" name=""/>
        <dsp:cNvSpPr/>
      </dsp:nvSpPr>
      <dsp:spPr>
        <a:xfrm>
          <a:off x="694684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D8750-BF0C-4122-9019-17218C73E0CD}">
      <dsp:nvSpPr>
        <dsp:cNvPr id="0" name=""/>
        <dsp:cNvSpPr/>
      </dsp:nvSpPr>
      <dsp:spPr>
        <a:xfrm>
          <a:off x="6549313"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12EBA-104E-49A7-86E4-45C666235E1D}">
      <dsp:nvSpPr>
        <dsp:cNvPr id="0" name=""/>
        <dsp:cNvSpPr/>
      </dsp:nvSpPr>
      <dsp:spPr>
        <a:xfrm>
          <a:off x="615254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6674E-E902-4F70-9D88-85E7E23767F9}">
      <dsp:nvSpPr>
        <dsp:cNvPr id="0" name=""/>
        <dsp:cNvSpPr/>
      </dsp:nvSpPr>
      <dsp:spPr>
        <a:xfrm>
          <a:off x="575501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955AE-7DE5-4637-A956-24448BAD1189}">
      <dsp:nvSpPr>
        <dsp:cNvPr id="0" name=""/>
        <dsp:cNvSpPr/>
      </dsp:nvSpPr>
      <dsp:spPr>
        <a:xfrm>
          <a:off x="5140580" y="2780356"/>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80BD7-B315-46C1-A5CF-AD246A275144}">
      <dsp:nvSpPr>
        <dsp:cNvPr id="0" name=""/>
        <dsp:cNvSpPr/>
      </dsp:nvSpPr>
      <dsp:spPr>
        <a:xfrm>
          <a:off x="6990675" y="2440738"/>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D0053-25CA-4DCA-AD3B-EB293FFB1748}">
      <dsp:nvSpPr>
        <dsp:cNvPr id="0" name=""/>
        <dsp:cNvSpPr/>
      </dsp:nvSpPr>
      <dsp:spPr>
        <a:xfrm>
          <a:off x="6990675" y="3340084"/>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AE156-057E-4F1F-B8E9-FCB9C6929D6C}">
      <dsp:nvSpPr>
        <dsp:cNvPr id="0" name=""/>
        <dsp:cNvSpPr/>
      </dsp:nvSpPr>
      <dsp:spPr>
        <a:xfrm>
          <a:off x="7184149" y="263551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1042B-65E8-4E29-B24A-AB51EC08D341}">
      <dsp:nvSpPr>
        <dsp:cNvPr id="0" name=""/>
        <dsp:cNvSpPr/>
      </dsp:nvSpPr>
      <dsp:spPr>
        <a:xfrm>
          <a:off x="7196997" y="3146373"/>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04F2C-01AF-4229-983F-83C9E3D49B1E}">
      <dsp:nvSpPr>
        <dsp:cNvPr id="0" name=""/>
        <dsp:cNvSpPr/>
      </dsp:nvSpPr>
      <dsp:spPr>
        <a:xfrm>
          <a:off x="2764477" y="1899203"/>
          <a:ext cx="2196232" cy="219646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noFill/>
            </a:rPr>
            <a:t>EPIC</a:t>
          </a:r>
        </a:p>
      </dsp:txBody>
      <dsp:txXfrm>
        <a:off x="3086108" y="2220867"/>
        <a:ext cx="1552970" cy="1553132"/>
      </dsp:txXfrm>
    </dsp:sp>
    <dsp:sp modelId="{6B06E3B4-BB0A-48C5-B51C-0FA6CD042BFF}">
      <dsp:nvSpPr>
        <dsp:cNvPr id="0" name=""/>
        <dsp:cNvSpPr/>
      </dsp:nvSpPr>
      <dsp:spPr>
        <a:xfrm>
          <a:off x="2600478" y="1711557"/>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8DA36-CB85-4E93-B0FA-3575BBB93D15}">
      <dsp:nvSpPr>
        <dsp:cNvPr id="0" name=""/>
        <dsp:cNvSpPr/>
      </dsp:nvSpPr>
      <dsp:spPr>
        <a:xfrm>
          <a:off x="232235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D51EE-95DE-4DD7-A4B9-AFD8A28FF7C0}">
      <dsp:nvSpPr>
        <dsp:cNvPr id="0" name=""/>
        <dsp:cNvSpPr/>
      </dsp:nvSpPr>
      <dsp:spPr>
        <a:xfrm>
          <a:off x="185907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52AE3-4157-4F22-BFE7-AB1F1340293E}">
      <dsp:nvSpPr>
        <dsp:cNvPr id="0" name=""/>
        <dsp:cNvSpPr/>
      </dsp:nvSpPr>
      <dsp:spPr>
        <a:xfrm>
          <a:off x="1395799"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492D8-B3C9-44C6-B375-E214DEB49978}">
      <dsp:nvSpPr>
        <dsp:cNvPr id="0" name=""/>
        <dsp:cNvSpPr/>
      </dsp:nvSpPr>
      <dsp:spPr>
        <a:xfrm>
          <a:off x="932520"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D414-2C16-46D7-BD11-600076729400}">
      <dsp:nvSpPr>
        <dsp:cNvPr id="0" name=""/>
        <dsp:cNvSpPr/>
      </dsp:nvSpPr>
      <dsp:spPr>
        <a:xfrm>
          <a:off x="468484"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47FE2-722C-42AF-8F57-A70E5F99AE26}">
      <dsp:nvSpPr>
        <dsp:cNvPr id="0" name=""/>
        <dsp:cNvSpPr/>
      </dsp:nvSpPr>
      <dsp:spPr>
        <a:xfrm>
          <a:off x="5205" y="1482529"/>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34031-C1C7-4601-8E5F-DC383BF0522D}">
      <dsp:nvSpPr>
        <dsp:cNvPr id="0" name=""/>
        <dsp:cNvSpPr/>
      </dsp:nvSpPr>
      <dsp:spPr>
        <a:xfrm>
          <a:off x="3693" y="922800"/>
          <a:ext cx="2542369"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a:t>OEM</a:t>
          </a:r>
        </a:p>
        <a:p>
          <a:pPr marL="171450" lvl="1" indent="-171450" algn="l" defTabSz="711200">
            <a:lnSpc>
              <a:spcPct val="90000"/>
            </a:lnSpc>
            <a:spcBef>
              <a:spcPct val="0"/>
            </a:spcBef>
            <a:spcAft>
              <a:spcPct val="15000"/>
            </a:spcAft>
            <a:buChar char="••"/>
          </a:pPr>
          <a:r>
            <a:rPr lang="en-US" sz="1600" kern="1200" dirty="0"/>
            <a:t>Honda NAP</a:t>
          </a:r>
        </a:p>
        <a:p>
          <a:pPr marL="171450" lvl="1" indent="-171450" algn="l" defTabSz="711200">
            <a:lnSpc>
              <a:spcPct val="90000"/>
            </a:lnSpc>
            <a:spcBef>
              <a:spcPct val="0"/>
            </a:spcBef>
            <a:spcAft>
              <a:spcPct val="15000"/>
            </a:spcAft>
            <a:buChar char="••"/>
          </a:pPr>
          <a:r>
            <a:rPr lang="en-US" sz="1600" kern="1200" dirty="0"/>
            <a:t>Honda R&amp;D</a:t>
          </a:r>
        </a:p>
      </dsp:txBody>
      <dsp:txXfrm>
        <a:off x="3693" y="922800"/>
        <a:ext cx="2542369" cy="557944"/>
      </dsp:txXfrm>
    </dsp:sp>
    <dsp:sp modelId="{EF3ED5A3-855A-4306-B9C8-9F2B0C264B7A}">
      <dsp:nvSpPr>
        <dsp:cNvPr id="0" name=""/>
        <dsp:cNvSpPr/>
      </dsp:nvSpPr>
      <dsp:spPr>
        <a:xfrm>
          <a:off x="2150046" y="2780356"/>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8FBE2-6F3E-497F-9C33-8A16EC2504CB}">
      <dsp:nvSpPr>
        <dsp:cNvPr id="0" name=""/>
        <dsp:cNvSpPr/>
      </dsp:nvSpPr>
      <dsp:spPr>
        <a:xfrm>
          <a:off x="172077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94B4E-021F-4444-87CA-1DAB4027A60D}">
      <dsp:nvSpPr>
        <dsp:cNvPr id="0" name=""/>
        <dsp:cNvSpPr/>
      </dsp:nvSpPr>
      <dsp:spPr>
        <a:xfrm>
          <a:off x="1292261"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FBE27-38B4-4E9F-97C5-139CB4C98A8E}">
      <dsp:nvSpPr>
        <dsp:cNvPr id="0" name=""/>
        <dsp:cNvSpPr/>
      </dsp:nvSpPr>
      <dsp:spPr>
        <a:xfrm>
          <a:off x="862990"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386E6-E4FA-42E0-B5AC-16E34989CEC8}">
      <dsp:nvSpPr>
        <dsp:cNvPr id="0" name=""/>
        <dsp:cNvSpPr/>
      </dsp:nvSpPr>
      <dsp:spPr>
        <a:xfrm>
          <a:off x="43447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411ED-5B9E-4FB6-A106-A7C3F2F5200B}">
      <dsp:nvSpPr>
        <dsp:cNvPr id="0" name=""/>
        <dsp:cNvSpPr/>
      </dsp:nvSpPr>
      <dsp:spPr>
        <a:xfrm>
          <a:off x="5205" y="2888806"/>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AFDC3-8230-46F7-A350-7EDB30447CFB}">
      <dsp:nvSpPr>
        <dsp:cNvPr id="0" name=""/>
        <dsp:cNvSpPr/>
      </dsp:nvSpPr>
      <dsp:spPr>
        <a:xfrm>
          <a:off x="3693" y="2333715"/>
          <a:ext cx="1922648"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kern="1200" dirty="0"/>
            <a:t>Added value</a:t>
          </a:r>
        </a:p>
        <a:p>
          <a:pPr marL="114300" lvl="1" indent="-114300" algn="l" defTabSz="622300">
            <a:lnSpc>
              <a:spcPct val="90000"/>
            </a:lnSpc>
            <a:spcBef>
              <a:spcPct val="0"/>
            </a:spcBef>
            <a:spcAft>
              <a:spcPct val="15000"/>
            </a:spcAft>
            <a:buChar char="••"/>
          </a:pPr>
          <a:r>
            <a:rPr lang="en-US" sz="1400" kern="1200" dirty="0"/>
            <a:t>PDM Health</a:t>
          </a:r>
        </a:p>
      </dsp:txBody>
      <dsp:txXfrm>
        <a:off x="3693" y="2333715"/>
        <a:ext cx="1922648" cy="557944"/>
      </dsp:txXfrm>
    </dsp:sp>
    <dsp:sp modelId="{76B235F9-35A1-4906-B6F9-273A1B4D2481}">
      <dsp:nvSpPr>
        <dsp:cNvPr id="0" name=""/>
        <dsp:cNvSpPr/>
      </dsp:nvSpPr>
      <dsp:spPr>
        <a:xfrm>
          <a:off x="2600478" y="3831318"/>
          <a:ext cx="433805" cy="43415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2B1-EDD8-4D25-B347-0032CED4D692}">
      <dsp:nvSpPr>
        <dsp:cNvPr id="0" name=""/>
        <dsp:cNvSpPr/>
      </dsp:nvSpPr>
      <dsp:spPr>
        <a:xfrm>
          <a:off x="232235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148F2-F29D-40C8-9BC0-AF6F61700965}">
      <dsp:nvSpPr>
        <dsp:cNvPr id="0" name=""/>
        <dsp:cNvSpPr/>
      </dsp:nvSpPr>
      <dsp:spPr>
        <a:xfrm>
          <a:off x="185907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E83A0-7250-4ACA-8B0D-05DEDB9AE3CC}">
      <dsp:nvSpPr>
        <dsp:cNvPr id="0" name=""/>
        <dsp:cNvSpPr/>
      </dsp:nvSpPr>
      <dsp:spPr>
        <a:xfrm>
          <a:off x="1395799"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9F521-E129-4F96-ACF2-3EF3196DC6B2}">
      <dsp:nvSpPr>
        <dsp:cNvPr id="0" name=""/>
        <dsp:cNvSpPr/>
      </dsp:nvSpPr>
      <dsp:spPr>
        <a:xfrm>
          <a:off x="932520"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BF0ED-2D35-410B-8C72-F3A163D2AB5D}">
      <dsp:nvSpPr>
        <dsp:cNvPr id="0" name=""/>
        <dsp:cNvSpPr/>
      </dsp:nvSpPr>
      <dsp:spPr>
        <a:xfrm>
          <a:off x="468484"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32757-FCF2-4EAC-BD28-AF85D7925E65}">
      <dsp:nvSpPr>
        <dsp:cNvPr id="0" name=""/>
        <dsp:cNvSpPr/>
      </dsp:nvSpPr>
      <dsp:spPr>
        <a:xfrm>
          <a:off x="5205" y="4273321"/>
          <a:ext cx="216902" cy="21689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DB022-319A-45A4-985A-A4638F507BF8}">
      <dsp:nvSpPr>
        <dsp:cNvPr id="0" name=""/>
        <dsp:cNvSpPr/>
      </dsp:nvSpPr>
      <dsp:spPr>
        <a:xfrm>
          <a:off x="3693" y="3713236"/>
          <a:ext cx="2542369" cy="557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kern="1200" dirty="0"/>
            <a:t>Business Development</a:t>
          </a:r>
        </a:p>
        <a:p>
          <a:pPr marL="114300" lvl="1" indent="-114300" algn="l" defTabSz="622300">
            <a:lnSpc>
              <a:spcPct val="90000"/>
            </a:lnSpc>
            <a:spcBef>
              <a:spcPct val="0"/>
            </a:spcBef>
            <a:spcAft>
              <a:spcPct val="15000"/>
            </a:spcAft>
            <a:buChar char="••"/>
          </a:pPr>
          <a:r>
            <a:rPr lang="en-US" sz="1400" kern="1200" dirty="0"/>
            <a:t>New Technology</a:t>
          </a:r>
        </a:p>
      </dsp:txBody>
      <dsp:txXfrm>
        <a:off x="3693" y="3713236"/>
        <a:ext cx="2542369" cy="557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0B1BA-A742-4DD7-A0D1-F9DE13F39907}">
      <dsp:nvSpPr>
        <dsp:cNvPr id="0" name=""/>
        <dsp:cNvSpPr/>
      </dsp:nvSpPr>
      <dsp:spPr>
        <a:xfrm rot="16200000" flipH="1">
          <a:off x="4370983" y="882750"/>
          <a:ext cx="857037" cy="97570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8D1F7-3FED-4054-AD48-F63F5D171D69}">
      <dsp:nvSpPr>
        <dsp:cNvPr id="0" name=""/>
        <dsp:cNvSpPr/>
      </dsp:nvSpPr>
      <dsp:spPr>
        <a:xfrm>
          <a:off x="4275977" y="0"/>
          <a:ext cx="1442746" cy="100987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Model</a:t>
          </a:r>
          <a:endParaRPr lang="en-US" sz="3100" kern="1200" dirty="0"/>
        </a:p>
      </dsp:txBody>
      <dsp:txXfrm>
        <a:off x="4325284" y="49307"/>
        <a:ext cx="1344132" cy="911261"/>
      </dsp:txXfrm>
    </dsp:sp>
    <dsp:sp modelId="{55A07F77-2FD2-4D23-92E5-8C2AF74510C6}">
      <dsp:nvSpPr>
        <dsp:cNvPr id="0" name=""/>
        <dsp:cNvSpPr/>
      </dsp:nvSpPr>
      <dsp:spPr>
        <a:xfrm>
          <a:off x="5695478" y="68098"/>
          <a:ext cx="1049316" cy="81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5695478" y="68098"/>
        <a:ext cx="1049316" cy="816226"/>
      </dsp:txXfrm>
    </dsp:sp>
    <dsp:sp modelId="{5F94812D-C6E8-4190-A267-E899F8812260}">
      <dsp:nvSpPr>
        <dsp:cNvPr id="0" name=""/>
        <dsp:cNvSpPr/>
      </dsp:nvSpPr>
      <dsp:spPr>
        <a:xfrm rot="16200000" flipH="1">
          <a:off x="3106537" y="2061577"/>
          <a:ext cx="857037" cy="97570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EA90E-40EE-4F8E-9C3B-F596CACC6A77}">
      <dsp:nvSpPr>
        <dsp:cNvPr id="0" name=""/>
        <dsp:cNvSpPr/>
      </dsp:nvSpPr>
      <dsp:spPr>
        <a:xfrm>
          <a:off x="2963072" y="1073898"/>
          <a:ext cx="1442746" cy="100987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Survey</a:t>
          </a:r>
          <a:endParaRPr lang="en-US" sz="3100" kern="1200" dirty="0"/>
        </a:p>
      </dsp:txBody>
      <dsp:txXfrm>
        <a:off x="3012379" y="1123205"/>
        <a:ext cx="1344132" cy="911261"/>
      </dsp:txXfrm>
    </dsp:sp>
    <dsp:sp modelId="{5CB3ED48-06A1-412B-A9F7-9AE0B4B64FBD}">
      <dsp:nvSpPr>
        <dsp:cNvPr id="0" name=""/>
        <dsp:cNvSpPr/>
      </dsp:nvSpPr>
      <dsp:spPr>
        <a:xfrm>
          <a:off x="5371261" y="1200130"/>
          <a:ext cx="1049316" cy="81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5371261" y="1200130"/>
        <a:ext cx="1049316" cy="816226"/>
      </dsp:txXfrm>
    </dsp:sp>
    <dsp:sp modelId="{84028C9D-A231-419A-86F3-199E9F27E4BE}">
      <dsp:nvSpPr>
        <dsp:cNvPr id="0" name=""/>
        <dsp:cNvSpPr/>
      </dsp:nvSpPr>
      <dsp:spPr>
        <a:xfrm>
          <a:off x="1430076" y="2126472"/>
          <a:ext cx="1442746" cy="100987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US" sz="3100" kern="1200"/>
        </a:p>
      </dsp:txBody>
      <dsp:txXfrm>
        <a:off x="1479383" y="2175779"/>
        <a:ext cx="1344132" cy="911261"/>
      </dsp:txXfrm>
    </dsp:sp>
    <dsp:sp modelId="{80F88CFB-41B3-42A8-95EB-4508A9D55234}">
      <dsp:nvSpPr>
        <dsp:cNvPr id="0" name=""/>
        <dsp:cNvSpPr/>
      </dsp:nvSpPr>
      <dsp:spPr>
        <a:xfrm>
          <a:off x="4095744" y="2396857"/>
          <a:ext cx="1049316" cy="81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4095744" y="2396857"/>
        <a:ext cx="1049316" cy="81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4D05C-360A-4FBC-9A14-166393A78602}">
      <dsp:nvSpPr>
        <dsp:cNvPr id="0" name=""/>
        <dsp:cNvSpPr/>
      </dsp:nvSpPr>
      <dsp:spPr>
        <a:xfrm rot="5400000">
          <a:off x="496867" y="703969"/>
          <a:ext cx="622600" cy="70880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81BD86-0D0B-4683-AFF8-42B5248F0012}">
      <dsp:nvSpPr>
        <dsp:cNvPr id="0" name=""/>
        <dsp:cNvSpPr/>
      </dsp:nvSpPr>
      <dsp:spPr>
        <a:xfrm>
          <a:off x="331916" y="13804"/>
          <a:ext cx="1048092" cy="73363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a:p>
      </dsp:txBody>
      <dsp:txXfrm>
        <a:off x="367735" y="49623"/>
        <a:ext cx="976454" cy="661992"/>
      </dsp:txXfrm>
    </dsp:sp>
    <dsp:sp modelId="{F43F7681-EC3A-48ED-A5CC-8EE965C5E414}">
      <dsp:nvSpPr>
        <dsp:cNvPr id="0" name=""/>
        <dsp:cNvSpPr/>
      </dsp:nvSpPr>
      <dsp:spPr>
        <a:xfrm>
          <a:off x="1380008" y="83772"/>
          <a:ext cx="762282" cy="592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a:p>
      </dsp:txBody>
      <dsp:txXfrm>
        <a:off x="1380008" y="83772"/>
        <a:ext cx="762282" cy="592952"/>
      </dsp:txXfrm>
    </dsp:sp>
    <dsp:sp modelId="{CBF6DFAA-B437-472D-A3EC-3DE33041A4DC}">
      <dsp:nvSpPr>
        <dsp:cNvPr id="0" name=""/>
        <dsp:cNvSpPr/>
      </dsp:nvSpPr>
      <dsp:spPr>
        <a:xfrm rot="5400000">
          <a:off x="1365847" y="1528078"/>
          <a:ext cx="622600" cy="70880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3BDDA-64EC-44CB-A04A-0F011B12CE07}">
      <dsp:nvSpPr>
        <dsp:cNvPr id="0" name=""/>
        <dsp:cNvSpPr/>
      </dsp:nvSpPr>
      <dsp:spPr>
        <a:xfrm>
          <a:off x="1200896" y="837913"/>
          <a:ext cx="1048092" cy="73363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a:p>
      </dsp:txBody>
      <dsp:txXfrm>
        <a:off x="1236715" y="873732"/>
        <a:ext cx="976454" cy="661992"/>
      </dsp:txXfrm>
    </dsp:sp>
    <dsp:sp modelId="{12A4B73B-F8BE-4033-9A8C-8EA17E3B90FC}">
      <dsp:nvSpPr>
        <dsp:cNvPr id="0" name=""/>
        <dsp:cNvSpPr/>
      </dsp:nvSpPr>
      <dsp:spPr>
        <a:xfrm>
          <a:off x="2248988" y="907882"/>
          <a:ext cx="762282" cy="592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a:p>
      </dsp:txBody>
      <dsp:txXfrm>
        <a:off x="2248988" y="907882"/>
        <a:ext cx="762282" cy="592952"/>
      </dsp:txXfrm>
    </dsp:sp>
    <dsp:sp modelId="{534EB90E-7C8C-4863-A10A-28A5E40B7F13}">
      <dsp:nvSpPr>
        <dsp:cNvPr id="0" name=""/>
        <dsp:cNvSpPr/>
      </dsp:nvSpPr>
      <dsp:spPr>
        <a:xfrm>
          <a:off x="2069876" y="1662022"/>
          <a:ext cx="1048092" cy="73363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a:p>
      </dsp:txBody>
      <dsp:txXfrm>
        <a:off x="2105695" y="1697841"/>
        <a:ext cx="976454" cy="661992"/>
      </dsp:txXfrm>
    </dsp:sp>
    <dsp:sp modelId="{4F46EF9B-9151-46CE-86F3-77066034B3EF}">
      <dsp:nvSpPr>
        <dsp:cNvPr id="0" name=""/>
        <dsp:cNvSpPr/>
      </dsp:nvSpPr>
      <dsp:spPr>
        <a:xfrm>
          <a:off x="3117968" y="1731991"/>
          <a:ext cx="762282" cy="592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a:p>
      </dsp:txBody>
      <dsp:txXfrm>
        <a:off x="3117968" y="1731991"/>
        <a:ext cx="762282" cy="592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4E3D1-B377-4077-9F33-4604999DBACF}">
      <dsp:nvSpPr>
        <dsp:cNvPr id="0" name=""/>
        <dsp:cNvSpPr/>
      </dsp:nvSpPr>
      <dsp:spPr>
        <a:xfrm>
          <a:off x="1287647" y="170259"/>
          <a:ext cx="3378993" cy="11734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A67BF-83CD-408E-A207-3AB56CCA1BFE}">
      <dsp:nvSpPr>
        <dsp:cNvPr id="0" name=""/>
        <dsp:cNvSpPr/>
      </dsp:nvSpPr>
      <dsp:spPr>
        <a:xfrm>
          <a:off x="2654961" y="3043713"/>
          <a:ext cx="654843" cy="419100"/>
        </a:xfrm>
        <a:prstGeom prst="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D5671CA-D12A-4201-AB39-603BBD10DE27}">
      <dsp:nvSpPr>
        <dsp:cNvPr id="0" name=""/>
        <dsp:cNvSpPr/>
      </dsp:nvSpPr>
      <dsp:spPr>
        <a:xfrm>
          <a:off x="1410758" y="3378993"/>
          <a:ext cx="3143250" cy="785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Immediate Innovation</a:t>
          </a:r>
        </a:p>
      </dsp:txBody>
      <dsp:txXfrm>
        <a:off x="1410758" y="3378993"/>
        <a:ext cx="3143250" cy="785812"/>
      </dsp:txXfrm>
    </dsp:sp>
    <dsp:sp modelId="{EF43BDD7-2A62-4F39-AD28-2E6FE22DBDE8}">
      <dsp:nvSpPr>
        <dsp:cNvPr id="0" name=""/>
        <dsp:cNvSpPr/>
      </dsp:nvSpPr>
      <dsp:spPr>
        <a:xfrm>
          <a:off x="2516134" y="1434369"/>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ROI</a:t>
          </a:r>
        </a:p>
      </dsp:txBody>
      <dsp:txXfrm>
        <a:off x="2688753" y="1606988"/>
        <a:ext cx="833480" cy="833480"/>
      </dsp:txXfrm>
    </dsp:sp>
    <dsp:sp modelId="{4B970D1A-1E05-459D-8FA8-F672DC71E4CB}">
      <dsp:nvSpPr>
        <dsp:cNvPr id="0" name=""/>
        <dsp:cNvSpPr/>
      </dsp:nvSpPr>
      <dsp:spPr>
        <a:xfrm>
          <a:off x="1672695" y="550068"/>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GAP Analysis</a:t>
          </a:r>
        </a:p>
      </dsp:txBody>
      <dsp:txXfrm>
        <a:off x="1845314" y="722687"/>
        <a:ext cx="833480" cy="833480"/>
      </dsp:txXfrm>
    </dsp:sp>
    <dsp:sp modelId="{BF7CD255-8298-480C-8BA1-53A97696CF70}">
      <dsp:nvSpPr>
        <dsp:cNvPr id="0" name=""/>
        <dsp:cNvSpPr/>
      </dsp:nvSpPr>
      <dsp:spPr>
        <a:xfrm>
          <a:off x="2877608" y="265080"/>
          <a:ext cx="1178718" cy="11787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Forecast data</a:t>
          </a:r>
        </a:p>
      </dsp:txBody>
      <dsp:txXfrm>
        <a:off x="3050227" y="437699"/>
        <a:ext cx="833480" cy="833480"/>
      </dsp:txXfrm>
    </dsp:sp>
    <dsp:sp modelId="{9DAAF4E7-B853-48CF-A7B2-9D2AB489FB78}">
      <dsp:nvSpPr>
        <dsp:cNvPr id="0" name=""/>
        <dsp:cNvSpPr/>
      </dsp:nvSpPr>
      <dsp:spPr>
        <a:xfrm>
          <a:off x="1148820" y="26193"/>
          <a:ext cx="3667125" cy="29337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7F681-3825-40BF-B693-94D73FEE4DF8}">
      <dsp:nvSpPr>
        <dsp:cNvPr id="0" name=""/>
        <dsp:cNvSpPr/>
      </dsp:nvSpPr>
      <dsp:spPr>
        <a:xfrm rot="10800000">
          <a:off x="1307192" y="751"/>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dirty="0"/>
            <a:t>Our </a:t>
          </a:r>
          <a:r>
            <a:rPr lang="en-US" sz="1900" b="0" i="0" u="sng" kern="1200" baseline="0" dirty="0"/>
            <a:t>Purpose</a:t>
          </a:r>
          <a:r>
            <a:rPr lang="en-US" sz="1900" b="0" i="0" kern="1200" baseline="0" dirty="0"/>
            <a:t> is to fund innovation through mutual benefits.</a:t>
          </a:r>
          <a:endParaRPr lang="en-US" sz="1900" kern="1200" dirty="0"/>
        </a:p>
      </dsp:txBody>
      <dsp:txXfrm rot="10800000">
        <a:off x="1555812" y="751"/>
        <a:ext cx="3954072" cy="994479"/>
      </dsp:txXfrm>
    </dsp:sp>
    <dsp:sp modelId="{01E8EB25-21A4-4204-ADD0-D862DE9E8CB5}">
      <dsp:nvSpPr>
        <dsp:cNvPr id="0" name=""/>
        <dsp:cNvSpPr/>
      </dsp:nvSpPr>
      <dsp:spPr>
        <a:xfrm>
          <a:off x="809952" y="751"/>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3AB61-056F-4D3E-B2E9-188678467E04}">
      <dsp:nvSpPr>
        <dsp:cNvPr id="0" name=""/>
        <dsp:cNvSpPr/>
      </dsp:nvSpPr>
      <dsp:spPr>
        <a:xfrm rot="10800000">
          <a:off x="1307192" y="1292090"/>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a:t>Our </a:t>
          </a:r>
          <a:r>
            <a:rPr lang="en-US" sz="1900" b="0" i="0" u="sng" kern="1200" baseline="0"/>
            <a:t>Objective</a:t>
          </a:r>
          <a:r>
            <a:rPr lang="en-US" sz="1900" b="0" i="0" kern="1200" baseline="0"/>
            <a:t> is the alignment of cost reduction Technology and cost improvement requirements.</a:t>
          </a:r>
          <a:endParaRPr lang="en-US" sz="1900" kern="1200"/>
        </a:p>
      </dsp:txBody>
      <dsp:txXfrm rot="10800000">
        <a:off x="1555812" y="1292090"/>
        <a:ext cx="3954072" cy="994479"/>
      </dsp:txXfrm>
    </dsp:sp>
    <dsp:sp modelId="{9E104108-BA77-4D45-B47B-0DA6D0AC926A}">
      <dsp:nvSpPr>
        <dsp:cNvPr id="0" name=""/>
        <dsp:cNvSpPr/>
      </dsp:nvSpPr>
      <dsp:spPr>
        <a:xfrm>
          <a:off x="809952" y="1292090"/>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91851-F240-4C8E-9466-FD47CBF1029A}">
      <dsp:nvSpPr>
        <dsp:cNvPr id="0" name=""/>
        <dsp:cNvSpPr/>
      </dsp:nvSpPr>
      <dsp:spPr>
        <a:xfrm rot="10800000">
          <a:off x="1307192" y="2583429"/>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dirty="0"/>
            <a:t>Our </a:t>
          </a:r>
          <a:r>
            <a:rPr lang="en-US" sz="1900" b="0" i="0" u="sng" kern="1200" baseline="0" dirty="0"/>
            <a:t>Mission</a:t>
          </a:r>
          <a:r>
            <a:rPr lang="en-US" sz="1900" b="0" i="0" kern="1200" baseline="0" dirty="0"/>
            <a:t> is to provide </a:t>
          </a:r>
          <a:r>
            <a:rPr lang="en-US" sz="1900" b="0" i="0" kern="1200" baseline="0" dirty="0" smtClean="0"/>
            <a:t>innovative </a:t>
          </a:r>
          <a:r>
            <a:rPr lang="en-US" sz="1900" b="0" i="0" kern="1200" baseline="0" dirty="0"/>
            <a:t>opportunities.</a:t>
          </a:r>
          <a:endParaRPr lang="en-US" sz="1900" kern="1200" dirty="0"/>
        </a:p>
      </dsp:txBody>
      <dsp:txXfrm rot="10800000">
        <a:off x="1555812" y="2583429"/>
        <a:ext cx="3954072" cy="994479"/>
      </dsp:txXfrm>
    </dsp:sp>
    <dsp:sp modelId="{297C5FEA-46E5-475E-A247-28AE5AF430F9}">
      <dsp:nvSpPr>
        <dsp:cNvPr id="0" name=""/>
        <dsp:cNvSpPr/>
      </dsp:nvSpPr>
      <dsp:spPr>
        <a:xfrm>
          <a:off x="809952" y="2583429"/>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630721" y="300"/>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smtClean="0"/>
            <a:t>Forecast</a:t>
          </a:r>
          <a:endParaRPr lang="en-US" sz="1500" kern="1200" dirty="0"/>
        </a:p>
      </dsp:txBody>
      <dsp:txXfrm>
        <a:off x="774819" y="144398"/>
        <a:ext cx="695767" cy="695767"/>
      </dsp:txXfrm>
    </dsp:sp>
    <dsp:sp modelId="{27F463F9-C5F4-45C8-BEB8-28C85EFA2507}">
      <dsp:nvSpPr>
        <dsp:cNvPr id="0" name=""/>
        <dsp:cNvSpPr/>
      </dsp:nvSpPr>
      <dsp:spPr>
        <a:xfrm>
          <a:off x="837354" y="1064161"/>
          <a:ext cx="570698" cy="570698"/>
        </a:xfrm>
        <a:prstGeom prst="mathPlus">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13000" y="1282396"/>
        <a:ext cx="419406" cy="134228"/>
      </dsp:txXfrm>
    </dsp:sp>
    <dsp:sp modelId="{AAB7F70B-3959-4189-A680-3D1C752B5D5A}">
      <dsp:nvSpPr>
        <dsp:cNvPr id="0" name=""/>
        <dsp:cNvSpPr/>
      </dsp:nvSpPr>
      <dsp:spPr>
        <a:xfrm>
          <a:off x="630721" y="1714758"/>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smtClean="0"/>
            <a:t>Events</a:t>
          </a:r>
          <a:endParaRPr lang="en-US" sz="1500" kern="1200" dirty="0"/>
        </a:p>
      </dsp:txBody>
      <dsp:txXfrm>
        <a:off x="774819" y="1858856"/>
        <a:ext cx="695767" cy="695767"/>
      </dsp:txXfrm>
    </dsp:sp>
    <dsp:sp modelId="{60BB9ECD-A4B1-4B89-92FB-C7DBB80A5BC7}">
      <dsp:nvSpPr>
        <dsp:cNvPr id="0" name=""/>
        <dsp:cNvSpPr/>
      </dsp:nvSpPr>
      <dsp:spPr>
        <a:xfrm>
          <a:off x="1762280" y="1166493"/>
          <a:ext cx="312900" cy="366034"/>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2280" y="1239700"/>
        <a:ext cx="219030" cy="219620"/>
      </dsp:txXfrm>
    </dsp:sp>
    <dsp:sp modelId="{28286996-DE44-4D91-BE63-75513621612E}">
      <dsp:nvSpPr>
        <dsp:cNvPr id="0" name=""/>
        <dsp:cNvSpPr/>
      </dsp:nvSpPr>
      <dsp:spPr>
        <a:xfrm>
          <a:off x="2205063" y="365547"/>
          <a:ext cx="1967927" cy="1967927"/>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endParaRPr lang="en-US" sz="6500" kern="1200" dirty="0"/>
        </a:p>
      </dsp:txBody>
      <dsp:txXfrm>
        <a:off x="2493259" y="653743"/>
        <a:ext cx="1391535" cy="1391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208399" y="280382"/>
          <a:ext cx="3445157" cy="3445083"/>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Innovation</a:t>
          </a:r>
          <a:endParaRPr lang="en-US" sz="1900" kern="1200" dirty="0"/>
        </a:p>
      </dsp:txBody>
      <dsp:txXfrm>
        <a:off x="1712931" y="784903"/>
        <a:ext cx="2436093" cy="2436041"/>
      </dsp:txXfrm>
    </dsp:sp>
    <dsp:sp modelId="{351D4FAE-4996-4298-A311-7777CEEA96B0}">
      <dsp:nvSpPr>
        <dsp:cNvPr id="0" name=""/>
        <dsp:cNvSpPr/>
      </dsp:nvSpPr>
      <dsp:spPr>
        <a:xfrm>
          <a:off x="3174132" y="123421"/>
          <a:ext cx="383151" cy="383144"/>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4367E27-E8F0-452F-B055-36222BFBE79C}">
      <dsp:nvSpPr>
        <dsp:cNvPr id="0" name=""/>
        <dsp:cNvSpPr/>
      </dsp:nvSpPr>
      <dsp:spPr>
        <a:xfrm>
          <a:off x="2266871" y="3469499"/>
          <a:ext cx="277432" cy="277699"/>
        </a:xfrm>
        <a:prstGeom prst="ellipse">
          <a:avLst/>
        </a:prstGeom>
        <a:solidFill>
          <a:schemeClr val="accent4">
            <a:hueOff val="866308"/>
            <a:satOff val="-3997"/>
            <a:lumOff val="14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FE1FC12-36CE-4FA3-A6E3-49A9F75ECF03}">
      <dsp:nvSpPr>
        <dsp:cNvPr id="0" name=""/>
        <dsp:cNvSpPr/>
      </dsp:nvSpPr>
      <dsp:spPr>
        <a:xfrm>
          <a:off x="4875246" y="1678539"/>
          <a:ext cx="277432" cy="277699"/>
        </a:xfrm>
        <a:prstGeom prst="ellipse">
          <a:avLst/>
        </a:prstGeom>
        <a:solidFill>
          <a:schemeClr val="accent4">
            <a:hueOff val="1732615"/>
            <a:satOff val="-7995"/>
            <a:lumOff val="29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94FD6BF-B98F-4E38-948C-4CC0D9FB3D5E}">
      <dsp:nvSpPr>
        <dsp:cNvPr id="0" name=""/>
        <dsp:cNvSpPr/>
      </dsp:nvSpPr>
      <dsp:spPr>
        <a:xfrm>
          <a:off x="3547672" y="3764907"/>
          <a:ext cx="383151" cy="383144"/>
        </a:xfrm>
        <a:prstGeom prst="ellipse">
          <a:avLst/>
        </a:prstGeom>
        <a:solidFill>
          <a:schemeClr val="accent4">
            <a:hueOff val="2598923"/>
            <a:satOff val="-11992"/>
            <a:lumOff val="44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C04D69D-61D4-4EA6-B157-2FA65309C4FD}">
      <dsp:nvSpPr>
        <dsp:cNvPr id="0" name=""/>
        <dsp:cNvSpPr/>
      </dsp:nvSpPr>
      <dsp:spPr>
        <a:xfrm>
          <a:off x="2345679" y="667954"/>
          <a:ext cx="277432" cy="277699"/>
        </a:xfrm>
        <a:prstGeom prst="ellipse">
          <a:avLst/>
        </a:prstGeom>
        <a:solidFill>
          <a:schemeClr val="accent4">
            <a:hueOff val="3465231"/>
            <a:satOff val="-15989"/>
            <a:lumOff val="58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D1332B8-DBBF-498F-B75E-036958545CC1}">
      <dsp:nvSpPr>
        <dsp:cNvPr id="0" name=""/>
        <dsp:cNvSpPr/>
      </dsp:nvSpPr>
      <dsp:spPr>
        <a:xfrm>
          <a:off x="1471095" y="2256475"/>
          <a:ext cx="277432" cy="277699"/>
        </a:xfrm>
        <a:prstGeom prst="ellipse">
          <a:avLst/>
        </a:prstGeom>
        <a:solidFill>
          <a:schemeClr val="accent4">
            <a:hueOff val="4331538"/>
            <a:satOff val="-19987"/>
            <a:lumOff val="73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ED082DE-56E0-4CA7-9D50-8D387D81D295}">
      <dsp:nvSpPr>
        <dsp:cNvPr id="0" name=""/>
        <dsp:cNvSpPr/>
      </dsp:nvSpPr>
      <dsp:spPr>
        <a:xfrm>
          <a:off x="131988" y="902187"/>
          <a:ext cx="1400616" cy="1400168"/>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Supplier X,Y,Z</a:t>
          </a:r>
          <a:endParaRPr lang="en-US" sz="1900" kern="1200" dirty="0"/>
        </a:p>
      </dsp:txBody>
      <dsp:txXfrm>
        <a:off x="337103" y="1107237"/>
        <a:ext cx="990386" cy="990068"/>
      </dsp:txXfrm>
    </dsp:sp>
    <dsp:sp modelId="{FF5118EF-298D-460E-A4D7-66E7BA19D8DC}">
      <dsp:nvSpPr>
        <dsp:cNvPr id="0" name=""/>
        <dsp:cNvSpPr/>
      </dsp:nvSpPr>
      <dsp:spPr>
        <a:xfrm>
          <a:off x="2786496" y="680028"/>
          <a:ext cx="383151" cy="383144"/>
        </a:xfrm>
        <a:prstGeom prst="ellipse">
          <a:avLst/>
        </a:prstGeom>
        <a:solidFill>
          <a:schemeClr val="accent4">
            <a:hueOff val="6064154"/>
            <a:satOff val="-27981"/>
            <a:lumOff val="103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56170D5-9561-40E6-B0C7-45E7A7154239}">
      <dsp:nvSpPr>
        <dsp:cNvPr id="0" name=""/>
        <dsp:cNvSpPr/>
      </dsp:nvSpPr>
      <dsp:spPr>
        <a:xfrm>
          <a:off x="263336" y="2712868"/>
          <a:ext cx="692619" cy="692638"/>
        </a:xfrm>
        <a:prstGeom prst="ellipse">
          <a:avLst/>
        </a:prstGeom>
        <a:solidFill>
          <a:schemeClr val="accent4">
            <a:hueOff val="6930461"/>
            <a:satOff val="-31979"/>
            <a:lumOff val="117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5929CAE-EDFE-4730-A76B-B8E4EA286C54}">
      <dsp:nvSpPr>
        <dsp:cNvPr id="0" name=""/>
        <dsp:cNvSpPr/>
      </dsp:nvSpPr>
      <dsp:spPr>
        <a:xfrm>
          <a:off x="5006594" y="243355"/>
          <a:ext cx="1400616" cy="140016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t>Supplier A,B,G,F</a:t>
          </a:r>
          <a:endParaRPr lang="en-US" sz="1900" kern="1200" dirty="0"/>
        </a:p>
      </dsp:txBody>
      <dsp:txXfrm>
        <a:off x="5211709" y="448405"/>
        <a:ext cx="990386" cy="990068"/>
      </dsp:txXfrm>
    </dsp:sp>
    <dsp:sp modelId="{B09CDFE2-51DE-4806-82D3-C0FC0D371D33}">
      <dsp:nvSpPr>
        <dsp:cNvPr id="0" name=""/>
        <dsp:cNvSpPr/>
      </dsp:nvSpPr>
      <dsp:spPr>
        <a:xfrm>
          <a:off x="4381891" y="1210072"/>
          <a:ext cx="383151" cy="383144"/>
        </a:xfrm>
        <a:prstGeom prst="ellipse">
          <a:avLst/>
        </a:prstGeom>
        <a:solidFill>
          <a:schemeClr val="accent4">
            <a:hueOff val="8663077"/>
            <a:satOff val="-39973"/>
            <a:lumOff val="147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27975EF-4B35-4B25-BC14-4FEA84F0DE6B}">
      <dsp:nvSpPr>
        <dsp:cNvPr id="0" name=""/>
        <dsp:cNvSpPr/>
      </dsp:nvSpPr>
      <dsp:spPr>
        <a:xfrm>
          <a:off x="0" y="3537113"/>
          <a:ext cx="277432" cy="277699"/>
        </a:xfrm>
        <a:prstGeom prst="ellipse">
          <a:avLst/>
        </a:prstGeom>
        <a:solidFill>
          <a:schemeClr val="accent4">
            <a:hueOff val="9529384"/>
            <a:satOff val="-43971"/>
            <a:lumOff val="161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B08ACF7-865F-45BC-9D6E-4B09E9B481C1}">
      <dsp:nvSpPr>
        <dsp:cNvPr id="0" name=""/>
        <dsp:cNvSpPr/>
      </dsp:nvSpPr>
      <dsp:spPr>
        <a:xfrm>
          <a:off x="2766633" y="3141894"/>
          <a:ext cx="277432" cy="277699"/>
        </a:xfrm>
        <a:prstGeom prst="ellipse">
          <a:avLst/>
        </a:prstGeom>
        <a:solidFill>
          <a:schemeClr val="accent4">
            <a:hueOff val="10395692"/>
            <a:satOff val="-47968"/>
            <a:lumOff val="176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399395" y="236072"/>
          <a:ext cx="3448707" cy="3448707"/>
        </a:xfrm>
        <a:prstGeom prst="pie">
          <a:avLst>
            <a:gd name="adj1" fmla="val 16200000"/>
            <a:gd name="adj2" fmla="val 19285716"/>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Raw Materials</a:t>
          </a:r>
        </a:p>
      </dsp:txBody>
      <dsp:txXfrm>
        <a:off x="3157825" y="564520"/>
        <a:ext cx="944288" cy="595312"/>
      </dsp:txXfrm>
    </dsp:sp>
    <dsp:sp modelId="{5C956380-CDA8-4673-99BB-0C20F7D84BE0}">
      <dsp:nvSpPr>
        <dsp:cNvPr id="0" name=""/>
        <dsp:cNvSpPr/>
      </dsp:nvSpPr>
      <dsp:spPr>
        <a:xfrm>
          <a:off x="1310303" y="420824"/>
          <a:ext cx="3448707" cy="3448707"/>
        </a:xfrm>
        <a:prstGeom prst="pie">
          <a:avLst>
            <a:gd name="adj1" fmla="val 19285716"/>
            <a:gd name="adj2" fmla="val 771428"/>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smtClean="0"/>
            <a:t>Components</a:t>
          </a:r>
          <a:endParaRPr lang="en-US" sz="1400" kern="1200" dirty="0"/>
        </a:p>
      </dsp:txBody>
      <dsp:txXfrm>
        <a:off x="3671025" y="1652505"/>
        <a:ext cx="1001767" cy="636368"/>
      </dsp:txXfrm>
    </dsp:sp>
    <dsp:sp modelId="{1D8043CB-8ECF-4D02-ACC5-1FBDD2244498}">
      <dsp:nvSpPr>
        <dsp:cNvPr id="0" name=""/>
        <dsp:cNvSpPr/>
      </dsp:nvSpPr>
      <dsp:spPr>
        <a:xfrm>
          <a:off x="1310303" y="420824"/>
          <a:ext cx="3448707" cy="3448707"/>
        </a:xfrm>
        <a:prstGeom prst="pie">
          <a:avLst>
            <a:gd name="adj1" fmla="val 771428"/>
            <a:gd name="adj2" fmla="val 3857143"/>
          </a:avLst>
        </a:prstGeom>
        <a:solidFill>
          <a:schemeClr val="accent2">
            <a:hueOff val="-485121"/>
            <a:satOff val="-27976"/>
            <a:lumOff val="287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Machine process</a:t>
          </a:r>
        </a:p>
      </dsp:txBody>
      <dsp:txXfrm>
        <a:off x="3527329" y="2473626"/>
        <a:ext cx="903232" cy="656896"/>
      </dsp:txXfrm>
    </dsp:sp>
    <dsp:sp modelId="{8A9E6C2B-4CB4-4472-AFB3-1CE8E445E96A}">
      <dsp:nvSpPr>
        <dsp:cNvPr id="0" name=""/>
        <dsp:cNvSpPr/>
      </dsp:nvSpPr>
      <dsp:spPr>
        <a:xfrm>
          <a:off x="1310303" y="420824"/>
          <a:ext cx="3448707" cy="3448707"/>
        </a:xfrm>
        <a:prstGeom prst="pie">
          <a:avLst>
            <a:gd name="adj1" fmla="val 3857226"/>
            <a:gd name="adj2" fmla="val 6942858"/>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Assembly</a:t>
          </a:r>
        </a:p>
      </dsp:txBody>
      <dsp:txXfrm>
        <a:off x="2572776" y="3130523"/>
        <a:ext cx="923760" cy="656896"/>
      </dsp:txXfrm>
    </dsp:sp>
    <dsp:sp modelId="{3421E7EA-CD48-4289-9AF3-805C8F4FD008}">
      <dsp:nvSpPr>
        <dsp:cNvPr id="0" name=""/>
        <dsp:cNvSpPr/>
      </dsp:nvSpPr>
      <dsp:spPr>
        <a:xfrm>
          <a:off x="1310303" y="420824"/>
          <a:ext cx="3448707" cy="3448707"/>
        </a:xfrm>
        <a:prstGeom prst="pie">
          <a:avLst>
            <a:gd name="adj1" fmla="val 6942858"/>
            <a:gd name="adj2" fmla="val 10028574"/>
          </a:avLst>
        </a:prstGeom>
        <a:solidFill>
          <a:schemeClr val="accent2">
            <a:hueOff val="-970242"/>
            <a:satOff val="-55952"/>
            <a:lumOff val="5752"/>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Packaging</a:t>
          </a:r>
        </a:p>
      </dsp:txBody>
      <dsp:txXfrm>
        <a:off x="1638751" y="2473626"/>
        <a:ext cx="903232" cy="656896"/>
      </dsp:txXfrm>
    </dsp:sp>
    <dsp:sp modelId="{CE41FC21-C65C-4C07-9E9D-A74E3ED89DA9}">
      <dsp:nvSpPr>
        <dsp:cNvPr id="0" name=""/>
        <dsp:cNvSpPr/>
      </dsp:nvSpPr>
      <dsp:spPr>
        <a:xfrm>
          <a:off x="1310303" y="420824"/>
          <a:ext cx="3448707" cy="3448707"/>
        </a:xfrm>
        <a:prstGeom prst="pie">
          <a:avLst>
            <a:gd name="adj1" fmla="val 10028574"/>
            <a:gd name="adj2" fmla="val 13114284"/>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Tooling</a:t>
          </a:r>
        </a:p>
      </dsp:txBody>
      <dsp:txXfrm>
        <a:off x="1396521" y="1652505"/>
        <a:ext cx="1001767" cy="636368"/>
      </dsp:txXfrm>
    </dsp:sp>
    <dsp:sp modelId="{B75025F3-12EF-4EBE-8F28-94BC66D362ED}">
      <dsp:nvSpPr>
        <dsp:cNvPr id="0" name=""/>
        <dsp:cNvSpPr/>
      </dsp:nvSpPr>
      <dsp:spPr>
        <a:xfrm>
          <a:off x="1310303" y="420824"/>
          <a:ext cx="3448707" cy="3448707"/>
        </a:xfrm>
        <a:prstGeom prst="pie">
          <a:avLst>
            <a:gd name="adj1" fmla="val 13114284"/>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Quality</a:t>
          </a:r>
        </a:p>
      </dsp:txBody>
      <dsp:txXfrm>
        <a:off x="2057523" y="749272"/>
        <a:ext cx="944288" cy="595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553048" y="2613338"/>
          <a:ext cx="2354866" cy="2354866"/>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2000250">
            <a:lnSpc>
              <a:spcPct val="90000"/>
            </a:lnSpc>
            <a:spcBef>
              <a:spcPct val="0"/>
            </a:spcBef>
            <a:spcAft>
              <a:spcPct val="35000"/>
            </a:spcAft>
          </a:pPr>
          <a:r>
            <a:rPr lang="en-US" sz="4500" kern="1200" smtClean="0">
              <a:noFill/>
            </a:rPr>
            <a:t>Impact</a:t>
          </a:r>
          <a:endParaRPr lang="en-US" sz="4500" kern="1200" dirty="0">
            <a:noFill/>
          </a:endParaRPr>
        </a:p>
      </dsp:txBody>
      <dsp:txXfrm>
        <a:off x="2897910" y="2958200"/>
        <a:ext cx="1665142" cy="1665142"/>
      </dsp:txXfrm>
    </dsp:sp>
    <dsp:sp modelId="{BD7D46C6-F32F-48BF-B6BD-5B638EE7939E}">
      <dsp:nvSpPr>
        <dsp:cNvPr id="0" name=""/>
        <dsp:cNvSpPr/>
      </dsp:nvSpPr>
      <dsp:spPr>
        <a:xfrm rot="16200000">
          <a:off x="2921222" y="1374310"/>
          <a:ext cx="1618518" cy="671136"/>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611919" y="5770"/>
          <a:ext cx="2237123" cy="1789698"/>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t" anchorCtr="0">
          <a:noAutofit/>
          <a:sp3d extrusionH="28000" prstMaterial="matte"/>
        </a:bodyPr>
        <a:lstStyle/>
        <a:p>
          <a:pPr lvl="0" algn="l" defTabSz="1200150">
            <a:lnSpc>
              <a:spcPct val="90000"/>
            </a:lnSpc>
            <a:spcBef>
              <a:spcPct val="0"/>
            </a:spcBef>
            <a:spcAft>
              <a:spcPct val="35000"/>
            </a:spcAft>
          </a:pPr>
          <a:r>
            <a:rPr lang="en-US" sz="2700" kern="1200" dirty="0" smtClean="0"/>
            <a:t>Area of impact</a:t>
          </a:r>
          <a:endParaRPr lang="en-US" sz="2700" kern="1200" dirty="0"/>
        </a:p>
        <a:p>
          <a:pPr marL="228600" lvl="1" indent="-228600" algn="l" defTabSz="933450">
            <a:lnSpc>
              <a:spcPct val="90000"/>
            </a:lnSpc>
            <a:spcBef>
              <a:spcPct val="0"/>
            </a:spcBef>
            <a:spcAft>
              <a:spcPct val="15000"/>
            </a:spcAft>
            <a:buChar char="••"/>
          </a:pPr>
          <a:r>
            <a:rPr lang="en-US" sz="2100" kern="1200" dirty="0" smtClean="0"/>
            <a:t>Energy</a:t>
          </a:r>
          <a:endParaRPr lang="en-US" sz="2100" kern="1200" dirty="0"/>
        </a:p>
        <a:p>
          <a:pPr marL="228600" lvl="1" indent="-228600" algn="l" defTabSz="933450">
            <a:lnSpc>
              <a:spcPct val="90000"/>
            </a:lnSpc>
            <a:spcBef>
              <a:spcPct val="0"/>
            </a:spcBef>
            <a:spcAft>
              <a:spcPct val="15000"/>
            </a:spcAft>
            <a:buChar char="••"/>
          </a:pPr>
          <a:r>
            <a:rPr lang="en-US" sz="2100" kern="1200" dirty="0" smtClean="0"/>
            <a:t>Productivity</a:t>
          </a:r>
          <a:endParaRPr lang="en-US" sz="2100" kern="1200" dirty="0"/>
        </a:p>
      </dsp:txBody>
      <dsp:txXfrm>
        <a:off x="2664337" y="58188"/>
        <a:ext cx="2132287" cy="168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553048" y="2424189"/>
          <a:ext cx="2354866" cy="235486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smtClean="0"/>
            <a:t>Impact</a:t>
          </a:r>
          <a:endParaRPr lang="en-US" sz="4500" kern="1200" dirty="0"/>
        </a:p>
      </dsp:txBody>
      <dsp:txXfrm>
        <a:off x="2897910" y="2769051"/>
        <a:ext cx="1665142" cy="1665142"/>
      </dsp:txXfrm>
    </dsp:sp>
    <dsp:sp modelId="{BD7D46C6-F32F-48BF-B6BD-5B638EE7939E}">
      <dsp:nvSpPr>
        <dsp:cNvPr id="0" name=""/>
        <dsp:cNvSpPr/>
      </dsp:nvSpPr>
      <dsp:spPr>
        <a:xfrm rot="18039768">
          <a:off x="3082640" y="1267843"/>
          <a:ext cx="1473956" cy="671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981203" y="350614"/>
          <a:ext cx="1742517" cy="1033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US" sz="2100" kern="1200" dirty="0" smtClean="0"/>
            <a:t>Area of impact</a:t>
          </a:r>
          <a:endParaRPr lang="en-US" sz="2100" kern="1200" dirty="0"/>
        </a:p>
        <a:p>
          <a:pPr marL="171450" lvl="1" indent="-171450" algn="l" defTabSz="711200">
            <a:lnSpc>
              <a:spcPct val="90000"/>
            </a:lnSpc>
            <a:spcBef>
              <a:spcPct val="0"/>
            </a:spcBef>
            <a:spcAft>
              <a:spcPct val="15000"/>
            </a:spcAft>
            <a:buChar char="••"/>
          </a:pPr>
          <a:r>
            <a:rPr lang="en-US" sz="1600" kern="1200" dirty="0" smtClean="0"/>
            <a:t>Energy</a:t>
          </a:r>
          <a:endParaRPr lang="en-US" sz="1600" kern="1200" dirty="0"/>
        </a:p>
        <a:p>
          <a:pPr marL="171450" lvl="1" indent="-171450" algn="l" defTabSz="711200">
            <a:lnSpc>
              <a:spcPct val="90000"/>
            </a:lnSpc>
            <a:spcBef>
              <a:spcPct val="0"/>
            </a:spcBef>
            <a:spcAft>
              <a:spcPct val="15000"/>
            </a:spcAft>
            <a:buChar char="••"/>
          </a:pPr>
          <a:r>
            <a:rPr lang="en-US" sz="1600" kern="1200" dirty="0" smtClean="0"/>
            <a:t>Productivity</a:t>
          </a:r>
          <a:endParaRPr lang="en-US" sz="1600" kern="1200" dirty="0"/>
        </a:p>
      </dsp:txBody>
      <dsp:txXfrm>
        <a:off x="3011462" y="380873"/>
        <a:ext cx="1681999" cy="972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630721" y="300"/>
          <a:ext cx="983963" cy="983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Forecast</a:t>
          </a:r>
          <a:endParaRPr lang="en-US" sz="1500" kern="1200" dirty="0"/>
        </a:p>
      </dsp:txBody>
      <dsp:txXfrm>
        <a:off x="774819" y="144398"/>
        <a:ext cx="695767" cy="695767"/>
      </dsp:txXfrm>
    </dsp:sp>
    <dsp:sp modelId="{27F463F9-C5F4-45C8-BEB8-28C85EFA2507}">
      <dsp:nvSpPr>
        <dsp:cNvPr id="0" name=""/>
        <dsp:cNvSpPr/>
      </dsp:nvSpPr>
      <dsp:spPr>
        <a:xfrm>
          <a:off x="837354" y="1064161"/>
          <a:ext cx="570698" cy="57069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13000" y="1282396"/>
        <a:ext cx="419406" cy="134228"/>
      </dsp:txXfrm>
    </dsp:sp>
    <dsp:sp modelId="{AAB7F70B-3959-4189-A680-3D1C752B5D5A}">
      <dsp:nvSpPr>
        <dsp:cNvPr id="0" name=""/>
        <dsp:cNvSpPr/>
      </dsp:nvSpPr>
      <dsp:spPr>
        <a:xfrm>
          <a:off x="630721" y="1714758"/>
          <a:ext cx="983963" cy="983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Events</a:t>
          </a:r>
          <a:endParaRPr lang="en-US" sz="1500" kern="1200" dirty="0"/>
        </a:p>
      </dsp:txBody>
      <dsp:txXfrm>
        <a:off x="774819" y="1858856"/>
        <a:ext cx="695767" cy="695767"/>
      </dsp:txXfrm>
    </dsp:sp>
    <dsp:sp modelId="{60BB9ECD-A4B1-4B89-92FB-C7DBB80A5BC7}">
      <dsp:nvSpPr>
        <dsp:cNvPr id="0" name=""/>
        <dsp:cNvSpPr/>
      </dsp:nvSpPr>
      <dsp:spPr>
        <a:xfrm>
          <a:off x="1762280" y="1166493"/>
          <a:ext cx="312900" cy="3660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2280" y="1239700"/>
        <a:ext cx="219030" cy="219620"/>
      </dsp:txXfrm>
    </dsp:sp>
    <dsp:sp modelId="{28286996-DE44-4D91-BE63-75513621612E}">
      <dsp:nvSpPr>
        <dsp:cNvPr id="0" name=""/>
        <dsp:cNvSpPr/>
      </dsp:nvSpPr>
      <dsp:spPr>
        <a:xfrm>
          <a:off x="2205063" y="365547"/>
          <a:ext cx="1967927" cy="19679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493259" y="653743"/>
        <a:ext cx="1391535" cy="1391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208399" y="280382"/>
          <a:ext cx="3445157" cy="344508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Innovation</a:t>
          </a:r>
          <a:endParaRPr lang="en-US" sz="1900" kern="1200" dirty="0"/>
        </a:p>
      </dsp:txBody>
      <dsp:txXfrm>
        <a:off x="1712931" y="784903"/>
        <a:ext cx="2436093" cy="2436041"/>
      </dsp:txXfrm>
    </dsp:sp>
    <dsp:sp modelId="{351D4FAE-4996-4298-A311-7777CEEA96B0}">
      <dsp:nvSpPr>
        <dsp:cNvPr id="0" name=""/>
        <dsp:cNvSpPr/>
      </dsp:nvSpPr>
      <dsp:spPr>
        <a:xfrm>
          <a:off x="3174132" y="123421"/>
          <a:ext cx="383151" cy="3831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7E27-E8F0-452F-B055-36222BFBE79C}">
      <dsp:nvSpPr>
        <dsp:cNvPr id="0" name=""/>
        <dsp:cNvSpPr/>
      </dsp:nvSpPr>
      <dsp:spPr>
        <a:xfrm>
          <a:off x="2266871" y="3469499"/>
          <a:ext cx="277432" cy="277699"/>
        </a:xfrm>
        <a:prstGeom prst="ellipse">
          <a:avLst/>
        </a:prstGeom>
        <a:solidFill>
          <a:schemeClr val="accent4">
            <a:hueOff val="866308"/>
            <a:satOff val="-3997"/>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C12-36CE-4FA3-A6E3-49A9F75ECF03}">
      <dsp:nvSpPr>
        <dsp:cNvPr id="0" name=""/>
        <dsp:cNvSpPr/>
      </dsp:nvSpPr>
      <dsp:spPr>
        <a:xfrm>
          <a:off x="4875246" y="1678539"/>
          <a:ext cx="277432" cy="277699"/>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FD6BF-B98F-4E38-948C-4CC0D9FB3D5E}">
      <dsp:nvSpPr>
        <dsp:cNvPr id="0" name=""/>
        <dsp:cNvSpPr/>
      </dsp:nvSpPr>
      <dsp:spPr>
        <a:xfrm>
          <a:off x="3547672" y="3764907"/>
          <a:ext cx="383151" cy="383144"/>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4D69D-61D4-4EA6-B157-2FA65309C4FD}">
      <dsp:nvSpPr>
        <dsp:cNvPr id="0" name=""/>
        <dsp:cNvSpPr/>
      </dsp:nvSpPr>
      <dsp:spPr>
        <a:xfrm>
          <a:off x="2345679" y="667954"/>
          <a:ext cx="277432" cy="277699"/>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332B8-DBBF-498F-B75E-036958545CC1}">
      <dsp:nvSpPr>
        <dsp:cNvPr id="0" name=""/>
        <dsp:cNvSpPr/>
      </dsp:nvSpPr>
      <dsp:spPr>
        <a:xfrm>
          <a:off x="1471095" y="2256475"/>
          <a:ext cx="277432" cy="277699"/>
        </a:xfrm>
        <a:prstGeom prst="ellipse">
          <a:avLst/>
        </a:prstGeom>
        <a:solidFill>
          <a:schemeClr val="accent4">
            <a:hueOff val="4331538"/>
            <a:satOff val="-19987"/>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82DE-56E0-4CA7-9D50-8D387D81D295}">
      <dsp:nvSpPr>
        <dsp:cNvPr id="0" name=""/>
        <dsp:cNvSpPr/>
      </dsp:nvSpPr>
      <dsp:spPr>
        <a:xfrm>
          <a:off x="131988" y="902187"/>
          <a:ext cx="1400616" cy="140016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Supplier X,Y,Z</a:t>
          </a:r>
          <a:endParaRPr lang="en-US" sz="1900" kern="1200" dirty="0"/>
        </a:p>
      </dsp:txBody>
      <dsp:txXfrm>
        <a:off x="337103" y="1107237"/>
        <a:ext cx="990386" cy="990068"/>
      </dsp:txXfrm>
    </dsp:sp>
    <dsp:sp modelId="{FF5118EF-298D-460E-A4D7-66E7BA19D8DC}">
      <dsp:nvSpPr>
        <dsp:cNvPr id="0" name=""/>
        <dsp:cNvSpPr/>
      </dsp:nvSpPr>
      <dsp:spPr>
        <a:xfrm>
          <a:off x="2786496" y="680028"/>
          <a:ext cx="383151" cy="383144"/>
        </a:xfrm>
        <a:prstGeom prst="ellipse">
          <a:avLst/>
        </a:prstGeom>
        <a:solidFill>
          <a:schemeClr val="accent4">
            <a:hueOff val="6064154"/>
            <a:satOff val="-27981"/>
            <a:lumOff val="1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170D5-9561-40E6-B0C7-45E7A7154239}">
      <dsp:nvSpPr>
        <dsp:cNvPr id="0" name=""/>
        <dsp:cNvSpPr/>
      </dsp:nvSpPr>
      <dsp:spPr>
        <a:xfrm>
          <a:off x="263336" y="2712868"/>
          <a:ext cx="692619" cy="692638"/>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29CAE-EDFE-4730-A76B-B8E4EA286C54}">
      <dsp:nvSpPr>
        <dsp:cNvPr id="0" name=""/>
        <dsp:cNvSpPr/>
      </dsp:nvSpPr>
      <dsp:spPr>
        <a:xfrm>
          <a:off x="4494095" y="786229"/>
          <a:ext cx="1400616" cy="1400168"/>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Supplier A,B,G,F</a:t>
          </a:r>
          <a:endParaRPr lang="en-US" sz="1900" kern="1200" dirty="0"/>
        </a:p>
      </dsp:txBody>
      <dsp:txXfrm>
        <a:off x="4699210" y="991279"/>
        <a:ext cx="990386" cy="990068"/>
      </dsp:txXfrm>
    </dsp:sp>
    <dsp:sp modelId="{B09CDFE2-51DE-4806-82D3-C0FC0D371D33}">
      <dsp:nvSpPr>
        <dsp:cNvPr id="0" name=""/>
        <dsp:cNvSpPr/>
      </dsp:nvSpPr>
      <dsp:spPr>
        <a:xfrm>
          <a:off x="4381891" y="1210072"/>
          <a:ext cx="383151" cy="383144"/>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975EF-4B35-4B25-BC14-4FEA84F0DE6B}">
      <dsp:nvSpPr>
        <dsp:cNvPr id="0" name=""/>
        <dsp:cNvSpPr/>
      </dsp:nvSpPr>
      <dsp:spPr>
        <a:xfrm>
          <a:off x="0" y="3537113"/>
          <a:ext cx="277432" cy="277699"/>
        </a:xfrm>
        <a:prstGeom prst="ellipse">
          <a:avLst/>
        </a:prstGeom>
        <a:solidFill>
          <a:schemeClr val="accent4">
            <a:hueOff val="9529384"/>
            <a:satOff val="-43971"/>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8ACF7-865F-45BC-9D6E-4B09E9B481C1}">
      <dsp:nvSpPr>
        <dsp:cNvPr id="0" name=""/>
        <dsp:cNvSpPr/>
      </dsp:nvSpPr>
      <dsp:spPr>
        <a:xfrm>
          <a:off x="2766633" y="3141894"/>
          <a:ext cx="277432" cy="27769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399395" y="236072"/>
          <a:ext cx="3448707" cy="3448707"/>
        </a:xfrm>
        <a:prstGeom prst="pie">
          <a:avLst>
            <a:gd name="adj1" fmla="val 16200000"/>
            <a:gd name="adj2" fmla="val 1928571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Raw Materials</a:t>
          </a:r>
        </a:p>
      </dsp:txBody>
      <dsp:txXfrm>
        <a:off x="3157825" y="564520"/>
        <a:ext cx="944288" cy="595312"/>
      </dsp:txXfrm>
    </dsp:sp>
    <dsp:sp modelId="{5C956380-CDA8-4673-99BB-0C20F7D84BE0}">
      <dsp:nvSpPr>
        <dsp:cNvPr id="0" name=""/>
        <dsp:cNvSpPr/>
      </dsp:nvSpPr>
      <dsp:spPr>
        <a:xfrm>
          <a:off x="1310303" y="420824"/>
          <a:ext cx="3448707" cy="3448707"/>
        </a:xfrm>
        <a:prstGeom prst="pie">
          <a:avLst>
            <a:gd name="adj1" fmla="val 19285716"/>
            <a:gd name="adj2" fmla="val 771428"/>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Components</a:t>
          </a:r>
          <a:endParaRPr lang="en-US" sz="1400" kern="1200" dirty="0"/>
        </a:p>
      </dsp:txBody>
      <dsp:txXfrm>
        <a:off x="3671025" y="1652505"/>
        <a:ext cx="1001767" cy="636368"/>
      </dsp:txXfrm>
    </dsp:sp>
    <dsp:sp modelId="{1D8043CB-8ECF-4D02-ACC5-1FBDD2244498}">
      <dsp:nvSpPr>
        <dsp:cNvPr id="0" name=""/>
        <dsp:cNvSpPr/>
      </dsp:nvSpPr>
      <dsp:spPr>
        <a:xfrm>
          <a:off x="1310303" y="420824"/>
          <a:ext cx="3448707" cy="3448707"/>
        </a:xfrm>
        <a:prstGeom prst="pie">
          <a:avLst>
            <a:gd name="adj1" fmla="val 771428"/>
            <a:gd name="adj2" fmla="val 3857143"/>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Machine process</a:t>
          </a:r>
        </a:p>
      </dsp:txBody>
      <dsp:txXfrm>
        <a:off x="3527329" y="2473626"/>
        <a:ext cx="903232" cy="656896"/>
      </dsp:txXfrm>
    </dsp:sp>
    <dsp:sp modelId="{8A9E6C2B-4CB4-4472-AFB3-1CE8E445E96A}">
      <dsp:nvSpPr>
        <dsp:cNvPr id="0" name=""/>
        <dsp:cNvSpPr/>
      </dsp:nvSpPr>
      <dsp:spPr>
        <a:xfrm>
          <a:off x="1310303" y="420824"/>
          <a:ext cx="3448707" cy="3448707"/>
        </a:xfrm>
        <a:prstGeom prst="pie">
          <a:avLst>
            <a:gd name="adj1" fmla="val 3857226"/>
            <a:gd name="adj2" fmla="val 6942858"/>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Assembly</a:t>
          </a:r>
        </a:p>
      </dsp:txBody>
      <dsp:txXfrm>
        <a:off x="2572776" y="3130523"/>
        <a:ext cx="923760" cy="656896"/>
      </dsp:txXfrm>
    </dsp:sp>
    <dsp:sp modelId="{3421E7EA-CD48-4289-9AF3-805C8F4FD008}">
      <dsp:nvSpPr>
        <dsp:cNvPr id="0" name=""/>
        <dsp:cNvSpPr/>
      </dsp:nvSpPr>
      <dsp:spPr>
        <a:xfrm>
          <a:off x="1310303" y="420824"/>
          <a:ext cx="3448707" cy="3448707"/>
        </a:xfrm>
        <a:prstGeom prst="pie">
          <a:avLst>
            <a:gd name="adj1" fmla="val 6942858"/>
            <a:gd name="adj2" fmla="val 10028574"/>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Packaging</a:t>
          </a:r>
        </a:p>
      </dsp:txBody>
      <dsp:txXfrm>
        <a:off x="1638751" y="2473626"/>
        <a:ext cx="903232" cy="656896"/>
      </dsp:txXfrm>
    </dsp:sp>
    <dsp:sp modelId="{CE41FC21-C65C-4C07-9E9D-A74E3ED89DA9}">
      <dsp:nvSpPr>
        <dsp:cNvPr id="0" name=""/>
        <dsp:cNvSpPr/>
      </dsp:nvSpPr>
      <dsp:spPr>
        <a:xfrm>
          <a:off x="1310303" y="420824"/>
          <a:ext cx="3448707" cy="3448707"/>
        </a:xfrm>
        <a:prstGeom prst="pie">
          <a:avLst>
            <a:gd name="adj1" fmla="val 10028574"/>
            <a:gd name="adj2" fmla="val 13114284"/>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Tooling</a:t>
          </a:r>
        </a:p>
      </dsp:txBody>
      <dsp:txXfrm>
        <a:off x="1396521" y="1652505"/>
        <a:ext cx="1001767" cy="636368"/>
      </dsp:txXfrm>
    </dsp:sp>
    <dsp:sp modelId="{B75025F3-12EF-4EBE-8F28-94BC66D362ED}">
      <dsp:nvSpPr>
        <dsp:cNvPr id="0" name=""/>
        <dsp:cNvSpPr/>
      </dsp:nvSpPr>
      <dsp:spPr>
        <a:xfrm>
          <a:off x="1310303" y="420824"/>
          <a:ext cx="3448707" cy="3448707"/>
        </a:xfrm>
        <a:prstGeom prst="pie">
          <a:avLst>
            <a:gd name="adj1" fmla="val 13114284"/>
            <a:gd name="adj2" fmla="val 1620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Quality</a:t>
          </a:r>
        </a:p>
      </dsp:txBody>
      <dsp:txXfrm>
        <a:off x="2057523" y="749272"/>
        <a:ext cx="944288" cy="5953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1675B16D-D1C3-494E-80B9-F658412F6A49}" type="datetimeFigureOut">
              <a:rPr lang="en-US" smtClean="0"/>
              <a:t>12/27/2016</a:t>
            </a:fld>
            <a:endParaRPr lang="en-US"/>
          </a:p>
        </p:txBody>
      </p:sp>
      <p:sp>
        <p:nvSpPr>
          <p:cNvPr id="4" name="Footer Placeholder 3"/>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50A7BF48-D2FE-6B43-A368-F875EC4DA027}" type="slidenum">
              <a:rPr lang="en-US" smtClean="0"/>
              <a:t>‹#›</a:t>
            </a:fld>
            <a:endParaRPr lang="en-US"/>
          </a:p>
        </p:txBody>
      </p:sp>
    </p:spTree>
    <p:extLst>
      <p:ext uri="{BB962C8B-B14F-4D97-AF65-F5344CB8AC3E}">
        <p14:creationId xmlns:p14="http://schemas.microsoft.com/office/powerpoint/2010/main" val="67681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3863" y="703263"/>
            <a:ext cx="6254750" cy="3521075"/>
          </a:xfrm>
          <a:prstGeom prst="rect">
            <a:avLst/>
          </a:prstGeom>
        </p:spPr>
        <p:txBody>
          <a:bodyPr lIns="94218" tIns="47109" rIns="94218" bIns="47109"/>
          <a:lstStyle/>
          <a:p>
            <a:endParaRPr/>
          </a:p>
        </p:txBody>
      </p:sp>
      <p:sp>
        <p:nvSpPr>
          <p:cNvPr id="111" name="Shape 111"/>
          <p:cNvSpPr>
            <a:spLocks noGrp="1"/>
          </p:cNvSpPr>
          <p:nvPr>
            <p:ph type="body" sz="quarter" idx="1"/>
          </p:nvPr>
        </p:nvSpPr>
        <p:spPr>
          <a:xfrm>
            <a:off x="946997" y="4459526"/>
            <a:ext cx="5208482" cy="4224814"/>
          </a:xfrm>
          <a:prstGeom prst="rect">
            <a:avLst/>
          </a:prstGeom>
        </p:spPr>
        <p:txBody>
          <a:bodyPr lIns="94218" tIns="47109" rIns="94218" bIns="47109"/>
          <a:lstStyle/>
          <a:p>
            <a:endParaRPr/>
          </a:p>
        </p:txBody>
      </p:sp>
    </p:spTree>
    <p:extLst>
      <p:ext uri="{BB962C8B-B14F-4D97-AF65-F5344CB8AC3E}">
        <p14:creationId xmlns:p14="http://schemas.microsoft.com/office/powerpoint/2010/main" val="120131371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Palatino Linotype"/>
      </a:defRPr>
    </a:lvl1pPr>
    <a:lvl2pPr indent="228600" latinLnBrk="0">
      <a:defRPr sz="1200">
        <a:latin typeface="+mn-lt"/>
        <a:ea typeface="+mn-ea"/>
        <a:cs typeface="+mn-cs"/>
        <a:sym typeface="Palatino Linotype"/>
      </a:defRPr>
    </a:lvl2pPr>
    <a:lvl3pPr indent="457200" latinLnBrk="0">
      <a:defRPr sz="1200">
        <a:latin typeface="+mn-lt"/>
        <a:ea typeface="+mn-ea"/>
        <a:cs typeface="+mn-cs"/>
        <a:sym typeface="Palatino Linotype"/>
      </a:defRPr>
    </a:lvl3pPr>
    <a:lvl4pPr indent="685800" latinLnBrk="0">
      <a:defRPr sz="1200">
        <a:latin typeface="+mn-lt"/>
        <a:ea typeface="+mn-ea"/>
        <a:cs typeface="+mn-cs"/>
        <a:sym typeface="Palatino Linotype"/>
      </a:defRPr>
    </a:lvl4pPr>
    <a:lvl5pPr indent="914400" latinLnBrk="0">
      <a:defRPr sz="1200">
        <a:latin typeface="+mn-lt"/>
        <a:ea typeface="+mn-ea"/>
        <a:cs typeface="+mn-cs"/>
        <a:sym typeface="Palatino Linotype"/>
      </a:defRPr>
    </a:lvl5pPr>
    <a:lvl6pPr indent="1143000" latinLnBrk="0">
      <a:defRPr sz="1200">
        <a:latin typeface="+mn-lt"/>
        <a:ea typeface="+mn-ea"/>
        <a:cs typeface="+mn-cs"/>
        <a:sym typeface="Palatino Linotype"/>
      </a:defRPr>
    </a:lvl6pPr>
    <a:lvl7pPr indent="1371600" latinLnBrk="0">
      <a:defRPr sz="1200">
        <a:latin typeface="+mn-lt"/>
        <a:ea typeface="+mn-ea"/>
        <a:cs typeface="+mn-cs"/>
        <a:sym typeface="Palatino Linotype"/>
      </a:defRPr>
    </a:lvl7pPr>
    <a:lvl8pPr indent="1600200" latinLnBrk="0">
      <a:defRPr sz="1200">
        <a:latin typeface="+mn-lt"/>
        <a:ea typeface="+mn-ea"/>
        <a:cs typeface="+mn-cs"/>
        <a:sym typeface="Palatino Linotype"/>
      </a:defRPr>
    </a:lvl8pPr>
    <a:lvl9pPr indent="1828800" latinLnBrk="0">
      <a:defRPr sz="1200">
        <a:latin typeface="+mn-lt"/>
        <a:ea typeface="+mn-ea"/>
        <a:cs typeface="+mn-cs"/>
        <a:sym typeface="Palatino Linotyp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Example #1</a:t>
            </a:r>
          </a:p>
          <a:p>
            <a:endParaRPr lang="en-US" dirty="0" smtClean="0"/>
          </a:p>
          <a:p>
            <a:r>
              <a:rPr lang="en-US" dirty="0" smtClean="0"/>
              <a:t>Re-building supplier relationship for Honda</a:t>
            </a:r>
          </a:p>
          <a:p>
            <a:r>
              <a:rPr lang="en-US" dirty="0" smtClean="0"/>
              <a:t>Building</a:t>
            </a:r>
            <a:r>
              <a:rPr lang="en-US" baseline="0" dirty="0" smtClean="0"/>
              <a:t> the</a:t>
            </a:r>
            <a:r>
              <a:rPr lang="en-US" dirty="0" smtClean="0"/>
              <a:t> OEM &amp; Supplier relationship </a:t>
            </a:r>
          </a:p>
          <a:p>
            <a:endParaRPr lang="en-US" dirty="0" smtClean="0"/>
          </a:p>
          <a:p>
            <a:r>
              <a:rPr lang="en-US" dirty="0" smtClean="0"/>
              <a:t>Notes: </a:t>
            </a:r>
          </a:p>
          <a:p>
            <a:pPr marL="228600" indent="-228600">
              <a:buAutoNum type="arabicPeriod"/>
            </a:pPr>
            <a:r>
              <a:rPr lang="en-US" dirty="0" smtClean="0"/>
              <a:t>the dollar $ signs should descend big to small</a:t>
            </a:r>
            <a:r>
              <a:rPr lang="en-US" baseline="0" dirty="0" smtClean="0"/>
              <a:t> from left to right</a:t>
            </a:r>
          </a:p>
          <a:p>
            <a:pPr marL="228600" indent="-228600">
              <a:buAutoNum type="arabicPeriod"/>
            </a:pPr>
            <a:r>
              <a:rPr lang="en-US" baseline="0" dirty="0" smtClean="0"/>
              <a:t>Ok, to keep your design work</a:t>
            </a:r>
          </a:p>
          <a:p>
            <a:pPr marL="228600" indent="-228600">
              <a:buAutoNum type="arabicPeriod"/>
            </a:pPr>
            <a:r>
              <a:rPr lang="en-US" baseline="0" dirty="0" smtClean="0"/>
              <a:t>Larger auto graphics are ok, keep arrow with “forecast”, remove “4-year”</a:t>
            </a:r>
            <a:endParaRPr lang="en-US" dirty="0" smtClean="0"/>
          </a:p>
          <a:p>
            <a:endParaRPr lang="en-US" dirty="0" smtClean="0"/>
          </a:p>
          <a:p>
            <a:r>
              <a:rPr lang="en-US" dirty="0" smtClean="0"/>
              <a:t>Title implies</a:t>
            </a:r>
            <a:r>
              <a:rPr lang="en-US" baseline="0" dirty="0" smtClean="0"/>
              <a:t>…</a:t>
            </a:r>
            <a:r>
              <a:rPr lang="en-US" dirty="0" smtClean="0"/>
              <a:t>What we'll do for you and change</a:t>
            </a:r>
            <a:r>
              <a:rPr lang="en-US" baseline="0" dirty="0" smtClean="0"/>
              <a:t> text to “Re-building OEM/Supplier Relations</a:t>
            </a:r>
            <a:r>
              <a:rPr lang="en-US" dirty="0" smtClean="0"/>
              <a:t> </a:t>
            </a:r>
            <a:r>
              <a:rPr lang="en-US" baseline="0" dirty="0" smtClean="0"/>
              <a:t> “</a:t>
            </a:r>
            <a:r>
              <a:rPr lang="en-US" dirty="0" smtClean="0"/>
              <a:t>An innovative plan for cost reduction”</a:t>
            </a:r>
            <a:endParaRPr lang="en-US" dirty="0"/>
          </a:p>
          <a:p>
            <a:endParaRPr lang="en-US" dirty="0" smtClean="0"/>
          </a:p>
          <a:p>
            <a:r>
              <a:rPr lang="en-US" dirty="0" smtClean="0"/>
              <a:t>At least a 30 </a:t>
            </a:r>
            <a:r>
              <a:rPr lang="en-US" dirty="0"/>
              <a:t>point </a:t>
            </a:r>
            <a:r>
              <a:rPr lang="en-US" dirty="0" smtClean="0"/>
              <a:t>font for all titles</a:t>
            </a:r>
            <a:endParaRPr lang="en-US" dirty="0"/>
          </a:p>
          <a:p>
            <a:endParaRPr lang="en-US" dirty="0"/>
          </a:p>
        </p:txBody>
      </p:sp>
    </p:spTree>
    <p:extLst>
      <p:ext uri="{BB962C8B-B14F-4D97-AF65-F5344CB8AC3E}">
        <p14:creationId xmlns:p14="http://schemas.microsoft.com/office/powerpoint/2010/main" val="129072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 Example #1,</a:t>
            </a:r>
            <a:endParaRPr lang="en-US" dirty="0" smtClean="0"/>
          </a:p>
          <a:p>
            <a:endParaRPr lang="en-US" dirty="0" smtClean="0"/>
          </a:p>
          <a:p>
            <a:r>
              <a:rPr lang="en-US" dirty="0" smtClean="0"/>
              <a:t>Advisor </a:t>
            </a:r>
            <a:r>
              <a:rPr lang="en-US" dirty="0"/>
              <a:t>group and management</a:t>
            </a:r>
          </a:p>
          <a:p>
            <a:r>
              <a:rPr lang="en-US" dirty="0"/>
              <a:t>What unique skills are available…</a:t>
            </a:r>
          </a:p>
        </p:txBody>
      </p:sp>
    </p:spTree>
    <p:extLst>
      <p:ext uri="{BB962C8B-B14F-4D97-AF65-F5344CB8AC3E}">
        <p14:creationId xmlns:p14="http://schemas.microsoft.com/office/powerpoint/2010/main" val="35686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 Example #1</a:t>
            </a:r>
          </a:p>
          <a:p>
            <a:endParaRPr lang="en-US" dirty="0" smtClean="0"/>
          </a:p>
          <a:p>
            <a:r>
              <a:rPr lang="en-US" dirty="0" smtClean="0"/>
              <a:t>Current </a:t>
            </a:r>
            <a:r>
              <a:rPr lang="en-US" dirty="0"/>
              <a:t>status and milestones, meetings with Honda R&amp;D and PDM Health</a:t>
            </a:r>
          </a:p>
          <a:p>
            <a:r>
              <a:rPr lang="en-US" dirty="0"/>
              <a:t>Conceptual model </a:t>
            </a:r>
          </a:p>
          <a:p>
            <a:r>
              <a:rPr lang="en-US" dirty="0"/>
              <a:t>Fishbone diagram</a:t>
            </a:r>
          </a:p>
          <a:p>
            <a:r>
              <a:rPr lang="en-US" dirty="0"/>
              <a:t>Milestones</a:t>
            </a:r>
          </a:p>
          <a:p>
            <a:r>
              <a:rPr lang="en-US" dirty="0"/>
              <a:t>Maybe</a:t>
            </a:r>
            <a:r>
              <a:rPr lang="en-US" baseline="0" dirty="0"/>
              <a:t> use of funds, next meeting or presentation, $$ funds to build conceptual model</a:t>
            </a:r>
            <a:endParaRPr lang="en-US" dirty="0"/>
          </a:p>
        </p:txBody>
      </p:sp>
    </p:spTree>
    <p:extLst>
      <p:ext uri="{BB962C8B-B14F-4D97-AF65-F5344CB8AC3E}">
        <p14:creationId xmlns:p14="http://schemas.microsoft.com/office/powerpoint/2010/main" val="297682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 Example #2</a:t>
            </a:r>
          </a:p>
          <a:p>
            <a:endParaRPr lang="en-US" dirty="0" smtClean="0"/>
          </a:p>
          <a:p>
            <a:endParaRPr lang="en-US" dirty="0" smtClean="0"/>
          </a:p>
          <a:p>
            <a:r>
              <a:rPr lang="en-US" dirty="0" smtClean="0"/>
              <a:t>*License software model to supply chain management</a:t>
            </a:r>
            <a:endParaRPr lang="en-US" dirty="0"/>
          </a:p>
        </p:txBody>
      </p:sp>
    </p:spTree>
    <p:extLst>
      <p:ext uri="{BB962C8B-B14F-4D97-AF65-F5344CB8AC3E}">
        <p14:creationId xmlns:p14="http://schemas.microsoft.com/office/powerpoint/2010/main" val="166293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Idea #2</a:t>
            </a:r>
          </a:p>
          <a:p>
            <a:endParaRPr lang="en-US" dirty="0" smtClean="0"/>
          </a:p>
          <a:p>
            <a:endParaRPr lang="en-US" dirty="0" smtClean="0"/>
          </a:p>
          <a:p>
            <a:r>
              <a:rPr lang="en-US" dirty="0" smtClean="0"/>
              <a:t>Value </a:t>
            </a:r>
            <a:r>
              <a:rPr lang="en-US" dirty="0"/>
              <a:t>process – explain the value of the pain you alleviate…</a:t>
            </a:r>
          </a:p>
          <a:p>
            <a:r>
              <a:rPr lang="en-US" dirty="0"/>
              <a:t>The goal is </a:t>
            </a:r>
            <a:r>
              <a:rPr lang="en-US" dirty="0" smtClean="0"/>
              <a:t>to </a:t>
            </a:r>
            <a:r>
              <a:rPr lang="en-US" dirty="0"/>
              <a:t>utilize the strength of the supplier group</a:t>
            </a:r>
          </a:p>
          <a:p>
            <a:endParaRPr lang="en-US" dirty="0"/>
          </a:p>
          <a:p>
            <a:r>
              <a:rPr lang="en-US" dirty="0"/>
              <a:t>“Re-Building supplier relationships, supply chain added value, supplier group strength” Leveraging the strength of the supplier group” </a:t>
            </a:r>
          </a:p>
          <a:p>
            <a:endParaRPr lang="en-US" dirty="0"/>
          </a:p>
          <a:p>
            <a:pPr>
              <a:defRPr/>
            </a:pPr>
            <a:r>
              <a:rPr lang="en-US" dirty="0"/>
              <a:t>“Creating opportunities for immediate innovation, by developing cost reduction solutions across suppliers with related processes”</a:t>
            </a:r>
          </a:p>
          <a:p>
            <a:endParaRPr lang="en-US" dirty="0"/>
          </a:p>
          <a:p>
            <a:r>
              <a:rPr lang="en-US" dirty="0"/>
              <a:t>Maybe purchase map “case study” graphic circle with map </a:t>
            </a:r>
            <a:r>
              <a:rPr lang="en-US" dirty="0" smtClean="0"/>
              <a:t>inside</a:t>
            </a:r>
            <a:endParaRPr lang="en-US" dirty="0"/>
          </a:p>
        </p:txBody>
      </p:sp>
    </p:spTree>
    <p:extLst>
      <p:ext uri="{BB962C8B-B14F-4D97-AF65-F5344CB8AC3E}">
        <p14:creationId xmlns:p14="http://schemas.microsoft.com/office/powerpoint/2010/main" val="158530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Slide#11, </a:t>
            </a:r>
            <a:r>
              <a:rPr lang="en-US" dirty="0" smtClean="0"/>
              <a:t>Example #1</a:t>
            </a:r>
          </a:p>
          <a:p>
            <a:endParaRPr lang="en-US" dirty="0" smtClean="0"/>
          </a:p>
          <a:p>
            <a:r>
              <a:rPr lang="en-US" dirty="0" smtClean="0"/>
              <a:t>Building </a:t>
            </a:r>
            <a:r>
              <a:rPr lang="en-US" dirty="0"/>
              <a:t>the advisor group</a:t>
            </a:r>
            <a:r>
              <a:rPr lang="en-US" dirty="0" smtClean="0"/>
              <a:t>…</a:t>
            </a:r>
          </a:p>
          <a:p>
            <a:endParaRPr lang="en-US" dirty="0" smtClean="0"/>
          </a:p>
          <a:p>
            <a:r>
              <a:rPr lang="en-US" dirty="0" smtClean="0"/>
              <a:t>What this effort is about and the opportunity it presents</a:t>
            </a:r>
            <a:endParaRPr lang="en-US" dirty="0"/>
          </a:p>
        </p:txBody>
      </p:sp>
    </p:spTree>
    <p:extLst>
      <p:ext uri="{BB962C8B-B14F-4D97-AF65-F5344CB8AC3E}">
        <p14:creationId xmlns:p14="http://schemas.microsoft.com/office/powerpoint/2010/main" val="145692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r>
              <a:rPr lang="en-US" dirty="0" smtClean="0"/>
              <a:t>12, </a:t>
            </a:r>
            <a:r>
              <a:rPr lang="en-US" dirty="0" smtClean="0"/>
              <a:t>just text…</a:t>
            </a:r>
          </a:p>
          <a:p>
            <a:endParaRPr lang="en-US" dirty="0" smtClean="0"/>
          </a:p>
          <a:p>
            <a:endParaRPr lang="en-US" dirty="0" smtClean="0"/>
          </a:p>
          <a:p>
            <a:r>
              <a:rPr lang="en-US" dirty="0" smtClean="0"/>
              <a:t>Provide</a:t>
            </a:r>
            <a:r>
              <a:rPr lang="en-US" baseline="0" dirty="0" smtClean="0"/>
              <a:t> </a:t>
            </a:r>
            <a:r>
              <a:rPr lang="en-US" dirty="0" smtClean="0"/>
              <a:t>appendix details during second </a:t>
            </a:r>
            <a:r>
              <a:rPr lang="en-US" dirty="0" smtClean="0"/>
              <a:t>meeting</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FAQ (get advisors input)and rev1 venture capital</a:t>
            </a:r>
          </a:p>
          <a:p>
            <a:endParaRPr lang="en-US" dirty="0"/>
          </a:p>
        </p:txBody>
      </p:sp>
    </p:spTree>
    <p:extLst>
      <p:ext uri="{BB962C8B-B14F-4D97-AF65-F5344CB8AC3E}">
        <p14:creationId xmlns:p14="http://schemas.microsoft.com/office/powerpoint/2010/main" val="19249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 Example #1</a:t>
            </a:r>
          </a:p>
          <a:p>
            <a:endParaRPr lang="en-US" dirty="0" smtClean="0"/>
          </a:p>
          <a:p>
            <a:r>
              <a:rPr lang="en-US" dirty="0" smtClean="0"/>
              <a:t>Problem opportunity</a:t>
            </a:r>
          </a:p>
          <a:p>
            <a:endParaRPr lang="en-US" dirty="0" smtClean="0"/>
          </a:p>
          <a:p>
            <a:r>
              <a:rPr lang="en-US" dirty="0" smtClean="0"/>
              <a:t>Notes:</a:t>
            </a:r>
          </a:p>
          <a:p>
            <a:pPr marL="228600" indent="-228600">
              <a:buAutoNum type="arabicPeriod"/>
            </a:pPr>
            <a:r>
              <a:rPr lang="en-US" baseline="0" dirty="0" smtClean="0"/>
              <a:t>Your design is very nice keep</a:t>
            </a:r>
          </a:p>
          <a:p>
            <a:pPr marL="228600" indent="-228600">
              <a:buAutoNum type="arabicPeriod"/>
            </a:pPr>
            <a:r>
              <a:rPr lang="en-US" baseline="0" dirty="0" smtClean="0"/>
              <a:t>Remove the JG logo</a:t>
            </a:r>
          </a:p>
          <a:p>
            <a:pPr marL="228600" indent="-228600">
              <a:buAutoNum type="arabicPeriod"/>
            </a:pPr>
            <a:r>
              <a:rPr lang="en-US" baseline="0" dirty="0" smtClean="0"/>
              <a:t>Change text to “Often, suppliers are forced to operate with shrinking margins.”</a:t>
            </a:r>
            <a:endParaRPr lang="en-US" dirty="0"/>
          </a:p>
        </p:txBody>
      </p:sp>
    </p:spTree>
    <p:extLst>
      <p:ext uri="{BB962C8B-B14F-4D97-AF65-F5344CB8AC3E}">
        <p14:creationId xmlns:p14="http://schemas.microsoft.com/office/powerpoint/2010/main" val="370859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Slide #3, </a:t>
            </a:r>
            <a:r>
              <a:rPr lang="en-US" dirty="0" smtClean="0"/>
              <a:t>Example</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Value</a:t>
            </a:r>
            <a:r>
              <a:rPr lang="en-US" baseline="0" dirty="0" smtClean="0"/>
              <a:t> </a:t>
            </a:r>
            <a:r>
              <a:rPr lang="en-US" baseline="0" dirty="0"/>
              <a:t>process – explain the value of the pain you alleviate</a:t>
            </a:r>
            <a:r>
              <a:rPr lang="en-US" baseline="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Solution</a:t>
            </a:r>
            <a:r>
              <a:rPr lang="is-IS" baseline="0" dirty="0" smtClean="0"/>
              <a:t>…</a:t>
            </a:r>
            <a:r>
              <a:rPr lang="en-US" baseline="0" dirty="0" smtClean="0"/>
              <a:t> this often sounds like the company mission “…creating immediate innovation by…”</a:t>
            </a:r>
            <a:endParaRPr lang="en-US" baseline="0" dirty="0"/>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a:t>“Re-Building supplier relationships, supply chain added value, supplier group strength” Leveraging the strength of the supplier group” </a:t>
            </a: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Focused supplier group effort…</a:t>
            </a:r>
            <a:endParaRPr lang="en-US" baseline="0" dirty="0"/>
          </a:p>
          <a:p>
            <a:endParaRPr lang="en-US" baseline="0" dirty="0"/>
          </a:p>
          <a:p>
            <a:r>
              <a:rPr lang="en-US" baseline="0" dirty="0"/>
              <a:t>The goal is to utilize the strength of the supplier </a:t>
            </a:r>
            <a:r>
              <a:rPr lang="en-US" baseline="0" dirty="0" smtClean="0"/>
              <a:t>group, integrate innovation </a:t>
            </a:r>
          </a:p>
          <a:p>
            <a:endParaRPr lang="en-US" baseline="0" dirty="0" smtClean="0"/>
          </a:p>
          <a:p>
            <a:r>
              <a:rPr lang="en-US" baseline="0" dirty="0" smtClean="0"/>
              <a:t>Notes:</a:t>
            </a:r>
          </a:p>
          <a:p>
            <a:pPr marL="228600" indent="-228600">
              <a:buAutoNum type="arabicPeriod"/>
            </a:pPr>
            <a:r>
              <a:rPr lang="en-US" baseline="0" dirty="0" smtClean="0"/>
              <a:t>Replace map, see new map on next slide, ok to change color of map to match graphic</a:t>
            </a:r>
            <a:endParaRPr lang="en-US" baseline="0" dirty="0"/>
          </a:p>
          <a:p>
            <a:pPr marL="228600" indent="-228600">
              <a:buAutoNum type="arabicPeriod"/>
            </a:pPr>
            <a:r>
              <a:rPr lang="en-US" baseline="0" dirty="0" smtClean="0"/>
              <a:t>Change text and font</a:t>
            </a:r>
          </a:p>
        </p:txBody>
      </p:sp>
    </p:spTree>
    <p:extLst>
      <p:ext uri="{BB962C8B-B14F-4D97-AF65-F5344CB8AC3E}">
        <p14:creationId xmlns:p14="http://schemas.microsoft.com/office/powerpoint/2010/main" val="302311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map with graphic on slide</a:t>
            </a:r>
            <a:r>
              <a:rPr lang="en-US" baseline="0" dirty="0" smtClean="0"/>
              <a:t> #4, ok to change color to </a:t>
            </a:r>
            <a:r>
              <a:rPr lang="en-US" baseline="0" smtClean="0"/>
              <a:t>match theme</a:t>
            </a:r>
            <a:endParaRPr lang="en-US" dirty="0"/>
          </a:p>
        </p:txBody>
      </p:sp>
    </p:spTree>
    <p:extLst>
      <p:ext uri="{BB962C8B-B14F-4D97-AF65-F5344CB8AC3E}">
        <p14:creationId xmlns:p14="http://schemas.microsoft.com/office/powerpoint/2010/main" val="62561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Slide#4, Example </a:t>
            </a:r>
            <a:r>
              <a:rPr lang="en-US" dirty="0" smtClean="0"/>
              <a:t>#1</a:t>
            </a:r>
            <a:endParaRPr lang="en-US" dirty="0" smtClean="0"/>
          </a:p>
          <a:p>
            <a:endParaRPr lang="en-US" dirty="0" smtClean="0"/>
          </a:p>
          <a:p>
            <a:r>
              <a:rPr lang="en-US" dirty="0" smtClean="0"/>
              <a:t>Magic</a:t>
            </a:r>
            <a:r>
              <a:rPr lang="en-US" dirty="0"/>
              <a:t>,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r>
              <a:rPr lang="en-US" dirty="0" smtClean="0"/>
              <a:t>!</a:t>
            </a:r>
          </a:p>
          <a:p>
            <a:endParaRPr lang="en-US" dirty="0" smtClean="0"/>
          </a:p>
        </p:txBody>
      </p:sp>
    </p:spTree>
    <p:extLst>
      <p:ext uri="{BB962C8B-B14F-4D97-AF65-F5344CB8AC3E}">
        <p14:creationId xmlns:p14="http://schemas.microsoft.com/office/powerpoint/2010/main" val="306671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Slide#4, Example </a:t>
            </a:r>
            <a:r>
              <a:rPr lang="en-US" dirty="0" smtClean="0"/>
              <a:t>#2</a:t>
            </a:r>
            <a:endParaRPr lang="en-US" dirty="0" smtClean="0"/>
          </a:p>
          <a:p>
            <a:endParaRPr lang="en-US" dirty="0" smtClean="0"/>
          </a:p>
          <a:p>
            <a:r>
              <a:rPr lang="en-US" dirty="0" smtClean="0"/>
              <a:t>Magic</a:t>
            </a:r>
            <a:r>
              <a:rPr lang="en-US" dirty="0"/>
              <a:t>,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r>
              <a:rPr lang="en-US" dirty="0" smtClean="0"/>
              <a:t>!</a:t>
            </a:r>
          </a:p>
          <a:p>
            <a:endParaRPr lang="en-US" dirty="0" smtClean="0"/>
          </a:p>
          <a:p>
            <a:r>
              <a:rPr lang="en-US" dirty="0" smtClean="0"/>
              <a:t>V graphic</a:t>
            </a:r>
            <a:endParaRPr lang="en-US" dirty="0"/>
          </a:p>
        </p:txBody>
      </p:sp>
    </p:spTree>
    <p:extLst>
      <p:ext uri="{BB962C8B-B14F-4D97-AF65-F5344CB8AC3E}">
        <p14:creationId xmlns:p14="http://schemas.microsoft.com/office/powerpoint/2010/main" val="395087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 Example #1</a:t>
            </a:r>
          </a:p>
          <a:p>
            <a:endParaRPr lang="en-US" dirty="0" smtClean="0"/>
          </a:p>
          <a:p>
            <a:r>
              <a:rPr lang="en-US" dirty="0" smtClean="0"/>
              <a:t>Business </a:t>
            </a:r>
            <a:r>
              <a:rPr lang="en-US" dirty="0"/>
              <a:t>model, create graphic</a:t>
            </a:r>
          </a:p>
          <a:p>
            <a:endParaRPr lang="en-US" dirty="0" smtClean="0"/>
          </a:p>
          <a:p>
            <a:r>
              <a:rPr lang="en-US" dirty="0" smtClean="0"/>
              <a:t>Notes:</a:t>
            </a:r>
          </a:p>
          <a:p>
            <a:r>
              <a:rPr lang="en-US" dirty="0" smtClean="0"/>
              <a:t>1.</a:t>
            </a:r>
            <a:r>
              <a:rPr lang="en-US" baseline="0" dirty="0" smtClean="0"/>
              <a:t> If you can make a graphic like this one let me know</a:t>
            </a:r>
            <a:endParaRPr lang="en-US" dirty="0"/>
          </a:p>
        </p:txBody>
      </p:sp>
    </p:spTree>
    <p:extLst>
      <p:ext uri="{BB962C8B-B14F-4D97-AF65-F5344CB8AC3E}">
        <p14:creationId xmlns:p14="http://schemas.microsoft.com/office/powerpoint/2010/main" val="385238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 Example #1</a:t>
            </a:r>
          </a:p>
          <a:p>
            <a:endParaRPr lang="en-US" dirty="0" smtClean="0"/>
          </a:p>
          <a:p>
            <a:r>
              <a:rPr lang="en-US" dirty="0" smtClean="0"/>
              <a:t>Go </a:t>
            </a:r>
            <a:r>
              <a:rPr lang="en-US" dirty="0"/>
              <a:t>to market </a:t>
            </a:r>
            <a:r>
              <a:rPr lang="en-US" dirty="0" smtClean="0"/>
              <a:t>plan, list first customers, true believers the very first true believers!</a:t>
            </a:r>
          </a:p>
          <a:p>
            <a:r>
              <a:rPr lang="en-US" dirty="0" smtClean="0"/>
              <a:t>**could use feedback from MEP CDME John, or PDM, or Honda</a:t>
            </a:r>
            <a:r>
              <a:rPr lang="en-US" baseline="0" dirty="0" smtClean="0"/>
              <a:t> R&amp;D</a:t>
            </a:r>
            <a:endParaRPr lang="en-US" dirty="0"/>
          </a:p>
          <a:p>
            <a:r>
              <a:rPr lang="en-US" dirty="0"/>
              <a:t>Share conceptual model, how suppliers benefit</a:t>
            </a:r>
            <a:r>
              <a:rPr lang="en-US" baseline="0" dirty="0"/>
              <a:t> from assured cost reduction…</a:t>
            </a:r>
          </a:p>
          <a:p>
            <a:r>
              <a:rPr lang="en-US" baseline="0" dirty="0"/>
              <a:t>Best practices, MEP resources…CDME collaborations… National Network for Manufacturing Innovation, Advanced Manufacturing National Program </a:t>
            </a:r>
            <a:r>
              <a:rPr lang="en-US" baseline="0" dirty="0" smtClean="0"/>
              <a:t>Office</a:t>
            </a:r>
          </a:p>
          <a:p>
            <a:endParaRPr lang="en-US" baseline="0" dirty="0" smtClean="0"/>
          </a:p>
          <a:p>
            <a:r>
              <a:rPr lang="en-US" baseline="0" dirty="0" smtClean="0"/>
              <a:t>Next steps</a:t>
            </a:r>
            <a:r>
              <a:rPr lang="is-IS" baseline="0" dirty="0" smtClean="0"/>
              <a:t>…</a:t>
            </a:r>
            <a:r>
              <a:rPr lang="en-US" baseline="0" dirty="0" smtClean="0"/>
              <a:t> Build advisor group, build conceptual model, proposal for Honda &amp; PDM</a:t>
            </a:r>
          </a:p>
          <a:p>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smtClean="0"/>
              <a:t>Maybe </a:t>
            </a:r>
            <a:r>
              <a:rPr lang="en-US" dirty="0" smtClean="0"/>
              <a:t>V graphic… I’ll provide a sketch of what I’m thinking…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effectLst/>
                <a:latin typeface="+mn-lt"/>
                <a:ea typeface="+mn-ea"/>
                <a:cs typeface="+mn-cs"/>
                <a:sym typeface="Palatino Linotype"/>
              </a:rPr>
              <a:t>1. Strategic...Supplier survey, what it is currently, and best practices 1A. Strong or weak effort vs available technology. agile assessments, level of difficulty to implement, some travel</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2. Tactical...What it could be. Potential with existing technology, RX gen example Requires travel </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3. Execution...Where it should be, applied technology, or technologies to develop over 1-4 years. Identify Difficulties to implement or develop Partnership with tech providers, materials development , create blue paper for write </a:t>
            </a:r>
            <a:r>
              <a:rPr lang="en-US" sz="1200" dirty="0" err="1" smtClean="0">
                <a:effectLst/>
                <a:latin typeface="+mn-lt"/>
                <a:ea typeface="+mn-ea"/>
                <a:cs typeface="+mn-cs"/>
                <a:sym typeface="Palatino Linotype"/>
              </a:rPr>
              <a:t>patt</a:t>
            </a:r>
            <a:r>
              <a:rPr lang="en-US" sz="1200" dirty="0" smtClean="0">
                <a:effectLst/>
                <a:latin typeface="+mn-lt"/>
                <a:ea typeface="+mn-ea"/>
                <a:cs typeface="+mn-cs"/>
                <a:sym typeface="Palatino Linotype"/>
              </a:rPr>
              <a:t> Air Force base Manage solutions, engineered proposals, cost reduction data, measure results **what EPIC will facilitate, DOWA did not have the engineering resources to provide cost solution, EPIC partnership with State to fund engineering, CDME built engineered solution EPIC coordinated manages installation or implementation </a:t>
            </a:r>
          </a:p>
          <a:p>
            <a:r>
              <a:rPr lang="en-US" sz="1200" dirty="0" smtClean="0">
                <a:effectLst/>
                <a:latin typeface="+mn-lt"/>
                <a:ea typeface="+mn-ea"/>
                <a:cs typeface="+mn-cs"/>
                <a:sym typeface="Palatino Linotype"/>
              </a:rPr>
              <a:t> </a:t>
            </a:r>
          </a:p>
          <a:p>
            <a:r>
              <a:rPr lang="en-US" sz="1200" dirty="0" smtClean="0">
                <a:effectLst/>
                <a:latin typeface="+mn-lt"/>
                <a:ea typeface="+mn-ea"/>
                <a:cs typeface="+mn-cs"/>
                <a:sym typeface="Palatino Linotype"/>
              </a:rPr>
              <a:t>4. Assured cost reduction, not the solution but the big target goal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80767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 Example #1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D24F86-F6CF-8244-A262-2B71796AB8AE}" type="slidenum">
              <a:rPr lang="en-US" smtClean="0"/>
              <a:t>9</a:t>
            </a:fld>
            <a:endParaRPr lang="en-US"/>
          </a:p>
        </p:txBody>
      </p:sp>
    </p:spTree>
    <p:extLst>
      <p:ext uri="{BB962C8B-B14F-4D97-AF65-F5344CB8AC3E}">
        <p14:creationId xmlns:p14="http://schemas.microsoft.com/office/powerpoint/2010/main" val="307657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12/27/2016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12/27/2016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12/27/2016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12/27/2016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12/27/2016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Agenda ">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606853" y="456620"/>
            <a:ext cx="10963482"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1037567" y="1886469"/>
            <a:ext cx="9349900" cy="4292045"/>
          </a:xfrm>
        </p:spPr>
        <p:txBody>
          <a:bodyPr>
            <a:normAutofit/>
          </a:bodyPr>
          <a:lstStyle>
            <a:lvl1pPr marL="514290" indent="-51429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21715219"/>
      </p:ext>
    </p:extLst>
  </p:cSld>
  <p:clrMap bg1="lt1" tx1="dk1" bg2="lt2" tx2="dk2" accent1="accent1" accent2="accent2" accent3="accent3" accent4="accent4" accent5="accent5" accent6="accent6" hlink="hlink" folHlink="folHlink"/>
  <p:sldLayoutIdLst>
    <p:sldLayoutId id="2147483678" r:id="rId1"/>
    <p:sldLayoutId id="2147483842" r:id="rId2"/>
    <p:sldLayoutId id="2147483789" r:id="rId3"/>
    <p:sldLayoutId id="2147483788" r:id="rId4"/>
    <p:sldLayoutId id="2147483726" r:id="rId5"/>
    <p:sldLayoutId id="2147483680" r:id="rId6"/>
    <p:sldLayoutId id="2147483681" r:id="rId7"/>
    <p:sldLayoutId id="2147483682" r:id="rId8"/>
    <p:sldLayoutId id="2147483841" r:id="rId9"/>
    <p:sldLayoutId id="2147483840" r:id="rId10"/>
    <p:sldLayoutId id="2147483839" r:id="rId11"/>
    <p:sldLayoutId id="2147483826" r:id="rId12"/>
    <p:sldLayoutId id="2147483787" r:id="rId13"/>
    <p:sldLayoutId id="2147483689" r:id="rId14"/>
    <p:sldLayoutId id="2147483685" r:id="rId15"/>
    <p:sldLayoutId id="2147483686" r:id="rId16"/>
    <p:sldLayoutId id="2147483687" r:id="rId17"/>
    <p:sldLayoutId id="2147483688" r:id="rId18"/>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830974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5766724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5399665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09948131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64350602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710272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12/27/2016</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81866171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7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3.xml"/><Relationship Id="rId16"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diagramColors" Target="../diagrams/colors15.xml"/><Relationship Id="rId11" Type="http://schemas.openxmlformats.org/officeDocument/2006/relationships/image" Target="../media/image9.jpeg"/><Relationship Id="rId5" Type="http://schemas.openxmlformats.org/officeDocument/2006/relationships/diagramQuickStyle" Target="../diagrams/quickStyle15.xml"/><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diagramLayout" Target="../diagrams/layout15.xml"/><Relationship Id="rId9" Type="http://schemas.openxmlformats.org/officeDocument/2006/relationships/image" Target="../media/image7.jpeg"/><Relationship Id="rId1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2" Type="http://schemas.openxmlformats.org/officeDocument/2006/relationships/notesSlide" Target="../notesSlides/notesSlide6.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3651" y="2514600"/>
            <a:ext cx="6183022"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3000" b="1" dirty="0" smtClean="0"/>
              <a:t>An Innovative plan for cost reduction</a:t>
            </a:r>
            <a:endParaRPr lang="en-US" sz="3000" b="1" dirty="0"/>
          </a:p>
        </p:txBody>
      </p:sp>
      <p:sp>
        <p:nvSpPr>
          <p:cNvPr id="3" name="TextBox 2"/>
          <p:cNvSpPr txBox="1"/>
          <p:nvPr/>
        </p:nvSpPr>
        <p:spPr>
          <a:xfrm>
            <a:off x="5533093" y="5135050"/>
            <a:ext cx="4453579"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en-US" sz="1600" dirty="0"/>
              <a:t>By Jason Gallion, Cost Reduction Specialist</a:t>
            </a:r>
            <a:endParaRPr kumimoji="0" lang="en-US" sz="1600" i="0" u="none" strike="noStrike" cap="none" spc="0" normalizeH="0" baseline="0" dirty="0">
              <a:ln>
                <a:noFill/>
              </a:ln>
              <a:solidFill>
                <a:srgbClr val="000000"/>
              </a:solidFill>
              <a:effectLst/>
              <a:uFillTx/>
              <a:sym typeface="Palatino Linotype"/>
            </a:endParaRPr>
          </a:p>
          <a:p>
            <a:pPr algn="r"/>
            <a:r>
              <a:rPr lang="en-US" sz="1600" dirty="0"/>
              <a:t>E: Jason.Gallion@EPICpwr.com</a:t>
            </a:r>
          </a:p>
          <a:p>
            <a:pPr marL="0" marR="0" indent="0" algn="r" defTabSz="914400" rtl="0" fontAlgn="auto" latinLnBrk="0" hangingPunct="0">
              <a:lnSpc>
                <a:spcPct val="100000"/>
              </a:lnSpc>
              <a:spcBef>
                <a:spcPts val="0"/>
              </a:spcBef>
              <a:spcAft>
                <a:spcPts val="0"/>
              </a:spcAft>
              <a:buClrTx/>
              <a:buSzTx/>
              <a:buFontTx/>
              <a:buNone/>
              <a:tabLst/>
            </a:pPr>
            <a:r>
              <a:rPr lang="en-US" sz="1600" dirty="0"/>
              <a:t>P: +1 (614) 286-5142</a:t>
            </a:r>
          </a:p>
          <a:p>
            <a:pPr marL="0" marR="0" indent="0" algn="r" defTabSz="914400" rtl="0" fontAlgn="auto" latinLnBrk="0" hangingPunct="0">
              <a:lnSpc>
                <a:spcPct val="100000"/>
              </a:lnSpc>
              <a:spcBef>
                <a:spcPts val="0"/>
              </a:spcBef>
              <a:spcAft>
                <a:spcPts val="0"/>
              </a:spcAft>
              <a:buClrTx/>
              <a:buSzTx/>
              <a:buFontTx/>
              <a:buNone/>
              <a:tabLst/>
            </a:pPr>
            <a:r>
              <a:rPr lang="en-US" sz="1600" dirty="0" smtClean="0"/>
              <a:t>Columbus, Ohio</a:t>
            </a:r>
            <a:endParaRPr kumimoji="0" lang="en-US" sz="1600" i="0" u="none" strike="noStrike" cap="none" spc="0" normalizeH="0" baseline="0" dirty="0">
              <a:ln>
                <a:noFill/>
              </a:ln>
              <a:solidFill>
                <a:srgbClr val="000000"/>
              </a:solidFill>
              <a:effectLst/>
              <a:uFillTx/>
              <a:sym typeface="Palatino Linotype"/>
            </a:endParaRPr>
          </a:p>
        </p:txBody>
      </p:sp>
      <p:pic>
        <p:nvPicPr>
          <p:cNvPr id="6" name="Picture 5"/>
          <p:cNvPicPr>
            <a:picLocks noChangeAspect="1"/>
          </p:cNvPicPr>
          <p:nvPr/>
        </p:nvPicPr>
        <p:blipFill>
          <a:blip r:embed="rId3"/>
          <a:stretch>
            <a:fillRect/>
          </a:stretch>
        </p:blipFill>
        <p:spPr>
          <a:xfrm>
            <a:off x="4565650" y="3431959"/>
            <a:ext cx="5421022" cy="1570065"/>
          </a:xfrm>
          <a:prstGeom prst="rect">
            <a:avLst/>
          </a:prstGeom>
        </p:spPr>
      </p:pic>
      <p:sp>
        <p:nvSpPr>
          <p:cNvPr id="2" name="TextBox 1"/>
          <p:cNvSpPr txBox="1"/>
          <p:nvPr/>
        </p:nvSpPr>
        <p:spPr>
          <a:xfrm>
            <a:off x="298450" y="1381408"/>
            <a:ext cx="9688222" cy="584775"/>
          </a:xfrm>
          <a:prstGeom prst="rect">
            <a:avLst/>
          </a:prstGeom>
          <a:noFill/>
        </p:spPr>
        <p:txBody>
          <a:bodyPr wrap="square" rtlCol="0">
            <a:spAutoFit/>
          </a:bodyPr>
          <a:lstStyle/>
          <a:p>
            <a:pPr algn="r"/>
            <a:r>
              <a:rPr lang="en-US" sz="3200" dirty="0" smtClean="0">
                <a:solidFill>
                  <a:schemeClr val="accent1">
                    <a:lumMod val="75000"/>
                  </a:schemeClr>
                </a:solidFill>
                <a:latin typeface="Arial Black" panose="020B0A04020102020204" pitchFamily="34" charset="0"/>
              </a:rPr>
              <a:t>Re-building Automaker/Supplier Relations</a:t>
            </a:r>
            <a:endParaRPr lang="en-US" sz="32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6908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27" y="228600"/>
            <a:ext cx="10504646" cy="1325563"/>
          </a:xfrm>
        </p:spPr>
        <p:txBody>
          <a:bodyPr/>
          <a:lstStyle/>
          <a:p>
            <a:r>
              <a:rPr lang="en-US" dirty="0" smtClean="0"/>
              <a:t>Team Value, Technical Advisor Group</a:t>
            </a:r>
            <a:endParaRPr lang="en-US" dirty="0"/>
          </a:p>
        </p:txBody>
      </p:sp>
      <p:sp>
        <p:nvSpPr>
          <p:cNvPr id="3" name="Content Placeholder 2"/>
          <p:cNvSpPr>
            <a:spLocks noGrp="1"/>
          </p:cNvSpPr>
          <p:nvPr>
            <p:ph idx="1"/>
          </p:nvPr>
        </p:nvSpPr>
        <p:spPr>
          <a:xfrm>
            <a:off x="676629" y="1295400"/>
            <a:ext cx="9985021" cy="5257800"/>
          </a:xfrm>
        </p:spPr>
        <p:txBody>
          <a:bodyPr>
            <a:normAutofit lnSpcReduction="10000"/>
          </a:bodyPr>
          <a:lstStyle/>
          <a:p>
            <a:r>
              <a:rPr lang="en-US" dirty="0" smtClean="0"/>
              <a:t>Top </a:t>
            </a:r>
            <a:r>
              <a:rPr lang="en-US" dirty="0"/>
              <a:t>15 in the world VMware engineer</a:t>
            </a:r>
            <a:r>
              <a:rPr lang="en-US" dirty="0" smtClean="0"/>
              <a:t>, </a:t>
            </a:r>
            <a:r>
              <a:rPr lang="en-US" dirty="0"/>
              <a:t>that has ran virtualization solutions for Cardinal Health, Nationwide, and Abercrombie to name a few.</a:t>
            </a:r>
          </a:p>
          <a:p>
            <a:r>
              <a:rPr lang="en-US" dirty="0"/>
              <a:t>Manufacturing Traceability and Supply Chain Management tool: </a:t>
            </a:r>
            <a:r>
              <a:rPr lang="en-US" dirty="0" smtClean="0"/>
              <a:t>It </a:t>
            </a:r>
            <a:r>
              <a:rPr lang="en-US" dirty="0"/>
              <a:t>is a proprietary, block chain cryptography, traceability software and hardware solution. This is industry 4.0 tech.</a:t>
            </a:r>
          </a:p>
          <a:p>
            <a:pPr lvl="1"/>
            <a:r>
              <a:rPr lang="en-US" dirty="0"/>
              <a:t>Imagine, with the touch of a button, knowing the exact airbags that went on 11.5 million vehicles. </a:t>
            </a:r>
            <a:r>
              <a:rPr lang="en-US" dirty="0" smtClean="0"/>
              <a:t>We </a:t>
            </a:r>
            <a:r>
              <a:rPr lang="en-US" dirty="0"/>
              <a:t>have an exclusive partnership with the Silicon Valley start up that is making this </a:t>
            </a:r>
            <a:r>
              <a:rPr lang="en-US" dirty="0" smtClean="0"/>
              <a:t>tech</a:t>
            </a:r>
          </a:p>
          <a:p>
            <a:r>
              <a:rPr lang="en-US" dirty="0"/>
              <a:t>Additive Manufacturing or AM, the use of using 3D printer technology </a:t>
            </a:r>
            <a:r>
              <a:rPr lang="en-US" dirty="0" smtClean="0"/>
              <a:t>will </a:t>
            </a:r>
            <a:r>
              <a:rPr lang="en-US" dirty="0"/>
              <a:t>decrease costs of tooling, jigs and </a:t>
            </a:r>
            <a:r>
              <a:rPr lang="en-US" dirty="0" smtClean="0"/>
              <a:t>fixtures. AM has improved </a:t>
            </a:r>
            <a:r>
              <a:rPr lang="en-US" dirty="0"/>
              <a:t>development of complex geometries in tooling, help </a:t>
            </a:r>
            <a:r>
              <a:rPr lang="en-US" dirty="0" smtClean="0"/>
              <a:t>reduced </a:t>
            </a:r>
            <a:r>
              <a:rPr lang="en-US" dirty="0"/>
              <a:t>scrap, and decrease time to market. </a:t>
            </a:r>
            <a:endParaRPr lang="en-US" dirty="0" smtClean="0"/>
          </a:p>
          <a:p>
            <a:r>
              <a:rPr lang="en-US" dirty="0" smtClean="0"/>
              <a:t>Capital expenditure planning and capital budget development</a:t>
            </a:r>
            <a:endParaRPr lang="en-US" dirty="0"/>
          </a:p>
        </p:txBody>
      </p:sp>
    </p:spTree>
    <p:extLst>
      <p:ext uri="{BB962C8B-B14F-4D97-AF65-F5344CB8AC3E}">
        <p14:creationId xmlns:p14="http://schemas.microsoft.com/office/powerpoint/2010/main" val="13926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fish bone</a:t>
            </a:r>
          </a:p>
        </p:txBody>
      </p:sp>
      <p:sp>
        <p:nvSpPr>
          <p:cNvPr id="3" name="TextBox 2"/>
          <p:cNvSpPr txBox="1"/>
          <p:nvPr/>
        </p:nvSpPr>
        <p:spPr>
          <a:xfrm>
            <a:off x="8583078" y="3866541"/>
            <a:ext cx="2286000" cy="646331"/>
          </a:xfrm>
          <a:prstGeom prst="rect">
            <a:avLst/>
          </a:prstGeom>
          <a:noFill/>
        </p:spPr>
        <p:txBody>
          <a:bodyPr wrap="square" rtlCol="0">
            <a:spAutoFit/>
          </a:bodyPr>
          <a:lstStyle/>
          <a:p>
            <a:r>
              <a:rPr lang="en-US" dirty="0"/>
              <a:t>Innovative cost reduction model</a:t>
            </a:r>
          </a:p>
        </p:txBody>
      </p:sp>
      <p:sp>
        <p:nvSpPr>
          <p:cNvPr id="7" name="TextBox 6"/>
          <p:cNvSpPr txBox="1"/>
          <p:nvPr/>
        </p:nvSpPr>
        <p:spPr>
          <a:xfrm>
            <a:off x="4565650" y="5257800"/>
            <a:ext cx="2159566" cy="646331"/>
          </a:xfrm>
          <a:prstGeom prst="rect">
            <a:avLst/>
          </a:prstGeom>
          <a:noFill/>
        </p:spPr>
        <p:txBody>
          <a:bodyPr wrap="none" rtlCol="0">
            <a:spAutoFit/>
          </a:bodyPr>
          <a:lstStyle/>
          <a:p>
            <a:pPr algn="l"/>
            <a:r>
              <a:rPr lang="en-US" dirty="0"/>
              <a:t>Build model</a:t>
            </a:r>
          </a:p>
          <a:p>
            <a:pPr algn="l"/>
            <a:r>
              <a:rPr lang="en-US" dirty="0"/>
              <a:t>Build advisor group</a:t>
            </a:r>
          </a:p>
        </p:txBody>
      </p:sp>
      <p:graphicFrame>
        <p:nvGraphicFramePr>
          <p:cNvPr id="9" name="Diagram 8"/>
          <p:cNvGraphicFramePr/>
          <p:nvPr>
            <p:extLst>
              <p:ext uri="{D42A27DB-BD31-4B8C-83A1-F6EECF244321}">
                <p14:modId xmlns:p14="http://schemas.microsoft.com/office/powerpoint/2010/main" val="4253211663"/>
              </p:ext>
            </p:extLst>
          </p:nvPr>
        </p:nvGraphicFramePr>
        <p:xfrm>
          <a:off x="1026275" y="914400"/>
          <a:ext cx="7564967" cy="541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94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smtClean="0"/>
              <a:t>Status, Fishbone </a:t>
            </a:r>
            <a:endParaRPr lang="en-US" dirty="0"/>
          </a:p>
        </p:txBody>
      </p:sp>
      <p:sp>
        <p:nvSpPr>
          <p:cNvPr id="3" name="TextBox 2"/>
          <p:cNvSpPr txBox="1"/>
          <p:nvPr/>
        </p:nvSpPr>
        <p:spPr>
          <a:xfrm>
            <a:off x="156178" y="4752823"/>
            <a:ext cx="3175000" cy="1477328"/>
          </a:xfrm>
          <a:prstGeom prst="rect">
            <a:avLst/>
          </a:prstGeom>
          <a:noFill/>
        </p:spPr>
        <p:txBody>
          <a:bodyPr wrap="square" rtlCol="0">
            <a:spAutoFit/>
          </a:bodyPr>
          <a:lstStyle/>
          <a:p>
            <a:r>
              <a:rPr lang="en-US" dirty="0" smtClean="0"/>
              <a:t>Cost reduction model</a:t>
            </a:r>
          </a:p>
          <a:p>
            <a:r>
              <a:rPr lang="en-US" dirty="0" smtClean="0"/>
              <a:t>Model details </a:t>
            </a:r>
          </a:p>
          <a:p>
            <a:r>
              <a:rPr lang="en-US" dirty="0" smtClean="0"/>
              <a:t>Survey details </a:t>
            </a:r>
          </a:p>
          <a:p>
            <a:r>
              <a:rPr lang="en-US" dirty="0" err="1" smtClean="0"/>
              <a:t>Preeta</a:t>
            </a:r>
            <a:endParaRPr lang="en-US" dirty="0"/>
          </a:p>
          <a:p>
            <a:r>
              <a:rPr lang="en-US" dirty="0" smtClean="0"/>
              <a:t>Research assistant </a:t>
            </a:r>
            <a:endParaRPr lang="en-US" dirty="0"/>
          </a:p>
        </p:txBody>
      </p:sp>
      <p:cxnSp>
        <p:nvCxnSpPr>
          <p:cNvPr id="4" name="Straight Arrow Connector 3"/>
          <p:cNvCxnSpPr/>
          <p:nvPr/>
        </p:nvCxnSpPr>
        <p:spPr>
          <a:xfrm>
            <a:off x="5400990" y="3564128"/>
            <a:ext cx="4327801"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089651" y="2667806"/>
            <a:ext cx="543615" cy="89632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00990" y="2298473"/>
            <a:ext cx="3175000" cy="1200329"/>
          </a:xfrm>
          <a:prstGeom prst="rect">
            <a:avLst/>
          </a:prstGeom>
          <a:noFill/>
        </p:spPr>
        <p:txBody>
          <a:bodyPr wrap="square" rtlCol="0">
            <a:spAutoFit/>
          </a:bodyPr>
          <a:lstStyle/>
          <a:p>
            <a:r>
              <a:rPr lang="en-US" dirty="0" smtClean="0"/>
              <a:t>Honda</a:t>
            </a:r>
          </a:p>
          <a:p>
            <a:r>
              <a:rPr lang="en-US" dirty="0" smtClean="0"/>
              <a:t>Contacts</a:t>
            </a:r>
          </a:p>
          <a:p>
            <a:r>
              <a:rPr lang="en-US" smtClean="0"/>
              <a:t>Relationships </a:t>
            </a:r>
            <a:endParaRPr lang="en-US" dirty="0" smtClean="0"/>
          </a:p>
          <a:p>
            <a:r>
              <a:rPr lang="en-US" dirty="0" smtClean="0"/>
              <a:t>Meeting </a:t>
            </a:r>
            <a:endParaRPr lang="en-US" dirty="0"/>
          </a:p>
        </p:txBody>
      </p:sp>
      <p:cxnSp>
        <p:nvCxnSpPr>
          <p:cNvPr id="13" name="Straight Arrow Connector 12"/>
          <p:cNvCxnSpPr/>
          <p:nvPr/>
        </p:nvCxnSpPr>
        <p:spPr>
          <a:xfrm flipH="1">
            <a:off x="6919568" y="3987314"/>
            <a:ext cx="543615" cy="89632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91375" y="1525230"/>
            <a:ext cx="3175000" cy="646331"/>
          </a:xfrm>
          <a:prstGeom prst="rect">
            <a:avLst/>
          </a:prstGeom>
          <a:noFill/>
        </p:spPr>
        <p:txBody>
          <a:bodyPr wrap="square" rtlCol="0">
            <a:spAutoFit/>
          </a:bodyPr>
          <a:lstStyle/>
          <a:p>
            <a:r>
              <a:rPr lang="en-US" dirty="0" smtClean="0"/>
              <a:t>PDM Health</a:t>
            </a:r>
          </a:p>
          <a:p>
            <a:r>
              <a:rPr lang="en-US" dirty="0" smtClean="0"/>
              <a:t>Supply chain added value</a:t>
            </a:r>
            <a:endParaRPr lang="en-US" dirty="0"/>
          </a:p>
        </p:txBody>
      </p:sp>
      <p:sp>
        <p:nvSpPr>
          <p:cNvPr id="15" name="TextBox 14"/>
          <p:cNvSpPr txBox="1"/>
          <p:nvPr/>
        </p:nvSpPr>
        <p:spPr>
          <a:xfrm>
            <a:off x="5045766" y="5122155"/>
            <a:ext cx="3175000" cy="369332"/>
          </a:xfrm>
          <a:prstGeom prst="rect">
            <a:avLst/>
          </a:prstGeom>
          <a:noFill/>
        </p:spPr>
        <p:txBody>
          <a:bodyPr wrap="square" rtlCol="0">
            <a:spAutoFit/>
          </a:bodyPr>
          <a:lstStyle/>
          <a:p>
            <a:r>
              <a:rPr lang="en-US" smtClean="0"/>
              <a:t>SP Global</a:t>
            </a:r>
            <a:endParaRPr lang="en-US"/>
          </a:p>
        </p:txBody>
      </p:sp>
      <p:sp>
        <p:nvSpPr>
          <p:cNvPr id="16" name="TextBox 15"/>
          <p:cNvSpPr txBox="1"/>
          <p:nvPr/>
        </p:nvSpPr>
        <p:spPr>
          <a:xfrm>
            <a:off x="7191375" y="5122155"/>
            <a:ext cx="3175000" cy="646331"/>
          </a:xfrm>
          <a:prstGeom prst="rect">
            <a:avLst/>
          </a:prstGeom>
          <a:noFill/>
        </p:spPr>
        <p:txBody>
          <a:bodyPr wrap="square" rtlCol="0">
            <a:spAutoFit/>
          </a:bodyPr>
          <a:lstStyle/>
          <a:p>
            <a:r>
              <a:rPr lang="en-US" dirty="0" smtClean="0"/>
              <a:t>ARMS</a:t>
            </a:r>
          </a:p>
          <a:p>
            <a:r>
              <a:rPr lang="en-US" dirty="0" smtClean="0"/>
              <a:t>New market development </a:t>
            </a:r>
            <a:endParaRPr lang="en-US" dirty="0"/>
          </a:p>
        </p:txBody>
      </p:sp>
      <p:cxnSp>
        <p:nvCxnSpPr>
          <p:cNvPr id="7" name="Straight Arrow Connector 6"/>
          <p:cNvCxnSpPr/>
          <p:nvPr/>
        </p:nvCxnSpPr>
        <p:spPr>
          <a:xfrm>
            <a:off x="831843" y="4297839"/>
            <a:ext cx="2635212" cy="4623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42994" y="3527207"/>
            <a:ext cx="523856" cy="793750"/>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3907570641"/>
              </p:ext>
            </p:extLst>
          </p:nvPr>
        </p:nvGraphicFramePr>
        <p:xfrm>
          <a:off x="5203592" y="2071222"/>
          <a:ext cx="6744795" cy="331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349816630"/>
              </p:ext>
            </p:extLst>
          </p:nvPr>
        </p:nvGraphicFramePr>
        <p:xfrm>
          <a:off x="745793" y="1848395"/>
          <a:ext cx="4212167" cy="2409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6077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651" y="304800"/>
            <a:ext cx="7366264" cy="2248760"/>
          </a:xfrm>
        </p:spPr>
        <p:txBody>
          <a:bodyPr>
            <a:normAutofit fontScale="90000"/>
          </a:bodyPr>
          <a:lstStyle/>
          <a:p>
            <a:r>
              <a:rPr lang="en-US" sz="3600" dirty="0"/>
              <a:t>Creating</a:t>
            </a:r>
            <a:r>
              <a:rPr lang="en-US" sz="3600"/>
              <a:t> opportunities for immediate </a:t>
            </a:r>
            <a:r>
              <a:rPr lang="en-US" sz="3600" smtClean="0"/>
              <a:t>innovation, </a:t>
            </a:r>
            <a:r>
              <a:rPr lang="en-US" sz="3600" dirty="0"/>
              <a:t>by</a:t>
            </a:r>
            <a:r>
              <a:rPr lang="en-US" sz="3600"/>
              <a:t> developing cost reduction solutions across suppliers with related processes.</a:t>
            </a:r>
            <a:br>
              <a:rPr lang="en-US" sz="3600"/>
            </a:br>
            <a:endParaRPr lang="en-US" dirty="0"/>
          </a:p>
        </p:txBody>
      </p:sp>
      <p:graphicFrame>
        <p:nvGraphicFramePr>
          <p:cNvPr id="4" name="Diagram 7"/>
          <p:cNvGraphicFramePr/>
          <p:nvPr>
            <p:extLst>
              <p:ext uri="{D42A27DB-BD31-4B8C-83A1-F6EECF244321}">
                <p14:modId xmlns:p14="http://schemas.microsoft.com/office/powerpoint/2010/main" val="2976850644"/>
              </p:ext>
            </p:extLst>
          </p:nvPr>
        </p:nvGraphicFramePr>
        <p:xfrm>
          <a:off x="6030660" y="860525"/>
          <a:ext cx="596476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a:spLocks/>
          </p:cNvSpPr>
          <p:nvPr/>
        </p:nvSpPr>
        <p:spPr>
          <a:xfrm flipH="1">
            <a:off x="9658362" y="3411815"/>
            <a:ext cx="1943100"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Best Practices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5" name="TextBox 4"/>
          <p:cNvSpPr txBox="1"/>
          <p:nvPr/>
        </p:nvSpPr>
        <p:spPr>
          <a:xfrm>
            <a:off x="7596694" y="4859615"/>
            <a:ext cx="26826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$Cost reduction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7" name="Pentagon 6"/>
          <p:cNvSpPr>
            <a:spLocks/>
          </p:cNvSpPr>
          <p:nvPr/>
        </p:nvSpPr>
        <p:spPr>
          <a:xfrm>
            <a:off x="6229362" y="3411815"/>
            <a:ext cx="2104508"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Common process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9" name="TextBox 9"/>
          <p:cNvSpPr txBox="1"/>
          <p:nvPr/>
        </p:nvSpPr>
        <p:spPr>
          <a:xfrm>
            <a:off x="527050" y="2895600"/>
            <a:ext cx="3399102" cy="923330"/>
          </a:xfrm>
          <a:prstGeom prst="rect">
            <a:avLst/>
          </a:prstGeom>
          <a:noFill/>
        </p:spPr>
        <p:txBody>
          <a:bodyPr wrap="square" rtlCol="0">
            <a:spAutoFit/>
          </a:bodyPr>
          <a:lstStyle/>
          <a:p>
            <a:pPr algn="r"/>
            <a:r>
              <a:rPr lang="en-US" dirty="0"/>
              <a:t>$3B Supplier base</a:t>
            </a:r>
          </a:p>
          <a:p>
            <a:pPr algn="r"/>
            <a:r>
              <a:rPr lang="en-US" dirty="0"/>
              <a:t>$95M Required cost reduction</a:t>
            </a:r>
          </a:p>
          <a:p>
            <a:pPr algn="r"/>
            <a:r>
              <a:rPr lang="en-US" dirty="0"/>
              <a:t>$22M Collaborative effort</a:t>
            </a:r>
          </a:p>
        </p:txBody>
      </p:sp>
      <p:grpSp>
        <p:nvGrpSpPr>
          <p:cNvPr id="8" name="Group 7"/>
          <p:cNvGrpSpPr/>
          <p:nvPr/>
        </p:nvGrpSpPr>
        <p:grpSpPr>
          <a:xfrm>
            <a:off x="1549911" y="4973345"/>
            <a:ext cx="5684138" cy="1252537"/>
            <a:chOff x="953710" y="3581400"/>
            <a:chExt cx="5684138" cy="1252537"/>
          </a:xfrm>
        </p:grpSpPr>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3710" y="3581400"/>
              <a:ext cx="1068832" cy="1252537"/>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2050" y="4370111"/>
              <a:ext cx="395798" cy="463826"/>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33781" y="3733800"/>
              <a:ext cx="938784" cy="1100137"/>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83804" y="3810000"/>
              <a:ext cx="873760" cy="1023937"/>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68803" y="3954532"/>
              <a:ext cx="750426" cy="879405"/>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30468" y="4114800"/>
              <a:ext cx="613664" cy="719137"/>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55371" y="4190534"/>
              <a:ext cx="549038" cy="643403"/>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15648" y="4293911"/>
              <a:ext cx="460822" cy="540026"/>
            </a:xfrm>
            <a:prstGeom prst="rect">
              <a:avLst/>
            </a:prstGeom>
          </p:spPr>
        </p:pic>
      </p:grpSp>
      <p:pic>
        <p:nvPicPr>
          <p:cNvPr id="18" name="Picture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6435" y="5741884"/>
            <a:ext cx="1432560" cy="716280"/>
          </a:xfrm>
          <a:prstGeom prst="rect">
            <a:avLst/>
          </a:prstGeom>
        </p:spPr>
      </p:pic>
      <p:sp>
        <p:nvSpPr>
          <p:cNvPr id="19" name="Right Arrow 18"/>
          <p:cNvSpPr/>
          <p:nvPr/>
        </p:nvSpPr>
        <p:spPr>
          <a:xfrm>
            <a:off x="2020893" y="5733194"/>
            <a:ext cx="4640646" cy="733659"/>
          </a:xfrm>
          <a:prstGeom prst="rightArrow">
            <a:avLst/>
          </a:prstGeom>
          <a:solidFill>
            <a:schemeClr val="accent2">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a:t>
            </a:r>
            <a:r>
              <a:rPr lang="en-US" dirty="0">
                <a:solidFill>
                  <a:srgbClr val="000000"/>
                </a:solidFill>
              </a:rPr>
              <a:t>4-Year forecast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20" name="Picture 19"/>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398616" y="5358731"/>
            <a:ext cx="2493688" cy="1384442"/>
          </a:xfrm>
          <a:prstGeom prst="rect">
            <a:avLst/>
          </a:prstGeom>
        </p:spPr>
      </p:pic>
    </p:spTree>
    <p:extLst>
      <p:ext uri="{BB962C8B-B14F-4D97-AF65-F5344CB8AC3E}">
        <p14:creationId xmlns:p14="http://schemas.microsoft.com/office/powerpoint/2010/main" val="330345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1084262" y="1066800"/>
            <a:ext cx="8199130" cy="1320800"/>
          </a:xfrm>
          <a:prstGeom prst="rect">
            <a:avLst/>
          </a:prstGeom>
        </p:spPr>
        <p:txBody>
          <a:bodyPr/>
          <a:lstStyle/>
          <a:p>
            <a:r>
              <a:rPr lang="en-US" dirty="0" smtClean="0"/>
              <a:t>Thank you!</a:t>
            </a:r>
            <a:endParaRPr dirty="0"/>
          </a:p>
        </p:txBody>
      </p:sp>
      <p:sp>
        <p:nvSpPr>
          <p:cNvPr id="348" name="Shape 348"/>
          <p:cNvSpPr>
            <a:spLocks noGrp="1"/>
          </p:cNvSpPr>
          <p:nvPr>
            <p:ph idx="1"/>
          </p:nvPr>
        </p:nvSpPr>
        <p:spPr>
          <a:xfrm>
            <a:off x="1065212" y="2504934"/>
            <a:ext cx="6015038" cy="2752866"/>
          </a:xfrm>
          <a:prstGeom prst="rect">
            <a:avLst/>
          </a:prstGeom>
        </p:spPr>
        <p:txBody>
          <a:bodyPr>
            <a:normAutofit/>
          </a:bodyPr>
          <a:lstStyle/>
          <a:p>
            <a:r>
              <a:rPr lang="en-US" sz="1800" dirty="0" smtClean="0"/>
              <a:t>Jason Gallion</a:t>
            </a:r>
          </a:p>
          <a:p>
            <a:r>
              <a:rPr lang="en-US" sz="1800" dirty="0" smtClean="0"/>
              <a:t>P: </a:t>
            </a:r>
            <a:r>
              <a:rPr lang="en-US" sz="1800" dirty="0"/>
              <a:t>+1 (614) 286-5142</a:t>
            </a:r>
          </a:p>
          <a:p>
            <a:r>
              <a:rPr lang="en-US" sz="1800" dirty="0" smtClean="0"/>
              <a:t>E: </a:t>
            </a:r>
            <a:r>
              <a:rPr lang="en-US" sz="1800" dirty="0"/>
              <a:t>Jason.Gallion@EPICpwr.com</a:t>
            </a:r>
            <a:endParaRPr lang="en-US" sz="1800" dirty="0" smtClean="0"/>
          </a:p>
          <a:p>
            <a:r>
              <a:rPr lang="en-US" sz="1800" dirty="0" smtClean="0"/>
              <a:t>Apollo Technology, LLC</a:t>
            </a:r>
            <a:br>
              <a:rPr lang="en-US" sz="1800" dirty="0" smtClean="0"/>
            </a:br>
            <a:r>
              <a:rPr lang="en-US" sz="1800" dirty="0" smtClean="0"/>
              <a:t>3960 </a:t>
            </a:r>
            <a:r>
              <a:rPr lang="en-US" sz="1800" dirty="0"/>
              <a:t>Brown Park </a:t>
            </a:r>
            <a:r>
              <a:rPr lang="en-US" sz="1800" dirty="0" smtClean="0"/>
              <a:t>Dr. Ste. C</a:t>
            </a:r>
            <a:br>
              <a:rPr lang="en-US" sz="1800" dirty="0" smtClean="0"/>
            </a:br>
            <a:r>
              <a:rPr lang="en-US" sz="1800" dirty="0" smtClean="0"/>
              <a:t>Hilliard</a:t>
            </a:r>
            <a:r>
              <a:rPr lang="en-US" sz="1800" dirty="0"/>
              <a:t>, OH  43026-1161</a:t>
            </a:r>
            <a:endParaRPr lang="en-US" sz="1800" dirty="0" smtClean="0"/>
          </a:p>
        </p:txBody>
      </p:sp>
      <p:graphicFrame>
        <p:nvGraphicFramePr>
          <p:cNvPr id="5" name="Diagram 4"/>
          <p:cNvGraphicFramePr/>
          <p:nvPr>
            <p:extLst>
              <p:ext uri="{D42A27DB-BD31-4B8C-83A1-F6EECF244321}">
                <p14:modId xmlns:p14="http://schemas.microsoft.com/office/powerpoint/2010/main" val="2944439755"/>
              </p:ext>
            </p:extLst>
          </p:nvPr>
        </p:nvGraphicFramePr>
        <p:xfrm>
          <a:off x="3956050" y="1066800"/>
          <a:ext cx="6319838" cy="357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sz="half" idx="1"/>
          </p:nvPr>
        </p:nvSpPr>
        <p:spPr/>
        <p:txBody>
          <a:bodyPr>
            <a:normAutofit/>
          </a:bodyPr>
          <a:lstStyle/>
          <a:p>
            <a:r>
              <a:rPr lang="en-US" dirty="0" smtClean="0"/>
              <a:t>Current status, details</a:t>
            </a:r>
          </a:p>
          <a:p>
            <a:r>
              <a:rPr lang="en-US" dirty="0" smtClean="0"/>
              <a:t>Example, supplier survey</a:t>
            </a:r>
            <a:endParaRPr lang="en-US" dirty="0" smtClean="0"/>
          </a:p>
          <a:p>
            <a:r>
              <a:rPr lang="en-US" dirty="0" smtClean="0"/>
              <a:t>Technical Advisors</a:t>
            </a:r>
            <a:endParaRPr lang="en-US" dirty="0" smtClean="0"/>
          </a:p>
          <a:p>
            <a:r>
              <a:rPr lang="en-US" dirty="0" smtClean="0"/>
              <a:t>Automaker/OEM proposal</a:t>
            </a:r>
            <a:endParaRPr lang="en-US" dirty="0" smtClean="0"/>
          </a:p>
          <a:p>
            <a:r>
              <a:rPr lang="en-US" dirty="0" smtClean="0"/>
              <a:t>FAQ</a:t>
            </a:r>
            <a:endParaRPr lang="en-US" dirty="0" smtClean="0"/>
          </a:p>
          <a:p>
            <a:r>
              <a:rPr lang="en-US" dirty="0" smtClean="0"/>
              <a:t>Challenges</a:t>
            </a:r>
          </a:p>
          <a:p>
            <a:r>
              <a:rPr lang="en-US" dirty="0" smtClean="0"/>
              <a:t>Why now?</a:t>
            </a:r>
          </a:p>
          <a:p>
            <a:r>
              <a:rPr lang="en-US" dirty="0" smtClean="0"/>
              <a:t>18 month plan</a:t>
            </a:r>
            <a:endParaRPr lang="en-US"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7702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66605"/>
          <a:stretch/>
        </p:blipFill>
        <p:spPr>
          <a:xfrm>
            <a:off x="450850" y="222662"/>
            <a:ext cx="9211019" cy="2368137"/>
          </a:xfrm>
          <a:prstGeom prst="rect">
            <a:avLst/>
          </a:prstGeom>
        </p:spPr>
      </p:pic>
      <p:sp>
        <p:nvSpPr>
          <p:cNvPr id="4" name="TextBox 3"/>
          <p:cNvSpPr txBox="1"/>
          <p:nvPr/>
        </p:nvSpPr>
        <p:spPr>
          <a:xfrm>
            <a:off x="5861050" y="1946972"/>
            <a:ext cx="4846885"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i="1" dirty="0" smtClean="0">
                <a:latin typeface="+mj-lt"/>
                <a:cs typeface="Times New Roman" panose="02020603050405020304" pitchFamily="18" charset="0"/>
              </a:rPr>
              <a:t>Increasing pressure to reduce costs has created a strain on supplier relations.</a:t>
            </a:r>
            <a:endPar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endParaRPr>
          </a:p>
          <a:p>
            <a:pPr marL="0" marR="0" indent="0" algn="l" defTabSz="914400" rtl="0" fontAlgn="auto" latinLnBrk="0" hangingPunct="0">
              <a:lnSpc>
                <a:spcPct val="100000"/>
              </a:lnSpc>
              <a:spcBef>
                <a:spcPts val="0"/>
              </a:spcBef>
              <a:spcAft>
                <a:spcPts val="0"/>
              </a:spcAft>
              <a:buClrTx/>
              <a:buSzTx/>
              <a:buFontTx/>
              <a:buNone/>
              <a:tabLst/>
            </a:pPr>
            <a:endParaRPr lang="en-US" sz="3200" b="1" i="1" baseline="0" dirty="0">
              <a:latin typeface="+mj-lt"/>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rPr>
              <a:t>Often, suppliers are forced to operate with shrinking margins.</a:t>
            </a:r>
            <a:endParaRPr kumimoji="0" lang="en-US" sz="3200" b="1" i="1" u="none" strike="noStrike" cap="none" spc="0" normalizeH="0" baseline="0" dirty="0">
              <a:ln>
                <a:noFill/>
              </a:ln>
              <a:solidFill>
                <a:srgbClr val="000000"/>
              </a:solidFill>
              <a:effectLst/>
              <a:uFillTx/>
              <a:latin typeface="+mj-lt"/>
              <a:cs typeface="Times New Roman" panose="02020603050405020304" pitchFamily="18" charset="0"/>
              <a:sym typeface="Palatino Linotype"/>
            </a:endParaRPr>
          </a:p>
        </p:txBody>
      </p:sp>
      <p:pic>
        <p:nvPicPr>
          <p:cNvPr id="5" name="Picture 4"/>
          <p:cNvPicPr>
            <a:picLocks noChangeAspect="1"/>
          </p:cNvPicPr>
          <p:nvPr/>
        </p:nvPicPr>
        <p:blipFill rotWithShape="1">
          <a:blip r:embed="rId3"/>
          <a:srcRect t="32015"/>
          <a:stretch/>
        </p:blipFill>
        <p:spPr>
          <a:xfrm>
            <a:off x="603250" y="2514600"/>
            <a:ext cx="5139453" cy="2689929"/>
          </a:xfrm>
          <a:prstGeom prst="rect">
            <a:avLst/>
          </a:prstGeom>
        </p:spPr>
      </p:pic>
    </p:spTree>
    <p:extLst>
      <p:ext uri="{BB962C8B-B14F-4D97-AF65-F5344CB8AC3E}">
        <p14:creationId xmlns:p14="http://schemas.microsoft.com/office/powerpoint/2010/main" val="346720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4732" y="609600"/>
            <a:ext cx="5522188" cy="5160319"/>
          </a:xfrm>
          <a:prstGeom prst="rect">
            <a:avLst/>
          </a:prstGeom>
        </p:spPr>
      </p:pic>
      <p:sp>
        <p:nvSpPr>
          <p:cNvPr id="11" name="Content Placeholder 10"/>
          <p:cNvSpPr>
            <a:spLocks noGrp="1"/>
          </p:cNvSpPr>
          <p:nvPr>
            <p:ph idx="1"/>
          </p:nvPr>
        </p:nvSpPr>
        <p:spPr>
          <a:xfrm>
            <a:off x="5782844" y="2274931"/>
            <a:ext cx="6396456" cy="2231420"/>
          </a:xfrm>
        </p:spPr>
        <p:txBody>
          <a:bodyPr>
            <a:noAutofit/>
          </a:bodyPr>
          <a:lstStyle/>
          <a:p>
            <a:r>
              <a:rPr lang="en-US" sz="3000" dirty="0"/>
              <a:t>Re-build </a:t>
            </a:r>
            <a:r>
              <a:rPr lang="en-US" sz="3000" dirty="0" smtClean="0"/>
              <a:t>Automaker/Supplier relations</a:t>
            </a:r>
            <a:endParaRPr lang="en-US" sz="3000" dirty="0"/>
          </a:p>
          <a:p>
            <a:r>
              <a:rPr lang="en-US" sz="3000" dirty="0"/>
              <a:t>Build on supplier group </a:t>
            </a:r>
            <a:r>
              <a:rPr lang="en-US" sz="3000" dirty="0" smtClean="0"/>
              <a:t>strengths</a:t>
            </a:r>
          </a:p>
          <a:p>
            <a:r>
              <a:rPr lang="en-US" sz="3000" dirty="0" smtClean="0"/>
              <a:t>Create collaborative efforts</a:t>
            </a:r>
            <a:endParaRPr lang="en-US" sz="3000" dirty="0"/>
          </a:p>
        </p:txBody>
      </p:sp>
      <p:pic>
        <p:nvPicPr>
          <p:cNvPr id="2" name="Picture 1"/>
          <p:cNvPicPr>
            <a:picLocks noChangeAspect="1"/>
          </p:cNvPicPr>
          <p:nvPr/>
        </p:nvPicPr>
        <p:blipFill>
          <a:blip r:embed="rId4"/>
          <a:stretch>
            <a:fillRect/>
          </a:stretch>
        </p:blipFill>
        <p:spPr>
          <a:xfrm>
            <a:off x="1763601" y="2268107"/>
            <a:ext cx="2201972" cy="1640032"/>
          </a:xfrm>
          <a:prstGeom prst="rect">
            <a:avLst/>
          </a:prstGeom>
        </p:spPr>
      </p:pic>
    </p:spTree>
    <p:extLst>
      <p:ext uri="{BB962C8B-B14F-4D97-AF65-F5344CB8AC3E}">
        <p14:creationId xmlns:p14="http://schemas.microsoft.com/office/powerpoint/2010/main" val="264849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nvSpPr>
        <p:spPr bwMode="auto">
          <a:xfrm rot="411726">
            <a:off x="4887913" y="2686050"/>
            <a:ext cx="1484312" cy="857250"/>
          </a:xfrm>
          <a:custGeom>
            <a:avLst/>
            <a:gdLst>
              <a:gd name="T0" fmla="*/ 0 w 407"/>
              <a:gd name="T1" fmla="*/ 857250 h 226"/>
              <a:gd name="T2" fmla="*/ 361049 w 407"/>
              <a:gd name="T3" fmla="*/ 804146 h 226"/>
              <a:gd name="T4" fmla="*/ 361049 w 407"/>
              <a:gd name="T5" fmla="*/ 766215 h 226"/>
              <a:gd name="T6" fmla="*/ 1232672 w 407"/>
              <a:gd name="T7" fmla="*/ 641041 h 226"/>
              <a:gd name="T8" fmla="*/ 1247260 w 407"/>
              <a:gd name="T9" fmla="*/ 576558 h 226"/>
              <a:gd name="T10" fmla="*/ 1374903 w 407"/>
              <a:gd name="T11" fmla="*/ 527247 h 226"/>
              <a:gd name="T12" fmla="*/ 1389491 w 407"/>
              <a:gd name="T13" fmla="*/ 458970 h 226"/>
              <a:gd name="T14" fmla="*/ 1444195 w 407"/>
              <a:gd name="T15" fmla="*/ 436211 h 226"/>
              <a:gd name="T16" fmla="*/ 1484312 w 407"/>
              <a:gd name="T17" fmla="*/ 333796 h 226"/>
              <a:gd name="T18" fmla="*/ 1363962 w 407"/>
              <a:gd name="T19" fmla="*/ 231382 h 226"/>
              <a:gd name="T20" fmla="*/ 1342081 w 407"/>
              <a:gd name="T21" fmla="*/ 94829 h 226"/>
              <a:gd name="T22" fmla="*/ 1247260 w 407"/>
              <a:gd name="T23" fmla="*/ 26552 h 226"/>
              <a:gd name="T24" fmla="*/ 1053971 w 407"/>
              <a:gd name="T25" fmla="*/ 64483 h 226"/>
              <a:gd name="T26" fmla="*/ 962797 w 407"/>
              <a:gd name="T27" fmla="*/ 3793 h 226"/>
              <a:gd name="T28" fmla="*/ 875270 w 407"/>
              <a:gd name="T29" fmla="*/ 0 h 226"/>
              <a:gd name="T30" fmla="*/ 893505 w 407"/>
              <a:gd name="T31" fmla="*/ 94829 h 226"/>
              <a:gd name="T32" fmla="*/ 773155 w 407"/>
              <a:gd name="T33" fmla="*/ 144139 h 226"/>
              <a:gd name="T34" fmla="*/ 692922 w 407"/>
              <a:gd name="T35" fmla="*/ 356555 h 226"/>
              <a:gd name="T36" fmla="*/ 583513 w 407"/>
              <a:gd name="T37" fmla="*/ 322417 h 226"/>
              <a:gd name="T38" fmla="*/ 452223 w 407"/>
              <a:gd name="T39" fmla="*/ 402073 h 226"/>
              <a:gd name="T40" fmla="*/ 284463 w 407"/>
              <a:gd name="T41" fmla="*/ 432418 h 226"/>
              <a:gd name="T42" fmla="*/ 284463 w 407"/>
              <a:gd name="T43" fmla="*/ 553799 h 226"/>
              <a:gd name="T44" fmla="*/ 200583 w 407"/>
              <a:gd name="T45" fmla="*/ 550006 h 226"/>
              <a:gd name="T46" fmla="*/ 204230 w 407"/>
              <a:gd name="T47" fmla="*/ 656213 h 226"/>
              <a:gd name="T48" fmla="*/ 116703 w 407"/>
              <a:gd name="T49" fmla="*/ 614489 h 226"/>
              <a:gd name="T50" fmla="*/ 65645 w 407"/>
              <a:gd name="T51" fmla="*/ 633455 h 226"/>
              <a:gd name="T52" fmla="*/ 109409 w 407"/>
              <a:gd name="T53" fmla="*/ 705524 h 226"/>
              <a:gd name="T54" fmla="*/ 18235 w 407"/>
              <a:gd name="T55" fmla="*/ 800353 h 226"/>
              <a:gd name="T56" fmla="*/ 0 w 407"/>
              <a:gd name="T57" fmla="*/ 857250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1" name="Freeform 5"/>
          <p:cNvSpPr>
            <a:spLocks/>
          </p:cNvSpPr>
          <p:nvPr/>
        </p:nvSpPr>
        <p:spPr bwMode="auto">
          <a:xfrm rot="469444">
            <a:off x="4773613" y="3200400"/>
            <a:ext cx="1770062" cy="628650"/>
          </a:xfrm>
          <a:custGeom>
            <a:avLst/>
            <a:gdLst>
              <a:gd name="T0" fmla="*/ 105675 w 469"/>
              <a:gd name="T1" fmla="*/ 286753 h 171"/>
              <a:gd name="T2" fmla="*/ 105675 w 469"/>
              <a:gd name="T3" fmla="*/ 297782 h 171"/>
              <a:gd name="T4" fmla="*/ 75482 w 469"/>
              <a:gd name="T5" fmla="*/ 356603 h 171"/>
              <a:gd name="T6" fmla="*/ 109449 w 469"/>
              <a:gd name="T7" fmla="*/ 437482 h 171"/>
              <a:gd name="T8" fmla="*/ 0 w 469"/>
              <a:gd name="T9" fmla="*/ 507332 h 171"/>
              <a:gd name="T10" fmla="*/ 22645 w 469"/>
              <a:gd name="T11" fmla="*/ 628650 h 171"/>
              <a:gd name="T12" fmla="*/ 486861 w 469"/>
              <a:gd name="T13" fmla="*/ 591887 h 171"/>
              <a:gd name="T14" fmla="*/ 1037883 w 469"/>
              <a:gd name="T15" fmla="*/ 529389 h 171"/>
              <a:gd name="T16" fmla="*/ 1313394 w 469"/>
              <a:gd name="T17" fmla="*/ 481597 h 171"/>
              <a:gd name="T18" fmla="*/ 1370005 w 469"/>
              <a:gd name="T19" fmla="*/ 319839 h 171"/>
              <a:gd name="T20" fmla="*/ 1468132 w 469"/>
              <a:gd name="T21" fmla="*/ 312487 h 171"/>
              <a:gd name="T22" fmla="*/ 1770062 w 469"/>
              <a:gd name="T23" fmla="*/ 0 h 171"/>
              <a:gd name="T24" fmla="*/ 1377554 w 469"/>
              <a:gd name="T25" fmla="*/ 77203 h 171"/>
              <a:gd name="T26" fmla="*/ 464217 w 469"/>
              <a:gd name="T27" fmla="*/ 205874 h 171"/>
              <a:gd name="T28" fmla="*/ 471765 w 469"/>
              <a:gd name="T29" fmla="*/ 242637 h 171"/>
              <a:gd name="T30" fmla="*/ 105675 w 469"/>
              <a:gd name="T31" fmla="*/ 286753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2" name="Freeform 6"/>
          <p:cNvSpPr>
            <a:spLocks/>
          </p:cNvSpPr>
          <p:nvPr/>
        </p:nvSpPr>
        <p:spPr bwMode="auto">
          <a:xfrm rot="309349">
            <a:off x="5192713" y="3670300"/>
            <a:ext cx="855662" cy="1123950"/>
          </a:xfrm>
          <a:custGeom>
            <a:avLst/>
            <a:gdLst>
              <a:gd name="T0" fmla="*/ 0 w 217"/>
              <a:gd name="T1" fmla="*/ 56530 h 338"/>
              <a:gd name="T2" fmla="*/ 555983 w 217"/>
              <a:gd name="T3" fmla="*/ 0 h 338"/>
              <a:gd name="T4" fmla="*/ 733425 w 217"/>
              <a:gd name="T5" fmla="*/ 518746 h 338"/>
              <a:gd name="T6" fmla="*/ 855662 w 217"/>
              <a:gd name="T7" fmla="*/ 601879 h 338"/>
              <a:gd name="T8" fmla="*/ 757083 w 217"/>
              <a:gd name="T9" fmla="*/ 754842 h 338"/>
              <a:gd name="T10" fmla="*/ 851719 w 217"/>
              <a:gd name="T11" fmla="*/ 901155 h 338"/>
              <a:gd name="T12" fmla="*/ 283906 w 217"/>
              <a:gd name="T13" fmla="*/ 954360 h 338"/>
              <a:gd name="T14" fmla="*/ 307565 w 217"/>
              <a:gd name="T15" fmla="*/ 1080721 h 338"/>
              <a:gd name="T16" fmla="*/ 224759 w 217"/>
              <a:gd name="T17" fmla="*/ 1123950 h 338"/>
              <a:gd name="T18" fmla="*/ 157726 w 217"/>
              <a:gd name="T19" fmla="*/ 964336 h 338"/>
              <a:gd name="T20" fmla="*/ 118294 w 217"/>
              <a:gd name="T21" fmla="*/ 1094022 h 338"/>
              <a:gd name="T22" fmla="*/ 47318 w 217"/>
              <a:gd name="T23" fmla="*/ 1080721 h 338"/>
              <a:gd name="T24" fmla="*/ 23659 w 217"/>
              <a:gd name="T25" fmla="*/ 951035 h 338"/>
              <a:gd name="T26" fmla="*/ 3943 w 217"/>
              <a:gd name="T27" fmla="*/ 837975 h 338"/>
              <a:gd name="T28" fmla="*/ 0 w 217"/>
              <a:gd name="T29" fmla="*/ 56530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3" name="Freeform 7"/>
          <p:cNvSpPr>
            <a:spLocks/>
          </p:cNvSpPr>
          <p:nvPr/>
        </p:nvSpPr>
        <p:spPr bwMode="auto">
          <a:xfrm rot="205380">
            <a:off x="6032500" y="3486151"/>
            <a:ext cx="1168400" cy="892175"/>
          </a:xfrm>
          <a:custGeom>
            <a:avLst/>
            <a:gdLst>
              <a:gd name="T0" fmla="*/ 42642 w 274"/>
              <a:gd name="T1" fmla="*/ 160345 h 217"/>
              <a:gd name="T2" fmla="*/ 136455 w 274"/>
              <a:gd name="T3" fmla="*/ 74005 h 217"/>
              <a:gd name="T4" fmla="*/ 486123 w 274"/>
              <a:gd name="T5" fmla="*/ 0 h 217"/>
              <a:gd name="T6" fmla="*/ 592728 w 274"/>
              <a:gd name="T7" fmla="*/ 49337 h 217"/>
              <a:gd name="T8" fmla="*/ 818733 w 274"/>
              <a:gd name="T9" fmla="*/ 12334 h 217"/>
              <a:gd name="T10" fmla="*/ 1002095 w 274"/>
              <a:gd name="T11" fmla="*/ 139788 h 217"/>
              <a:gd name="T12" fmla="*/ 1168400 w 274"/>
              <a:gd name="T13" fmla="*/ 238462 h 217"/>
              <a:gd name="T14" fmla="*/ 1074587 w 274"/>
              <a:gd name="T15" fmla="*/ 505703 h 217"/>
              <a:gd name="T16" fmla="*/ 933867 w 274"/>
              <a:gd name="T17" fmla="*/ 641379 h 217"/>
              <a:gd name="T18" fmla="*/ 780355 w 274"/>
              <a:gd name="T19" fmla="*/ 682493 h 217"/>
              <a:gd name="T20" fmla="*/ 810204 w 274"/>
              <a:gd name="T21" fmla="*/ 789390 h 217"/>
              <a:gd name="T22" fmla="*/ 716391 w 274"/>
              <a:gd name="T23" fmla="*/ 892175 h 217"/>
              <a:gd name="T24" fmla="*/ 537293 w 274"/>
              <a:gd name="T25" fmla="*/ 641379 h 217"/>
              <a:gd name="T26" fmla="*/ 76756 w 274"/>
              <a:gd name="T27" fmla="*/ 238462 h 217"/>
              <a:gd name="T28" fmla="*/ 0 w 274"/>
              <a:gd name="T29" fmla="*/ 238462 h 217"/>
              <a:gd name="T30" fmla="*/ 42642 w 274"/>
              <a:gd name="T31" fmla="*/ 160345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4" name="Freeform 8"/>
          <p:cNvSpPr>
            <a:spLocks/>
          </p:cNvSpPr>
          <p:nvPr/>
        </p:nvSpPr>
        <p:spPr bwMode="auto">
          <a:xfrm rot="493578">
            <a:off x="5689600" y="3714751"/>
            <a:ext cx="1111250" cy="919163"/>
          </a:xfrm>
          <a:custGeom>
            <a:avLst/>
            <a:gdLst>
              <a:gd name="T0" fmla="*/ 0 w 522"/>
              <a:gd name="T1" fmla="*/ 56067 h 541"/>
              <a:gd name="T2" fmla="*/ 10644 w 522"/>
              <a:gd name="T3" fmla="*/ 56067 h 541"/>
              <a:gd name="T4" fmla="*/ 270362 w 522"/>
              <a:gd name="T5" fmla="*/ 16990 h 541"/>
              <a:gd name="T6" fmla="*/ 500275 w 522"/>
              <a:gd name="T7" fmla="*/ 0 h 541"/>
              <a:gd name="T8" fmla="*/ 466214 w 522"/>
              <a:gd name="T9" fmla="*/ 47572 h 541"/>
              <a:gd name="T10" fmla="*/ 536466 w 522"/>
              <a:gd name="T11" fmla="*/ 47572 h 541"/>
              <a:gd name="T12" fmla="*/ 932428 w 522"/>
              <a:gd name="T13" fmla="*/ 331306 h 541"/>
              <a:gd name="T14" fmla="*/ 1087833 w 522"/>
              <a:gd name="T15" fmla="*/ 513100 h 541"/>
              <a:gd name="T16" fmla="*/ 1111250 w 522"/>
              <a:gd name="T17" fmla="*/ 638827 h 541"/>
              <a:gd name="T18" fmla="*/ 1058029 w 522"/>
              <a:gd name="T19" fmla="*/ 667710 h 541"/>
              <a:gd name="T20" fmla="*/ 1087833 w 522"/>
              <a:gd name="T21" fmla="*/ 791737 h 541"/>
              <a:gd name="T22" fmla="*/ 977134 w 522"/>
              <a:gd name="T23" fmla="*/ 796834 h 541"/>
              <a:gd name="T24" fmla="*/ 977134 w 522"/>
              <a:gd name="T25" fmla="*/ 903872 h 541"/>
              <a:gd name="T26" fmla="*/ 887723 w 522"/>
              <a:gd name="T27" fmla="*/ 851203 h 541"/>
              <a:gd name="T28" fmla="*/ 317196 w 522"/>
              <a:gd name="T29" fmla="*/ 919163 h 541"/>
              <a:gd name="T30" fmla="*/ 187337 w 522"/>
              <a:gd name="T31" fmla="*/ 720379 h 541"/>
              <a:gd name="T32" fmla="*/ 281006 w 522"/>
              <a:gd name="T33" fmla="*/ 584459 h 541"/>
              <a:gd name="T34" fmla="*/ 159662 w 522"/>
              <a:gd name="T35" fmla="*/ 516498 h 541"/>
              <a:gd name="T36" fmla="*/ 0 w 522"/>
              <a:gd name="T37" fmla="*/ 56067 h 5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541"/>
              <a:gd name="T59" fmla="*/ 522 w 522"/>
              <a:gd name="T60" fmla="*/ 541 h 5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541">
                <a:moveTo>
                  <a:pt x="0" y="33"/>
                </a:moveTo>
                <a:lnTo>
                  <a:pt x="5" y="33"/>
                </a:lnTo>
                <a:lnTo>
                  <a:pt x="127" y="10"/>
                </a:lnTo>
                <a:lnTo>
                  <a:pt x="235" y="0"/>
                </a:lnTo>
                <a:lnTo>
                  <a:pt x="219" y="28"/>
                </a:lnTo>
                <a:lnTo>
                  <a:pt x="252" y="28"/>
                </a:lnTo>
                <a:lnTo>
                  <a:pt x="438" y="195"/>
                </a:lnTo>
                <a:lnTo>
                  <a:pt x="511" y="302"/>
                </a:lnTo>
                <a:lnTo>
                  <a:pt x="522" y="376"/>
                </a:lnTo>
                <a:lnTo>
                  <a:pt x="497" y="393"/>
                </a:lnTo>
                <a:lnTo>
                  <a:pt x="511" y="466"/>
                </a:lnTo>
                <a:lnTo>
                  <a:pt x="459" y="469"/>
                </a:lnTo>
                <a:lnTo>
                  <a:pt x="459" y="532"/>
                </a:lnTo>
                <a:lnTo>
                  <a:pt x="417" y="501"/>
                </a:lnTo>
                <a:lnTo>
                  <a:pt x="149" y="541"/>
                </a:lnTo>
                <a:lnTo>
                  <a:pt x="88" y="424"/>
                </a:lnTo>
                <a:lnTo>
                  <a:pt x="132" y="344"/>
                </a:lnTo>
                <a:lnTo>
                  <a:pt x="75" y="304"/>
                </a:lnTo>
                <a:lnTo>
                  <a:pt x="0" y="33"/>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5" name="Freeform 9"/>
          <p:cNvSpPr>
            <a:spLocks/>
          </p:cNvSpPr>
          <p:nvPr/>
        </p:nvSpPr>
        <p:spPr bwMode="auto">
          <a:xfrm rot="377120">
            <a:off x="6032500" y="3119438"/>
            <a:ext cx="1716088" cy="711200"/>
          </a:xfrm>
          <a:custGeom>
            <a:avLst/>
            <a:gdLst>
              <a:gd name="T0" fmla="*/ 58172 w 472"/>
              <a:gd name="T1" fmla="*/ 525670 h 207"/>
              <a:gd name="T2" fmla="*/ 0 w 472"/>
              <a:gd name="T3" fmla="*/ 676843 h 207"/>
              <a:gd name="T4" fmla="*/ 221783 w 472"/>
              <a:gd name="T5" fmla="*/ 656228 h 207"/>
              <a:gd name="T6" fmla="*/ 309041 w 472"/>
              <a:gd name="T7" fmla="*/ 587513 h 207"/>
              <a:gd name="T8" fmla="*/ 610811 w 472"/>
              <a:gd name="T9" fmla="*/ 511927 h 207"/>
              <a:gd name="T10" fmla="*/ 694434 w 472"/>
              <a:gd name="T11" fmla="*/ 553156 h 207"/>
              <a:gd name="T12" fmla="*/ 894402 w 472"/>
              <a:gd name="T13" fmla="*/ 525670 h 207"/>
              <a:gd name="T14" fmla="*/ 894402 w 472"/>
              <a:gd name="T15" fmla="*/ 535977 h 207"/>
              <a:gd name="T16" fmla="*/ 1192536 w 472"/>
              <a:gd name="T17" fmla="*/ 711200 h 207"/>
              <a:gd name="T18" fmla="*/ 1367053 w 472"/>
              <a:gd name="T19" fmla="*/ 659664 h 207"/>
              <a:gd name="T20" fmla="*/ 1465219 w 472"/>
              <a:gd name="T21" fmla="*/ 463826 h 207"/>
              <a:gd name="T22" fmla="*/ 1636101 w 472"/>
              <a:gd name="T23" fmla="*/ 408854 h 207"/>
              <a:gd name="T24" fmla="*/ 1716088 w 472"/>
              <a:gd name="T25" fmla="*/ 264553 h 207"/>
              <a:gd name="T26" fmla="*/ 1712452 w 472"/>
              <a:gd name="T27" fmla="*/ 89329 h 207"/>
              <a:gd name="T28" fmla="*/ 1690638 w 472"/>
              <a:gd name="T29" fmla="*/ 233631 h 207"/>
              <a:gd name="T30" fmla="*/ 1596107 w 472"/>
              <a:gd name="T31" fmla="*/ 357318 h 207"/>
              <a:gd name="T32" fmla="*/ 1559749 w 472"/>
              <a:gd name="T33" fmla="*/ 347011 h 207"/>
              <a:gd name="T34" fmla="*/ 1432497 w 472"/>
              <a:gd name="T35" fmla="*/ 381368 h 207"/>
              <a:gd name="T36" fmla="*/ 1432497 w 472"/>
              <a:gd name="T37" fmla="*/ 340139 h 207"/>
              <a:gd name="T38" fmla="*/ 1559749 w 472"/>
              <a:gd name="T39" fmla="*/ 298910 h 207"/>
              <a:gd name="T40" fmla="*/ 1443405 w 472"/>
              <a:gd name="T41" fmla="*/ 285167 h 207"/>
              <a:gd name="T42" fmla="*/ 1574293 w 472"/>
              <a:gd name="T43" fmla="*/ 247374 h 207"/>
              <a:gd name="T44" fmla="*/ 1625194 w 472"/>
              <a:gd name="T45" fmla="*/ 267988 h 207"/>
              <a:gd name="T46" fmla="*/ 1650644 w 472"/>
              <a:gd name="T47" fmla="*/ 130558 h 207"/>
              <a:gd name="T48" fmla="*/ 1617922 w 472"/>
              <a:gd name="T49" fmla="*/ 99637 h 207"/>
              <a:gd name="T50" fmla="*/ 1461583 w 472"/>
              <a:gd name="T51" fmla="*/ 154609 h 207"/>
              <a:gd name="T52" fmla="*/ 1465219 w 472"/>
              <a:gd name="T53" fmla="*/ 72151 h 207"/>
              <a:gd name="T54" fmla="*/ 1530663 w 472"/>
              <a:gd name="T55" fmla="*/ 92765 h 207"/>
              <a:gd name="T56" fmla="*/ 1617922 w 472"/>
              <a:gd name="T57" fmla="*/ 30922 h 207"/>
              <a:gd name="T58" fmla="*/ 1570657 w 472"/>
              <a:gd name="T59" fmla="*/ 0 h 207"/>
              <a:gd name="T60" fmla="*/ 1058012 w 472"/>
              <a:gd name="T61" fmla="*/ 109944 h 207"/>
              <a:gd name="T62" fmla="*/ 429022 w 472"/>
              <a:gd name="T63" fmla="*/ 230195 h 207"/>
              <a:gd name="T64" fmla="*/ 141795 w 472"/>
              <a:gd name="T65" fmla="*/ 522234 h 207"/>
              <a:gd name="T66" fmla="*/ 58172 w 472"/>
              <a:gd name="T67" fmla="*/ 525670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6" name="Freeform 10"/>
          <p:cNvSpPr>
            <a:spLocks/>
          </p:cNvSpPr>
          <p:nvPr/>
        </p:nvSpPr>
        <p:spPr bwMode="auto">
          <a:xfrm rot="313266">
            <a:off x="4440239" y="2071688"/>
            <a:ext cx="841375" cy="1187450"/>
          </a:xfrm>
          <a:custGeom>
            <a:avLst/>
            <a:gdLst>
              <a:gd name="T0" fmla="*/ 155945 w 232"/>
              <a:gd name="T1" fmla="*/ 68209 h 383"/>
              <a:gd name="T2" fmla="*/ 638284 w 232"/>
              <a:gd name="T3" fmla="*/ 0 h 383"/>
              <a:gd name="T4" fmla="*/ 714443 w 232"/>
              <a:gd name="T5" fmla="*/ 145718 h 383"/>
              <a:gd name="T6" fmla="*/ 812362 w 232"/>
              <a:gd name="T7" fmla="*/ 753395 h 383"/>
              <a:gd name="T8" fmla="*/ 841375 w 232"/>
              <a:gd name="T9" fmla="*/ 834005 h 383"/>
              <a:gd name="T10" fmla="*/ 765216 w 232"/>
              <a:gd name="T11" fmla="*/ 995226 h 383"/>
              <a:gd name="T12" fmla="*/ 765216 w 232"/>
              <a:gd name="T13" fmla="*/ 1106840 h 383"/>
              <a:gd name="T14" fmla="*/ 678177 w 232"/>
              <a:gd name="T15" fmla="*/ 1094438 h 383"/>
              <a:gd name="T16" fmla="*/ 681804 w 232"/>
              <a:gd name="T17" fmla="*/ 1187450 h 383"/>
              <a:gd name="T18" fmla="*/ 591138 w 232"/>
              <a:gd name="T19" fmla="*/ 1150245 h 383"/>
              <a:gd name="T20" fmla="*/ 543992 w 232"/>
              <a:gd name="T21" fmla="*/ 1162647 h 383"/>
              <a:gd name="T22" fmla="*/ 475087 w 232"/>
              <a:gd name="T23" fmla="*/ 1153346 h 383"/>
              <a:gd name="T24" fmla="*/ 424314 w 232"/>
              <a:gd name="T25" fmla="*/ 1010728 h 383"/>
              <a:gd name="T26" fmla="*/ 326395 w 232"/>
              <a:gd name="T27" fmla="*/ 967322 h 383"/>
              <a:gd name="T28" fmla="*/ 326395 w 232"/>
              <a:gd name="T29" fmla="*/ 815403 h 383"/>
              <a:gd name="T30" fmla="*/ 228477 w 232"/>
              <a:gd name="T31" fmla="*/ 834005 h 383"/>
              <a:gd name="T32" fmla="*/ 174078 w 232"/>
              <a:gd name="T33" fmla="*/ 722391 h 383"/>
              <a:gd name="T34" fmla="*/ 0 w 232"/>
              <a:gd name="T35" fmla="*/ 592175 h 383"/>
              <a:gd name="T36" fmla="*/ 126932 w 232"/>
              <a:gd name="T37" fmla="*/ 387549 h 383"/>
              <a:gd name="T38" fmla="*/ 90665 w 232"/>
              <a:gd name="T39" fmla="*/ 291437 h 383"/>
              <a:gd name="T40" fmla="*/ 217597 w 232"/>
              <a:gd name="T41" fmla="*/ 272834 h 383"/>
              <a:gd name="T42" fmla="*/ 228477 w 232"/>
              <a:gd name="T43" fmla="*/ 139518 h 383"/>
              <a:gd name="T44" fmla="*/ 155945 w 232"/>
              <a:gd name="T45" fmla="*/ 68209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7" name="Freeform 11"/>
          <p:cNvSpPr>
            <a:spLocks/>
          </p:cNvSpPr>
          <p:nvPr/>
        </p:nvSpPr>
        <p:spPr bwMode="auto">
          <a:xfrm rot="313266">
            <a:off x="6202364" y="2398713"/>
            <a:ext cx="968375" cy="825500"/>
          </a:xfrm>
          <a:custGeom>
            <a:avLst/>
            <a:gdLst>
              <a:gd name="T0" fmla="*/ 99321 w 234"/>
              <a:gd name="T1" fmla="*/ 431282 h 245"/>
              <a:gd name="T2" fmla="*/ 24830 w 234"/>
              <a:gd name="T3" fmla="*/ 414435 h 245"/>
              <a:gd name="T4" fmla="*/ 0 w 234"/>
              <a:gd name="T5" fmla="*/ 545841 h 245"/>
              <a:gd name="T6" fmla="*/ 24830 w 234"/>
              <a:gd name="T7" fmla="*/ 683986 h 245"/>
              <a:gd name="T8" fmla="*/ 165534 w 234"/>
              <a:gd name="T9" fmla="*/ 778329 h 245"/>
              <a:gd name="T10" fmla="*/ 198641 w 234"/>
              <a:gd name="T11" fmla="*/ 825500 h 245"/>
              <a:gd name="T12" fmla="*/ 376590 w 234"/>
              <a:gd name="T13" fmla="*/ 778329 h 245"/>
              <a:gd name="T14" fmla="*/ 587646 w 234"/>
              <a:gd name="T15" fmla="*/ 667139 h 245"/>
              <a:gd name="T16" fmla="*/ 649722 w 234"/>
              <a:gd name="T17" fmla="*/ 424543 h 245"/>
              <a:gd name="T18" fmla="*/ 786287 w 234"/>
              <a:gd name="T19" fmla="*/ 360524 h 245"/>
              <a:gd name="T20" fmla="*/ 860778 w 234"/>
              <a:gd name="T21" fmla="*/ 212271 h 245"/>
              <a:gd name="T22" fmla="*/ 968375 w 234"/>
              <a:gd name="T23" fmla="*/ 171839 h 245"/>
              <a:gd name="T24" fmla="*/ 827671 w 234"/>
              <a:gd name="T25" fmla="*/ 151622 h 245"/>
              <a:gd name="T26" fmla="*/ 583508 w 234"/>
              <a:gd name="T27" fmla="*/ 259443 h 245"/>
              <a:gd name="T28" fmla="*/ 546263 w 234"/>
              <a:gd name="T29" fmla="*/ 154992 h 245"/>
              <a:gd name="T30" fmla="*/ 335207 w 234"/>
              <a:gd name="T31" fmla="*/ 165100 h 245"/>
              <a:gd name="T32" fmla="*/ 285546 w 234"/>
              <a:gd name="T33" fmla="*/ 0 h 245"/>
              <a:gd name="T34" fmla="*/ 231748 w 234"/>
              <a:gd name="T35" fmla="*/ 43802 h 245"/>
              <a:gd name="T36" fmla="*/ 248301 w 234"/>
              <a:gd name="T37" fmla="*/ 279659 h 245"/>
              <a:gd name="T38" fmla="*/ 153119 w 234"/>
              <a:gd name="T39" fmla="*/ 299876 h 245"/>
              <a:gd name="T40" fmla="*/ 99321 w 234"/>
              <a:gd name="T41" fmla="*/ 431282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8" name="Freeform 12"/>
          <p:cNvSpPr>
            <a:spLocks/>
          </p:cNvSpPr>
          <p:nvPr/>
        </p:nvSpPr>
        <p:spPr bwMode="auto">
          <a:xfrm rot="313266">
            <a:off x="6726238" y="2522539"/>
            <a:ext cx="982662" cy="344487"/>
          </a:xfrm>
          <a:custGeom>
            <a:avLst/>
            <a:gdLst>
              <a:gd name="T0" fmla="*/ 0 w 270"/>
              <a:gd name="T1" fmla="*/ 117932 h 111"/>
              <a:gd name="T2" fmla="*/ 731537 w 270"/>
              <a:gd name="T3" fmla="*/ 0 h 111"/>
              <a:gd name="T4" fmla="*/ 851640 w 270"/>
              <a:gd name="T5" fmla="*/ 235865 h 111"/>
              <a:gd name="T6" fmla="*/ 979023 w 270"/>
              <a:gd name="T7" fmla="*/ 211037 h 111"/>
              <a:gd name="T8" fmla="*/ 982662 w 270"/>
              <a:gd name="T9" fmla="*/ 328970 h 111"/>
              <a:gd name="T10" fmla="*/ 880756 w 270"/>
              <a:gd name="T11" fmla="*/ 344487 h 111"/>
              <a:gd name="T12" fmla="*/ 789769 w 270"/>
              <a:gd name="T13" fmla="*/ 266900 h 111"/>
              <a:gd name="T14" fmla="*/ 731537 w 270"/>
              <a:gd name="T15" fmla="*/ 173795 h 111"/>
              <a:gd name="T16" fmla="*/ 720619 w 270"/>
              <a:gd name="T17" fmla="*/ 43449 h 111"/>
              <a:gd name="T18" fmla="*/ 676945 w 270"/>
              <a:gd name="T19" fmla="*/ 108622 h 111"/>
              <a:gd name="T20" fmla="*/ 727898 w 270"/>
              <a:gd name="T21" fmla="*/ 304142 h 111"/>
              <a:gd name="T22" fmla="*/ 513168 w 270"/>
              <a:gd name="T23" fmla="*/ 332073 h 111"/>
              <a:gd name="T24" fmla="*/ 505889 w 270"/>
              <a:gd name="T25" fmla="*/ 189313 h 111"/>
              <a:gd name="T26" fmla="*/ 374867 w 270"/>
              <a:gd name="T27" fmla="*/ 127243 h 111"/>
              <a:gd name="T28" fmla="*/ 262043 w 270"/>
              <a:gd name="T29" fmla="*/ 111726 h 111"/>
              <a:gd name="T30" fmla="*/ 29116 w 270"/>
              <a:gd name="T31" fmla="*/ 211037 h 111"/>
              <a:gd name="T32" fmla="*/ 0 w 270"/>
              <a:gd name="T33" fmla="*/ 117932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59" name="Freeform 13"/>
          <p:cNvSpPr>
            <a:spLocks/>
          </p:cNvSpPr>
          <p:nvPr/>
        </p:nvSpPr>
        <p:spPr bwMode="auto">
          <a:xfrm rot="313266">
            <a:off x="5691189" y="2055814"/>
            <a:ext cx="839787" cy="885825"/>
          </a:xfrm>
          <a:custGeom>
            <a:avLst/>
            <a:gdLst>
              <a:gd name="T0" fmla="*/ 0 w 231"/>
              <a:gd name="T1" fmla="*/ 199062 h 267"/>
              <a:gd name="T2" fmla="*/ 378086 w 231"/>
              <a:gd name="T3" fmla="*/ 165885 h 267"/>
              <a:gd name="T4" fmla="*/ 458066 w 231"/>
              <a:gd name="T5" fmla="*/ 179156 h 267"/>
              <a:gd name="T6" fmla="*/ 636202 w 231"/>
              <a:gd name="T7" fmla="*/ 102849 h 267"/>
              <a:gd name="T8" fmla="*/ 676192 w 231"/>
              <a:gd name="T9" fmla="*/ 33177 h 267"/>
              <a:gd name="T10" fmla="*/ 781620 w 231"/>
              <a:gd name="T11" fmla="*/ 0 h 267"/>
              <a:gd name="T12" fmla="*/ 839787 w 231"/>
              <a:gd name="T13" fmla="*/ 335087 h 267"/>
              <a:gd name="T14" fmla="*/ 796162 w 231"/>
              <a:gd name="T15" fmla="*/ 371582 h 267"/>
              <a:gd name="T16" fmla="*/ 807068 w 231"/>
              <a:gd name="T17" fmla="*/ 603821 h 267"/>
              <a:gd name="T18" fmla="*/ 723453 w 231"/>
              <a:gd name="T19" fmla="*/ 623727 h 267"/>
              <a:gd name="T20" fmla="*/ 676192 w 231"/>
              <a:gd name="T21" fmla="*/ 753117 h 267"/>
              <a:gd name="T22" fmla="*/ 610754 w 231"/>
              <a:gd name="T23" fmla="*/ 736529 h 267"/>
              <a:gd name="T24" fmla="*/ 588942 w 231"/>
              <a:gd name="T25" fmla="*/ 885825 h 267"/>
              <a:gd name="T26" fmla="*/ 494420 w 231"/>
              <a:gd name="T27" fmla="*/ 822789 h 267"/>
              <a:gd name="T28" fmla="*/ 309013 w 231"/>
              <a:gd name="T29" fmla="*/ 862601 h 267"/>
              <a:gd name="T30" fmla="*/ 229033 w 231"/>
              <a:gd name="T31" fmla="*/ 806200 h 267"/>
              <a:gd name="T32" fmla="*/ 123605 w 231"/>
              <a:gd name="T33" fmla="*/ 802883 h 267"/>
              <a:gd name="T34" fmla="*/ 69073 w 231"/>
              <a:gd name="T35" fmla="*/ 554055 h 267"/>
              <a:gd name="T36" fmla="*/ 0 w 231"/>
              <a:gd name="T37" fmla="*/ 199062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0" name="Freeform 14"/>
          <p:cNvSpPr>
            <a:spLocks/>
          </p:cNvSpPr>
          <p:nvPr/>
        </p:nvSpPr>
        <p:spPr bwMode="auto">
          <a:xfrm rot="313266">
            <a:off x="4232276" y="1116013"/>
            <a:ext cx="1008063" cy="1009650"/>
          </a:xfrm>
          <a:custGeom>
            <a:avLst/>
            <a:gdLst>
              <a:gd name="T0" fmla="*/ 72523 w 278"/>
              <a:gd name="T1" fmla="*/ 68346 h 325"/>
              <a:gd name="T2" fmla="*/ 148671 w 278"/>
              <a:gd name="T3" fmla="*/ 59026 h 325"/>
              <a:gd name="T4" fmla="*/ 217568 w 278"/>
              <a:gd name="T5" fmla="*/ 59026 h 325"/>
              <a:gd name="T6" fmla="*/ 261081 w 278"/>
              <a:gd name="T7" fmla="*/ 0 h 325"/>
              <a:gd name="T8" fmla="*/ 293716 w 278"/>
              <a:gd name="T9" fmla="*/ 74559 h 325"/>
              <a:gd name="T10" fmla="*/ 402500 w 278"/>
              <a:gd name="T11" fmla="*/ 74559 h 325"/>
              <a:gd name="T12" fmla="*/ 460518 w 278"/>
              <a:gd name="T13" fmla="*/ 142904 h 325"/>
              <a:gd name="T14" fmla="*/ 572928 w 278"/>
              <a:gd name="T15" fmla="*/ 124265 h 325"/>
              <a:gd name="T16" fmla="*/ 649077 w 278"/>
              <a:gd name="T17" fmla="*/ 167757 h 325"/>
              <a:gd name="T18" fmla="*/ 790495 w 278"/>
              <a:gd name="T19" fmla="*/ 198823 h 325"/>
              <a:gd name="T20" fmla="*/ 815878 w 278"/>
              <a:gd name="T21" fmla="*/ 251636 h 325"/>
              <a:gd name="T22" fmla="*/ 888401 w 278"/>
              <a:gd name="T23" fmla="*/ 254742 h 325"/>
              <a:gd name="T24" fmla="*/ 866644 w 278"/>
              <a:gd name="T25" fmla="*/ 307555 h 325"/>
              <a:gd name="T26" fmla="*/ 892027 w 278"/>
              <a:gd name="T27" fmla="*/ 366581 h 325"/>
              <a:gd name="T28" fmla="*/ 844887 w 278"/>
              <a:gd name="T29" fmla="*/ 441139 h 325"/>
              <a:gd name="T30" fmla="*/ 877522 w 278"/>
              <a:gd name="T31" fmla="*/ 456672 h 325"/>
              <a:gd name="T32" fmla="*/ 957297 w 278"/>
              <a:gd name="T33" fmla="*/ 375900 h 325"/>
              <a:gd name="T34" fmla="*/ 953671 w 278"/>
              <a:gd name="T35" fmla="*/ 347941 h 325"/>
              <a:gd name="T36" fmla="*/ 986306 w 278"/>
              <a:gd name="T37" fmla="*/ 335514 h 325"/>
              <a:gd name="T38" fmla="*/ 1008063 w 278"/>
              <a:gd name="T39" fmla="*/ 375900 h 325"/>
              <a:gd name="T40" fmla="*/ 946419 w 278"/>
              <a:gd name="T41" fmla="*/ 431820 h 325"/>
              <a:gd name="T42" fmla="*/ 921036 w 278"/>
              <a:gd name="T43" fmla="*/ 559191 h 325"/>
              <a:gd name="T44" fmla="*/ 921036 w 278"/>
              <a:gd name="T45" fmla="*/ 773547 h 325"/>
              <a:gd name="T46" fmla="*/ 957297 w 278"/>
              <a:gd name="T47" fmla="*/ 810827 h 325"/>
              <a:gd name="T48" fmla="*/ 942793 w 278"/>
              <a:gd name="T49" fmla="*/ 944411 h 325"/>
              <a:gd name="T50" fmla="*/ 464144 w 278"/>
              <a:gd name="T51" fmla="*/ 1009650 h 325"/>
              <a:gd name="T52" fmla="*/ 344482 w 278"/>
              <a:gd name="T53" fmla="*/ 947518 h 325"/>
              <a:gd name="T54" fmla="*/ 369865 w 278"/>
              <a:gd name="T55" fmla="*/ 866746 h 325"/>
              <a:gd name="T56" fmla="*/ 311847 w 278"/>
              <a:gd name="T57" fmla="*/ 779760 h 325"/>
              <a:gd name="T58" fmla="*/ 261081 w 278"/>
              <a:gd name="T59" fmla="*/ 671029 h 325"/>
              <a:gd name="T60" fmla="*/ 126914 w 278"/>
              <a:gd name="T61" fmla="*/ 562297 h 325"/>
              <a:gd name="T62" fmla="*/ 43514 w 278"/>
              <a:gd name="T63" fmla="*/ 562297 h 325"/>
              <a:gd name="T64" fmla="*/ 43514 w 278"/>
              <a:gd name="T65" fmla="*/ 413180 h 325"/>
              <a:gd name="T66" fmla="*/ 0 w 278"/>
              <a:gd name="T67" fmla="*/ 357261 h 325"/>
              <a:gd name="T68" fmla="*/ 94279 w 278"/>
              <a:gd name="T69" fmla="*/ 270276 h 325"/>
              <a:gd name="T70" fmla="*/ 72523 w 278"/>
              <a:gd name="T71" fmla="*/ 683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1" name="Freeform 15"/>
          <p:cNvSpPr>
            <a:spLocks/>
          </p:cNvSpPr>
          <p:nvPr/>
        </p:nvSpPr>
        <p:spPr bwMode="auto">
          <a:xfrm rot="313266">
            <a:off x="4665664" y="1016000"/>
            <a:ext cx="1087437" cy="401638"/>
          </a:xfrm>
          <a:custGeom>
            <a:avLst/>
            <a:gdLst>
              <a:gd name="T0" fmla="*/ 0 w 299"/>
              <a:gd name="T1" fmla="*/ 221057 h 129"/>
              <a:gd name="T2" fmla="*/ 243673 w 299"/>
              <a:gd name="T3" fmla="*/ 0 h 129"/>
              <a:gd name="T4" fmla="*/ 200030 w 299"/>
              <a:gd name="T5" fmla="*/ 90291 h 129"/>
              <a:gd name="T6" fmla="*/ 232762 w 299"/>
              <a:gd name="T7" fmla="*/ 118312 h 129"/>
              <a:gd name="T8" fmla="*/ 309138 w 299"/>
              <a:gd name="T9" fmla="*/ 80950 h 129"/>
              <a:gd name="T10" fmla="*/ 476436 w 299"/>
              <a:gd name="T11" fmla="*/ 136993 h 129"/>
              <a:gd name="T12" fmla="*/ 549174 w 299"/>
              <a:gd name="T13" fmla="*/ 90291 h 129"/>
              <a:gd name="T14" fmla="*/ 774662 w 299"/>
              <a:gd name="T15" fmla="*/ 65383 h 129"/>
              <a:gd name="T16" fmla="*/ 818305 w 299"/>
              <a:gd name="T17" fmla="*/ 121425 h 129"/>
              <a:gd name="T18" fmla="*/ 905591 w 299"/>
              <a:gd name="T19" fmla="*/ 108972 h 129"/>
              <a:gd name="T20" fmla="*/ 1076526 w 299"/>
              <a:gd name="T21" fmla="*/ 168128 h 129"/>
              <a:gd name="T22" fmla="*/ 1087437 w 299"/>
              <a:gd name="T23" fmla="*/ 211716 h 129"/>
              <a:gd name="T24" fmla="*/ 901954 w 299"/>
              <a:gd name="T25" fmla="*/ 249078 h 129"/>
              <a:gd name="T26" fmla="*/ 847401 w 299"/>
              <a:gd name="T27" fmla="*/ 221057 h 129"/>
              <a:gd name="T28" fmla="*/ 752841 w 299"/>
              <a:gd name="T29" fmla="*/ 230397 h 129"/>
              <a:gd name="T30" fmla="*/ 643734 w 299"/>
              <a:gd name="T31" fmla="*/ 286440 h 129"/>
              <a:gd name="T32" fmla="*/ 592817 w 299"/>
              <a:gd name="T33" fmla="*/ 289553 h 129"/>
              <a:gd name="T34" fmla="*/ 552811 w 299"/>
              <a:gd name="T35" fmla="*/ 249078 h 129"/>
              <a:gd name="T36" fmla="*/ 490983 w 299"/>
              <a:gd name="T37" fmla="*/ 398525 h 129"/>
              <a:gd name="T38" fmla="*/ 421882 w 299"/>
              <a:gd name="T39" fmla="*/ 401638 h 129"/>
              <a:gd name="T40" fmla="*/ 392787 w 299"/>
              <a:gd name="T41" fmla="*/ 342482 h 129"/>
              <a:gd name="T42" fmla="*/ 247310 w 299"/>
              <a:gd name="T43" fmla="*/ 314461 h 129"/>
              <a:gd name="T44" fmla="*/ 178209 w 299"/>
              <a:gd name="T45" fmla="*/ 270872 h 129"/>
              <a:gd name="T46" fmla="*/ 58191 w 299"/>
              <a:gd name="T47" fmla="*/ 286440 h 129"/>
              <a:gd name="T48" fmla="*/ 0 w 299"/>
              <a:gd name="T49" fmla="*/ 22105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2" name="Freeform 16"/>
          <p:cNvSpPr>
            <a:spLocks/>
          </p:cNvSpPr>
          <p:nvPr/>
        </p:nvSpPr>
        <p:spPr bwMode="auto">
          <a:xfrm rot="313266">
            <a:off x="5368925" y="1350963"/>
            <a:ext cx="776288" cy="900112"/>
          </a:xfrm>
          <a:custGeom>
            <a:avLst/>
            <a:gdLst>
              <a:gd name="T0" fmla="*/ 195886 w 214"/>
              <a:gd name="T1" fmla="*/ 37246 h 290"/>
              <a:gd name="T2" fmla="*/ 224906 w 214"/>
              <a:gd name="T3" fmla="*/ 93115 h 290"/>
              <a:gd name="T4" fmla="*/ 170493 w 214"/>
              <a:gd name="T5" fmla="*/ 127257 h 290"/>
              <a:gd name="T6" fmla="*/ 166866 w 214"/>
              <a:gd name="T7" fmla="*/ 270034 h 290"/>
              <a:gd name="T8" fmla="*/ 137846 w 214"/>
              <a:gd name="T9" fmla="*/ 176919 h 290"/>
              <a:gd name="T10" fmla="*/ 25393 w 214"/>
              <a:gd name="T11" fmla="*/ 266930 h 290"/>
              <a:gd name="T12" fmla="*/ 0 w 214"/>
              <a:gd name="T13" fmla="*/ 524548 h 290"/>
              <a:gd name="T14" fmla="*/ 72550 w 214"/>
              <a:gd name="T15" fmla="*/ 651805 h 290"/>
              <a:gd name="T16" fmla="*/ 79805 w 214"/>
              <a:gd name="T17" fmla="*/ 716986 h 290"/>
              <a:gd name="T18" fmla="*/ 83433 w 214"/>
              <a:gd name="T19" fmla="*/ 769751 h 290"/>
              <a:gd name="T20" fmla="*/ 79805 w 214"/>
              <a:gd name="T21" fmla="*/ 816308 h 290"/>
              <a:gd name="T22" fmla="*/ 65295 w 214"/>
              <a:gd name="T23" fmla="*/ 900112 h 290"/>
              <a:gd name="T24" fmla="*/ 370006 w 214"/>
              <a:gd name="T25" fmla="*/ 884593 h 290"/>
              <a:gd name="T26" fmla="*/ 772660 w 214"/>
              <a:gd name="T27" fmla="*/ 853554 h 290"/>
              <a:gd name="T28" fmla="*/ 700110 w 214"/>
              <a:gd name="T29" fmla="*/ 834931 h 290"/>
              <a:gd name="T30" fmla="*/ 660208 w 214"/>
              <a:gd name="T31" fmla="*/ 788374 h 290"/>
              <a:gd name="T32" fmla="*/ 721875 w 214"/>
              <a:gd name="T33" fmla="*/ 748024 h 290"/>
              <a:gd name="T34" fmla="*/ 721875 w 214"/>
              <a:gd name="T35" fmla="*/ 698363 h 290"/>
              <a:gd name="T36" fmla="*/ 692855 w 214"/>
              <a:gd name="T37" fmla="*/ 654909 h 290"/>
              <a:gd name="T38" fmla="*/ 721875 w 214"/>
              <a:gd name="T39" fmla="*/ 623871 h 290"/>
              <a:gd name="T40" fmla="*/ 776288 w 214"/>
              <a:gd name="T41" fmla="*/ 626975 h 290"/>
              <a:gd name="T42" fmla="*/ 765405 w 214"/>
              <a:gd name="T43" fmla="*/ 502821 h 290"/>
              <a:gd name="T44" fmla="*/ 750895 w 214"/>
              <a:gd name="T45" fmla="*/ 428329 h 290"/>
              <a:gd name="T46" fmla="*/ 718248 w 214"/>
              <a:gd name="T47" fmla="*/ 381772 h 290"/>
              <a:gd name="T48" fmla="*/ 685600 w 214"/>
              <a:gd name="T49" fmla="*/ 353837 h 290"/>
              <a:gd name="T50" fmla="*/ 634815 w 214"/>
              <a:gd name="T51" fmla="*/ 344526 h 290"/>
              <a:gd name="T52" fmla="*/ 587657 w 214"/>
              <a:gd name="T53" fmla="*/ 344526 h 290"/>
              <a:gd name="T54" fmla="*/ 536872 w 214"/>
              <a:gd name="T55" fmla="*/ 403498 h 290"/>
              <a:gd name="T56" fmla="*/ 504224 w 214"/>
              <a:gd name="T57" fmla="*/ 422121 h 290"/>
              <a:gd name="T58" fmla="*/ 482459 w 214"/>
              <a:gd name="T59" fmla="*/ 428329 h 290"/>
              <a:gd name="T60" fmla="*/ 457067 w 214"/>
              <a:gd name="T61" fmla="*/ 419018 h 290"/>
              <a:gd name="T62" fmla="*/ 449812 w 214"/>
              <a:gd name="T63" fmla="*/ 391083 h 290"/>
              <a:gd name="T64" fmla="*/ 457067 w 214"/>
              <a:gd name="T65" fmla="*/ 372460 h 290"/>
              <a:gd name="T66" fmla="*/ 478832 w 214"/>
              <a:gd name="T67" fmla="*/ 353837 h 290"/>
              <a:gd name="T68" fmla="*/ 500597 w 214"/>
              <a:gd name="T69" fmla="*/ 344526 h 290"/>
              <a:gd name="T70" fmla="*/ 522362 w 214"/>
              <a:gd name="T71" fmla="*/ 341422 h 290"/>
              <a:gd name="T72" fmla="*/ 522362 w 214"/>
              <a:gd name="T73" fmla="*/ 307280 h 290"/>
              <a:gd name="T74" fmla="*/ 580402 w 214"/>
              <a:gd name="T75" fmla="*/ 270034 h 290"/>
              <a:gd name="T76" fmla="*/ 522362 w 214"/>
              <a:gd name="T77" fmla="*/ 152088 h 290"/>
              <a:gd name="T78" fmla="*/ 522362 w 214"/>
              <a:gd name="T79" fmla="*/ 96219 h 290"/>
              <a:gd name="T80" fmla="*/ 424419 w 214"/>
              <a:gd name="T81" fmla="*/ 74492 h 290"/>
              <a:gd name="T82" fmla="*/ 282946 w 214"/>
              <a:gd name="T83" fmla="*/ 0 h 290"/>
              <a:gd name="T84" fmla="*/ 195886 w 214"/>
              <a:gd name="T85" fmla="*/ 372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3" name="Freeform 17"/>
          <p:cNvSpPr>
            <a:spLocks/>
          </p:cNvSpPr>
          <p:nvPr/>
        </p:nvSpPr>
        <p:spPr bwMode="auto">
          <a:xfrm rot="313266">
            <a:off x="5156200" y="2211388"/>
            <a:ext cx="655638" cy="919162"/>
          </a:xfrm>
          <a:custGeom>
            <a:avLst/>
            <a:gdLst>
              <a:gd name="T0" fmla="*/ 0 w 180"/>
              <a:gd name="T1" fmla="*/ 65211 h 296"/>
              <a:gd name="T2" fmla="*/ 76491 w 180"/>
              <a:gd name="T3" fmla="*/ 99369 h 296"/>
              <a:gd name="T4" fmla="*/ 149340 w 180"/>
              <a:gd name="T5" fmla="*/ 93158 h 296"/>
              <a:gd name="T6" fmla="*/ 174837 w 180"/>
              <a:gd name="T7" fmla="*/ 74527 h 296"/>
              <a:gd name="T8" fmla="*/ 193049 w 180"/>
              <a:gd name="T9" fmla="*/ 18632 h 296"/>
              <a:gd name="T10" fmla="*/ 509941 w 180"/>
              <a:gd name="T11" fmla="*/ 0 h 296"/>
              <a:gd name="T12" fmla="*/ 655638 w 180"/>
              <a:gd name="T13" fmla="*/ 649003 h 296"/>
              <a:gd name="T14" fmla="*/ 644711 w 180"/>
              <a:gd name="T15" fmla="*/ 642792 h 296"/>
              <a:gd name="T16" fmla="*/ 535438 w 180"/>
              <a:gd name="T17" fmla="*/ 680056 h 296"/>
              <a:gd name="T18" fmla="*/ 458947 w 180"/>
              <a:gd name="T19" fmla="*/ 853951 h 296"/>
              <a:gd name="T20" fmla="*/ 346031 w 180"/>
              <a:gd name="T21" fmla="*/ 829109 h 296"/>
              <a:gd name="T22" fmla="*/ 214904 w 180"/>
              <a:gd name="T23" fmla="*/ 894320 h 296"/>
              <a:gd name="T24" fmla="*/ 43709 w 180"/>
              <a:gd name="T25" fmla="*/ 919162 h 296"/>
              <a:gd name="T26" fmla="*/ 120200 w 180"/>
              <a:gd name="T27" fmla="*/ 748372 h 296"/>
              <a:gd name="T28" fmla="*/ 87418 w 180"/>
              <a:gd name="T29" fmla="*/ 652108 h 296"/>
              <a:gd name="T30" fmla="*/ 0 w 180"/>
              <a:gd name="T31" fmla="*/ 6521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4" name="Freeform 18"/>
          <p:cNvSpPr>
            <a:spLocks/>
          </p:cNvSpPr>
          <p:nvPr/>
        </p:nvSpPr>
        <p:spPr bwMode="auto">
          <a:xfrm rot="313266">
            <a:off x="6119813" y="2617789"/>
            <a:ext cx="1498600" cy="796925"/>
          </a:xfrm>
          <a:custGeom>
            <a:avLst/>
            <a:gdLst>
              <a:gd name="T0" fmla="*/ 246743 w 413"/>
              <a:gd name="T1" fmla="*/ 558158 h 257"/>
              <a:gd name="T2" fmla="*/ 203200 w 413"/>
              <a:gd name="T3" fmla="*/ 638780 h 257"/>
              <a:gd name="T4" fmla="*/ 141514 w 413"/>
              <a:gd name="T5" fmla="*/ 660486 h 257"/>
              <a:gd name="T6" fmla="*/ 137886 w 413"/>
              <a:gd name="T7" fmla="*/ 713201 h 257"/>
              <a:gd name="T8" fmla="*/ 7257 w 413"/>
              <a:gd name="T9" fmla="*/ 753513 h 257"/>
              <a:gd name="T10" fmla="*/ 0 w 413"/>
              <a:gd name="T11" fmla="*/ 796925 h 257"/>
              <a:gd name="T12" fmla="*/ 355600 w 413"/>
              <a:gd name="T13" fmla="*/ 744210 h 257"/>
              <a:gd name="T14" fmla="*/ 1001486 w 413"/>
              <a:gd name="T15" fmla="*/ 629478 h 257"/>
              <a:gd name="T16" fmla="*/ 1498600 w 413"/>
              <a:gd name="T17" fmla="*/ 527149 h 257"/>
              <a:gd name="T18" fmla="*/ 1498600 w 413"/>
              <a:gd name="T19" fmla="*/ 446526 h 257"/>
              <a:gd name="T20" fmla="*/ 1444171 w 413"/>
              <a:gd name="T21" fmla="*/ 421719 h 257"/>
              <a:gd name="T22" fmla="*/ 1400629 w 413"/>
              <a:gd name="T23" fmla="*/ 462030 h 257"/>
              <a:gd name="T24" fmla="*/ 1375229 w 413"/>
              <a:gd name="T25" fmla="*/ 353500 h 257"/>
              <a:gd name="T26" fmla="*/ 1400629 w 413"/>
              <a:gd name="T27" fmla="*/ 257373 h 257"/>
              <a:gd name="T28" fmla="*/ 1215571 w 413"/>
              <a:gd name="T29" fmla="*/ 186053 h 257"/>
              <a:gd name="T30" fmla="*/ 1088571 w 413"/>
              <a:gd name="T31" fmla="*/ 204658 h 257"/>
              <a:gd name="T32" fmla="*/ 1084943 w 413"/>
              <a:gd name="T33" fmla="*/ 55816 h 257"/>
              <a:gd name="T34" fmla="*/ 954314 w 413"/>
              <a:gd name="T35" fmla="*/ 0 h 257"/>
              <a:gd name="T36" fmla="*/ 856343 w 413"/>
              <a:gd name="T37" fmla="*/ 34110 h 257"/>
              <a:gd name="T38" fmla="*/ 791029 w 413"/>
              <a:gd name="T39" fmla="*/ 173649 h 257"/>
              <a:gd name="T40" fmla="*/ 674914 w 413"/>
              <a:gd name="T41" fmla="*/ 229465 h 257"/>
              <a:gd name="T42" fmla="*/ 627743 w 413"/>
              <a:gd name="T43" fmla="*/ 449627 h 257"/>
              <a:gd name="T44" fmla="*/ 439057 w 413"/>
              <a:gd name="T45" fmla="*/ 558158 h 257"/>
              <a:gd name="T46" fmla="*/ 286657 w 413"/>
              <a:gd name="T47" fmla="*/ 601570 h 257"/>
              <a:gd name="T48" fmla="*/ 246743 w 413"/>
              <a:gd name="T49" fmla="*/ 558158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5" name="Freeform 19"/>
          <p:cNvSpPr>
            <a:spLocks/>
          </p:cNvSpPr>
          <p:nvPr/>
        </p:nvSpPr>
        <p:spPr bwMode="auto">
          <a:xfrm rot="313266">
            <a:off x="7461250" y="2536825"/>
            <a:ext cx="241300" cy="255588"/>
          </a:xfrm>
          <a:custGeom>
            <a:avLst/>
            <a:gdLst>
              <a:gd name="T0" fmla="*/ 0 w 66"/>
              <a:gd name="T1" fmla="*/ 15585 h 82"/>
              <a:gd name="T2" fmla="*/ 51185 w 66"/>
              <a:gd name="T3" fmla="*/ 0 h 82"/>
              <a:gd name="T4" fmla="*/ 160867 w 66"/>
              <a:gd name="T5" fmla="*/ 56105 h 82"/>
              <a:gd name="T6" fmla="*/ 160867 w 66"/>
              <a:gd name="T7" fmla="*/ 112209 h 82"/>
              <a:gd name="T8" fmla="*/ 237644 w 66"/>
              <a:gd name="T9" fmla="*/ 152729 h 82"/>
              <a:gd name="T10" fmla="*/ 241300 w 66"/>
              <a:gd name="T11" fmla="*/ 227536 h 82"/>
              <a:gd name="T12" fmla="*/ 116994 w 66"/>
              <a:gd name="T13" fmla="*/ 255588 h 82"/>
              <a:gd name="T14" fmla="*/ 0 w 66"/>
              <a:gd name="T15" fmla="*/ 15585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6" name="Freeform 20"/>
          <p:cNvSpPr>
            <a:spLocks/>
          </p:cNvSpPr>
          <p:nvPr/>
        </p:nvSpPr>
        <p:spPr bwMode="auto">
          <a:xfrm rot="313266">
            <a:off x="6480176" y="1984376"/>
            <a:ext cx="1152525" cy="644525"/>
          </a:xfrm>
          <a:custGeom>
            <a:avLst/>
            <a:gdLst>
              <a:gd name="T0" fmla="*/ 105436 w 317"/>
              <a:gd name="T1" fmla="*/ 92960 h 208"/>
              <a:gd name="T2" fmla="*/ 0 w 317"/>
              <a:gd name="T3" fmla="*/ 179723 h 208"/>
              <a:gd name="T4" fmla="*/ 58172 w 317"/>
              <a:gd name="T5" fmla="*/ 492690 h 208"/>
              <a:gd name="T6" fmla="*/ 105436 w 317"/>
              <a:gd name="T7" fmla="*/ 644525 h 208"/>
              <a:gd name="T8" fmla="*/ 301765 w 317"/>
              <a:gd name="T9" fmla="*/ 632130 h 208"/>
              <a:gd name="T10" fmla="*/ 1028910 w 317"/>
              <a:gd name="T11" fmla="*/ 514381 h 208"/>
              <a:gd name="T12" fmla="*/ 1079810 w 317"/>
              <a:gd name="T13" fmla="*/ 495788 h 208"/>
              <a:gd name="T14" fmla="*/ 1152525 w 317"/>
              <a:gd name="T15" fmla="*/ 350151 h 208"/>
              <a:gd name="T16" fmla="*/ 1043453 w 317"/>
              <a:gd name="T17" fmla="*/ 269585 h 208"/>
              <a:gd name="T18" fmla="*/ 1101625 w 317"/>
              <a:gd name="T19" fmla="*/ 83664 h 208"/>
              <a:gd name="T20" fmla="*/ 1018003 w 317"/>
              <a:gd name="T21" fmla="*/ 65072 h 208"/>
              <a:gd name="T22" fmla="*/ 1018003 w 317"/>
              <a:gd name="T23" fmla="*/ 18592 h 208"/>
              <a:gd name="T24" fmla="*/ 981646 w 317"/>
              <a:gd name="T25" fmla="*/ 0 h 208"/>
              <a:gd name="T26" fmla="*/ 138158 w 317"/>
              <a:gd name="T27" fmla="*/ 133243 h 208"/>
              <a:gd name="T28" fmla="*/ 105436 w 317"/>
              <a:gd name="T29" fmla="*/ 9296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7" name="Freeform 21"/>
          <p:cNvSpPr>
            <a:spLocks/>
          </p:cNvSpPr>
          <p:nvPr/>
        </p:nvSpPr>
        <p:spPr bwMode="auto">
          <a:xfrm rot="313266">
            <a:off x="7512050" y="2116139"/>
            <a:ext cx="304800" cy="515937"/>
          </a:xfrm>
          <a:custGeom>
            <a:avLst/>
            <a:gdLst>
              <a:gd name="T0" fmla="*/ 54429 w 84"/>
              <a:gd name="T1" fmla="*/ 3108 h 166"/>
              <a:gd name="T2" fmla="*/ 127000 w 84"/>
              <a:gd name="T3" fmla="*/ 0 h 166"/>
              <a:gd name="T4" fmla="*/ 272143 w 84"/>
              <a:gd name="T5" fmla="*/ 77701 h 166"/>
              <a:gd name="T6" fmla="*/ 250371 w 84"/>
              <a:gd name="T7" fmla="*/ 139862 h 166"/>
              <a:gd name="T8" fmla="*/ 301171 w 84"/>
              <a:gd name="T9" fmla="*/ 180267 h 166"/>
              <a:gd name="T10" fmla="*/ 304800 w 84"/>
              <a:gd name="T11" fmla="*/ 422695 h 166"/>
              <a:gd name="T12" fmla="*/ 254000 w 84"/>
              <a:gd name="T13" fmla="*/ 515937 h 166"/>
              <a:gd name="T14" fmla="*/ 195943 w 84"/>
              <a:gd name="T15" fmla="*/ 481748 h 166"/>
              <a:gd name="T16" fmla="*/ 134257 w 84"/>
              <a:gd name="T17" fmla="*/ 478640 h 166"/>
              <a:gd name="T18" fmla="*/ 29029 w 84"/>
              <a:gd name="T19" fmla="*/ 428911 h 166"/>
              <a:gd name="T20" fmla="*/ 108857 w 84"/>
              <a:gd name="T21" fmla="*/ 276617 h 166"/>
              <a:gd name="T22" fmla="*/ 0 w 84"/>
              <a:gd name="T23" fmla="*/ 195807 h 166"/>
              <a:gd name="T24" fmla="*/ 54429 w 84"/>
              <a:gd name="T25" fmla="*/ 3108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8" name="Freeform 22"/>
          <p:cNvSpPr>
            <a:spLocks/>
          </p:cNvSpPr>
          <p:nvPr/>
        </p:nvSpPr>
        <p:spPr bwMode="auto">
          <a:xfrm rot="313266">
            <a:off x="6635750" y="1274763"/>
            <a:ext cx="1276350" cy="887412"/>
          </a:xfrm>
          <a:custGeom>
            <a:avLst/>
            <a:gdLst>
              <a:gd name="T0" fmla="*/ 98181 w 351"/>
              <a:gd name="T1" fmla="*/ 595745 h 286"/>
              <a:gd name="T2" fmla="*/ 218179 w 351"/>
              <a:gd name="T3" fmla="*/ 542997 h 286"/>
              <a:gd name="T4" fmla="*/ 381814 w 351"/>
              <a:gd name="T5" fmla="*/ 530585 h 286"/>
              <a:gd name="T6" fmla="*/ 421814 w 351"/>
              <a:gd name="T7" fmla="*/ 484043 h 286"/>
              <a:gd name="T8" fmla="*/ 479995 w 351"/>
              <a:gd name="T9" fmla="*/ 477837 h 286"/>
              <a:gd name="T10" fmla="*/ 512722 w 351"/>
              <a:gd name="T11" fmla="*/ 428192 h 286"/>
              <a:gd name="T12" fmla="*/ 567267 w 351"/>
              <a:gd name="T13" fmla="*/ 409575 h 286"/>
              <a:gd name="T14" fmla="*/ 541812 w 351"/>
              <a:gd name="T15" fmla="*/ 316490 h 286"/>
              <a:gd name="T16" fmla="*/ 509085 w 351"/>
              <a:gd name="T17" fmla="*/ 291667 h 286"/>
              <a:gd name="T18" fmla="*/ 578176 w 351"/>
              <a:gd name="T19" fmla="*/ 217199 h 286"/>
              <a:gd name="T20" fmla="*/ 621812 w 351"/>
              <a:gd name="T21" fmla="*/ 217199 h 286"/>
              <a:gd name="T22" fmla="*/ 770901 w 351"/>
              <a:gd name="T23" fmla="*/ 58954 h 286"/>
              <a:gd name="T24" fmla="*/ 999989 w 351"/>
              <a:gd name="T25" fmla="*/ 0 h 286"/>
              <a:gd name="T26" fmla="*/ 1025444 w 351"/>
              <a:gd name="T27" fmla="*/ 148936 h 286"/>
              <a:gd name="T28" fmla="*/ 1036353 w 351"/>
              <a:gd name="T29" fmla="*/ 142731 h 286"/>
              <a:gd name="T30" fmla="*/ 1090897 w 351"/>
              <a:gd name="T31" fmla="*/ 195479 h 286"/>
              <a:gd name="T32" fmla="*/ 1094534 w 351"/>
              <a:gd name="T33" fmla="*/ 347518 h 286"/>
              <a:gd name="T34" fmla="*/ 1163624 w 351"/>
              <a:gd name="T35" fmla="*/ 471632 h 286"/>
              <a:gd name="T36" fmla="*/ 1189078 w 351"/>
              <a:gd name="T37" fmla="*/ 632979 h 286"/>
              <a:gd name="T38" fmla="*/ 1196351 w 351"/>
              <a:gd name="T39" fmla="*/ 772607 h 286"/>
              <a:gd name="T40" fmla="*/ 1276350 w 351"/>
              <a:gd name="T41" fmla="*/ 819150 h 286"/>
              <a:gd name="T42" fmla="*/ 1218169 w 351"/>
              <a:gd name="T43" fmla="*/ 887412 h 286"/>
              <a:gd name="T44" fmla="*/ 1069079 w 351"/>
              <a:gd name="T45" fmla="*/ 806738 h 286"/>
              <a:gd name="T46" fmla="*/ 992717 w 351"/>
              <a:gd name="T47" fmla="*/ 812944 h 286"/>
              <a:gd name="T48" fmla="*/ 916354 w 351"/>
              <a:gd name="T49" fmla="*/ 794327 h 286"/>
              <a:gd name="T50" fmla="*/ 919990 w 351"/>
              <a:gd name="T51" fmla="*/ 747784 h 286"/>
              <a:gd name="T52" fmla="*/ 872718 w 351"/>
              <a:gd name="T53" fmla="*/ 732270 h 286"/>
              <a:gd name="T54" fmla="*/ 36363 w 351"/>
              <a:gd name="T55" fmla="*/ 868795 h 286"/>
              <a:gd name="T56" fmla="*/ 0 w 351"/>
              <a:gd name="T57" fmla="*/ 828458 h 286"/>
              <a:gd name="T58" fmla="*/ 127271 w 351"/>
              <a:gd name="T59" fmla="*/ 670213 h 286"/>
              <a:gd name="T60" fmla="*/ 98181 w 351"/>
              <a:gd name="T61" fmla="*/ 595745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69" name="Freeform 23"/>
          <p:cNvSpPr>
            <a:spLocks/>
          </p:cNvSpPr>
          <p:nvPr/>
        </p:nvSpPr>
        <p:spPr bwMode="auto">
          <a:xfrm rot="313266">
            <a:off x="7646989" y="1274763"/>
            <a:ext cx="338137" cy="531812"/>
          </a:xfrm>
          <a:custGeom>
            <a:avLst/>
            <a:gdLst>
              <a:gd name="T0" fmla="*/ 0 w 93"/>
              <a:gd name="T1" fmla="*/ 55655 h 172"/>
              <a:gd name="T2" fmla="*/ 247240 w 93"/>
              <a:gd name="T3" fmla="*/ 0 h 172"/>
              <a:gd name="T4" fmla="*/ 338137 w 93"/>
              <a:gd name="T5" fmla="*/ 145321 h 172"/>
              <a:gd name="T6" fmla="*/ 290871 w 93"/>
              <a:gd name="T7" fmla="*/ 182424 h 172"/>
              <a:gd name="T8" fmla="*/ 309050 w 93"/>
              <a:gd name="T9" fmla="*/ 503985 h 172"/>
              <a:gd name="T10" fmla="*/ 167251 w 93"/>
              <a:gd name="T11" fmla="*/ 531812 h 172"/>
              <a:gd name="T12" fmla="*/ 98169 w 93"/>
              <a:gd name="T13" fmla="*/ 398859 h 172"/>
              <a:gd name="T14" fmla="*/ 94533 w 93"/>
              <a:gd name="T15" fmla="*/ 241171 h 172"/>
              <a:gd name="T16" fmla="*/ 32723 w 93"/>
              <a:gd name="T17" fmla="*/ 194792 h 172"/>
              <a:gd name="T18" fmla="*/ 0 w 93"/>
              <a:gd name="T19" fmla="*/ 55655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0" name="Freeform 24"/>
          <p:cNvSpPr>
            <a:spLocks/>
          </p:cNvSpPr>
          <p:nvPr/>
        </p:nvSpPr>
        <p:spPr bwMode="auto">
          <a:xfrm rot="313266">
            <a:off x="7780339" y="1720850"/>
            <a:ext cx="720725" cy="279400"/>
          </a:xfrm>
          <a:custGeom>
            <a:avLst/>
            <a:gdLst>
              <a:gd name="T0" fmla="*/ 0 w 198"/>
              <a:gd name="T1" fmla="*/ 111760 h 90"/>
              <a:gd name="T2" fmla="*/ 367643 w 198"/>
              <a:gd name="T3" fmla="*/ 34149 h 90"/>
              <a:gd name="T4" fmla="*/ 411323 w 198"/>
              <a:gd name="T5" fmla="*/ 37253 h 90"/>
              <a:gd name="T6" fmla="*/ 455003 w 198"/>
              <a:gd name="T7" fmla="*/ 0 h 90"/>
              <a:gd name="T8" fmla="*/ 491403 w 198"/>
              <a:gd name="T9" fmla="*/ 18627 h 90"/>
              <a:gd name="T10" fmla="*/ 447723 w 198"/>
              <a:gd name="T11" fmla="*/ 99342 h 90"/>
              <a:gd name="T12" fmla="*/ 524164 w 198"/>
              <a:gd name="T13" fmla="*/ 93133 h 90"/>
              <a:gd name="T14" fmla="*/ 567844 w 198"/>
              <a:gd name="T15" fmla="*/ 155222 h 90"/>
              <a:gd name="T16" fmla="*/ 618804 w 198"/>
              <a:gd name="T17" fmla="*/ 161431 h 90"/>
              <a:gd name="T18" fmla="*/ 655205 w 198"/>
              <a:gd name="T19" fmla="*/ 152118 h 90"/>
              <a:gd name="T20" fmla="*/ 655205 w 198"/>
              <a:gd name="T21" fmla="*/ 117969 h 90"/>
              <a:gd name="T22" fmla="*/ 593324 w 198"/>
              <a:gd name="T23" fmla="*/ 74507 h 90"/>
              <a:gd name="T24" fmla="*/ 640644 w 198"/>
              <a:gd name="T25" fmla="*/ 71402 h 90"/>
              <a:gd name="T26" fmla="*/ 720725 w 198"/>
              <a:gd name="T27" fmla="*/ 164536 h 90"/>
              <a:gd name="T28" fmla="*/ 644284 w 198"/>
              <a:gd name="T29" fmla="*/ 220416 h 90"/>
              <a:gd name="T30" fmla="*/ 556924 w 198"/>
              <a:gd name="T31" fmla="*/ 192476 h 90"/>
              <a:gd name="T32" fmla="*/ 502323 w 198"/>
              <a:gd name="T33" fmla="*/ 260773 h 90"/>
              <a:gd name="T34" fmla="*/ 393123 w 198"/>
              <a:gd name="T35" fmla="*/ 192476 h 90"/>
              <a:gd name="T36" fmla="*/ 29120 w 198"/>
              <a:gd name="T37" fmla="*/ 279400 h 90"/>
              <a:gd name="T38" fmla="*/ 0 w 198"/>
              <a:gd name="T39" fmla="*/ 11176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1" name="Freeform 25"/>
          <p:cNvSpPr>
            <a:spLocks/>
          </p:cNvSpPr>
          <p:nvPr/>
        </p:nvSpPr>
        <p:spPr bwMode="auto">
          <a:xfrm rot="313266">
            <a:off x="7789863" y="1917701"/>
            <a:ext cx="374650" cy="244475"/>
          </a:xfrm>
          <a:custGeom>
            <a:avLst/>
            <a:gdLst>
              <a:gd name="T0" fmla="*/ 0 w 103"/>
              <a:gd name="T1" fmla="*/ 61892 h 79"/>
              <a:gd name="T2" fmla="*/ 287353 w 103"/>
              <a:gd name="T3" fmla="*/ 0 h 79"/>
              <a:gd name="T4" fmla="*/ 374650 w 103"/>
              <a:gd name="T5" fmla="*/ 111406 h 79"/>
              <a:gd name="T6" fmla="*/ 323727 w 103"/>
              <a:gd name="T7" fmla="*/ 160920 h 79"/>
              <a:gd name="T8" fmla="*/ 232792 w 103"/>
              <a:gd name="T9" fmla="*/ 142353 h 79"/>
              <a:gd name="T10" fmla="*/ 90934 w 103"/>
              <a:gd name="T11" fmla="*/ 244475 h 79"/>
              <a:gd name="T12" fmla="*/ 14550 w 103"/>
              <a:gd name="T13" fmla="*/ 191866 h 79"/>
              <a:gd name="T14" fmla="*/ 0 w 103"/>
              <a:gd name="T15" fmla="*/ 61892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2" name="Freeform 26"/>
          <p:cNvSpPr>
            <a:spLocks/>
          </p:cNvSpPr>
          <p:nvPr/>
        </p:nvSpPr>
        <p:spPr bwMode="auto">
          <a:xfrm rot="313266">
            <a:off x="7881939" y="2078038"/>
            <a:ext cx="371475" cy="190500"/>
          </a:xfrm>
          <a:custGeom>
            <a:avLst/>
            <a:gdLst>
              <a:gd name="T0" fmla="*/ 0 w 102"/>
              <a:gd name="T1" fmla="*/ 140533 h 61"/>
              <a:gd name="T2" fmla="*/ 152960 w 102"/>
              <a:gd name="T3" fmla="*/ 78074 h 61"/>
              <a:gd name="T4" fmla="*/ 302279 w 102"/>
              <a:gd name="T5" fmla="*/ 0 h 61"/>
              <a:gd name="T6" fmla="*/ 327772 w 102"/>
              <a:gd name="T7" fmla="*/ 3123 h 61"/>
              <a:gd name="T8" fmla="*/ 371475 w 102"/>
              <a:gd name="T9" fmla="*/ 6246 h 61"/>
              <a:gd name="T10" fmla="*/ 225799 w 102"/>
              <a:gd name="T11" fmla="*/ 106180 h 61"/>
              <a:gd name="T12" fmla="*/ 43703 w 102"/>
              <a:gd name="T13" fmla="*/ 190500 h 61"/>
              <a:gd name="T14" fmla="*/ 0 w 102"/>
              <a:gd name="T15" fmla="*/ 140533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3" name="Freeform 27"/>
          <p:cNvSpPr>
            <a:spLocks/>
          </p:cNvSpPr>
          <p:nvPr/>
        </p:nvSpPr>
        <p:spPr bwMode="auto">
          <a:xfrm rot="313266">
            <a:off x="7899400" y="1196975"/>
            <a:ext cx="393700" cy="603250"/>
          </a:xfrm>
          <a:custGeom>
            <a:avLst/>
            <a:gdLst>
              <a:gd name="T0" fmla="*/ 83074 w 109"/>
              <a:gd name="T1" fmla="*/ 0 h 194"/>
              <a:gd name="T2" fmla="*/ 0 w 109"/>
              <a:gd name="T3" fmla="*/ 105724 h 194"/>
              <a:gd name="T4" fmla="*/ 90298 w 109"/>
              <a:gd name="T5" fmla="*/ 245653 h 194"/>
              <a:gd name="T6" fmla="*/ 36119 w 109"/>
              <a:gd name="T7" fmla="*/ 282968 h 194"/>
              <a:gd name="T8" fmla="*/ 57791 w 109"/>
              <a:gd name="T9" fmla="*/ 603250 h 194"/>
              <a:gd name="T10" fmla="*/ 278118 w 109"/>
              <a:gd name="T11" fmla="*/ 556607 h 194"/>
              <a:gd name="T12" fmla="*/ 335909 w 109"/>
              <a:gd name="T13" fmla="*/ 556607 h 194"/>
              <a:gd name="T14" fmla="*/ 368417 w 109"/>
              <a:gd name="T15" fmla="*/ 522402 h 194"/>
              <a:gd name="T16" fmla="*/ 368417 w 109"/>
              <a:gd name="T17" fmla="*/ 463321 h 194"/>
              <a:gd name="T18" fmla="*/ 393700 w 109"/>
              <a:gd name="T19" fmla="*/ 426006 h 194"/>
              <a:gd name="T20" fmla="*/ 270894 w 109"/>
              <a:gd name="T21" fmla="*/ 379363 h 194"/>
              <a:gd name="T22" fmla="*/ 111970 w 109"/>
              <a:gd name="T23" fmla="*/ 27986 h 194"/>
              <a:gd name="T24" fmla="*/ 83074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4" name="Freeform 28"/>
          <p:cNvSpPr>
            <a:spLocks/>
          </p:cNvSpPr>
          <p:nvPr/>
        </p:nvSpPr>
        <p:spPr bwMode="auto">
          <a:xfrm rot="313266">
            <a:off x="7580314" y="2886075"/>
            <a:ext cx="103187" cy="147638"/>
          </a:xfrm>
          <a:custGeom>
            <a:avLst/>
            <a:gdLst>
              <a:gd name="T0" fmla="*/ 0 w 28"/>
              <a:gd name="T1" fmla="*/ 12303 h 48"/>
              <a:gd name="T2" fmla="*/ 103187 w 28"/>
              <a:gd name="T3" fmla="*/ 0 h 48"/>
              <a:gd name="T4" fmla="*/ 44223 w 28"/>
              <a:gd name="T5" fmla="*/ 147638 h 48"/>
              <a:gd name="T6" fmla="*/ 3685 w 28"/>
              <a:gd name="T7" fmla="*/ 144562 h 48"/>
              <a:gd name="T8" fmla="*/ 0 w 28"/>
              <a:gd name="T9" fmla="*/ 12303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4"/>
                </a:moveTo>
                <a:lnTo>
                  <a:pt x="28" y="0"/>
                </a:lnTo>
                <a:lnTo>
                  <a:pt x="12" y="48"/>
                </a:lnTo>
                <a:lnTo>
                  <a:pt x="1" y="47"/>
                </a:lnTo>
                <a:lnTo>
                  <a:pt x="0" y="4"/>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5" name="Line 29"/>
          <p:cNvSpPr>
            <a:spLocks noChangeShapeType="1"/>
          </p:cNvSpPr>
          <p:nvPr/>
        </p:nvSpPr>
        <p:spPr bwMode="auto">
          <a:xfrm flipV="1">
            <a:off x="6075363" y="2613415"/>
            <a:ext cx="0" cy="596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77" name="Freeform 31"/>
          <p:cNvSpPr>
            <a:spLocks/>
          </p:cNvSpPr>
          <p:nvPr/>
        </p:nvSpPr>
        <p:spPr bwMode="auto">
          <a:xfrm rot="314118">
            <a:off x="8059739" y="1922464"/>
            <a:ext cx="225425" cy="134937"/>
          </a:xfrm>
          <a:custGeom>
            <a:avLst/>
            <a:gdLst>
              <a:gd name="T0" fmla="*/ 0 w 52"/>
              <a:gd name="T1" fmla="*/ 21966 h 43"/>
              <a:gd name="T2" fmla="*/ 95372 w 52"/>
              <a:gd name="T3" fmla="*/ 0 h 43"/>
              <a:gd name="T4" fmla="*/ 225425 w 52"/>
              <a:gd name="T5" fmla="*/ 69038 h 43"/>
              <a:gd name="T6" fmla="*/ 199414 w 52"/>
              <a:gd name="T7" fmla="*/ 87866 h 43"/>
              <a:gd name="T8" fmla="*/ 134388 w 52"/>
              <a:gd name="T9" fmla="*/ 87866 h 43"/>
              <a:gd name="T10" fmla="*/ 104042 w 52"/>
              <a:gd name="T11" fmla="*/ 134937 h 43"/>
              <a:gd name="T12" fmla="*/ 0 w 52"/>
              <a:gd name="T13" fmla="*/ 2196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078" name="Line 32"/>
          <p:cNvSpPr>
            <a:spLocks noChangeShapeType="1"/>
          </p:cNvSpPr>
          <p:nvPr/>
        </p:nvSpPr>
        <p:spPr bwMode="auto">
          <a:xfrm flipH="1">
            <a:off x="6023749" y="2698750"/>
            <a:ext cx="3989" cy="1020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79" name="Line 33"/>
          <p:cNvSpPr>
            <a:spLocks noChangeShapeType="1"/>
          </p:cNvSpPr>
          <p:nvPr/>
        </p:nvSpPr>
        <p:spPr bwMode="auto">
          <a:xfrm flipV="1">
            <a:off x="5967413" y="2330451"/>
            <a:ext cx="0" cy="11112"/>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0" name="Line 34"/>
          <p:cNvSpPr>
            <a:spLocks noChangeShapeType="1"/>
          </p:cNvSpPr>
          <p:nvPr/>
        </p:nvSpPr>
        <p:spPr bwMode="auto">
          <a:xfrm flipV="1">
            <a:off x="6327775" y="2235851"/>
            <a:ext cx="1562" cy="252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1" name="Line 35"/>
          <p:cNvSpPr>
            <a:spLocks noChangeShapeType="1"/>
          </p:cNvSpPr>
          <p:nvPr/>
        </p:nvSpPr>
        <p:spPr bwMode="auto">
          <a:xfrm flipV="1">
            <a:off x="6056314" y="2519363"/>
            <a:ext cx="0" cy="635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2" name="Line 36"/>
          <p:cNvSpPr>
            <a:spLocks noChangeShapeType="1"/>
          </p:cNvSpPr>
          <p:nvPr/>
        </p:nvSpPr>
        <p:spPr bwMode="auto">
          <a:xfrm>
            <a:off x="5619750" y="2428877"/>
            <a:ext cx="439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3" name="Line 37"/>
          <p:cNvSpPr>
            <a:spLocks noChangeShapeType="1"/>
          </p:cNvSpPr>
          <p:nvPr/>
        </p:nvSpPr>
        <p:spPr bwMode="auto">
          <a:xfrm flipH="1">
            <a:off x="4945063" y="2152650"/>
            <a:ext cx="0" cy="1111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4" name="Line 38"/>
          <p:cNvSpPr>
            <a:spLocks noChangeShapeType="1"/>
          </p:cNvSpPr>
          <p:nvPr/>
        </p:nvSpPr>
        <p:spPr bwMode="auto">
          <a:xfrm flipV="1">
            <a:off x="5930900" y="2095500"/>
            <a:ext cx="4707"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5" name="Line 39"/>
          <p:cNvSpPr>
            <a:spLocks noChangeShapeType="1"/>
          </p:cNvSpPr>
          <p:nvPr/>
        </p:nvSpPr>
        <p:spPr bwMode="auto">
          <a:xfrm flipV="1">
            <a:off x="5470525" y="2519363"/>
            <a:ext cx="10651" cy="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6" name="Line 40"/>
          <p:cNvSpPr>
            <a:spLocks noChangeShapeType="1"/>
          </p:cNvSpPr>
          <p:nvPr/>
        </p:nvSpPr>
        <p:spPr bwMode="auto">
          <a:xfrm flipV="1">
            <a:off x="5994400" y="2095500"/>
            <a:ext cx="12507"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7" name="Line 41"/>
          <p:cNvSpPr>
            <a:spLocks noChangeShapeType="1"/>
          </p:cNvSpPr>
          <p:nvPr/>
        </p:nvSpPr>
        <p:spPr bwMode="auto">
          <a:xfrm flipH="1" flipV="1">
            <a:off x="5865812" y="2095499"/>
            <a:ext cx="17463" cy="1"/>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8" name="Line 42"/>
          <p:cNvSpPr>
            <a:spLocks noChangeShapeType="1"/>
          </p:cNvSpPr>
          <p:nvPr/>
        </p:nvSpPr>
        <p:spPr bwMode="auto">
          <a:xfrm flipH="1" flipV="1">
            <a:off x="5597525" y="209550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89" name="Line 43"/>
          <p:cNvSpPr>
            <a:spLocks noChangeShapeType="1"/>
          </p:cNvSpPr>
          <p:nvPr/>
        </p:nvSpPr>
        <p:spPr bwMode="auto">
          <a:xfrm>
            <a:off x="5613400" y="2303463"/>
            <a:ext cx="10744" cy="1122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0" name="Line 44"/>
          <p:cNvSpPr>
            <a:spLocks noChangeShapeType="1"/>
          </p:cNvSpPr>
          <p:nvPr/>
        </p:nvSpPr>
        <p:spPr bwMode="auto">
          <a:xfrm flipV="1">
            <a:off x="5930899" y="2424114"/>
            <a:ext cx="4707" cy="2063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1" name="Line 45"/>
          <p:cNvSpPr>
            <a:spLocks noChangeShapeType="1"/>
          </p:cNvSpPr>
          <p:nvPr/>
        </p:nvSpPr>
        <p:spPr bwMode="auto">
          <a:xfrm flipH="1">
            <a:off x="5819775" y="2508250"/>
            <a:ext cx="0" cy="635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093" name="Line 47"/>
          <p:cNvSpPr>
            <a:spLocks noChangeShapeType="1"/>
          </p:cNvSpPr>
          <p:nvPr/>
        </p:nvSpPr>
        <p:spPr bwMode="auto">
          <a:xfrm flipV="1">
            <a:off x="8199440" y="1891395"/>
            <a:ext cx="0" cy="1201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1" name="Line 55"/>
          <p:cNvSpPr>
            <a:spLocks noChangeShapeType="1"/>
          </p:cNvSpPr>
          <p:nvPr/>
        </p:nvSpPr>
        <p:spPr bwMode="auto">
          <a:xfrm>
            <a:off x="6724652" y="3127377"/>
            <a:ext cx="7982"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2" name="Line 56"/>
          <p:cNvSpPr>
            <a:spLocks noChangeShapeType="1"/>
          </p:cNvSpPr>
          <p:nvPr/>
        </p:nvSpPr>
        <p:spPr bwMode="auto">
          <a:xfrm>
            <a:off x="6089651" y="2698750"/>
            <a:ext cx="1"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3" name="Line 57"/>
          <p:cNvSpPr>
            <a:spLocks noChangeShapeType="1"/>
          </p:cNvSpPr>
          <p:nvPr/>
        </p:nvSpPr>
        <p:spPr bwMode="auto">
          <a:xfrm flipV="1">
            <a:off x="6708775" y="1755775"/>
            <a:ext cx="0" cy="634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05" name="Line 60"/>
          <p:cNvSpPr>
            <a:spLocks noChangeShapeType="1"/>
          </p:cNvSpPr>
          <p:nvPr/>
        </p:nvSpPr>
        <p:spPr bwMode="auto">
          <a:xfrm flipH="1">
            <a:off x="7245106" y="3509965"/>
            <a:ext cx="1833" cy="317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21" name="Line 76"/>
          <p:cNvSpPr>
            <a:spLocks noChangeShapeType="1"/>
          </p:cNvSpPr>
          <p:nvPr/>
        </p:nvSpPr>
        <p:spPr bwMode="auto">
          <a:xfrm flipH="1">
            <a:off x="5835649" y="2389189"/>
            <a:ext cx="1" cy="17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29" name="Line 84"/>
          <p:cNvSpPr>
            <a:spLocks noChangeShapeType="1"/>
          </p:cNvSpPr>
          <p:nvPr/>
        </p:nvSpPr>
        <p:spPr bwMode="auto">
          <a:xfrm>
            <a:off x="6089651" y="2413000"/>
            <a:ext cx="7495"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3" name="Line 86"/>
          <p:cNvSpPr>
            <a:spLocks noChangeShapeType="1"/>
          </p:cNvSpPr>
          <p:nvPr/>
        </p:nvSpPr>
        <p:spPr bwMode="auto">
          <a:xfrm>
            <a:off x="6089652" y="2460626"/>
            <a:ext cx="0" cy="199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3" name="Line 88"/>
          <p:cNvSpPr>
            <a:spLocks noChangeShapeType="1"/>
          </p:cNvSpPr>
          <p:nvPr/>
        </p:nvSpPr>
        <p:spPr bwMode="auto">
          <a:xfrm flipV="1">
            <a:off x="6931027" y="3603486"/>
            <a:ext cx="0" cy="1601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6" name="Freeform 91"/>
          <p:cNvSpPr>
            <a:spLocks/>
          </p:cNvSpPr>
          <p:nvPr/>
        </p:nvSpPr>
        <p:spPr bwMode="auto">
          <a:xfrm rot="225852">
            <a:off x="3932239" y="4159250"/>
            <a:ext cx="1239837" cy="889000"/>
          </a:xfrm>
          <a:custGeom>
            <a:avLst/>
            <a:gdLst>
              <a:gd name="T0" fmla="*/ 0 w 571"/>
              <a:gd name="T1" fmla="*/ 21352 h 458"/>
              <a:gd name="T2" fmla="*/ 621004 w 571"/>
              <a:gd name="T3" fmla="*/ 0 h 458"/>
              <a:gd name="T4" fmla="*/ 729571 w 571"/>
              <a:gd name="T5" fmla="*/ 182459 h 458"/>
              <a:gd name="T6" fmla="*/ 636204 w 571"/>
              <a:gd name="T7" fmla="*/ 397915 h 458"/>
              <a:gd name="T8" fmla="*/ 605805 w 571"/>
              <a:gd name="T9" fmla="*/ 496908 h 458"/>
              <a:gd name="T10" fmla="*/ 1020531 w 571"/>
              <a:gd name="T11" fmla="*/ 456146 h 458"/>
              <a:gd name="T12" fmla="*/ 1046587 w 571"/>
              <a:gd name="T13" fmla="*/ 597843 h 458"/>
              <a:gd name="T14" fmla="*/ 922821 w 571"/>
              <a:gd name="T15" fmla="*/ 584255 h 458"/>
              <a:gd name="T16" fmla="*/ 866366 w 571"/>
              <a:gd name="T17" fmla="*/ 644428 h 458"/>
              <a:gd name="T18" fmla="*/ 929335 w 571"/>
              <a:gd name="T19" fmla="*/ 685190 h 458"/>
              <a:gd name="T20" fmla="*/ 1042245 w 571"/>
              <a:gd name="T21" fmla="*/ 638605 h 458"/>
              <a:gd name="T22" fmla="*/ 1046587 w 571"/>
              <a:gd name="T23" fmla="*/ 706541 h 458"/>
              <a:gd name="T24" fmla="*/ 1113899 w 571"/>
              <a:gd name="T25" fmla="*/ 648310 h 458"/>
              <a:gd name="T26" fmla="*/ 1159497 w 571"/>
              <a:gd name="T27" fmla="*/ 648310 h 458"/>
              <a:gd name="T28" fmla="*/ 1107385 w 571"/>
              <a:gd name="T29" fmla="*/ 766714 h 458"/>
              <a:gd name="T30" fmla="*/ 1209438 w 571"/>
              <a:gd name="T31" fmla="*/ 786124 h 458"/>
              <a:gd name="T32" fmla="*/ 1239837 w 571"/>
              <a:gd name="T33" fmla="*/ 850179 h 458"/>
              <a:gd name="T34" fmla="*/ 1194239 w 571"/>
              <a:gd name="T35" fmla="*/ 871531 h 458"/>
              <a:gd name="T36" fmla="*/ 1129098 w 571"/>
              <a:gd name="T37" fmla="*/ 830769 h 458"/>
              <a:gd name="T38" fmla="*/ 1009675 w 571"/>
              <a:gd name="T39" fmla="*/ 799712 h 458"/>
              <a:gd name="T40" fmla="*/ 1035731 w 571"/>
              <a:gd name="T41" fmla="*/ 877354 h 458"/>
              <a:gd name="T42" fmla="*/ 974933 w 571"/>
              <a:gd name="T43" fmla="*/ 889000 h 458"/>
              <a:gd name="T44" fmla="*/ 927164 w 571"/>
              <a:gd name="T45" fmla="*/ 817181 h 458"/>
              <a:gd name="T46" fmla="*/ 896765 w 571"/>
              <a:gd name="T47" fmla="*/ 861825 h 458"/>
              <a:gd name="T48" fmla="*/ 714372 w 571"/>
              <a:gd name="T49" fmla="*/ 861825 h 458"/>
              <a:gd name="T50" fmla="*/ 714372 w 571"/>
              <a:gd name="T51" fmla="*/ 817181 h 458"/>
              <a:gd name="T52" fmla="*/ 647060 w 571"/>
              <a:gd name="T53" fmla="*/ 766714 h 458"/>
              <a:gd name="T54" fmla="*/ 510266 w 571"/>
              <a:gd name="T55" fmla="*/ 758950 h 458"/>
              <a:gd name="T56" fmla="*/ 623176 w 571"/>
              <a:gd name="T57" fmla="*/ 817181 h 458"/>
              <a:gd name="T58" fmla="*/ 464667 w 571"/>
              <a:gd name="T59" fmla="*/ 848238 h 458"/>
              <a:gd name="T60" fmla="*/ 217134 w 571"/>
              <a:gd name="T61" fmla="*/ 807476 h 458"/>
              <a:gd name="T62" fmla="*/ 121595 w 571"/>
              <a:gd name="T63" fmla="*/ 817181 h 458"/>
              <a:gd name="T64" fmla="*/ 156337 w 571"/>
              <a:gd name="T65" fmla="*/ 520201 h 458"/>
              <a:gd name="T66" fmla="*/ 4343 w 571"/>
              <a:gd name="T67" fmla="*/ 283393 h 458"/>
              <a:gd name="T68" fmla="*/ 0 w 571"/>
              <a:gd name="T69" fmla="*/ 21352 h 4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1"/>
              <a:gd name="T106" fmla="*/ 0 h 458"/>
              <a:gd name="T107" fmla="*/ 571 w 571"/>
              <a:gd name="T108" fmla="*/ 458 h 4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1" h="458">
                <a:moveTo>
                  <a:pt x="0" y="11"/>
                </a:moveTo>
                <a:lnTo>
                  <a:pt x="286" y="0"/>
                </a:lnTo>
                <a:lnTo>
                  <a:pt x="336" y="94"/>
                </a:lnTo>
                <a:lnTo>
                  <a:pt x="293" y="205"/>
                </a:lnTo>
                <a:lnTo>
                  <a:pt x="279" y="256"/>
                </a:lnTo>
                <a:lnTo>
                  <a:pt x="470" y="235"/>
                </a:lnTo>
                <a:lnTo>
                  <a:pt x="482" y="308"/>
                </a:lnTo>
                <a:lnTo>
                  <a:pt x="425" y="301"/>
                </a:lnTo>
                <a:lnTo>
                  <a:pt x="399" y="332"/>
                </a:lnTo>
                <a:lnTo>
                  <a:pt x="428" y="353"/>
                </a:lnTo>
                <a:lnTo>
                  <a:pt x="480" y="329"/>
                </a:lnTo>
                <a:lnTo>
                  <a:pt x="482" y="364"/>
                </a:lnTo>
                <a:lnTo>
                  <a:pt x="513" y="334"/>
                </a:lnTo>
                <a:lnTo>
                  <a:pt x="534" y="334"/>
                </a:lnTo>
                <a:lnTo>
                  <a:pt x="510" y="395"/>
                </a:lnTo>
                <a:lnTo>
                  <a:pt x="557" y="405"/>
                </a:lnTo>
                <a:lnTo>
                  <a:pt x="571" y="438"/>
                </a:lnTo>
                <a:lnTo>
                  <a:pt x="550" y="449"/>
                </a:lnTo>
                <a:lnTo>
                  <a:pt x="520" y="428"/>
                </a:lnTo>
                <a:lnTo>
                  <a:pt x="465" y="412"/>
                </a:lnTo>
                <a:lnTo>
                  <a:pt x="477" y="452"/>
                </a:lnTo>
                <a:lnTo>
                  <a:pt x="449" y="458"/>
                </a:lnTo>
                <a:lnTo>
                  <a:pt x="427" y="421"/>
                </a:lnTo>
                <a:lnTo>
                  <a:pt x="413" y="444"/>
                </a:lnTo>
                <a:lnTo>
                  <a:pt x="329" y="444"/>
                </a:lnTo>
                <a:lnTo>
                  <a:pt x="329" y="421"/>
                </a:lnTo>
                <a:lnTo>
                  <a:pt x="298" y="395"/>
                </a:lnTo>
                <a:lnTo>
                  <a:pt x="235" y="391"/>
                </a:lnTo>
                <a:lnTo>
                  <a:pt x="287" y="421"/>
                </a:lnTo>
                <a:lnTo>
                  <a:pt x="214" y="437"/>
                </a:lnTo>
                <a:lnTo>
                  <a:pt x="100" y="416"/>
                </a:lnTo>
                <a:lnTo>
                  <a:pt x="56" y="421"/>
                </a:lnTo>
                <a:lnTo>
                  <a:pt x="72" y="268"/>
                </a:lnTo>
                <a:lnTo>
                  <a:pt x="2" y="146"/>
                </a:lnTo>
                <a:lnTo>
                  <a:pt x="0" y="11"/>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37" name="Freeform 92"/>
          <p:cNvSpPr>
            <a:spLocks/>
          </p:cNvSpPr>
          <p:nvPr/>
        </p:nvSpPr>
        <p:spPr bwMode="auto">
          <a:xfrm rot="-140660">
            <a:off x="2089150" y="3584576"/>
            <a:ext cx="2001838" cy="2176463"/>
          </a:xfrm>
          <a:custGeom>
            <a:avLst/>
            <a:gdLst>
              <a:gd name="T0" fmla="*/ 580459 w 1345"/>
              <a:gd name="T1" fmla="*/ 0 h 1246"/>
              <a:gd name="T2" fmla="*/ 1022500 w 1345"/>
              <a:gd name="T3" fmla="*/ 19214 h 1246"/>
              <a:gd name="T4" fmla="*/ 1022500 w 1345"/>
              <a:gd name="T5" fmla="*/ 413982 h 1246"/>
              <a:gd name="T6" fmla="*/ 1248730 w 1345"/>
              <a:gd name="T7" fmla="*/ 524028 h 1246"/>
              <a:gd name="T8" fmla="*/ 1309753 w 1345"/>
              <a:gd name="T9" fmla="*/ 487346 h 1246"/>
              <a:gd name="T10" fmla="*/ 1458588 w 1345"/>
              <a:gd name="T11" fmla="*/ 571191 h 1246"/>
              <a:gd name="T12" fmla="*/ 1546401 w 1345"/>
              <a:gd name="T13" fmla="*/ 565950 h 1246"/>
              <a:gd name="T14" fmla="*/ 1716074 w 1345"/>
              <a:gd name="T15" fmla="*/ 480359 h 1246"/>
              <a:gd name="T16" fmla="*/ 1815794 w 1345"/>
              <a:gd name="T17" fmla="*/ 562457 h 1246"/>
              <a:gd name="T18" fmla="*/ 1900630 w 1345"/>
              <a:gd name="T19" fmla="*/ 583418 h 1246"/>
              <a:gd name="T20" fmla="*/ 1900630 w 1345"/>
              <a:gd name="T21" fmla="*/ 906568 h 1246"/>
              <a:gd name="T22" fmla="*/ 2001838 w 1345"/>
              <a:gd name="T23" fmla="*/ 1105699 h 1246"/>
              <a:gd name="T24" fmla="*/ 1978024 w 1345"/>
              <a:gd name="T25" fmla="*/ 1379940 h 1246"/>
              <a:gd name="T26" fmla="*/ 1869374 w 1345"/>
              <a:gd name="T27" fmla="*/ 1489986 h 1246"/>
              <a:gd name="T28" fmla="*/ 1845561 w 1345"/>
              <a:gd name="T29" fmla="*/ 1388674 h 1246"/>
              <a:gd name="T30" fmla="*/ 1815794 w 1345"/>
              <a:gd name="T31" fmla="*/ 1434090 h 1246"/>
              <a:gd name="T32" fmla="*/ 1838119 w 1345"/>
              <a:gd name="T33" fmla="*/ 1498720 h 1246"/>
              <a:gd name="T34" fmla="*/ 1644633 w 1345"/>
              <a:gd name="T35" fmla="*/ 1662916 h 1246"/>
              <a:gd name="T36" fmla="*/ 1597005 w 1345"/>
              <a:gd name="T37" fmla="*/ 1671649 h 1246"/>
              <a:gd name="T38" fmla="*/ 1497286 w 1345"/>
              <a:gd name="T39" fmla="*/ 1753747 h 1246"/>
              <a:gd name="T40" fmla="*/ 1497286 w 1345"/>
              <a:gd name="T41" fmla="*/ 1799163 h 1246"/>
              <a:gd name="T42" fmla="*/ 1466030 w 1345"/>
              <a:gd name="T43" fmla="*/ 1807897 h 1246"/>
              <a:gd name="T44" fmla="*/ 1488355 w 1345"/>
              <a:gd name="T45" fmla="*/ 1863793 h 1246"/>
              <a:gd name="T46" fmla="*/ 1434775 w 1345"/>
              <a:gd name="T47" fmla="*/ 1945891 h 1246"/>
              <a:gd name="T48" fmla="*/ 1466030 w 1345"/>
              <a:gd name="T49" fmla="*/ 2062924 h 1246"/>
              <a:gd name="T50" fmla="*/ 1497286 w 1345"/>
              <a:gd name="T51" fmla="*/ 2103099 h 1246"/>
              <a:gd name="T52" fmla="*/ 1488355 w 1345"/>
              <a:gd name="T53" fmla="*/ 2176463 h 1246"/>
              <a:gd name="T54" fmla="*/ 1410961 w 1345"/>
              <a:gd name="T55" fmla="*/ 2176463 h 1246"/>
              <a:gd name="T56" fmla="*/ 1341008 w 1345"/>
              <a:gd name="T57" fmla="*/ 2139781 h 1246"/>
              <a:gd name="T58" fmla="*/ 1294869 w 1345"/>
              <a:gd name="T59" fmla="*/ 2148515 h 1246"/>
              <a:gd name="T60" fmla="*/ 1140080 w 1345"/>
              <a:gd name="T61" fmla="*/ 2085631 h 1246"/>
              <a:gd name="T62" fmla="*/ 1070128 w 1345"/>
              <a:gd name="T63" fmla="*/ 1835845 h 1246"/>
              <a:gd name="T64" fmla="*/ 961478 w 1345"/>
              <a:gd name="T65" fmla="*/ 1717065 h 1246"/>
              <a:gd name="T66" fmla="*/ 864734 w 1345"/>
              <a:gd name="T67" fmla="*/ 1498720 h 1246"/>
              <a:gd name="T68" fmla="*/ 821572 w 1345"/>
              <a:gd name="T69" fmla="*/ 1477759 h 1246"/>
              <a:gd name="T70" fmla="*/ 769480 w 1345"/>
              <a:gd name="T71" fmla="*/ 1421863 h 1246"/>
              <a:gd name="T72" fmla="*/ 720364 w 1345"/>
              <a:gd name="T73" fmla="*/ 1421863 h 1246"/>
              <a:gd name="T74" fmla="*/ 644458 w 1345"/>
              <a:gd name="T75" fmla="*/ 1404395 h 1246"/>
              <a:gd name="T76" fmla="*/ 587900 w 1345"/>
              <a:gd name="T77" fmla="*/ 1421863 h 1246"/>
              <a:gd name="T78" fmla="*/ 549203 w 1345"/>
              <a:gd name="T79" fmla="*/ 1531909 h 1246"/>
              <a:gd name="T80" fmla="*/ 489669 w 1345"/>
              <a:gd name="T81" fmla="*/ 1549376 h 1246"/>
              <a:gd name="T82" fmla="*/ 363159 w 1345"/>
              <a:gd name="T83" fmla="*/ 1465532 h 1246"/>
              <a:gd name="T84" fmla="*/ 287253 w 1345"/>
              <a:gd name="T85" fmla="*/ 1362473 h 1246"/>
              <a:gd name="T86" fmla="*/ 275346 w 1345"/>
              <a:gd name="T87" fmla="*/ 1236706 h 1246"/>
              <a:gd name="T88" fmla="*/ 220277 w 1345"/>
              <a:gd name="T89" fmla="*/ 1152862 h 1246"/>
              <a:gd name="T90" fmla="*/ 93766 w 1345"/>
              <a:gd name="T91" fmla="*/ 1034082 h 1246"/>
              <a:gd name="T92" fmla="*/ 0 w 1345"/>
              <a:gd name="T93" fmla="*/ 908315 h 1246"/>
              <a:gd name="T94" fmla="*/ 0 w 1345"/>
              <a:gd name="T95" fmla="*/ 857659 h 1246"/>
              <a:gd name="T96" fmla="*/ 303624 w 1345"/>
              <a:gd name="T97" fmla="*/ 861153 h 1246"/>
              <a:gd name="T98" fmla="*/ 549203 w 1345"/>
              <a:gd name="T99" fmla="*/ 885607 h 1246"/>
              <a:gd name="T100" fmla="*/ 580459 w 1345"/>
              <a:gd name="T101" fmla="*/ 0 h 1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5"/>
              <a:gd name="T154" fmla="*/ 0 h 1246"/>
              <a:gd name="T155" fmla="*/ 1345 w 1345"/>
              <a:gd name="T156" fmla="*/ 1246 h 1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5" h="1246">
                <a:moveTo>
                  <a:pt x="390" y="0"/>
                </a:moveTo>
                <a:lnTo>
                  <a:pt x="687" y="11"/>
                </a:lnTo>
                <a:lnTo>
                  <a:pt x="687" y="237"/>
                </a:lnTo>
                <a:lnTo>
                  <a:pt x="839" y="300"/>
                </a:lnTo>
                <a:lnTo>
                  <a:pt x="880" y="279"/>
                </a:lnTo>
                <a:lnTo>
                  <a:pt x="980" y="327"/>
                </a:lnTo>
                <a:lnTo>
                  <a:pt x="1039" y="324"/>
                </a:lnTo>
                <a:lnTo>
                  <a:pt x="1153" y="275"/>
                </a:lnTo>
                <a:lnTo>
                  <a:pt x="1220" y="322"/>
                </a:lnTo>
                <a:lnTo>
                  <a:pt x="1277" y="334"/>
                </a:lnTo>
                <a:lnTo>
                  <a:pt x="1277" y="519"/>
                </a:lnTo>
                <a:lnTo>
                  <a:pt x="1345" y="633"/>
                </a:lnTo>
                <a:lnTo>
                  <a:pt x="1329" y="790"/>
                </a:lnTo>
                <a:lnTo>
                  <a:pt x="1256" y="853"/>
                </a:lnTo>
                <a:lnTo>
                  <a:pt x="1240" y="795"/>
                </a:lnTo>
                <a:lnTo>
                  <a:pt x="1220" y="821"/>
                </a:lnTo>
                <a:lnTo>
                  <a:pt x="1235" y="858"/>
                </a:lnTo>
                <a:lnTo>
                  <a:pt x="1105" y="952"/>
                </a:lnTo>
                <a:lnTo>
                  <a:pt x="1073" y="957"/>
                </a:lnTo>
                <a:lnTo>
                  <a:pt x="1006" y="1004"/>
                </a:lnTo>
                <a:lnTo>
                  <a:pt x="1006" y="1030"/>
                </a:lnTo>
                <a:lnTo>
                  <a:pt x="985" y="1035"/>
                </a:lnTo>
                <a:lnTo>
                  <a:pt x="1000" y="1067"/>
                </a:lnTo>
                <a:lnTo>
                  <a:pt x="964" y="1114"/>
                </a:lnTo>
                <a:lnTo>
                  <a:pt x="985" y="1181"/>
                </a:lnTo>
                <a:lnTo>
                  <a:pt x="1006" y="1204"/>
                </a:lnTo>
                <a:lnTo>
                  <a:pt x="1000" y="1246"/>
                </a:lnTo>
                <a:lnTo>
                  <a:pt x="948" y="1246"/>
                </a:lnTo>
                <a:lnTo>
                  <a:pt x="901" y="1225"/>
                </a:lnTo>
                <a:lnTo>
                  <a:pt x="870" y="1230"/>
                </a:lnTo>
                <a:lnTo>
                  <a:pt x="766" y="1194"/>
                </a:lnTo>
                <a:lnTo>
                  <a:pt x="719" y="1051"/>
                </a:lnTo>
                <a:lnTo>
                  <a:pt x="646" y="983"/>
                </a:lnTo>
                <a:lnTo>
                  <a:pt x="581" y="858"/>
                </a:lnTo>
                <a:lnTo>
                  <a:pt x="552" y="846"/>
                </a:lnTo>
                <a:lnTo>
                  <a:pt x="517" y="814"/>
                </a:lnTo>
                <a:lnTo>
                  <a:pt x="484" y="814"/>
                </a:lnTo>
                <a:lnTo>
                  <a:pt x="433" y="804"/>
                </a:lnTo>
                <a:lnTo>
                  <a:pt x="395" y="814"/>
                </a:lnTo>
                <a:lnTo>
                  <a:pt x="369" y="877"/>
                </a:lnTo>
                <a:lnTo>
                  <a:pt x="329" y="887"/>
                </a:lnTo>
                <a:lnTo>
                  <a:pt x="244" y="839"/>
                </a:lnTo>
                <a:lnTo>
                  <a:pt x="193" y="780"/>
                </a:lnTo>
                <a:lnTo>
                  <a:pt x="185" y="708"/>
                </a:lnTo>
                <a:lnTo>
                  <a:pt x="148" y="660"/>
                </a:lnTo>
                <a:lnTo>
                  <a:pt x="63" y="592"/>
                </a:lnTo>
                <a:lnTo>
                  <a:pt x="0" y="520"/>
                </a:lnTo>
                <a:lnTo>
                  <a:pt x="0" y="491"/>
                </a:lnTo>
                <a:lnTo>
                  <a:pt x="204" y="493"/>
                </a:lnTo>
                <a:lnTo>
                  <a:pt x="369" y="507"/>
                </a:lnTo>
                <a:lnTo>
                  <a:pt x="390" y="0"/>
                </a:lnTo>
                <a:close/>
              </a:path>
            </a:pathLst>
          </a:custGeom>
          <a:ln>
            <a:headEnd/>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38" name="Line 93"/>
          <p:cNvSpPr>
            <a:spLocks noChangeShapeType="1"/>
          </p:cNvSpPr>
          <p:nvPr/>
        </p:nvSpPr>
        <p:spPr bwMode="auto">
          <a:xfrm flipV="1">
            <a:off x="6534152" y="3676140"/>
            <a:ext cx="0" cy="6862"/>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39" name="Line 94"/>
          <p:cNvSpPr>
            <a:spLocks noChangeShapeType="1"/>
          </p:cNvSpPr>
          <p:nvPr/>
        </p:nvSpPr>
        <p:spPr bwMode="auto">
          <a:xfrm flipH="1">
            <a:off x="6719888" y="1673225"/>
            <a:ext cx="4763"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40" name="Line 95"/>
          <p:cNvSpPr>
            <a:spLocks noChangeShapeType="1"/>
          </p:cNvSpPr>
          <p:nvPr/>
        </p:nvSpPr>
        <p:spPr bwMode="auto">
          <a:xfrm flipH="1">
            <a:off x="6489700" y="1811535"/>
            <a:ext cx="0" cy="139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44" name="Line 99"/>
          <p:cNvSpPr>
            <a:spLocks noChangeShapeType="1"/>
          </p:cNvSpPr>
          <p:nvPr/>
        </p:nvSpPr>
        <p:spPr bwMode="auto">
          <a:xfrm flipH="1">
            <a:off x="7962901" y="2009775"/>
            <a:ext cx="0" cy="6349"/>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5" name="Line 101"/>
          <p:cNvSpPr>
            <a:spLocks noChangeShapeType="1"/>
          </p:cNvSpPr>
          <p:nvPr/>
        </p:nvSpPr>
        <p:spPr bwMode="auto">
          <a:xfrm flipH="1" flipV="1">
            <a:off x="3549651" y="4332287"/>
            <a:ext cx="7220" cy="1587"/>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2" name="Line 107"/>
          <p:cNvSpPr>
            <a:spLocks noChangeShapeType="1"/>
          </p:cNvSpPr>
          <p:nvPr/>
        </p:nvSpPr>
        <p:spPr bwMode="auto">
          <a:xfrm>
            <a:off x="5103814" y="1730376"/>
            <a:ext cx="1587"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4" name="Line 109"/>
          <p:cNvSpPr>
            <a:spLocks noChangeShapeType="1"/>
          </p:cNvSpPr>
          <p:nvPr/>
        </p:nvSpPr>
        <p:spPr bwMode="auto">
          <a:xfrm flipV="1">
            <a:off x="6761165" y="2173288"/>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7" name="Line 112"/>
          <p:cNvSpPr>
            <a:spLocks noChangeShapeType="1"/>
          </p:cNvSpPr>
          <p:nvPr/>
        </p:nvSpPr>
        <p:spPr bwMode="auto">
          <a:xfrm flipV="1">
            <a:off x="7543802" y="1267744"/>
            <a:ext cx="0" cy="225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59" name="Freeform 114"/>
          <p:cNvSpPr>
            <a:spLocks/>
          </p:cNvSpPr>
          <p:nvPr/>
        </p:nvSpPr>
        <p:spPr bwMode="auto">
          <a:xfrm rot="254700">
            <a:off x="4502151" y="3668713"/>
            <a:ext cx="746125" cy="1123950"/>
          </a:xfrm>
          <a:custGeom>
            <a:avLst/>
            <a:gdLst>
              <a:gd name="T0" fmla="*/ 208377 w 333"/>
              <a:gd name="T1" fmla="*/ 36630 h 583"/>
              <a:gd name="T2" fmla="*/ 96346 w 333"/>
              <a:gd name="T3" fmla="*/ 229417 h 583"/>
              <a:gd name="T4" fmla="*/ 0 w 333"/>
              <a:gd name="T5" fmla="*/ 352801 h 583"/>
              <a:gd name="T6" fmla="*/ 29128 w 333"/>
              <a:gd name="T7" fmla="*/ 499319 h 583"/>
              <a:gd name="T8" fmla="*/ 147881 w 333"/>
              <a:gd name="T9" fmla="*/ 701746 h 583"/>
              <a:gd name="T10" fmla="*/ 58256 w 333"/>
              <a:gd name="T11" fmla="*/ 906100 h 583"/>
              <a:gd name="T12" fmla="*/ 17925 w 333"/>
              <a:gd name="T13" fmla="*/ 1014061 h 583"/>
              <a:gd name="T14" fmla="*/ 454845 w 333"/>
              <a:gd name="T15" fmla="*/ 969720 h 583"/>
              <a:gd name="T16" fmla="*/ 475011 w 333"/>
              <a:gd name="T17" fmla="*/ 1106599 h 583"/>
              <a:gd name="T18" fmla="*/ 564635 w 333"/>
              <a:gd name="T19" fmla="*/ 1123950 h 583"/>
              <a:gd name="T20" fmla="*/ 587041 w 333"/>
              <a:gd name="T21" fmla="*/ 1052619 h 583"/>
              <a:gd name="T22" fmla="*/ 746125 w 333"/>
              <a:gd name="T23" fmla="*/ 1033340 h 583"/>
              <a:gd name="T24" fmla="*/ 712516 w 333"/>
              <a:gd name="T25" fmla="*/ 805851 h 583"/>
              <a:gd name="T26" fmla="*/ 703553 w 333"/>
              <a:gd name="T27" fmla="*/ 0 h 583"/>
              <a:gd name="T28" fmla="*/ 208377 w 333"/>
              <a:gd name="T29" fmla="*/ 36630 h 5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3"/>
              <a:gd name="T46" fmla="*/ 0 h 583"/>
              <a:gd name="T47" fmla="*/ 333 w 333"/>
              <a:gd name="T48" fmla="*/ 583 h 5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3" h="583">
                <a:moveTo>
                  <a:pt x="93" y="19"/>
                </a:moveTo>
                <a:lnTo>
                  <a:pt x="43" y="119"/>
                </a:lnTo>
                <a:lnTo>
                  <a:pt x="0" y="183"/>
                </a:lnTo>
                <a:lnTo>
                  <a:pt x="13" y="259"/>
                </a:lnTo>
                <a:lnTo>
                  <a:pt x="66" y="364"/>
                </a:lnTo>
                <a:lnTo>
                  <a:pt x="26" y="470"/>
                </a:lnTo>
                <a:lnTo>
                  <a:pt x="8" y="526"/>
                </a:lnTo>
                <a:lnTo>
                  <a:pt x="203" y="503"/>
                </a:lnTo>
                <a:lnTo>
                  <a:pt x="212" y="574"/>
                </a:lnTo>
                <a:lnTo>
                  <a:pt x="252" y="583"/>
                </a:lnTo>
                <a:lnTo>
                  <a:pt x="262" y="546"/>
                </a:lnTo>
                <a:lnTo>
                  <a:pt x="333" y="536"/>
                </a:lnTo>
                <a:lnTo>
                  <a:pt x="318" y="418"/>
                </a:lnTo>
                <a:lnTo>
                  <a:pt x="314" y="0"/>
                </a:lnTo>
                <a:lnTo>
                  <a:pt x="93" y="19"/>
                </a:lnTo>
                <a:close/>
              </a:path>
            </a:pathLst>
          </a:cu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0" name="Line 115"/>
          <p:cNvSpPr>
            <a:spLocks noChangeShapeType="1"/>
          </p:cNvSpPr>
          <p:nvPr/>
        </p:nvSpPr>
        <p:spPr bwMode="auto">
          <a:xfrm flipV="1">
            <a:off x="5407025" y="3792539"/>
            <a:ext cx="0"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63" name="Line 118"/>
          <p:cNvSpPr>
            <a:spLocks noChangeShapeType="1"/>
          </p:cNvSpPr>
          <p:nvPr/>
        </p:nvSpPr>
        <p:spPr bwMode="auto">
          <a:xfrm flipV="1">
            <a:off x="5059363" y="2130425"/>
            <a:ext cx="153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5" name="Line 120"/>
          <p:cNvSpPr>
            <a:spLocks noChangeShapeType="1"/>
          </p:cNvSpPr>
          <p:nvPr/>
        </p:nvSpPr>
        <p:spPr bwMode="auto">
          <a:xfrm flipH="1" flipV="1">
            <a:off x="5581650" y="2238374"/>
            <a:ext cx="0" cy="15876"/>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7" name="Line 122"/>
          <p:cNvSpPr>
            <a:spLocks noChangeShapeType="1"/>
          </p:cNvSpPr>
          <p:nvPr/>
        </p:nvSpPr>
        <p:spPr bwMode="auto">
          <a:xfrm>
            <a:off x="7299325" y="2493965"/>
            <a:ext cx="9825"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69" name="Line 124"/>
          <p:cNvSpPr>
            <a:spLocks noChangeShapeType="1"/>
          </p:cNvSpPr>
          <p:nvPr/>
        </p:nvSpPr>
        <p:spPr bwMode="auto">
          <a:xfrm flipH="1" flipV="1">
            <a:off x="6489700" y="3714751"/>
            <a:ext cx="0" cy="0"/>
          </a:xfrm>
          <a:prstGeom prst="line">
            <a:avLst/>
          </a:prstGeom>
          <a:ln>
            <a:headEnd/>
            <a:tailEnd type="oval" w="sm" len="sm"/>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71" name="Line 126"/>
          <p:cNvSpPr>
            <a:spLocks noChangeShapeType="1"/>
          </p:cNvSpPr>
          <p:nvPr/>
        </p:nvSpPr>
        <p:spPr bwMode="auto">
          <a:xfrm flipH="1">
            <a:off x="6177736" y="3429002"/>
            <a:ext cx="814"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3" name="Line 128"/>
          <p:cNvSpPr>
            <a:spLocks noChangeShapeType="1"/>
          </p:cNvSpPr>
          <p:nvPr/>
        </p:nvSpPr>
        <p:spPr bwMode="auto">
          <a:xfrm flipH="1">
            <a:off x="5772150" y="2936875"/>
            <a:ext cx="0" cy="9488"/>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4" name="Line 129"/>
          <p:cNvSpPr>
            <a:spLocks noChangeShapeType="1"/>
          </p:cNvSpPr>
          <p:nvPr/>
        </p:nvSpPr>
        <p:spPr bwMode="auto">
          <a:xfrm flipH="1">
            <a:off x="5607050" y="280035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5" name="Line 130"/>
          <p:cNvSpPr>
            <a:spLocks noChangeShapeType="1"/>
          </p:cNvSpPr>
          <p:nvPr/>
        </p:nvSpPr>
        <p:spPr bwMode="auto">
          <a:xfrm flipH="1">
            <a:off x="5918200" y="2743202"/>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76" name="Line 131"/>
          <p:cNvSpPr>
            <a:spLocks noChangeShapeType="1"/>
          </p:cNvSpPr>
          <p:nvPr/>
        </p:nvSpPr>
        <p:spPr bwMode="auto">
          <a:xfrm flipV="1">
            <a:off x="5980113" y="2632162"/>
            <a:ext cx="6642" cy="309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81" name="Line 136"/>
          <p:cNvSpPr>
            <a:spLocks noChangeShapeType="1"/>
          </p:cNvSpPr>
          <p:nvPr/>
        </p:nvSpPr>
        <p:spPr bwMode="auto">
          <a:xfrm flipH="1" flipV="1">
            <a:off x="6489700" y="1655763"/>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84" name="Line 139"/>
          <p:cNvSpPr>
            <a:spLocks noChangeShapeType="1"/>
          </p:cNvSpPr>
          <p:nvPr/>
        </p:nvSpPr>
        <p:spPr bwMode="auto">
          <a:xfrm>
            <a:off x="6146802" y="2513014"/>
            <a:ext cx="0" cy="6349"/>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a:lstStyle/>
          <a:p>
            <a:endParaRPr lang="en-US"/>
          </a:p>
        </p:txBody>
      </p:sp>
      <p:sp>
        <p:nvSpPr>
          <p:cNvPr id="2187" name="Line 142"/>
          <p:cNvSpPr>
            <a:spLocks noChangeShapeType="1"/>
          </p:cNvSpPr>
          <p:nvPr/>
        </p:nvSpPr>
        <p:spPr bwMode="auto">
          <a:xfrm flipH="1">
            <a:off x="5392738" y="2800350"/>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89" name="Line 144"/>
          <p:cNvSpPr>
            <a:spLocks noChangeShapeType="1"/>
          </p:cNvSpPr>
          <p:nvPr/>
        </p:nvSpPr>
        <p:spPr bwMode="auto">
          <a:xfrm flipV="1">
            <a:off x="6832602" y="3027636"/>
            <a:ext cx="0" cy="1314"/>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1" name="Line 146"/>
          <p:cNvSpPr>
            <a:spLocks noChangeShapeType="1"/>
          </p:cNvSpPr>
          <p:nvPr/>
        </p:nvSpPr>
        <p:spPr bwMode="auto">
          <a:xfrm flipV="1">
            <a:off x="6432552" y="2285045"/>
            <a:ext cx="0" cy="889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3" name="Line 148"/>
          <p:cNvSpPr>
            <a:spLocks noChangeShapeType="1"/>
          </p:cNvSpPr>
          <p:nvPr/>
        </p:nvSpPr>
        <p:spPr bwMode="auto">
          <a:xfrm flipH="1">
            <a:off x="3468688" y="4344988"/>
            <a:ext cx="0" cy="0"/>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2195" name="Line 150"/>
          <p:cNvSpPr>
            <a:spLocks noChangeShapeType="1"/>
          </p:cNvSpPr>
          <p:nvPr/>
        </p:nvSpPr>
        <p:spPr bwMode="auto">
          <a:xfrm flipH="1">
            <a:off x="5626574" y="2514600"/>
            <a:ext cx="5876" cy="4763"/>
          </a:xfrm>
          <a:prstGeom prst="line">
            <a:avLst/>
          </a:prstGeom>
          <a:ln>
            <a:headEnd type="oval" w="sm" len="sm"/>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extLst>
      <p:ext uri="{BB962C8B-B14F-4D97-AF65-F5344CB8AC3E}">
        <p14:creationId xmlns:p14="http://schemas.microsoft.com/office/powerpoint/2010/main" val="309017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9"/>
          <p:cNvGraphicFramePr/>
          <p:nvPr>
            <p:extLst>
              <p:ext uri="{D42A27DB-BD31-4B8C-83A1-F6EECF244321}">
                <p14:modId xmlns:p14="http://schemas.microsoft.com/office/powerpoint/2010/main" val="429728323"/>
              </p:ext>
            </p:extLst>
          </p:nvPr>
        </p:nvGraphicFramePr>
        <p:xfrm>
          <a:off x="8305293" y="2121264"/>
          <a:ext cx="5449227" cy="240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04273110"/>
              </p:ext>
            </p:extLst>
          </p:nvPr>
        </p:nvGraphicFramePr>
        <p:xfrm>
          <a:off x="3956050" y="3754719"/>
          <a:ext cx="4803713" cy="269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1503658831"/>
              </p:ext>
            </p:extLst>
          </p:nvPr>
        </p:nvGraphicFramePr>
        <p:xfrm>
          <a:off x="6074738" y="2968493"/>
          <a:ext cx="6407211" cy="42714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1685906" y="3322120"/>
            <a:ext cx="8686801" cy="762000"/>
          </a:xfrm>
        </p:spPr>
        <p:txBody>
          <a:bodyPr/>
          <a:lstStyle/>
          <a:p>
            <a:r>
              <a:rPr lang="en-US" dirty="0" smtClean="0">
                <a:ln w="0"/>
                <a:solidFill>
                  <a:schemeClr val="accent1"/>
                </a:solidFill>
                <a:effectLst>
                  <a:outerShdw blurRad="38100" dist="25400" dir="5400000" algn="ctr" rotWithShape="0">
                    <a:srgbClr val="6E747A">
                      <a:alpha val="43000"/>
                    </a:srgbClr>
                  </a:outerShdw>
                </a:effectLst>
              </a:rPr>
              <a:t>Collaborative Effort</a:t>
            </a:r>
            <a:endParaRPr lang="en-US" dirty="0">
              <a:ln w="0"/>
              <a:solidFill>
                <a:schemeClr val="accent1"/>
              </a:solidFill>
              <a:effectLst>
                <a:outerShdw blurRad="38100" dist="25400" dir="5400000" algn="ctr" rotWithShape="0">
                  <a:srgbClr val="6E747A">
                    <a:alpha val="43000"/>
                  </a:srgbClr>
                </a:outerShdw>
              </a:effectLst>
            </a:endParaRPr>
          </a:p>
        </p:txBody>
      </p:sp>
      <p:sp>
        <p:nvSpPr>
          <p:cNvPr id="2" name="Text Placeholder 1"/>
          <p:cNvSpPr>
            <a:spLocks noGrp="1"/>
          </p:cNvSpPr>
          <p:nvPr>
            <p:ph idx="1"/>
          </p:nvPr>
        </p:nvSpPr>
        <p:spPr>
          <a:xfrm>
            <a:off x="309688" y="152400"/>
            <a:ext cx="9444038" cy="1600200"/>
          </a:xfrm>
        </p:spPr>
        <p:txBody>
          <a:bodyPr>
            <a:noAutofit/>
          </a:bodyPr>
          <a:lstStyle/>
          <a:p>
            <a:r>
              <a:rPr lang="en-US" sz="3200" dirty="0" smtClean="0"/>
              <a:t>Leveraging the power of a $3B supplier base</a:t>
            </a:r>
          </a:p>
          <a:p>
            <a:r>
              <a:rPr lang="en-US" sz="3200" dirty="0" smtClean="0"/>
              <a:t>Establishing the maximum effort towards $95M target</a:t>
            </a:r>
          </a:p>
          <a:p>
            <a:r>
              <a:rPr lang="en-US" sz="3200" dirty="0" smtClean="0"/>
              <a:t>Applying the maximum $23M group effort</a:t>
            </a:r>
          </a:p>
          <a:p>
            <a:r>
              <a:rPr lang="en-US" sz="3200" dirty="0" smtClean="0"/>
              <a:t>Connect, collaborate, integrate innovation</a:t>
            </a:r>
            <a:endParaRPr lang="en-US" sz="3200" dirty="0"/>
          </a:p>
        </p:txBody>
      </p:sp>
      <p:graphicFrame>
        <p:nvGraphicFramePr>
          <p:cNvPr id="8" name="Diagram 8"/>
          <p:cNvGraphicFramePr/>
          <p:nvPr>
            <p:extLst>
              <p:ext uri="{D42A27DB-BD31-4B8C-83A1-F6EECF244321}">
                <p14:modId xmlns:p14="http://schemas.microsoft.com/office/powerpoint/2010/main" val="3109810372"/>
              </p:ext>
            </p:extLst>
          </p:nvPr>
        </p:nvGraphicFramePr>
        <p:xfrm>
          <a:off x="6029307" y="2851174"/>
          <a:ext cx="6158406" cy="41056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Diagram 5"/>
          <p:cNvGraphicFramePr/>
          <p:nvPr>
            <p:extLst>
              <p:ext uri="{D42A27DB-BD31-4B8C-83A1-F6EECF244321}">
                <p14:modId xmlns:p14="http://schemas.microsoft.com/office/powerpoint/2010/main" val="2500486712"/>
              </p:ext>
            </p:extLst>
          </p:nvPr>
        </p:nvGraphicFramePr>
        <p:xfrm>
          <a:off x="5029281" y="1207182"/>
          <a:ext cx="7460963" cy="497397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5" name="Group 14"/>
          <p:cNvGrpSpPr/>
          <p:nvPr/>
        </p:nvGrpSpPr>
        <p:grpSpPr>
          <a:xfrm>
            <a:off x="11734354" y="3939126"/>
            <a:ext cx="2978150" cy="2294957"/>
            <a:chOff x="12179300" y="3886200"/>
            <a:chExt cx="2978150" cy="2294957"/>
          </a:xfrm>
        </p:grpSpPr>
        <p:sp>
          <p:nvSpPr>
            <p:cNvPr id="13" name="Right Brace 12"/>
            <p:cNvSpPr/>
            <p:nvPr/>
          </p:nvSpPr>
          <p:spPr>
            <a:xfrm>
              <a:off x="12179300" y="3886200"/>
              <a:ext cx="1454150" cy="229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4" name="TextBox 13"/>
            <p:cNvSpPr txBox="1"/>
            <p:nvPr/>
          </p:nvSpPr>
          <p:spPr>
            <a:xfrm>
              <a:off x="13754520" y="4849012"/>
              <a:ext cx="1402930" cy="369332"/>
            </a:xfrm>
            <a:prstGeom prst="rect">
              <a:avLst/>
            </a:prstGeom>
            <a:noFill/>
          </p:spPr>
          <p:txBody>
            <a:bodyPr wrap="square" rtlCol="0">
              <a:spAutoFit/>
            </a:bodyPr>
            <a:lstStyle/>
            <a:p>
              <a:pPr algn="l"/>
              <a:r>
                <a:rPr lang="en-US" dirty="0" smtClean="0"/>
                <a:t>$95M Target</a:t>
              </a:r>
              <a:endParaRPr lang="en-US" dirty="0"/>
            </a:p>
          </p:txBody>
        </p:sp>
      </p:grpSp>
    </p:spTree>
    <p:extLst>
      <p:ext uri="{BB962C8B-B14F-4D97-AF65-F5344CB8AC3E}">
        <p14:creationId xmlns:p14="http://schemas.microsoft.com/office/powerpoint/2010/main" val="207515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59807355"/>
              </p:ext>
            </p:extLst>
          </p:nvPr>
        </p:nvGraphicFramePr>
        <p:xfrm>
          <a:off x="6520226" y="1002761"/>
          <a:ext cx="7460963" cy="497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812672765"/>
              </p:ext>
            </p:extLst>
          </p:nvPr>
        </p:nvGraphicFramePr>
        <p:xfrm>
          <a:off x="3956050" y="3754719"/>
          <a:ext cx="4803713" cy="269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514536397"/>
              </p:ext>
            </p:extLst>
          </p:nvPr>
        </p:nvGraphicFramePr>
        <p:xfrm>
          <a:off x="6074738" y="2968493"/>
          <a:ext cx="6407211" cy="42714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174354" y="5976736"/>
            <a:ext cx="8686801" cy="762000"/>
          </a:xfrm>
        </p:spPr>
        <p:txBody>
          <a:bodyPr/>
          <a:lstStyle/>
          <a:p>
            <a:r>
              <a:rPr lang="en-US" dirty="0" smtClean="0">
                <a:ln w="0"/>
                <a:solidFill>
                  <a:schemeClr val="accent1"/>
                </a:solidFill>
                <a:effectLst>
                  <a:outerShdw blurRad="38100" dist="25400" dir="5400000" algn="ctr" rotWithShape="0">
                    <a:srgbClr val="6E747A">
                      <a:alpha val="43000"/>
                    </a:srgbClr>
                  </a:outerShdw>
                </a:effectLst>
              </a:rPr>
              <a:t>Collaborative Effort</a:t>
            </a:r>
            <a:endParaRPr lang="en-US" dirty="0">
              <a:ln w="0"/>
              <a:solidFill>
                <a:schemeClr val="accent1"/>
              </a:solidFill>
              <a:effectLst>
                <a:outerShdw blurRad="38100" dist="25400" dir="5400000" algn="ctr" rotWithShape="0">
                  <a:srgbClr val="6E747A">
                    <a:alpha val="43000"/>
                  </a:srgbClr>
                </a:outerShdw>
              </a:effectLst>
            </a:endParaRPr>
          </a:p>
        </p:txBody>
      </p:sp>
      <p:sp>
        <p:nvSpPr>
          <p:cNvPr id="2" name="Text Placeholder 1"/>
          <p:cNvSpPr>
            <a:spLocks noGrp="1"/>
          </p:cNvSpPr>
          <p:nvPr>
            <p:ph idx="1"/>
          </p:nvPr>
        </p:nvSpPr>
        <p:spPr>
          <a:xfrm>
            <a:off x="309688" y="152400"/>
            <a:ext cx="9444038" cy="1600200"/>
          </a:xfrm>
        </p:spPr>
        <p:txBody>
          <a:bodyPr>
            <a:noAutofit/>
          </a:bodyPr>
          <a:lstStyle/>
          <a:p>
            <a:r>
              <a:rPr lang="en-US" sz="3200" dirty="0" smtClean="0"/>
              <a:t>Leveraging the power of a $3B supplier base</a:t>
            </a:r>
          </a:p>
          <a:p>
            <a:r>
              <a:rPr lang="en-US" sz="3200" dirty="0" smtClean="0"/>
              <a:t>Establishing the maximum effort towards $95M target</a:t>
            </a:r>
          </a:p>
          <a:p>
            <a:r>
              <a:rPr lang="en-US" sz="3200" dirty="0" smtClean="0"/>
              <a:t>Applying the maximum $23M group effort</a:t>
            </a:r>
          </a:p>
          <a:p>
            <a:r>
              <a:rPr lang="en-US" sz="3200" dirty="0" smtClean="0"/>
              <a:t>Connect, collaborate, integrate innovation</a:t>
            </a:r>
            <a:endParaRPr lang="en-US" sz="3200" dirty="0"/>
          </a:p>
        </p:txBody>
      </p:sp>
      <p:graphicFrame>
        <p:nvGraphicFramePr>
          <p:cNvPr id="8" name="Diagram 8"/>
          <p:cNvGraphicFramePr/>
          <p:nvPr>
            <p:extLst>
              <p:ext uri="{D42A27DB-BD31-4B8C-83A1-F6EECF244321}">
                <p14:modId xmlns:p14="http://schemas.microsoft.com/office/powerpoint/2010/main" val="3524868909"/>
              </p:ext>
            </p:extLst>
          </p:nvPr>
        </p:nvGraphicFramePr>
        <p:xfrm>
          <a:off x="6029307" y="2851174"/>
          <a:ext cx="6158406" cy="41056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agram 9"/>
          <p:cNvGraphicFramePr/>
          <p:nvPr>
            <p:extLst>
              <p:ext uri="{D42A27DB-BD31-4B8C-83A1-F6EECF244321}">
                <p14:modId xmlns:p14="http://schemas.microsoft.com/office/powerpoint/2010/main" val="2866137787"/>
              </p:ext>
            </p:extLst>
          </p:nvPr>
        </p:nvGraphicFramePr>
        <p:xfrm>
          <a:off x="4304499" y="2277697"/>
          <a:ext cx="5449227" cy="240171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00400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50" y="609601"/>
            <a:ext cx="8317055" cy="6150160"/>
          </a:xfrm>
          <a:prstGeom prst="rect">
            <a:avLst/>
          </a:prstGeom>
        </p:spPr>
      </p:pic>
      <p:sp>
        <p:nvSpPr>
          <p:cNvPr id="3" name="Title 2"/>
          <p:cNvSpPr>
            <a:spLocks noGrp="1"/>
          </p:cNvSpPr>
          <p:nvPr>
            <p:ph type="title" idx="4294967295"/>
          </p:nvPr>
        </p:nvSpPr>
        <p:spPr>
          <a:xfrm>
            <a:off x="0" y="454025"/>
            <a:ext cx="6096000" cy="1069975"/>
          </a:xfrm>
        </p:spPr>
        <p:txBody>
          <a:bodyPr>
            <a:normAutofit/>
          </a:bodyPr>
          <a:lstStyle/>
          <a:p>
            <a:r>
              <a:rPr lang="en-US" dirty="0"/>
              <a:t>Business model</a:t>
            </a:r>
          </a:p>
        </p:txBody>
      </p:sp>
      <p:sp>
        <p:nvSpPr>
          <p:cNvPr id="4" name="TextBox 3"/>
          <p:cNvSpPr txBox="1"/>
          <p:nvPr/>
        </p:nvSpPr>
        <p:spPr>
          <a:xfrm>
            <a:off x="4794250" y="956846"/>
            <a:ext cx="1676400" cy="338554"/>
          </a:xfrm>
          <a:prstGeom prst="rect">
            <a:avLst/>
          </a:prstGeom>
          <a:solidFill>
            <a:schemeClr val="bg1"/>
          </a:solidFill>
        </p:spPr>
        <p:txBody>
          <a:bodyPr wrap="square" rtlCol="0">
            <a:spAutoFit/>
          </a:bodyPr>
          <a:lstStyle/>
          <a:p>
            <a:pPr algn="l"/>
            <a:r>
              <a:rPr lang="en-US" sz="1600" dirty="0" smtClean="0"/>
              <a:t>Supplier survey</a:t>
            </a:r>
            <a:endParaRPr lang="en-US" sz="1600" dirty="0"/>
          </a:p>
        </p:txBody>
      </p:sp>
      <p:sp>
        <p:nvSpPr>
          <p:cNvPr id="5" name="TextBox 4"/>
          <p:cNvSpPr txBox="1"/>
          <p:nvPr/>
        </p:nvSpPr>
        <p:spPr>
          <a:xfrm>
            <a:off x="7080249" y="1022866"/>
            <a:ext cx="1752601" cy="369332"/>
          </a:xfrm>
          <a:prstGeom prst="rect">
            <a:avLst/>
          </a:prstGeom>
          <a:solidFill>
            <a:schemeClr val="bg1"/>
          </a:solidFill>
        </p:spPr>
        <p:txBody>
          <a:bodyPr wrap="square" rtlCol="0">
            <a:spAutoFit/>
          </a:bodyPr>
          <a:lstStyle/>
          <a:p>
            <a:pPr algn="l"/>
            <a:r>
              <a:rPr lang="en-US" dirty="0" smtClean="0"/>
              <a:t>Cost reduction</a:t>
            </a:r>
            <a:endParaRPr lang="en-US" dirty="0"/>
          </a:p>
        </p:txBody>
      </p:sp>
      <p:sp>
        <p:nvSpPr>
          <p:cNvPr id="24" name="TextBox 23"/>
          <p:cNvSpPr txBox="1"/>
          <p:nvPr/>
        </p:nvSpPr>
        <p:spPr>
          <a:xfrm>
            <a:off x="530908" y="2840169"/>
            <a:ext cx="3733800" cy="1200329"/>
          </a:xfrm>
          <a:prstGeom prst="rect">
            <a:avLst/>
          </a:prstGeom>
          <a:noFill/>
        </p:spPr>
        <p:txBody>
          <a:bodyPr wrap="square" rtlCol="0">
            <a:spAutoFit/>
          </a:bodyPr>
          <a:lstStyle/>
          <a:p>
            <a:pPr algn="l"/>
            <a:r>
              <a:rPr lang="en-US" dirty="0" smtClean="0"/>
              <a:t>Automaker, OEM</a:t>
            </a:r>
          </a:p>
          <a:p>
            <a:pPr algn="l"/>
            <a:r>
              <a:rPr lang="en-US" dirty="0" smtClean="0"/>
              <a:t>Supply chain added value</a:t>
            </a:r>
          </a:p>
          <a:p>
            <a:pPr algn="l"/>
            <a:r>
              <a:rPr lang="en-US" dirty="0" smtClean="0"/>
              <a:t>New business </a:t>
            </a:r>
            <a:r>
              <a:rPr lang="en-US" dirty="0" smtClean="0"/>
              <a:t>development (Innovation development)</a:t>
            </a:r>
            <a:endParaRPr lang="en-US" dirty="0"/>
          </a:p>
        </p:txBody>
      </p:sp>
    </p:spTree>
    <p:extLst>
      <p:ext uri="{BB962C8B-B14F-4D97-AF65-F5344CB8AC3E}">
        <p14:creationId xmlns:p14="http://schemas.microsoft.com/office/powerpoint/2010/main" val="34703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a:t>
            </a:r>
            <a:endParaRPr lang="en-US" dirty="0"/>
          </a:p>
        </p:txBody>
      </p:sp>
      <p:sp>
        <p:nvSpPr>
          <p:cNvPr id="3" name="Content Placeholder 2"/>
          <p:cNvSpPr>
            <a:spLocks noGrp="1"/>
          </p:cNvSpPr>
          <p:nvPr>
            <p:ph idx="1"/>
          </p:nvPr>
        </p:nvSpPr>
        <p:spPr/>
        <p:txBody>
          <a:bodyPr/>
          <a:lstStyle/>
          <a:p>
            <a:r>
              <a:rPr lang="en-US" dirty="0" smtClean="0"/>
              <a:t>Cost reduction model</a:t>
            </a:r>
            <a:endParaRPr lang="en-US" dirty="0" smtClean="0"/>
          </a:p>
          <a:p>
            <a:pPr lvl="1"/>
            <a:r>
              <a:rPr lang="en-US" dirty="0" smtClean="0"/>
              <a:t>1. </a:t>
            </a:r>
            <a:r>
              <a:rPr lang="en-US" dirty="0" smtClean="0"/>
              <a:t>Supplier </a:t>
            </a:r>
            <a:r>
              <a:rPr lang="en-US" dirty="0" smtClean="0"/>
              <a:t>Survey</a:t>
            </a:r>
          </a:p>
          <a:p>
            <a:pPr lvl="1"/>
            <a:r>
              <a:rPr lang="en-US" dirty="0" smtClean="0"/>
              <a:t>2. Tactical, Potential or costs of efforts</a:t>
            </a:r>
          </a:p>
          <a:p>
            <a:pPr lvl="1"/>
            <a:r>
              <a:rPr lang="en-US" dirty="0" smtClean="0"/>
              <a:t>3. Execution, Integrating innovation</a:t>
            </a:r>
          </a:p>
        </p:txBody>
      </p:sp>
      <p:grpSp>
        <p:nvGrpSpPr>
          <p:cNvPr id="4" name="Group 3"/>
          <p:cNvGrpSpPr/>
          <p:nvPr/>
        </p:nvGrpSpPr>
        <p:grpSpPr>
          <a:xfrm>
            <a:off x="7066243" y="702543"/>
            <a:ext cx="4141185" cy="3983963"/>
            <a:chOff x="4140410" y="771803"/>
            <a:chExt cx="5488278" cy="5269560"/>
          </a:xfrm>
        </p:grpSpPr>
        <p:grpSp>
          <p:nvGrpSpPr>
            <p:cNvPr id="6" name="Group 329"/>
            <p:cNvGrpSpPr/>
            <p:nvPr/>
          </p:nvGrpSpPr>
          <p:grpSpPr>
            <a:xfrm>
              <a:off x="4140410" y="771803"/>
              <a:ext cx="5488278" cy="5269560"/>
              <a:chOff x="0" y="0"/>
              <a:chExt cx="4191001" cy="4191000"/>
            </a:xfrm>
          </p:grpSpPr>
          <p:grpSp>
            <p:nvGrpSpPr>
              <p:cNvPr id="7" name="Group 319"/>
              <p:cNvGrpSpPr/>
              <p:nvPr/>
            </p:nvGrpSpPr>
            <p:grpSpPr>
              <a:xfrm>
                <a:off x="952499" y="0"/>
                <a:ext cx="2286002" cy="2286000"/>
                <a:chOff x="0" y="0"/>
                <a:chExt cx="2286001" cy="2286000"/>
              </a:xfrm>
            </p:grpSpPr>
            <p:sp>
              <p:nvSpPr>
                <p:cNvPr id="17" name="Shape 317"/>
                <p:cNvSpPr/>
                <p:nvPr/>
              </p:nvSpPr>
              <p:spPr>
                <a:xfrm>
                  <a:off x="0" y="0"/>
                  <a:ext cx="2286001" cy="2286000"/>
                </a:xfrm>
                <a:prstGeom prst="ellipse">
                  <a:avLst/>
                </a:prstGeom>
                <a:gradFill flip="none" rotWithShape="1">
                  <a:gsLst>
                    <a:gs pos="0">
                      <a:schemeClr val="accent2">
                        <a:alpha val="50000"/>
                      </a:schemeClr>
                    </a:gs>
                    <a:gs pos="50000">
                      <a:schemeClr val="accent2">
                        <a:alpha val="50000"/>
                      </a:schemeClr>
                    </a:gs>
                    <a:gs pos="100000">
                      <a:schemeClr val="accent2">
                        <a:alpha val="50000"/>
                      </a:schemeClr>
                    </a:gs>
                  </a:gsLst>
                  <a:lin ang="5400000" scaled="0"/>
                </a:gradFill>
                <a:ln w="12700" cap="flat">
                  <a:noFill/>
                  <a:miter lim="400000"/>
                </a:ln>
                <a:effectLst/>
              </p:spPr>
              <p:txBody>
                <a:bodyPr wrap="square" lIns="45719" tIns="45719" rIns="45719" bIns="45719" numCol="1" anchor="ctr">
                  <a:noAutofit/>
                </a:bodyPr>
                <a:lstStyle/>
                <a:p>
                  <a:pPr>
                    <a:defRPr sz="1400"/>
                  </a:pPr>
                  <a:endParaRPr b="1"/>
                </a:p>
              </p:txBody>
            </p:sp>
            <p:sp>
              <p:nvSpPr>
                <p:cNvPr id="18" name="Shape 318"/>
                <p:cNvSpPr/>
                <p:nvPr/>
              </p:nvSpPr>
              <p:spPr>
                <a:xfrm>
                  <a:off x="334776" y="983893"/>
                  <a:ext cx="1616447" cy="3182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defRPr sz="1400"/>
                  </a:lvl1pPr>
                </a:lstStyle>
                <a:p>
                  <a:r>
                    <a:rPr sz="2000" b="1" dirty="0"/>
                    <a:t>Forecast data</a:t>
                  </a:r>
                </a:p>
              </p:txBody>
            </p:sp>
          </p:grpSp>
          <p:grpSp>
            <p:nvGrpSpPr>
              <p:cNvPr id="8" name="Group 322"/>
              <p:cNvGrpSpPr/>
              <p:nvPr/>
            </p:nvGrpSpPr>
            <p:grpSpPr>
              <a:xfrm>
                <a:off x="1904999" y="952500"/>
                <a:ext cx="2286002" cy="2286000"/>
                <a:chOff x="0" y="0"/>
                <a:chExt cx="2286001" cy="2286000"/>
              </a:xfrm>
            </p:grpSpPr>
            <p:sp>
              <p:nvSpPr>
                <p:cNvPr id="15" name="Shape 320"/>
                <p:cNvSpPr/>
                <p:nvPr/>
              </p:nvSpPr>
              <p:spPr>
                <a:xfrm>
                  <a:off x="0" y="0"/>
                  <a:ext cx="2286001" cy="2286000"/>
                </a:xfrm>
                <a:prstGeom prst="ellipse">
                  <a:avLst/>
                </a:prstGeom>
                <a:gradFill flip="none" rotWithShape="1">
                  <a:gsLst>
                    <a:gs pos="0">
                      <a:schemeClr val="accent3">
                        <a:alpha val="50000"/>
                      </a:schemeClr>
                    </a:gs>
                    <a:gs pos="50000">
                      <a:schemeClr val="accent3">
                        <a:alpha val="50000"/>
                      </a:schemeClr>
                    </a:gs>
                    <a:gs pos="100000">
                      <a:schemeClr val="accent3">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6" name="Shape 321"/>
                <p:cNvSpPr/>
                <p:nvPr/>
              </p:nvSpPr>
              <p:spPr>
                <a:xfrm>
                  <a:off x="682208" y="770664"/>
                  <a:ext cx="1467630" cy="7446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defRPr sz="1400"/>
                  </a:lvl1pPr>
                </a:lstStyle>
                <a:p>
                  <a:r>
                    <a:rPr sz="2000" b="1" dirty="0"/>
                    <a:t>ROI presentation</a:t>
                  </a:r>
                </a:p>
              </p:txBody>
            </p:sp>
          </p:grpSp>
          <p:grpSp>
            <p:nvGrpSpPr>
              <p:cNvPr id="9" name="Group 325"/>
              <p:cNvGrpSpPr/>
              <p:nvPr/>
            </p:nvGrpSpPr>
            <p:grpSpPr>
              <a:xfrm>
                <a:off x="952499" y="1905000"/>
                <a:ext cx="2286002" cy="2286000"/>
                <a:chOff x="0" y="0"/>
                <a:chExt cx="2286001" cy="2286000"/>
              </a:xfrm>
            </p:grpSpPr>
            <p:sp>
              <p:nvSpPr>
                <p:cNvPr id="13" name="Shape 323"/>
                <p:cNvSpPr/>
                <p:nvPr/>
              </p:nvSpPr>
              <p:spPr>
                <a:xfrm>
                  <a:off x="0" y="0"/>
                  <a:ext cx="2286001" cy="2286000"/>
                </a:xfrm>
                <a:prstGeom prst="ellipse">
                  <a:avLst/>
                </a:prstGeom>
                <a:gradFill flip="none" rotWithShape="1">
                  <a:gsLst>
                    <a:gs pos="0">
                      <a:schemeClr val="accent4">
                        <a:alpha val="50000"/>
                      </a:schemeClr>
                    </a:gs>
                    <a:gs pos="50000">
                      <a:schemeClr val="accent4">
                        <a:alpha val="50000"/>
                      </a:schemeClr>
                    </a:gs>
                    <a:gs pos="100000">
                      <a:schemeClr val="accent4">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4" name="Shape 324"/>
                <p:cNvSpPr/>
                <p:nvPr/>
              </p:nvSpPr>
              <p:spPr>
                <a:xfrm>
                  <a:off x="295451" y="848903"/>
                  <a:ext cx="1791844" cy="7446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defRPr sz="1400"/>
                  </a:lvl1pPr>
                </a:lstStyle>
                <a:p>
                  <a:r>
                    <a:rPr lang="en-US" sz="2000" b="1" dirty="0"/>
                    <a:t>GAP </a:t>
                  </a:r>
                  <a:r>
                    <a:rPr lang="en-US" sz="2000" b="1" dirty="0" smtClean="0"/>
                    <a:t>Analysis</a:t>
                  </a:r>
                </a:p>
                <a:p>
                  <a:r>
                    <a:rPr lang="en-US" sz="2000" b="1" dirty="0" smtClean="0"/>
                    <a:t>Supplier Survey</a:t>
                  </a:r>
                  <a:endParaRPr sz="2000" b="1" dirty="0"/>
                </a:p>
              </p:txBody>
            </p:sp>
          </p:grpSp>
          <p:grpSp>
            <p:nvGrpSpPr>
              <p:cNvPr id="10" name="Group 328"/>
              <p:cNvGrpSpPr/>
              <p:nvPr/>
            </p:nvGrpSpPr>
            <p:grpSpPr>
              <a:xfrm>
                <a:off x="0" y="952498"/>
                <a:ext cx="2286001" cy="2286002"/>
                <a:chOff x="0" y="-1"/>
                <a:chExt cx="2286001" cy="2286001"/>
              </a:xfrm>
            </p:grpSpPr>
            <p:sp>
              <p:nvSpPr>
                <p:cNvPr id="11" name="Shape 326"/>
                <p:cNvSpPr/>
                <p:nvPr/>
              </p:nvSpPr>
              <p:spPr>
                <a:xfrm>
                  <a:off x="0" y="-1"/>
                  <a:ext cx="2286001" cy="2286001"/>
                </a:xfrm>
                <a:prstGeom prst="ellipse">
                  <a:avLst/>
                </a:prstGeom>
                <a:gradFill flip="none" rotWithShape="1">
                  <a:gsLst>
                    <a:gs pos="0">
                      <a:schemeClr val="accent5">
                        <a:alpha val="50000"/>
                      </a:schemeClr>
                    </a:gs>
                    <a:gs pos="50000">
                      <a:schemeClr val="accent5">
                        <a:alpha val="50000"/>
                      </a:schemeClr>
                    </a:gs>
                    <a:gs pos="100000">
                      <a:schemeClr val="accent5">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12" name="Shape 327"/>
                <p:cNvSpPr/>
                <p:nvPr/>
              </p:nvSpPr>
              <p:spPr>
                <a:xfrm>
                  <a:off x="334776" y="861503"/>
                  <a:ext cx="1113759" cy="562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defRPr sz="1400"/>
                  </a:lvl1pPr>
                </a:lstStyle>
                <a:p>
                  <a:r>
                    <a:rPr sz="2000" b="1" dirty="0"/>
                    <a:t>Project planning</a:t>
                  </a:r>
                </a:p>
              </p:txBody>
            </p:sp>
          </p:grpSp>
        </p:grpSp>
        <p:grpSp>
          <p:nvGrpSpPr>
            <p:cNvPr id="19" name="Group 18"/>
            <p:cNvGrpSpPr/>
            <p:nvPr/>
          </p:nvGrpSpPr>
          <p:grpSpPr>
            <a:xfrm>
              <a:off x="6000407" y="2716439"/>
              <a:ext cx="1765232" cy="1365294"/>
              <a:chOff x="6847633" y="2706636"/>
              <a:chExt cx="1765232" cy="1365294"/>
            </a:xfrm>
          </p:grpSpPr>
          <p:sp>
            <p:nvSpPr>
              <p:cNvPr id="20" name="Oval 19"/>
              <p:cNvSpPr/>
              <p:nvPr/>
            </p:nvSpPr>
            <p:spPr>
              <a:xfrm rot="16200000">
                <a:off x="7052926" y="3172888"/>
                <a:ext cx="1365294" cy="432789"/>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sym typeface="Palatino Linotype"/>
                </a:endParaRPr>
              </a:p>
            </p:txBody>
          </p:sp>
          <p:sp>
            <p:nvSpPr>
              <p:cNvPr id="21" name="Oval 20"/>
              <p:cNvSpPr/>
              <p:nvPr/>
            </p:nvSpPr>
            <p:spPr>
              <a:xfrm>
                <a:off x="6847633" y="3118206"/>
                <a:ext cx="1765232" cy="572447"/>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sz="1400" dirty="0"/>
                  <a:t>Innovation</a:t>
                </a:r>
                <a:endParaRPr kumimoji="0" lang="en-US" sz="1400" b="0" i="0" u="none" strike="noStrike" cap="none" spc="0" normalizeH="0" baseline="0" dirty="0">
                  <a:ln>
                    <a:noFill/>
                  </a:ln>
                  <a:solidFill>
                    <a:srgbClr val="000000"/>
                  </a:solidFill>
                  <a:effectLst/>
                  <a:uFillTx/>
                  <a:sym typeface="Palatino Linotype"/>
                </a:endParaRPr>
              </a:p>
            </p:txBody>
          </p:sp>
        </p:grpSp>
      </p:grpSp>
      <p:sp>
        <p:nvSpPr>
          <p:cNvPr id="5" name="TextBox 4"/>
          <p:cNvSpPr txBox="1"/>
          <p:nvPr/>
        </p:nvSpPr>
        <p:spPr>
          <a:xfrm>
            <a:off x="2396104" y="3697706"/>
            <a:ext cx="3733800" cy="1200329"/>
          </a:xfrm>
          <a:prstGeom prst="rect">
            <a:avLst/>
          </a:prstGeom>
          <a:noFill/>
        </p:spPr>
        <p:txBody>
          <a:bodyPr wrap="square" rtlCol="0">
            <a:spAutoFit/>
          </a:bodyPr>
          <a:lstStyle/>
          <a:p>
            <a:pPr algn="l"/>
            <a:r>
              <a:rPr lang="en-US" dirty="0" smtClean="0"/>
              <a:t>Automaker, OEM</a:t>
            </a:r>
          </a:p>
          <a:p>
            <a:pPr algn="l"/>
            <a:r>
              <a:rPr lang="en-US" dirty="0" smtClean="0"/>
              <a:t>Supply chain added value</a:t>
            </a:r>
          </a:p>
          <a:p>
            <a:pPr algn="l"/>
            <a:r>
              <a:rPr lang="en-US" dirty="0" smtClean="0"/>
              <a:t>New business </a:t>
            </a:r>
            <a:r>
              <a:rPr lang="en-US" dirty="0" smtClean="0"/>
              <a:t>development (Innovation development)</a:t>
            </a:r>
            <a:endParaRPr lang="en-US" dirty="0"/>
          </a:p>
        </p:txBody>
      </p:sp>
      <p:sp>
        <p:nvSpPr>
          <p:cNvPr id="22" name="Title 2"/>
          <p:cNvSpPr txBox="1">
            <a:spLocks/>
          </p:cNvSpPr>
          <p:nvPr/>
        </p:nvSpPr>
        <p:spPr>
          <a:xfrm>
            <a:off x="100648" y="5109564"/>
            <a:ext cx="11430000" cy="2248760"/>
          </a:xfrm>
          <a:prstGeom prst="rect">
            <a:avLst/>
          </a:prstGeom>
        </p:spPr>
        <p:txBody>
          <a:bodyPr>
            <a:normAutofit/>
          </a:bodyPr>
          <a:lstStyle>
            <a:lvl1pPr algn="l" defTabSz="913486" rtl="0" eaLnBrk="1" latinLnBrk="0" hangingPunct="1">
              <a:lnSpc>
                <a:spcPct val="90000"/>
              </a:lnSpc>
              <a:spcBef>
                <a:spcPct val="0"/>
              </a:spcBef>
              <a:buNone/>
              <a:defRPr sz="4396" kern="1200">
                <a:solidFill>
                  <a:schemeClr val="tx1"/>
                </a:solidFill>
                <a:latin typeface="+mj-lt"/>
                <a:ea typeface="+mj-ea"/>
                <a:cs typeface="+mj-cs"/>
              </a:defRPr>
            </a:lvl1pPr>
          </a:lstStyle>
          <a:p>
            <a:r>
              <a:rPr lang="en-US" sz="3600" dirty="0" smtClean="0"/>
              <a:t>Creating opportunities for immediate innovation, by developing cost reduction solutions across suppliers with related processes.</a:t>
            </a:r>
            <a:br>
              <a:rPr lang="en-US" sz="3600" dirty="0" smtClean="0"/>
            </a:br>
            <a:endParaRPr lang="en-US" dirty="0"/>
          </a:p>
        </p:txBody>
      </p:sp>
      <p:graphicFrame>
        <p:nvGraphicFramePr>
          <p:cNvPr id="24" name="Diagram 23"/>
          <p:cNvGraphicFramePr/>
          <p:nvPr>
            <p:extLst>
              <p:ext uri="{D42A27DB-BD31-4B8C-83A1-F6EECF244321}">
                <p14:modId xmlns:p14="http://schemas.microsoft.com/office/powerpoint/2010/main" val="79643483"/>
              </p:ext>
            </p:extLst>
          </p:nvPr>
        </p:nvGraphicFramePr>
        <p:xfrm>
          <a:off x="4937300" y="1058029"/>
          <a:ext cx="5132605" cy="297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32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7651" y="317479"/>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3174189" y="317479"/>
            <a:ext cx="6124673" cy="538093"/>
          </a:xfrm>
        </p:spPr>
        <p:txBody>
          <a:bodyPr/>
          <a:lstStyle/>
          <a:p>
            <a:r>
              <a:rPr lang="en-US" sz="3600" dirty="0">
                <a:solidFill>
                  <a:schemeClr val="tx1">
                    <a:lumMod val="75000"/>
                    <a:lumOff val="25000"/>
                  </a:schemeClr>
                </a:solidFill>
              </a:rPr>
              <a:t>Competition</a:t>
            </a:r>
          </a:p>
        </p:txBody>
      </p:sp>
      <p:graphicFrame>
        <p:nvGraphicFramePr>
          <p:cNvPr id="15" name="Table 14"/>
          <p:cNvGraphicFramePr>
            <a:graphicFrameLocks noGrp="1"/>
          </p:cNvGraphicFramePr>
          <p:nvPr>
            <p:extLst/>
          </p:nvPr>
        </p:nvGraphicFramePr>
        <p:xfrm>
          <a:off x="3411104" y="1731879"/>
          <a:ext cx="6096000" cy="3602184"/>
        </p:xfrm>
        <a:graphic>
          <a:graphicData uri="http://schemas.openxmlformats.org/drawingml/2006/table">
            <a:tbl>
              <a:tblPr firstRow="1" bandRow="1">
                <a:tableStyleId>{35758FB7-9AC5-4552-8A53-C91805E547FA}</a:tableStyleId>
              </a:tblPr>
              <a:tblGrid>
                <a:gridCol w="3048000"/>
                <a:gridCol w="3048000"/>
              </a:tblGrid>
              <a:tr h="1801092">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1801092">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bl>
          </a:graphicData>
        </a:graphic>
      </p:graphicFrame>
      <p:sp>
        <p:nvSpPr>
          <p:cNvPr id="16" name="TextBox 15"/>
          <p:cNvSpPr txBox="1"/>
          <p:nvPr/>
        </p:nvSpPr>
        <p:spPr>
          <a:xfrm>
            <a:off x="4300107" y="1304759"/>
            <a:ext cx="1403217" cy="369332"/>
          </a:xfrm>
          <a:prstGeom prst="rect">
            <a:avLst/>
          </a:prstGeom>
          <a:noFill/>
        </p:spPr>
        <p:txBody>
          <a:bodyPr wrap="none" rtlCol="0">
            <a:spAutoFit/>
          </a:bodyPr>
          <a:lstStyle/>
          <a:p>
            <a:r>
              <a:rPr lang="en-US" dirty="0">
                <a:solidFill>
                  <a:srgbClr val="40A2CB"/>
                </a:solidFill>
                <a:latin typeface="Helvetica Light"/>
                <a:cs typeface="Helvetica Light"/>
              </a:rPr>
              <a:t>[Low Thing]</a:t>
            </a:r>
          </a:p>
        </p:txBody>
      </p:sp>
      <p:sp>
        <p:nvSpPr>
          <p:cNvPr id="17" name="TextBox 16"/>
          <p:cNvSpPr txBox="1"/>
          <p:nvPr/>
        </p:nvSpPr>
        <p:spPr>
          <a:xfrm>
            <a:off x="7246507" y="1304759"/>
            <a:ext cx="1467152" cy="369332"/>
          </a:xfrm>
          <a:prstGeom prst="rect">
            <a:avLst/>
          </a:prstGeom>
          <a:noFill/>
        </p:spPr>
        <p:txBody>
          <a:bodyPr wrap="none" rtlCol="0">
            <a:spAutoFit/>
          </a:bodyPr>
          <a:lstStyle/>
          <a:p>
            <a:r>
              <a:rPr lang="en-US" dirty="0">
                <a:solidFill>
                  <a:srgbClr val="40A2CB"/>
                </a:solidFill>
                <a:latin typeface="Helvetica Light"/>
                <a:cs typeface="Helvetica Light"/>
              </a:rPr>
              <a:t>[High Thing]</a:t>
            </a:r>
          </a:p>
        </p:txBody>
      </p:sp>
      <p:sp>
        <p:nvSpPr>
          <p:cNvPr id="18" name="TextBox 17"/>
          <p:cNvSpPr txBox="1"/>
          <p:nvPr/>
        </p:nvSpPr>
        <p:spPr>
          <a:xfrm>
            <a:off x="1792271" y="2521710"/>
            <a:ext cx="1467152" cy="369332"/>
          </a:xfrm>
          <a:prstGeom prst="rect">
            <a:avLst/>
          </a:prstGeom>
          <a:noFill/>
        </p:spPr>
        <p:txBody>
          <a:bodyPr wrap="none" rtlCol="0">
            <a:spAutoFit/>
          </a:bodyPr>
          <a:lstStyle/>
          <a:p>
            <a:r>
              <a:rPr lang="en-US" dirty="0">
                <a:solidFill>
                  <a:srgbClr val="40A2CB"/>
                </a:solidFill>
                <a:latin typeface="Helvetica Light"/>
                <a:cs typeface="Helvetica Light"/>
              </a:rPr>
              <a:t>[High Thing]</a:t>
            </a:r>
          </a:p>
        </p:txBody>
      </p:sp>
      <p:sp>
        <p:nvSpPr>
          <p:cNvPr id="19" name="TextBox 18"/>
          <p:cNvSpPr txBox="1"/>
          <p:nvPr/>
        </p:nvSpPr>
        <p:spPr>
          <a:xfrm>
            <a:off x="1807956" y="4319070"/>
            <a:ext cx="1403217" cy="369332"/>
          </a:xfrm>
          <a:prstGeom prst="rect">
            <a:avLst/>
          </a:prstGeom>
          <a:noFill/>
        </p:spPr>
        <p:txBody>
          <a:bodyPr wrap="none" rtlCol="0">
            <a:spAutoFit/>
          </a:bodyPr>
          <a:lstStyle/>
          <a:p>
            <a:r>
              <a:rPr lang="en-US" dirty="0">
                <a:solidFill>
                  <a:srgbClr val="40A2CB"/>
                </a:solidFill>
                <a:latin typeface="Helvetica Light"/>
                <a:cs typeface="Helvetica Light"/>
              </a:rPr>
              <a:t>[Low Thing]</a:t>
            </a:r>
          </a:p>
        </p:txBody>
      </p:sp>
      <p:sp>
        <p:nvSpPr>
          <p:cNvPr id="21" name="Rectangle 20"/>
          <p:cNvSpPr/>
          <p:nvPr/>
        </p:nvSpPr>
        <p:spPr>
          <a:xfrm>
            <a:off x="4410234" y="2309154"/>
            <a:ext cx="854363" cy="3925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2" name="Rectangle 21"/>
          <p:cNvSpPr/>
          <p:nvPr/>
        </p:nvSpPr>
        <p:spPr>
          <a:xfrm>
            <a:off x="5264597" y="3315914"/>
            <a:ext cx="854363" cy="392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3" name="Rectangle 22"/>
          <p:cNvSpPr/>
          <p:nvPr/>
        </p:nvSpPr>
        <p:spPr>
          <a:xfrm>
            <a:off x="4410234" y="4211843"/>
            <a:ext cx="854363" cy="39254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5" name="Rectangle 24"/>
          <p:cNvSpPr/>
          <p:nvPr/>
        </p:nvSpPr>
        <p:spPr>
          <a:xfrm>
            <a:off x="6646144" y="2881802"/>
            <a:ext cx="854363" cy="39254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6" name="Rectangle 25"/>
          <p:cNvSpPr/>
          <p:nvPr/>
        </p:nvSpPr>
        <p:spPr>
          <a:xfrm>
            <a:off x="8035789" y="4211843"/>
            <a:ext cx="854363" cy="39254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Light"/>
                <a:cs typeface="Helvetica Light"/>
              </a:rPr>
              <a:t>Logo</a:t>
            </a:r>
          </a:p>
        </p:txBody>
      </p:sp>
      <p:sp>
        <p:nvSpPr>
          <p:cNvPr id="27" name="Text Placeholder 5"/>
          <p:cNvSpPr txBox="1">
            <a:spLocks/>
          </p:cNvSpPr>
          <p:nvPr/>
        </p:nvSpPr>
        <p:spPr>
          <a:xfrm>
            <a:off x="2365996" y="5466883"/>
            <a:ext cx="8004399" cy="870479"/>
          </a:xfrm>
          <a:prstGeom prst="rect">
            <a:avLst/>
          </a:prstGeom>
        </p:spPr>
        <p:txBody>
          <a:bodyPr vert="horz" lIns="91440" tIns="45720" rIns="91440" bIns="45720" rtlCol="0">
            <a:no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404040"/>
                </a:solidFill>
                <a:latin typeface="Helvetica Light"/>
                <a:cs typeface="Helvetica Light"/>
              </a:rPr>
              <a:t>We are stronger than the competition in</a:t>
            </a:r>
            <a:r>
              <a:rPr lang="en-US" sz="1600" dirty="0">
                <a:latin typeface="Helvetica Light"/>
                <a:cs typeface="Helvetica Light"/>
              </a:rPr>
              <a:t> </a:t>
            </a:r>
            <a:r>
              <a:rPr lang="en-US" sz="1600" b="1" dirty="0">
                <a:solidFill>
                  <a:srgbClr val="40A2CB"/>
                </a:solidFill>
                <a:latin typeface="Helvetica Light"/>
                <a:cs typeface="Helvetica Light"/>
              </a:rPr>
              <a:t>[key differentiators].</a:t>
            </a:r>
          </a:p>
          <a:p>
            <a:pPr marL="0" indent="0">
              <a:buNone/>
            </a:pPr>
            <a:r>
              <a:rPr lang="en-US" sz="1600" dirty="0">
                <a:solidFill>
                  <a:srgbClr val="404040"/>
                </a:solidFill>
                <a:latin typeface="Helvetica Light"/>
                <a:cs typeface="Helvetica Light"/>
              </a:rPr>
              <a:t>We are threatened by the competition in</a:t>
            </a:r>
            <a:r>
              <a:rPr lang="en-US" sz="1600" dirty="0">
                <a:solidFill>
                  <a:schemeClr val="tx1">
                    <a:lumMod val="75000"/>
                    <a:lumOff val="25000"/>
                  </a:schemeClr>
                </a:solidFill>
                <a:latin typeface="Helvetica Light"/>
                <a:cs typeface="Helvetica Light"/>
              </a:rPr>
              <a:t> </a:t>
            </a:r>
            <a:r>
              <a:rPr lang="en-US" sz="1600" b="1" dirty="0">
                <a:solidFill>
                  <a:srgbClr val="40A2CB"/>
                </a:solidFill>
                <a:latin typeface="Helvetica Light"/>
                <a:cs typeface="Helvetica Light"/>
              </a:rPr>
              <a:t>[honest worries you have].</a:t>
            </a:r>
          </a:p>
        </p:txBody>
      </p:sp>
      <p:sp>
        <p:nvSpPr>
          <p:cNvPr id="29" name="TextBox 28"/>
          <p:cNvSpPr txBox="1"/>
          <p:nvPr/>
        </p:nvSpPr>
        <p:spPr>
          <a:xfrm>
            <a:off x="10271904" y="6483684"/>
            <a:ext cx="441351"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10</a:t>
            </a:r>
          </a:p>
        </p:txBody>
      </p:sp>
      <p:sp>
        <p:nvSpPr>
          <p:cNvPr id="6" name="Explosion 1 5"/>
          <p:cNvSpPr/>
          <p:nvPr/>
        </p:nvSpPr>
        <p:spPr>
          <a:xfrm>
            <a:off x="7842250" y="1981200"/>
            <a:ext cx="1219200" cy="9006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t>
            </a:r>
            <a:endParaRPr lang="en-US" dirty="0"/>
          </a:p>
        </p:txBody>
      </p:sp>
      <p:sp>
        <p:nvSpPr>
          <p:cNvPr id="20" name="TextBox 19"/>
          <p:cNvSpPr txBox="1"/>
          <p:nvPr/>
        </p:nvSpPr>
        <p:spPr>
          <a:xfrm>
            <a:off x="676628" y="1471717"/>
            <a:ext cx="4422422" cy="3046988"/>
          </a:xfrm>
          <a:prstGeom prst="rect">
            <a:avLst/>
          </a:prstGeom>
          <a:noFill/>
        </p:spPr>
        <p:txBody>
          <a:bodyPr wrap="square" rtlCol="0">
            <a:spAutoFit/>
          </a:bodyPr>
          <a:lstStyle/>
          <a:p>
            <a:pPr algn="l"/>
            <a:r>
              <a:rPr lang="en-US" sz="3200" dirty="0"/>
              <a:t>Our unique effort to build conceptual model…</a:t>
            </a:r>
          </a:p>
          <a:p>
            <a:pPr algn="l"/>
            <a:r>
              <a:rPr lang="en-US" sz="3200" dirty="0"/>
              <a:t>Implementing opportunities for immediate innovation</a:t>
            </a:r>
          </a:p>
        </p:txBody>
      </p:sp>
      <p:sp>
        <p:nvSpPr>
          <p:cNvPr id="24" name="TextBox 23"/>
          <p:cNvSpPr txBox="1"/>
          <p:nvPr/>
        </p:nvSpPr>
        <p:spPr>
          <a:xfrm>
            <a:off x="8384744" y="3840019"/>
            <a:ext cx="3276600" cy="2062103"/>
          </a:xfrm>
          <a:prstGeom prst="rect">
            <a:avLst/>
          </a:prstGeom>
          <a:noFill/>
        </p:spPr>
        <p:txBody>
          <a:bodyPr wrap="square" rtlCol="0">
            <a:spAutoFit/>
          </a:bodyPr>
          <a:lstStyle/>
          <a:p>
            <a:r>
              <a:rPr lang="en-US" sz="3200" dirty="0"/>
              <a:t>OEM/Supplier relationship</a:t>
            </a:r>
          </a:p>
          <a:p>
            <a:r>
              <a:rPr lang="en-US" sz="3200" dirty="0"/>
              <a:t>Supply chain added value</a:t>
            </a:r>
          </a:p>
        </p:txBody>
      </p:sp>
    </p:spTree>
    <p:extLst>
      <p:ext uri="{BB962C8B-B14F-4D97-AF65-F5344CB8AC3E}">
        <p14:creationId xmlns:p14="http://schemas.microsoft.com/office/powerpoint/2010/main" val="1432508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usiness strategy presentation">
  <a:themeElements>
    <a:clrScheme name="Business strategy presentatio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Business strategy presentation">
      <a:majorFont>
        <a:latin typeface="Helvetica"/>
        <a:ea typeface="Helvetica"/>
        <a:cs typeface="Helvetica"/>
      </a:majorFont>
      <a:minorFont>
        <a:latin typeface="Palatino Linotype"/>
        <a:ea typeface="Palatino Linotype"/>
        <a:cs typeface="Palatino Linotype"/>
      </a:minorFont>
    </a:fontScheme>
    <a:fmtScheme name="Business strategy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16274</TotalTime>
  <Words>1451</Words>
  <Application>Microsoft Office PowerPoint</Application>
  <PresentationFormat>Custom</PresentationFormat>
  <Paragraphs>297</Paragraphs>
  <Slides>15</Slides>
  <Notes>15</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15</vt:i4>
      </vt:variant>
    </vt:vector>
  </HeadingPairs>
  <TitlesOfParts>
    <vt:vector size="32" baseType="lpstr">
      <vt:lpstr>Arial</vt:lpstr>
      <vt:lpstr>Arial Black</vt:lpstr>
      <vt:lpstr>Calibri</vt:lpstr>
      <vt:lpstr>Calibri Light</vt:lpstr>
      <vt:lpstr>Helvetica</vt:lpstr>
      <vt:lpstr>Helvetica Light</vt:lpstr>
      <vt:lpstr>Palatino Linotype</vt:lpstr>
      <vt:lpstr>Times New Roman</vt:lpstr>
      <vt:lpstr>Wingdings</vt:lpstr>
      <vt:lpstr>Office Theme</vt:lpstr>
      <vt:lpstr>2_Office Theme</vt:lpstr>
      <vt:lpstr>3_Office Theme</vt:lpstr>
      <vt:lpstr>4_Office Theme</vt:lpstr>
      <vt:lpstr>5_Office Theme</vt:lpstr>
      <vt:lpstr>7_Office Theme</vt:lpstr>
      <vt:lpstr>8_Office Theme</vt:lpstr>
      <vt:lpstr>13_Office Theme</vt:lpstr>
      <vt:lpstr>PowerPoint Presentation</vt:lpstr>
      <vt:lpstr>PowerPoint Presentation</vt:lpstr>
      <vt:lpstr>PowerPoint Presentation</vt:lpstr>
      <vt:lpstr>PowerPoint Presentation</vt:lpstr>
      <vt:lpstr>Collaborative Effort</vt:lpstr>
      <vt:lpstr>Collaborative Effort</vt:lpstr>
      <vt:lpstr>Business model</vt:lpstr>
      <vt:lpstr>Conceptual Model</vt:lpstr>
      <vt:lpstr>PowerPoint Presentation</vt:lpstr>
      <vt:lpstr>Team Value, Technical Advisor Group</vt:lpstr>
      <vt:lpstr>Current status, fish bone</vt:lpstr>
      <vt:lpstr>Current Status, Fishbone </vt:lpstr>
      <vt:lpstr>Creating opportunities for immediate innovation, by developing cost reduction solutions across suppliers with related processes. </vt:lpstr>
      <vt:lpstr>Thank you!</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&amp; Process Improvement Company</dc:title>
  <dc:creator>Jason</dc:creator>
  <cp:lastModifiedBy>gallionjason@gmail.com</cp:lastModifiedBy>
  <cp:revision>469</cp:revision>
  <cp:lastPrinted>2016-12-27T19:26:37Z</cp:lastPrinted>
  <dcterms:modified xsi:type="dcterms:W3CDTF">2016-12-27T19:45:36Z</dcterms:modified>
</cp:coreProperties>
</file>