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  <p:sldMasterId id="2147483702" r:id="rId2"/>
    <p:sldMasterId id="2147483714" r:id="rId3"/>
    <p:sldMasterId id="2147483727" r:id="rId4"/>
  </p:sldMasterIdLst>
  <p:notesMasterIdLst>
    <p:notesMasterId r:id="rId11"/>
  </p:notesMasterIdLst>
  <p:handoutMasterIdLst>
    <p:handoutMasterId r:id="rId12"/>
  </p:handoutMasterIdLst>
  <p:sldIdLst>
    <p:sldId id="393" r:id="rId5"/>
    <p:sldId id="382" r:id="rId6"/>
    <p:sldId id="390" r:id="rId7"/>
    <p:sldId id="388" r:id="rId8"/>
    <p:sldId id="286" r:id="rId9"/>
    <p:sldId id="396" r:id="rId10"/>
  </p:sldIdLst>
  <p:sldSz cx="12179300" cy="6858000"/>
  <p:notesSz cx="7102475" cy="9388475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Palatino Linotype"/>
      </a:defRPr>
    </a:lvl1pPr>
    <a:lvl2pPr marL="0" marR="0" indent="4572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Palatino Linotype"/>
      </a:defRPr>
    </a:lvl2pPr>
    <a:lvl3pPr marL="0" marR="0" indent="9144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Palatino Linotype"/>
      </a:defRPr>
    </a:lvl3pPr>
    <a:lvl4pPr marL="0" marR="0" indent="13716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Palatino Linotype"/>
      </a:defRPr>
    </a:lvl4pPr>
    <a:lvl5pPr marL="0" marR="0" indent="18288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Palatino Linotype"/>
      </a:defRPr>
    </a:lvl5pPr>
    <a:lvl6pPr marL="0" marR="0" indent="22860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Palatino Linotype"/>
      </a:defRPr>
    </a:lvl6pPr>
    <a:lvl7pPr marL="0" marR="0" indent="27432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Palatino Linotype"/>
      </a:defRPr>
    </a:lvl7pPr>
    <a:lvl8pPr marL="0" marR="0" indent="32004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Palatino Linotype"/>
      </a:defRPr>
    </a:lvl8pPr>
    <a:lvl9pPr marL="0" marR="0" indent="36576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Palatino Linotype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D8ED"/>
    <a:srgbClr val="297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ED2E2"/>
          </a:solidFill>
        </a:fill>
      </a:tcStyle>
    </a:wholeTbl>
    <a:band2H>
      <a:tcTxStyle/>
      <a:tcStyle>
        <a:tcBdr/>
        <a:fill>
          <a:solidFill>
            <a:srgbClr val="E8EAF1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7EF"/>
          </a:solidFill>
        </a:fill>
      </a:tcStyle>
    </a:wholeTbl>
    <a:band2H>
      <a:tcTxStyle/>
      <a:tcStyle>
        <a:tcBdr/>
        <a:fill>
          <a:solidFill>
            <a:srgbClr val="E7EC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DBDF"/>
          </a:solidFill>
        </a:fill>
      </a:tcStyle>
    </a:wholeTbl>
    <a:band2H>
      <a:tcTxStyle/>
      <a:tcStyle>
        <a:tcBdr/>
        <a:fill>
          <a:solidFill>
            <a:srgbClr val="EFEE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12" autoAdjust="0"/>
    <p:restoredTop sz="61071" autoAdjust="0"/>
  </p:normalViewPr>
  <p:slideViewPr>
    <p:cSldViewPr snapToObjects="1">
      <p:cViewPr varScale="1">
        <p:scale>
          <a:sx n="68" d="100"/>
          <a:sy n="68" d="100"/>
        </p:scale>
        <p:origin x="1368" y="78"/>
      </p:cViewPr>
      <p:guideLst>
        <p:guide orient="horz" pos="2160"/>
        <p:guide pos="3836"/>
      </p:guideLst>
    </p:cSldViewPr>
  </p:slideViewPr>
  <p:outlineViewPr>
    <p:cViewPr>
      <p:scale>
        <a:sx n="33" d="100"/>
        <a:sy n="33" d="100"/>
      </p:scale>
      <p:origin x="0" y="-820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70" d="100"/>
          <a:sy n="70" d="100"/>
        </p:scale>
        <p:origin x="283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2DAEBB-E279-4E31-89A7-ED76CAD96F3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3097F9-81BB-4876-91D5-8195274AC660}">
      <dgm:prSet/>
      <dgm:spPr/>
      <dgm:t>
        <a:bodyPr/>
        <a:lstStyle/>
        <a:p>
          <a:pPr rtl="0"/>
          <a:r>
            <a:rPr lang="en-US" b="0" i="0" baseline="0" dirty="0"/>
            <a:t>Our </a:t>
          </a:r>
          <a:r>
            <a:rPr lang="en-US" b="0" i="0" u="sng" baseline="0" dirty="0"/>
            <a:t>Purpose</a:t>
          </a:r>
          <a:r>
            <a:rPr lang="en-US" b="0" i="0" baseline="0" dirty="0"/>
            <a:t> is to fund innovation through mutual benefits.</a:t>
          </a:r>
          <a:endParaRPr lang="en-US" dirty="0"/>
        </a:p>
      </dgm:t>
    </dgm:pt>
    <dgm:pt modelId="{300B36D2-E428-43AA-8786-5870AEA2C29B}" type="parTrans" cxnId="{979BEF3B-C437-4718-832E-FECDEEC3ACC8}">
      <dgm:prSet/>
      <dgm:spPr/>
      <dgm:t>
        <a:bodyPr/>
        <a:lstStyle/>
        <a:p>
          <a:endParaRPr lang="en-US"/>
        </a:p>
      </dgm:t>
    </dgm:pt>
    <dgm:pt modelId="{EC30B413-817B-4E94-A901-CD0AEF5E71B9}" type="sibTrans" cxnId="{979BEF3B-C437-4718-832E-FECDEEC3ACC8}">
      <dgm:prSet/>
      <dgm:spPr/>
      <dgm:t>
        <a:bodyPr/>
        <a:lstStyle/>
        <a:p>
          <a:endParaRPr lang="en-US"/>
        </a:p>
      </dgm:t>
    </dgm:pt>
    <dgm:pt modelId="{5D3CB906-592E-4B8F-A7EF-DF6CEA1AF2FA}">
      <dgm:prSet/>
      <dgm:spPr/>
      <dgm:t>
        <a:bodyPr/>
        <a:lstStyle/>
        <a:p>
          <a:pPr rtl="0"/>
          <a:r>
            <a:rPr lang="en-US" b="0" i="0" baseline="0"/>
            <a:t>Our </a:t>
          </a:r>
          <a:r>
            <a:rPr lang="en-US" b="0" i="0" u="sng" baseline="0"/>
            <a:t>Objective</a:t>
          </a:r>
          <a:r>
            <a:rPr lang="en-US" b="0" i="0" baseline="0"/>
            <a:t> is the alignment of cost reduction Technology and cost improvement requirements.</a:t>
          </a:r>
          <a:endParaRPr lang="en-US"/>
        </a:p>
      </dgm:t>
    </dgm:pt>
    <dgm:pt modelId="{3FCB5615-13FA-4453-856F-B034290F1F3A}" type="parTrans" cxnId="{F5D7CB48-63CE-4F57-AF0C-14FB84850341}">
      <dgm:prSet/>
      <dgm:spPr/>
      <dgm:t>
        <a:bodyPr/>
        <a:lstStyle/>
        <a:p>
          <a:endParaRPr lang="en-US"/>
        </a:p>
      </dgm:t>
    </dgm:pt>
    <dgm:pt modelId="{DFB03FDC-AF46-4752-93E8-202A18132F5E}" type="sibTrans" cxnId="{F5D7CB48-63CE-4F57-AF0C-14FB84850341}">
      <dgm:prSet/>
      <dgm:spPr/>
      <dgm:t>
        <a:bodyPr/>
        <a:lstStyle/>
        <a:p>
          <a:endParaRPr lang="en-US"/>
        </a:p>
      </dgm:t>
    </dgm:pt>
    <dgm:pt modelId="{DF92C488-59E2-4D06-A808-CAAECFCA2032}">
      <dgm:prSet/>
      <dgm:spPr/>
      <dgm:t>
        <a:bodyPr/>
        <a:lstStyle/>
        <a:p>
          <a:pPr rtl="0"/>
          <a:r>
            <a:rPr lang="en-US" b="0" i="0" baseline="0"/>
            <a:t>Our </a:t>
          </a:r>
          <a:r>
            <a:rPr lang="en-US" b="0" i="0" u="sng" baseline="0"/>
            <a:t>Mission</a:t>
          </a:r>
          <a:r>
            <a:rPr lang="en-US" b="0" i="0" baseline="0"/>
            <a:t> is to provide new market opportunities.</a:t>
          </a:r>
          <a:endParaRPr lang="en-US"/>
        </a:p>
      </dgm:t>
    </dgm:pt>
    <dgm:pt modelId="{FD2C8E07-42EC-465C-8028-0A4D5E623DEF}" type="parTrans" cxnId="{C0BF52EB-9F1E-4723-B7CF-2524C23301C3}">
      <dgm:prSet/>
      <dgm:spPr/>
      <dgm:t>
        <a:bodyPr/>
        <a:lstStyle/>
        <a:p>
          <a:endParaRPr lang="en-US"/>
        </a:p>
      </dgm:t>
    </dgm:pt>
    <dgm:pt modelId="{87C4B471-B06C-428C-AF54-CE88C9C94541}" type="sibTrans" cxnId="{C0BF52EB-9F1E-4723-B7CF-2524C23301C3}">
      <dgm:prSet/>
      <dgm:spPr/>
      <dgm:t>
        <a:bodyPr/>
        <a:lstStyle/>
        <a:p>
          <a:endParaRPr lang="en-US"/>
        </a:p>
      </dgm:t>
    </dgm:pt>
    <dgm:pt modelId="{6E7239DB-84D0-41FC-8427-E2FD8E324641}" type="pres">
      <dgm:prSet presAssocID="{052DAEBB-E279-4E31-89A7-ED76CAD96F37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87053BD-099C-4180-B5AB-54A27CD97B88}" type="pres">
      <dgm:prSet presAssocID="{B13097F9-81BB-4876-91D5-8195274AC660}" presName="composite" presStyleCnt="0"/>
      <dgm:spPr/>
    </dgm:pt>
    <dgm:pt modelId="{01E8EB25-21A4-4204-ADD0-D862DE9E8CB5}" type="pres">
      <dgm:prSet presAssocID="{B13097F9-81BB-4876-91D5-8195274AC660}" presName="imgShp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EA7F681-3825-40BF-B693-94D73FEE4DF8}" type="pres">
      <dgm:prSet presAssocID="{B13097F9-81BB-4876-91D5-8195274AC660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9B1A12-1DF6-489B-8F3D-3ADCD2C83CD4}" type="pres">
      <dgm:prSet presAssocID="{EC30B413-817B-4E94-A901-CD0AEF5E71B9}" presName="spacing" presStyleCnt="0"/>
      <dgm:spPr/>
    </dgm:pt>
    <dgm:pt modelId="{3F564E2C-EA32-48C9-B0E0-806D4EEFCFE1}" type="pres">
      <dgm:prSet presAssocID="{5D3CB906-592E-4B8F-A7EF-DF6CEA1AF2FA}" presName="composite" presStyleCnt="0"/>
      <dgm:spPr/>
    </dgm:pt>
    <dgm:pt modelId="{9E104108-BA77-4D45-B47B-0DA6D0AC926A}" type="pres">
      <dgm:prSet presAssocID="{5D3CB906-592E-4B8F-A7EF-DF6CEA1AF2FA}" presName="imgShp" presStyleLbl="fgImgPlace1" presStyleIdx="1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473AB61-056F-4D3E-B2E9-188678467E04}" type="pres">
      <dgm:prSet presAssocID="{5D3CB906-592E-4B8F-A7EF-DF6CEA1AF2FA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696412-F771-4555-9D8E-0309C62629BC}" type="pres">
      <dgm:prSet presAssocID="{DFB03FDC-AF46-4752-93E8-202A18132F5E}" presName="spacing" presStyleCnt="0"/>
      <dgm:spPr/>
    </dgm:pt>
    <dgm:pt modelId="{5C2A632E-ACF0-4EC0-81B8-B21E3082BD83}" type="pres">
      <dgm:prSet presAssocID="{DF92C488-59E2-4D06-A808-CAAECFCA2032}" presName="composite" presStyleCnt="0"/>
      <dgm:spPr/>
    </dgm:pt>
    <dgm:pt modelId="{297C5FEA-46E5-475E-A247-28AE5AF430F9}" type="pres">
      <dgm:prSet presAssocID="{DF92C488-59E2-4D06-A808-CAAECFCA2032}" presName="imgShp" presStyleLbl="fgImgPlace1" presStyleIdx="2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2091851-F240-4C8E-9466-FD47CBF1029A}" type="pres">
      <dgm:prSet presAssocID="{DF92C488-59E2-4D06-A808-CAAECFCA2032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DDD7C9-2462-4E4F-B620-FAC52786075C}" type="presOf" srcId="{DF92C488-59E2-4D06-A808-CAAECFCA2032}" destId="{82091851-F240-4C8E-9466-FD47CBF1029A}" srcOrd="0" destOrd="0" presId="urn:microsoft.com/office/officeart/2005/8/layout/vList3"/>
    <dgm:cxn modelId="{979BEF3B-C437-4718-832E-FECDEEC3ACC8}" srcId="{052DAEBB-E279-4E31-89A7-ED76CAD96F37}" destId="{B13097F9-81BB-4876-91D5-8195274AC660}" srcOrd="0" destOrd="0" parTransId="{300B36D2-E428-43AA-8786-5870AEA2C29B}" sibTransId="{EC30B413-817B-4E94-A901-CD0AEF5E71B9}"/>
    <dgm:cxn modelId="{F5D7CB48-63CE-4F57-AF0C-14FB84850341}" srcId="{052DAEBB-E279-4E31-89A7-ED76CAD96F37}" destId="{5D3CB906-592E-4B8F-A7EF-DF6CEA1AF2FA}" srcOrd="1" destOrd="0" parTransId="{3FCB5615-13FA-4453-856F-B034290F1F3A}" sibTransId="{DFB03FDC-AF46-4752-93E8-202A18132F5E}"/>
    <dgm:cxn modelId="{C0BF52EB-9F1E-4723-B7CF-2524C23301C3}" srcId="{052DAEBB-E279-4E31-89A7-ED76CAD96F37}" destId="{DF92C488-59E2-4D06-A808-CAAECFCA2032}" srcOrd="2" destOrd="0" parTransId="{FD2C8E07-42EC-465C-8028-0A4D5E623DEF}" sibTransId="{87C4B471-B06C-428C-AF54-CE88C9C94541}"/>
    <dgm:cxn modelId="{2AA18B30-75A7-A54A-82BC-E651D9C3DEA5}" type="presOf" srcId="{052DAEBB-E279-4E31-89A7-ED76CAD96F37}" destId="{6E7239DB-84D0-41FC-8427-E2FD8E324641}" srcOrd="0" destOrd="0" presId="urn:microsoft.com/office/officeart/2005/8/layout/vList3"/>
    <dgm:cxn modelId="{E846A383-D093-2845-B782-D31F583ADDAA}" type="presOf" srcId="{5D3CB906-592E-4B8F-A7EF-DF6CEA1AF2FA}" destId="{A473AB61-056F-4D3E-B2E9-188678467E04}" srcOrd="0" destOrd="0" presId="urn:microsoft.com/office/officeart/2005/8/layout/vList3"/>
    <dgm:cxn modelId="{ACDE3244-DD3B-224B-A0C4-D4E8F40477EE}" type="presOf" srcId="{B13097F9-81BB-4876-91D5-8195274AC660}" destId="{EEA7F681-3825-40BF-B693-94D73FEE4DF8}" srcOrd="0" destOrd="0" presId="urn:microsoft.com/office/officeart/2005/8/layout/vList3"/>
    <dgm:cxn modelId="{3ABC9FCC-15BE-E843-859E-913A5E8CF7E3}" type="presParOf" srcId="{6E7239DB-84D0-41FC-8427-E2FD8E324641}" destId="{C87053BD-099C-4180-B5AB-54A27CD97B88}" srcOrd="0" destOrd="0" presId="urn:microsoft.com/office/officeart/2005/8/layout/vList3"/>
    <dgm:cxn modelId="{39D1C1BE-DA16-F841-A99C-E815205CF6AA}" type="presParOf" srcId="{C87053BD-099C-4180-B5AB-54A27CD97B88}" destId="{01E8EB25-21A4-4204-ADD0-D862DE9E8CB5}" srcOrd="0" destOrd="0" presId="urn:microsoft.com/office/officeart/2005/8/layout/vList3"/>
    <dgm:cxn modelId="{BBE8F168-202A-9A49-AEEA-161404B5ACF4}" type="presParOf" srcId="{C87053BD-099C-4180-B5AB-54A27CD97B88}" destId="{EEA7F681-3825-40BF-B693-94D73FEE4DF8}" srcOrd="1" destOrd="0" presId="urn:microsoft.com/office/officeart/2005/8/layout/vList3"/>
    <dgm:cxn modelId="{F9BE5DDF-908D-6842-86C0-E26441D64B64}" type="presParOf" srcId="{6E7239DB-84D0-41FC-8427-E2FD8E324641}" destId="{689B1A12-1DF6-489B-8F3D-3ADCD2C83CD4}" srcOrd="1" destOrd="0" presId="urn:microsoft.com/office/officeart/2005/8/layout/vList3"/>
    <dgm:cxn modelId="{1992FA86-DEF4-6145-BE00-46FB35C089A6}" type="presParOf" srcId="{6E7239DB-84D0-41FC-8427-E2FD8E324641}" destId="{3F564E2C-EA32-48C9-B0E0-806D4EEFCFE1}" srcOrd="2" destOrd="0" presId="urn:microsoft.com/office/officeart/2005/8/layout/vList3"/>
    <dgm:cxn modelId="{E01A94C8-9C94-A149-A30B-B6C909F67AB6}" type="presParOf" srcId="{3F564E2C-EA32-48C9-B0E0-806D4EEFCFE1}" destId="{9E104108-BA77-4D45-B47B-0DA6D0AC926A}" srcOrd="0" destOrd="0" presId="urn:microsoft.com/office/officeart/2005/8/layout/vList3"/>
    <dgm:cxn modelId="{0C35FD09-0636-654E-BB92-968139F88900}" type="presParOf" srcId="{3F564E2C-EA32-48C9-B0E0-806D4EEFCFE1}" destId="{A473AB61-056F-4D3E-B2E9-188678467E04}" srcOrd="1" destOrd="0" presId="urn:microsoft.com/office/officeart/2005/8/layout/vList3"/>
    <dgm:cxn modelId="{D4E59DC4-C76F-BE49-AC64-D2FA1030DF33}" type="presParOf" srcId="{6E7239DB-84D0-41FC-8427-E2FD8E324641}" destId="{EA696412-F771-4555-9D8E-0309C62629BC}" srcOrd="3" destOrd="0" presId="urn:microsoft.com/office/officeart/2005/8/layout/vList3"/>
    <dgm:cxn modelId="{B764ECF0-7E7F-D74B-83CE-C6A6F13F0231}" type="presParOf" srcId="{6E7239DB-84D0-41FC-8427-E2FD8E324641}" destId="{5C2A632E-ACF0-4EC0-81B8-B21E3082BD83}" srcOrd="4" destOrd="0" presId="urn:microsoft.com/office/officeart/2005/8/layout/vList3"/>
    <dgm:cxn modelId="{B2492175-7664-1945-AB43-E48DDF02A0C4}" type="presParOf" srcId="{5C2A632E-ACF0-4EC0-81B8-B21E3082BD83}" destId="{297C5FEA-46E5-475E-A247-28AE5AF430F9}" srcOrd="0" destOrd="0" presId="urn:microsoft.com/office/officeart/2005/8/layout/vList3"/>
    <dgm:cxn modelId="{4171ABB4-AD54-0A4F-A29E-4798C1B37275}" type="presParOf" srcId="{5C2A632E-ACF0-4EC0-81B8-B21E3082BD83}" destId="{82091851-F240-4C8E-9466-FD47CBF1029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A7F681-3825-40BF-B693-94D73FEE4DF8}">
      <dsp:nvSpPr>
        <dsp:cNvPr id="0" name=""/>
        <dsp:cNvSpPr/>
      </dsp:nvSpPr>
      <dsp:spPr>
        <a:xfrm rot="10800000">
          <a:off x="1307192" y="751"/>
          <a:ext cx="4202692" cy="99447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538" tIns="72390" rIns="135128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0" i="0" kern="1200" baseline="0" dirty="0"/>
            <a:t>Our </a:t>
          </a:r>
          <a:r>
            <a:rPr lang="en-US" sz="1900" b="0" i="0" u="sng" kern="1200" baseline="0" dirty="0"/>
            <a:t>Purpose</a:t>
          </a:r>
          <a:r>
            <a:rPr lang="en-US" sz="1900" b="0" i="0" kern="1200" baseline="0" dirty="0"/>
            <a:t> is to fund innovation through mutual benefits.</a:t>
          </a:r>
          <a:endParaRPr lang="en-US" sz="1900" kern="1200" dirty="0"/>
        </a:p>
      </dsp:txBody>
      <dsp:txXfrm rot="10800000">
        <a:off x="1555812" y="751"/>
        <a:ext cx="3954072" cy="994479"/>
      </dsp:txXfrm>
    </dsp:sp>
    <dsp:sp modelId="{01E8EB25-21A4-4204-ADD0-D862DE9E8CB5}">
      <dsp:nvSpPr>
        <dsp:cNvPr id="0" name=""/>
        <dsp:cNvSpPr/>
      </dsp:nvSpPr>
      <dsp:spPr>
        <a:xfrm>
          <a:off x="809952" y="751"/>
          <a:ext cx="994479" cy="99447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73AB61-056F-4D3E-B2E9-188678467E04}">
      <dsp:nvSpPr>
        <dsp:cNvPr id="0" name=""/>
        <dsp:cNvSpPr/>
      </dsp:nvSpPr>
      <dsp:spPr>
        <a:xfrm rot="10800000">
          <a:off x="1307192" y="1292090"/>
          <a:ext cx="4202692" cy="99447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538" tIns="72390" rIns="135128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0" i="0" kern="1200" baseline="0"/>
            <a:t>Our </a:t>
          </a:r>
          <a:r>
            <a:rPr lang="en-US" sz="1900" b="0" i="0" u="sng" kern="1200" baseline="0"/>
            <a:t>Objective</a:t>
          </a:r>
          <a:r>
            <a:rPr lang="en-US" sz="1900" b="0" i="0" kern="1200" baseline="0"/>
            <a:t> is the alignment of cost reduction Technology and cost improvement requirements.</a:t>
          </a:r>
          <a:endParaRPr lang="en-US" sz="1900" kern="1200"/>
        </a:p>
      </dsp:txBody>
      <dsp:txXfrm rot="10800000">
        <a:off x="1555812" y="1292090"/>
        <a:ext cx="3954072" cy="994479"/>
      </dsp:txXfrm>
    </dsp:sp>
    <dsp:sp modelId="{9E104108-BA77-4D45-B47B-0DA6D0AC926A}">
      <dsp:nvSpPr>
        <dsp:cNvPr id="0" name=""/>
        <dsp:cNvSpPr/>
      </dsp:nvSpPr>
      <dsp:spPr>
        <a:xfrm>
          <a:off x="809952" y="1292090"/>
          <a:ext cx="994479" cy="99447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091851-F240-4C8E-9466-FD47CBF1029A}">
      <dsp:nvSpPr>
        <dsp:cNvPr id="0" name=""/>
        <dsp:cNvSpPr/>
      </dsp:nvSpPr>
      <dsp:spPr>
        <a:xfrm rot="10800000">
          <a:off x="1307192" y="2583429"/>
          <a:ext cx="4202692" cy="99447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538" tIns="72390" rIns="135128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0" i="0" kern="1200" baseline="0"/>
            <a:t>Our </a:t>
          </a:r>
          <a:r>
            <a:rPr lang="en-US" sz="1900" b="0" i="0" u="sng" kern="1200" baseline="0"/>
            <a:t>Mission</a:t>
          </a:r>
          <a:r>
            <a:rPr lang="en-US" sz="1900" b="0" i="0" kern="1200" baseline="0"/>
            <a:t> is to provide new market opportunities.</a:t>
          </a:r>
          <a:endParaRPr lang="en-US" sz="1900" kern="1200"/>
        </a:p>
      </dsp:txBody>
      <dsp:txXfrm rot="10800000">
        <a:off x="1555812" y="2583429"/>
        <a:ext cx="3954072" cy="994479"/>
      </dsp:txXfrm>
    </dsp:sp>
    <dsp:sp modelId="{297C5FEA-46E5-475E-A247-28AE5AF430F9}">
      <dsp:nvSpPr>
        <dsp:cNvPr id="0" name=""/>
        <dsp:cNvSpPr/>
      </dsp:nvSpPr>
      <dsp:spPr>
        <a:xfrm>
          <a:off x="809952" y="2583429"/>
          <a:ext cx="994479" cy="99447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58" cy="471175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824" y="0"/>
            <a:ext cx="3078058" cy="471175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r">
              <a:defRPr sz="1200"/>
            </a:lvl1pPr>
          </a:lstStyle>
          <a:p>
            <a:fld id="{1675B16D-D1C3-494E-80B9-F658412F6A49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300"/>
            <a:ext cx="3078058" cy="471175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824" y="8917300"/>
            <a:ext cx="3078058" cy="471175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r">
              <a:defRPr sz="1200"/>
            </a:lvl1pPr>
          </a:lstStyle>
          <a:p>
            <a:fld id="{50A7BF48-D2FE-6B43-A368-F875EC4DA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8167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423863" y="703263"/>
            <a:ext cx="6254750" cy="3521075"/>
          </a:xfrm>
          <a:prstGeom prst="rect">
            <a:avLst/>
          </a:prstGeom>
        </p:spPr>
        <p:txBody>
          <a:bodyPr lIns="94218" tIns="47109" rIns="94218" bIns="47109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46997" y="4459526"/>
            <a:ext cx="5208482" cy="4224814"/>
          </a:xfrm>
          <a:prstGeom prst="rect">
            <a:avLst/>
          </a:prstGeom>
        </p:spPr>
        <p:txBody>
          <a:bodyPr lIns="94218" tIns="47109" rIns="94218" bIns="47109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1313717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Palatino Linotype"/>
      </a:defRPr>
    </a:lvl1pPr>
    <a:lvl2pPr indent="228600" latinLnBrk="0">
      <a:defRPr sz="1200">
        <a:latin typeface="+mn-lt"/>
        <a:ea typeface="+mn-ea"/>
        <a:cs typeface="+mn-cs"/>
        <a:sym typeface="Palatino Linotype"/>
      </a:defRPr>
    </a:lvl2pPr>
    <a:lvl3pPr indent="457200" latinLnBrk="0">
      <a:defRPr sz="1200">
        <a:latin typeface="+mn-lt"/>
        <a:ea typeface="+mn-ea"/>
        <a:cs typeface="+mn-cs"/>
        <a:sym typeface="Palatino Linotype"/>
      </a:defRPr>
    </a:lvl3pPr>
    <a:lvl4pPr indent="685800" latinLnBrk="0">
      <a:defRPr sz="1200">
        <a:latin typeface="+mn-lt"/>
        <a:ea typeface="+mn-ea"/>
        <a:cs typeface="+mn-cs"/>
        <a:sym typeface="Palatino Linotype"/>
      </a:defRPr>
    </a:lvl4pPr>
    <a:lvl5pPr indent="914400" latinLnBrk="0">
      <a:defRPr sz="1200">
        <a:latin typeface="+mn-lt"/>
        <a:ea typeface="+mn-ea"/>
        <a:cs typeface="+mn-cs"/>
        <a:sym typeface="Palatino Linotype"/>
      </a:defRPr>
    </a:lvl5pPr>
    <a:lvl6pPr indent="1143000" latinLnBrk="0">
      <a:defRPr sz="1200">
        <a:latin typeface="+mn-lt"/>
        <a:ea typeface="+mn-ea"/>
        <a:cs typeface="+mn-cs"/>
        <a:sym typeface="Palatino Linotype"/>
      </a:defRPr>
    </a:lvl6pPr>
    <a:lvl7pPr indent="1371600" latinLnBrk="0">
      <a:defRPr sz="1200">
        <a:latin typeface="+mn-lt"/>
        <a:ea typeface="+mn-ea"/>
        <a:cs typeface="+mn-cs"/>
        <a:sym typeface="Palatino Linotype"/>
      </a:defRPr>
    </a:lvl7pPr>
    <a:lvl8pPr indent="1600200" latinLnBrk="0">
      <a:defRPr sz="1200">
        <a:latin typeface="+mn-lt"/>
        <a:ea typeface="+mn-ea"/>
        <a:cs typeface="+mn-cs"/>
        <a:sym typeface="Palatino Linotype"/>
      </a:defRPr>
    </a:lvl8pPr>
    <a:lvl9pPr indent="1828800" latinLnBrk="0">
      <a:defRPr sz="1200">
        <a:latin typeface="+mn-lt"/>
        <a:ea typeface="+mn-ea"/>
        <a:cs typeface="+mn-cs"/>
        <a:sym typeface="Palatino Linotyp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Re-building supplier relationship for Honda</a:t>
            </a:r>
          </a:p>
          <a:p>
            <a:r>
              <a:rPr lang="en-US" dirty="0" smtClean="0"/>
              <a:t>Building</a:t>
            </a:r>
            <a:r>
              <a:rPr lang="en-US" baseline="0" dirty="0" smtClean="0"/>
              <a:t> the</a:t>
            </a:r>
            <a:r>
              <a:rPr lang="en-US" dirty="0" smtClean="0"/>
              <a:t> OEM &amp; Supplier relationship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Notes: </a:t>
            </a:r>
          </a:p>
          <a:p>
            <a:pPr marL="228600" indent="-228600">
              <a:buAutoNum type="arabicPeriod"/>
            </a:pPr>
            <a:r>
              <a:rPr lang="en-US" dirty="0" smtClean="0"/>
              <a:t>the dollar $ signs should descend big to small</a:t>
            </a:r>
            <a:r>
              <a:rPr lang="en-US" baseline="0" dirty="0" smtClean="0"/>
              <a:t> from left to right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Ok, to keep your design work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Larger auto graphics are ok, keep arrow with “forecast”, remove “4-year”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Title implies</a:t>
            </a:r>
            <a:r>
              <a:rPr lang="en-US" baseline="0" dirty="0" smtClean="0"/>
              <a:t>…</a:t>
            </a:r>
            <a:r>
              <a:rPr lang="en-US" dirty="0" smtClean="0"/>
              <a:t>What </a:t>
            </a:r>
            <a:r>
              <a:rPr lang="en-US" dirty="0" smtClean="0"/>
              <a:t>we'll do for </a:t>
            </a:r>
            <a:r>
              <a:rPr lang="en-US" dirty="0" smtClean="0"/>
              <a:t>you and change</a:t>
            </a:r>
            <a:r>
              <a:rPr lang="en-US" baseline="0" dirty="0" smtClean="0"/>
              <a:t> text to “Re-building OEM/Supplier Relations</a:t>
            </a:r>
            <a:r>
              <a:rPr lang="en-US" dirty="0" smtClean="0"/>
              <a:t> </a:t>
            </a:r>
            <a:r>
              <a:rPr lang="en-US" baseline="0" dirty="0" smtClean="0"/>
              <a:t> “</a:t>
            </a:r>
            <a:r>
              <a:rPr lang="en-US" dirty="0" smtClean="0"/>
              <a:t>An innovative plan for cost reduction”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At </a:t>
            </a:r>
            <a:r>
              <a:rPr lang="en-US" dirty="0" smtClean="0"/>
              <a:t>least a 30 </a:t>
            </a:r>
            <a:r>
              <a:rPr lang="en-US" dirty="0"/>
              <a:t>point </a:t>
            </a:r>
            <a:r>
              <a:rPr lang="en-US" dirty="0" smtClean="0"/>
              <a:t>font for all titles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723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Problem </a:t>
            </a:r>
            <a:r>
              <a:rPr lang="en-US" dirty="0" smtClean="0"/>
              <a:t>opportunity</a:t>
            </a:r>
          </a:p>
          <a:p>
            <a:endParaRPr lang="en-US" dirty="0" smtClean="0"/>
          </a:p>
          <a:p>
            <a:r>
              <a:rPr lang="en-US" dirty="0" smtClean="0"/>
              <a:t>Notes: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Your design is very nice keep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Remove the JG logo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Change text to “Often, suppliers are forced to operate with shrinking margins.”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594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Value</a:t>
            </a:r>
            <a:r>
              <a:rPr lang="en-US" baseline="0" dirty="0"/>
              <a:t> process – explain the value of the pain you alleviate</a:t>
            </a:r>
            <a:r>
              <a:rPr lang="en-US" baseline="0" dirty="0" smtClean="0"/>
              <a:t>…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Solution</a:t>
            </a:r>
            <a:r>
              <a:rPr lang="is-IS" baseline="0" dirty="0" smtClean="0"/>
              <a:t>…</a:t>
            </a:r>
            <a:r>
              <a:rPr lang="en-US" baseline="0" dirty="0" smtClean="0"/>
              <a:t> this often sounds like the company mission “…creating immediate innovation by…”</a:t>
            </a:r>
            <a:endParaRPr lang="en-US" baseline="0" dirty="0"/>
          </a:p>
          <a:p>
            <a:endParaRPr lang="en-US" baseline="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“Re-Building supplier relationships, supply chain added value, supplier group strength” Leveraging the strength of the supplier group” </a:t>
            </a:r>
            <a:endParaRPr lang="en-US" baseline="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Focused supplier group effort…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The goal is to utilize the strength of the supplier </a:t>
            </a:r>
            <a:r>
              <a:rPr lang="en-US" baseline="0" dirty="0" smtClean="0"/>
              <a:t>group, integrate innovation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Notes: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Very nice graphic</a:t>
            </a:r>
            <a:endParaRPr lang="en-US" baseline="0" dirty="0"/>
          </a:p>
          <a:p>
            <a:pPr marL="228600" indent="-228600">
              <a:buAutoNum type="arabicPeriod"/>
            </a:pPr>
            <a:r>
              <a:rPr lang="en-US" baseline="0" dirty="0" smtClean="0"/>
              <a:t>Change text and font</a:t>
            </a:r>
          </a:p>
        </p:txBody>
      </p:sp>
    </p:spTree>
    <p:extLst>
      <p:ext uri="{BB962C8B-B14F-4D97-AF65-F5344CB8AC3E}">
        <p14:creationId xmlns:p14="http://schemas.microsoft.com/office/powerpoint/2010/main" val="3023119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Business model, create graphic</a:t>
            </a:r>
          </a:p>
          <a:p>
            <a:endParaRPr lang="en-US" dirty="0" smtClean="0"/>
          </a:p>
          <a:p>
            <a:r>
              <a:rPr lang="en-US" dirty="0" smtClean="0"/>
              <a:t>Notes: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If you can make a graphic like this one with the existing budget let me know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I’ll update the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389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Building the advisor group</a:t>
            </a:r>
            <a:r>
              <a:rPr lang="en-US" dirty="0" smtClean="0"/>
              <a:t>…</a:t>
            </a:r>
          </a:p>
          <a:p>
            <a:endParaRPr lang="en-US" dirty="0" smtClean="0"/>
          </a:p>
          <a:p>
            <a:r>
              <a:rPr lang="en-US" dirty="0" smtClean="0"/>
              <a:t>What this effort is about and the opportunity it presents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929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Give appendix during second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982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122363"/>
            <a:ext cx="9134475" cy="2387600"/>
          </a:xfrm>
        </p:spPr>
        <p:txBody>
          <a:bodyPr anchor="b"/>
          <a:lstStyle>
            <a:lvl1pPr algn="ctr">
              <a:defRPr sz="59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3602038"/>
            <a:ext cx="9134475" cy="1655762"/>
          </a:xfrm>
        </p:spPr>
        <p:txBody>
          <a:bodyPr/>
          <a:lstStyle>
            <a:lvl1pPr marL="0" indent="0" algn="ctr">
              <a:buNone/>
              <a:defRPr sz="2398"/>
            </a:lvl1pPr>
            <a:lvl2pPr marL="456743" indent="0" algn="ctr">
              <a:buNone/>
              <a:defRPr sz="1998"/>
            </a:lvl2pPr>
            <a:lvl3pPr marL="913486" indent="0" algn="ctr">
              <a:buNone/>
              <a:defRPr sz="1798"/>
            </a:lvl3pPr>
            <a:lvl4pPr marL="1370228" indent="0" algn="ctr">
              <a:buNone/>
              <a:defRPr sz="1598"/>
            </a:lvl4pPr>
            <a:lvl5pPr marL="1826971" indent="0" algn="ctr">
              <a:buNone/>
              <a:defRPr sz="1598"/>
            </a:lvl5pPr>
            <a:lvl6pPr marL="2283714" indent="0" algn="ctr">
              <a:buNone/>
              <a:defRPr sz="1598"/>
            </a:lvl6pPr>
            <a:lvl7pPr marL="2740457" indent="0" algn="ctr">
              <a:buNone/>
              <a:defRPr sz="1598"/>
            </a:lvl7pPr>
            <a:lvl8pPr marL="3197200" indent="0" algn="ctr">
              <a:buNone/>
              <a:defRPr sz="1598"/>
            </a:lvl8pPr>
            <a:lvl9pPr marL="3653942" indent="0" algn="ctr">
              <a:buNone/>
              <a:defRPr sz="1598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04E5-E235-4AA7-B797-5D0E2091EA5B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3496-A653-4E63-98D1-D93F3F4D62D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3496-A653-4E63-98D1-D93F3F4D62D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7C8D-84D6-482B-9FB0-93014D590170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7C8D-84D6-482B-9FB0-93014D590170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7C8D-84D6-482B-9FB0-93014D590170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457200"/>
            <a:ext cx="3928141" cy="1600200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89" y="987426"/>
            <a:ext cx="6165771" cy="4873625"/>
          </a:xfrm>
        </p:spPr>
        <p:txBody>
          <a:bodyPr/>
          <a:lstStyle>
            <a:lvl1pPr>
              <a:defRPr sz="3197"/>
            </a:lvl1pPr>
            <a:lvl2pPr>
              <a:defRPr sz="2797"/>
            </a:lvl2pPr>
            <a:lvl3pPr>
              <a:defRPr sz="2398"/>
            </a:lvl3pPr>
            <a:lvl4pPr>
              <a:defRPr sz="1998"/>
            </a:lvl4pPr>
            <a:lvl5pPr>
              <a:defRPr sz="1998"/>
            </a:lvl5pPr>
            <a:lvl6pPr>
              <a:defRPr sz="1998"/>
            </a:lvl6pPr>
            <a:lvl7pPr>
              <a:defRPr sz="1998"/>
            </a:lvl7pPr>
            <a:lvl8pPr>
              <a:defRPr sz="1998"/>
            </a:lvl8pPr>
            <a:lvl9pPr>
              <a:defRPr sz="199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057400"/>
            <a:ext cx="3928141" cy="3811588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4276B-6658-4204-9F05-4D7DDB1D8A8A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457200"/>
            <a:ext cx="3928141" cy="1600200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77789" y="987426"/>
            <a:ext cx="6165771" cy="4873625"/>
          </a:xfrm>
        </p:spPr>
        <p:txBody>
          <a:bodyPr/>
          <a:lstStyle>
            <a:lvl1pPr marL="0" indent="0">
              <a:buNone/>
              <a:defRPr sz="3197"/>
            </a:lvl1pPr>
            <a:lvl2pPr marL="456743" indent="0">
              <a:buNone/>
              <a:defRPr sz="2797"/>
            </a:lvl2pPr>
            <a:lvl3pPr marL="913486" indent="0">
              <a:buNone/>
              <a:defRPr sz="2398"/>
            </a:lvl3pPr>
            <a:lvl4pPr marL="1370228" indent="0">
              <a:buNone/>
              <a:defRPr sz="1998"/>
            </a:lvl4pPr>
            <a:lvl5pPr marL="1826971" indent="0">
              <a:buNone/>
              <a:defRPr sz="1998"/>
            </a:lvl5pPr>
            <a:lvl6pPr marL="2283714" indent="0">
              <a:buNone/>
              <a:defRPr sz="1998"/>
            </a:lvl6pPr>
            <a:lvl7pPr marL="2740457" indent="0">
              <a:buNone/>
              <a:defRPr sz="1998"/>
            </a:lvl7pPr>
            <a:lvl8pPr marL="3197200" indent="0">
              <a:buNone/>
              <a:defRPr sz="1998"/>
            </a:lvl8pPr>
            <a:lvl9pPr marL="3653942" indent="0">
              <a:buNone/>
              <a:defRPr sz="199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057400"/>
            <a:ext cx="3928141" cy="3811588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6604C-BDFF-4610-B903-9D6679BEF807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79A5-2E3E-4F09-8A3F-B60A67EA581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1" y="365125"/>
            <a:ext cx="2626162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7" y="365125"/>
            <a:ext cx="7726243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34696-13F1-4784-BCAF-554AF3207988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122363"/>
            <a:ext cx="9134475" cy="2387600"/>
          </a:xfrm>
        </p:spPr>
        <p:txBody>
          <a:bodyPr anchor="b"/>
          <a:lstStyle>
            <a:lvl1pPr algn="ctr">
              <a:defRPr sz="59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3602038"/>
            <a:ext cx="9134475" cy="1655762"/>
          </a:xfrm>
        </p:spPr>
        <p:txBody>
          <a:bodyPr/>
          <a:lstStyle>
            <a:lvl1pPr marL="0" indent="0" algn="ctr">
              <a:buNone/>
              <a:defRPr sz="2398"/>
            </a:lvl1pPr>
            <a:lvl2pPr marL="456743" indent="0" algn="ctr">
              <a:buNone/>
              <a:defRPr sz="1998"/>
            </a:lvl2pPr>
            <a:lvl3pPr marL="913486" indent="0" algn="ctr">
              <a:buNone/>
              <a:defRPr sz="1798"/>
            </a:lvl3pPr>
            <a:lvl4pPr marL="1370228" indent="0" algn="ctr">
              <a:buNone/>
              <a:defRPr sz="1598"/>
            </a:lvl4pPr>
            <a:lvl5pPr marL="1826971" indent="0" algn="ctr">
              <a:buNone/>
              <a:defRPr sz="1598"/>
            </a:lvl5pPr>
            <a:lvl6pPr marL="2283714" indent="0" algn="ctr">
              <a:buNone/>
              <a:defRPr sz="1598"/>
            </a:lvl6pPr>
            <a:lvl7pPr marL="2740457" indent="0" algn="ctr">
              <a:buNone/>
              <a:defRPr sz="1598"/>
            </a:lvl7pPr>
            <a:lvl8pPr marL="3197200" indent="0" algn="ctr">
              <a:buNone/>
              <a:defRPr sz="1598"/>
            </a:lvl8pPr>
            <a:lvl9pPr marL="3653942" indent="0" algn="ctr">
              <a:buNone/>
              <a:defRPr sz="1598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04E5-E235-4AA7-B797-5D0E2091EA5B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ABEE-41AE-4D71-8FBD-9428528622CD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ABEE-41AE-4D71-8FBD-9428528622CD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1709739"/>
            <a:ext cx="10504646" cy="2852737"/>
          </a:xfrm>
        </p:spPr>
        <p:txBody>
          <a:bodyPr anchor="b"/>
          <a:lstStyle>
            <a:lvl1pPr>
              <a:defRPr sz="59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4589464"/>
            <a:ext cx="10504646" cy="1500187"/>
          </a:xfrm>
        </p:spPr>
        <p:txBody>
          <a:bodyPr/>
          <a:lstStyle>
            <a:lvl1pPr marL="0" indent="0">
              <a:buNone/>
              <a:defRPr sz="2398">
                <a:solidFill>
                  <a:schemeClr val="tx1">
                    <a:tint val="75000"/>
                  </a:schemeClr>
                </a:solidFill>
              </a:defRPr>
            </a:lvl1pPr>
            <a:lvl2pPr marL="456743" indent="0">
              <a:buNone/>
              <a:defRPr sz="1998">
                <a:solidFill>
                  <a:schemeClr val="tx1">
                    <a:tint val="75000"/>
                  </a:schemeClr>
                </a:solidFill>
              </a:defRPr>
            </a:lvl2pPr>
            <a:lvl3pPr marL="913486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3pPr>
            <a:lvl4pPr marL="1370228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4pPr>
            <a:lvl5pPr marL="1826971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5pPr>
            <a:lvl6pPr marL="228371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6pPr>
            <a:lvl7pPr marL="274045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7pPr>
            <a:lvl8pPr marL="3197200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8pPr>
            <a:lvl9pPr marL="3653942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291C-7863-4D50-BFA7-A5294985C5A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7" y="1825625"/>
            <a:ext cx="5176203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0" y="1825625"/>
            <a:ext cx="5176203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7460B-7DEE-44CE-8B3D-C4BD91DBB4D7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365126"/>
            <a:ext cx="10504646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4" y="1681163"/>
            <a:ext cx="5152414" cy="823912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4" y="2505075"/>
            <a:ext cx="5152414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1681163"/>
            <a:ext cx="5177789" cy="823912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2505075"/>
            <a:ext cx="5177789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A612-FFD3-4A7F-802E-5AE680862B85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3496-A653-4E63-98D1-D93F3F4D62D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7C8D-84D6-482B-9FB0-93014D590170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457200"/>
            <a:ext cx="3928141" cy="1600200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89" y="987426"/>
            <a:ext cx="6165771" cy="4873625"/>
          </a:xfrm>
        </p:spPr>
        <p:txBody>
          <a:bodyPr/>
          <a:lstStyle>
            <a:lvl1pPr>
              <a:defRPr sz="3197"/>
            </a:lvl1pPr>
            <a:lvl2pPr>
              <a:defRPr sz="2797"/>
            </a:lvl2pPr>
            <a:lvl3pPr>
              <a:defRPr sz="2398"/>
            </a:lvl3pPr>
            <a:lvl4pPr>
              <a:defRPr sz="1998"/>
            </a:lvl4pPr>
            <a:lvl5pPr>
              <a:defRPr sz="1998"/>
            </a:lvl5pPr>
            <a:lvl6pPr>
              <a:defRPr sz="1998"/>
            </a:lvl6pPr>
            <a:lvl7pPr>
              <a:defRPr sz="1998"/>
            </a:lvl7pPr>
            <a:lvl8pPr>
              <a:defRPr sz="1998"/>
            </a:lvl8pPr>
            <a:lvl9pPr>
              <a:defRPr sz="199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057400"/>
            <a:ext cx="3928141" cy="3811588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4276B-6658-4204-9F05-4D7DDB1D8A8A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457200"/>
            <a:ext cx="3928141" cy="1600200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77789" y="987426"/>
            <a:ext cx="6165771" cy="4873625"/>
          </a:xfrm>
        </p:spPr>
        <p:txBody>
          <a:bodyPr/>
          <a:lstStyle>
            <a:lvl1pPr marL="0" indent="0">
              <a:buNone/>
              <a:defRPr sz="3197"/>
            </a:lvl1pPr>
            <a:lvl2pPr marL="456743" indent="0">
              <a:buNone/>
              <a:defRPr sz="2797"/>
            </a:lvl2pPr>
            <a:lvl3pPr marL="913486" indent="0">
              <a:buNone/>
              <a:defRPr sz="2398"/>
            </a:lvl3pPr>
            <a:lvl4pPr marL="1370228" indent="0">
              <a:buNone/>
              <a:defRPr sz="1998"/>
            </a:lvl4pPr>
            <a:lvl5pPr marL="1826971" indent="0">
              <a:buNone/>
              <a:defRPr sz="1998"/>
            </a:lvl5pPr>
            <a:lvl6pPr marL="2283714" indent="0">
              <a:buNone/>
              <a:defRPr sz="1998"/>
            </a:lvl6pPr>
            <a:lvl7pPr marL="2740457" indent="0">
              <a:buNone/>
              <a:defRPr sz="1998"/>
            </a:lvl7pPr>
            <a:lvl8pPr marL="3197200" indent="0">
              <a:buNone/>
              <a:defRPr sz="1998"/>
            </a:lvl8pPr>
            <a:lvl9pPr marL="3653942" indent="0">
              <a:buNone/>
              <a:defRPr sz="199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057400"/>
            <a:ext cx="3928141" cy="3811588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6604C-BDFF-4610-B903-9D6679BEF807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79A5-2E3E-4F09-8A3F-B60A67EA581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1" y="365125"/>
            <a:ext cx="2626162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7" y="365125"/>
            <a:ext cx="7726243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34696-13F1-4784-BCAF-554AF3207988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ABEE-41AE-4D71-8FBD-9428528622CD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122363"/>
            <a:ext cx="9134475" cy="2387600"/>
          </a:xfrm>
        </p:spPr>
        <p:txBody>
          <a:bodyPr anchor="b"/>
          <a:lstStyle>
            <a:lvl1pPr algn="ctr">
              <a:defRPr sz="59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3602038"/>
            <a:ext cx="9134475" cy="1655762"/>
          </a:xfrm>
        </p:spPr>
        <p:txBody>
          <a:bodyPr/>
          <a:lstStyle>
            <a:lvl1pPr marL="0" indent="0" algn="ctr">
              <a:buNone/>
              <a:defRPr sz="2398"/>
            </a:lvl1pPr>
            <a:lvl2pPr marL="456743" indent="0" algn="ctr">
              <a:buNone/>
              <a:defRPr sz="1998"/>
            </a:lvl2pPr>
            <a:lvl3pPr marL="913486" indent="0" algn="ctr">
              <a:buNone/>
              <a:defRPr sz="1798"/>
            </a:lvl3pPr>
            <a:lvl4pPr marL="1370228" indent="0" algn="ctr">
              <a:buNone/>
              <a:defRPr sz="1598"/>
            </a:lvl4pPr>
            <a:lvl5pPr marL="1826971" indent="0" algn="ctr">
              <a:buNone/>
              <a:defRPr sz="1598"/>
            </a:lvl5pPr>
            <a:lvl6pPr marL="2283714" indent="0" algn="ctr">
              <a:buNone/>
              <a:defRPr sz="1598"/>
            </a:lvl6pPr>
            <a:lvl7pPr marL="2740457" indent="0" algn="ctr">
              <a:buNone/>
              <a:defRPr sz="1598"/>
            </a:lvl7pPr>
            <a:lvl8pPr marL="3197200" indent="0" algn="ctr">
              <a:buNone/>
              <a:defRPr sz="1598"/>
            </a:lvl8pPr>
            <a:lvl9pPr marL="3653942" indent="0" algn="ctr">
              <a:buNone/>
              <a:defRPr sz="1598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04E5-E235-4AA7-B797-5D0E2091EA5B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ABEE-41AE-4D71-8FBD-9428528622CD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1709739"/>
            <a:ext cx="10504646" cy="2852737"/>
          </a:xfrm>
        </p:spPr>
        <p:txBody>
          <a:bodyPr anchor="b"/>
          <a:lstStyle>
            <a:lvl1pPr>
              <a:defRPr sz="59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4589464"/>
            <a:ext cx="10504646" cy="1500187"/>
          </a:xfrm>
        </p:spPr>
        <p:txBody>
          <a:bodyPr/>
          <a:lstStyle>
            <a:lvl1pPr marL="0" indent="0">
              <a:buNone/>
              <a:defRPr sz="2398">
                <a:solidFill>
                  <a:schemeClr val="tx1">
                    <a:tint val="75000"/>
                  </a:schemeClr>
                </a:solidFill>
              </a:defRPr>
            </a:lvl1pPr>
            <a:lvl2pPr marL="456743" indent="0">
              <a:buNone/>
              <a:defRPr sz="1998">
                <a:solidFill>
                  <a:schemeClr val="tx1">
                    <a:tint val="75000"/>
                  </a:schemeClr>
                </a:solidFill>
              </a:defRPr>
            </a:lvl2pPr>
            <a:lvl3pPr marL="913486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3pPr>
            <a:lvl4pPr marL="1370228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4pPr>
            <a:lvl5pPr marL="1826971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5pPr>
            <a:lvl6pPr marL="228371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6pPr>
            <a:lvl7pPr marL="274045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7pPr>
            <a:lvl8pPr marL="3197200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8pPr>
            <a:lvl9pPr marL="3653942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291C-7863-4D50-BFA7-A5294985C5A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7" y="1825625"/>
            <a:ext cx="5176203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0" y="1825625"/>
            <a:ext cx="5176203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7460B-7DEE-44CE-8B3D-C4BD91DBB4D7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365126"/>
            <a:ext cx="10504646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4" y="1681163"/>
            <a:ext cx="5152414" cy="823912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4" y="2505075"/>
            <a:ext cx="5152414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1681163"/>
            <a:ext cx="5177789" cy="823912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2505075"/>
            <a:ext cx="5177789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A612-FFD3-4A7F-802E-5AE680862B85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3496-A653-4E63-98D1-D93F3F4D62D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7C8D-84D6-482B-9FB0-93014D590170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457200"/>
            <a:ext cx="3928141" cy="1600200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89" y="987426"/>
            <a:ext cx="6165771" cy="4873625"/>
          </a:xfrm>
        </p:spPr>
        <p:txBody>
          <a:bodyPr/>
          <a:lstStyle>
            <a:lvl1pPr>
              <a:defRPr sz="3197"/>
            </a:lvl1pPr>
            <a:lvl2pPr>
              <a:defRPr sz="2797"/>
            </a:lvl2pPr>
            <a:lvl3pPr>
              <a:defRPr sz="2398"/>
            </a:lvl3pPr>
            <a:lvl4pPr>
              <a:defRPr sz="1998"/>
            </a:lvl4pPr>
            <a:lvl5pPr>
              <a:defRPr sz="1998"/>
            </a:lvl5pPr>
            <a:lvl6pPr>
              <a:defRPr sz="1998"/>
            </a:lvl6pPr>
            <a:lvl7pPr>
              <a:defRPr sz="1998"/>
            </a:lvl7pPr>
            <a:lvl8pPr>
              <a:defRPr sz="1998"/>
            </a:lvl8pPr>
            <a:lvl9pPr>
              <a:defRPr sz="199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057400"/>
            <a:ext cx="3928141" cy="3811588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4276B-6658-4204-9F05-4D7DDB1D8A8A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457200"/>
            <a:ext cx="3928141" cy="1600200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77789" y="987426"/>
            <a:ext cx="6165771" cy="4873625"/>
          </a:xfrm>
        </p:spPr>
        <p:txBody>
          <a:bodyPr/>
          <a:lstStyle>
            <a:lvl1pPr marL="0" indent="0">
              <a:buNone/>
              <a:defRPr sz="3197"/>
            </a:lvl1pPr>
            <a:lvl2pPr marL="456743" indent="0">
              <a:buNone/>
              <a:defRPr sz="2797"/>
            </a:lvl2pPr>
            <a:lvl3pPr marL="913486" indent="0">
              <a:buNone/>
              <a:defRPr sz="2398"/>
            </a:lvl3pPr>
            <a:lvl4pPr marL="1370228" indent="0">
              <a:buNone/>
              <a:defRPr sz="1998"/>
            </a:lvl4pPr>
            <a:lvl5pPr marL="1826971" indent="0">
              <a:buNone/>
              <a:defRPr sz="1998"/>
            </a:lvl5pPr>
            <a:lvl6pPr marL="2283714" indent="0">
              <a:buNone/>
              <a:defRPr sz="1998"/>
            </a:lvl6pPr>
            <a:lvl7pPr marL="2740457" indent="0">
              <a:buNone/>
              <a:defRPr sz="1998"/>
            </a:lvl7pPr>
            <a:lvl8pPr marL="3197200" indent="0">
              <a:buNone/>
              <a:defRPr sz="1998"/>
            </a:lvl8pPr>
            <a:lvl9pPr marL="3653942" indent="0">
              <a:buNone/>
              <a:defRPr sz="199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057400"/>
            <a:ext cx="3928141" cy="3811588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6604C-BDFF-4610-B903-9D6679BEF807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79A5-2E3E-4F09-8A3F-B60A67EA581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ABEE-41AE-4D71-8FBD-9428528622CD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1" y="365125"/>
            <a:ext cx="2626162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7" y="365125"/>
            <a:ext cx="7726243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34696-13F1-4784-BCAF-554AF3207988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122363"/>
            <a:ext cx="9134475" cy="2387600"/>
          </a:xfrm>
        </p:spPr>
        <p:txBody>
          <a:bodyPr anchor="b"/>
          <a:lstStyle>
            <a:lvl1pPr algn="ctr">
              <a:defRPr sz="59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3602038"/>
            <a:ext cx="9134475" cy="1655762"/>
          </a:xfrm>
        </p:spPr>
        <p:txBody>
          <a:bodyPr/>
          <a:lstStyle>
            <a:lvl1pPr marL="0" indent="0" algn="ctr">
              <a:buNone/>
              <a:defRPr sz="2398"/>
            </a:lvl1pPr>
            <a:lvl2pPr marL="456743" indent="0" algn="ctr">
              <a:buNone/>
              <a:defRPr sz="1998"/>
            </a:lvl2pPr>
            <a:lvl3pPr marL="913486" indent="0" algn="ctr">
              <a:buNone/>
              <a:defRPr sz="1798"/>
            </a:lvl3pPr>
            <a:lvl4pPr marL="1370228" indent="0" algn="ctr">
              <a:buNone/>
              <a:defRPr sz="1598"/>
            </a:lvl4pPr>
            <a:lvl5pPr marL="1826971" indent="0" algn="ctr">
              <a:buNone/>
              <a:defRPr sz="1598"/>
            </a:lvl5pPr>
            <a:lvl6pPr marL="2283714" indent="0" algn="ctr">
              <a:buNone/>
              <a:defRPr sz="1598"/>
            </a:lvl6pPr>
            <a:lvl7pPr marL="2740457" indent="0" algn="ctr">
              <a:buNone/>
              <a:defRPr sz="1598"/>
            </a:lvl7pPr>
            <a:lvl8pPr marL="3197200" indent="0" algn="ctr">
              <a:buNone/>
              <a:defRPr sz="1598"/>
            </a:lvl8pPr>
            <a:lvl9pPr marL="3653942" indent="0" algn="ctr">
              <a:buNone/>
              <a:defRPr sz="1598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04E5-E235-4AA7-B797-5D0E2091EA5B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ABEE-41AE-4D71-8FBD-9428528622CD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1709739"/>
            <a:ext cx="10504646" cy="2852737"/>
          </a:xfrm>
        </p:spPr>
        <p:txBody>
          <a:bodyPr anchor="b"/>
          <a:lstStyle>
            <a:lvl1pPr>
              <a:defRPr sz="59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4589464"/>
            <a:ext cx="10504646" cy="1500187"/>
          </a:xfrm>
        </p:spPr>
        <p:txBody>
          <a:bodyPr/>
          <a:lstStyle>
            <a:lvl1pPr marL="0" indent="0">
              <a:buNone/>
              <a:defRPr sz="2398">
                <a:solidFill>
                  <a:schemeClr val="tx1">
                    <a:tint val="75000"/>
                  </a:schemeClr>
                </a:solidFill>
              </a:defRPr>
            </a:lvl1pPr>
            <a:lvl2pPr marL="456743" indent="0">
              <a:buNone/>
              <a:defRPr sz="1998">
                <a:solidFill>
                  <a:schemeClr val="tx1">
                    <a:tint val="75000"/>
                  </a:schemeClr>
                </a:solidFill>
              </a:defRPr>
            </a:lvl2pPr>
            <a:lvl3pPr marL="913486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3pPr>
            <a:lvl4pPr marL="1370228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4pPr>
            <a:lvl5pPr marL="1826971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5pPr>
            <a:lvl6pPr marL="228371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6pPr>
            <a:lvl7pPr marL="274045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7pPr>
            <a:lvl8pPr marL="3197200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8pPr>
            <a:lvl9pPr marL="3653942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291C-7863-4D50-BFA7-A5294985C5A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7" y="1825625"/>
            <a:ext cx="5176203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0" y="1825625"/>
            <a:ext cx="5176203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7460B-7DEE-44CE-8B3D-C4BD91DBB4D7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365126"/>
            <a:ext cx="10504646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4" y="1681163"/>
            <a:ext cx="5152414" cy="823912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4" y="2505075"/>
            <a:ext cx="5152414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1681163"/>
            <a:ext cx="5177789" cy="823912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2505075"/>
            <a:ext cx="5177789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A612-FFD3-4A7F-802E-5AE680862B85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3496-A653-4E63-98D1-D93F3F4D62D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7C8D-84D6-482B-9FB0-93014D590170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457200"/>
            <a:ext cx="3928141" cy="1600200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89" y="987426"/>
            <a:ext cx="6165771" cy="4873625"/>
          </a:xfrm>
        </p:spPr>
        <p:txBody>
          <a:bodyPr/>
          <a:lstStyle>
            <a:lvl1pPr>
              <a:defRPr sz="3197"/>
            </a:lvl1pPr>
            <a:lvl2pPr>
              <a:defRPr sz="2797"/>
            </a:lvl2pPr>
            <a:lvl3pPr>
              <a:defRPr sz="2398"/>
            </a:lvl3pPr>
            <a:lvl4pPr>
              <a:defRPr sz="1998"/>
            </a:lvl4pPr>
            <a:lvl5pPr>
              <a:defRPr sz="1998"/>
            </a:lvl5pPr>
            <a:lvl6pPr>
              <a:defRPr sz="1998"/>
            </a:lvl6pPr>
            <a:lvl7pPr>
              <a:defRPr sz="1998"/>
            </a:lvl7pPr>
            <a:lvl8pPr>
              <a:defRPr sz="1998"/>
            </a:lvl8pPr>
            <a:lvl9pPr>
              <a:defRPr sz="199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057400"/>
            <a:ext cx="3928141" cy="3811588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4276B-6658-4204-9F05-4D7DDB1D8A8A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457200"/>
            <a:ext cx="3928141" cy="1600200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77789" y="987426"/>
            <a:ext cx="6165771" cy="4873625"/>
          </a:xfrm>
        </p:spPr>
        <p:txBody>
          <a:bodyPr/>
          <a:lstStyle>
            <a:lvl1pPr marL="0" indent="0">
              <a:buNone/>
              <a:defRPr sz="3197"/>
            </a:lvl1pPr>
            <a:lvl2pPr marL="456743" indent="0">
              <a:buNone/>
              <a:defRPr sz="2797"/>
            </a:lvl2pPr>
            <a:lvl3pPr marL="913486" indent="0">
              <a:buNone/>
              <a:defRPr sz="2398"/>
            </a:lvl3pPr>
            <a:lvl4pPr marL="1370228" indent="0">
              <a:buNone/>
              <a:defRPr sz="1998"/>
            </a:lvl4pPr>
            <a:lvl5pPr marL="1826971" indent="0">
              <a:buNone/>
              <a:defRPr sz="1998"/>
            </a:lvl5pPr>
            <a:lvl6pPr marL="2283714" indent="0">
              <a:buNone/>
              <a:defRPr sz="1998"/>
            </a:lvl6pPr>
            <a:lvl7pPr marL="2740457" indent="0">
              <a:buNone/>
              <a:defRPr sz="1998"/>
            </a:lvl7pPr>
            <a:lvl8pPr marL="3197200" indent="0">
              <a:buNone/>
              <a:defRPr sz="1998"/>
            </a:lvl8pPr>
            <a:lvl9pPr marL="3653942" indent="0">
              <a:buNone/>
              <a:defRPr sz="199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057400"/>
            <a:ext cx="3928141" cy="3811588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6604C-BDFF-4610-B903-9D6679BEF807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ABEE-41AE-4D71-8FBD-9428528622CD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C79A5-2E3E-4F09-8A3F-B60A67EA581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1" y="365125"/>
            <a:ext cx="2626162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7" y="365125"/>
            <a:ext cx="7726243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34696-13F1-4784-BCAF-554AF3207988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1709739"/>
            <a:ext cx="10504646" cy="2852737"/>
          </a:xfrm>
        </p:spPr>
        <p:txBody>
          <a:bodyPr anchor="b"/>
          <a:lstStyle>
            <a:lvl1pPr>
              <a:defRPr sz="59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4589464"/>
            <a:ext cx="10504646" cy="1500187"/>
          </a:xfrm>
        </p:spPr>
        <p:txBody>
          <a:bodyPr/>
          <a:lstStyle>
            <a:lvl1pPr marL="0" indent="0">
              <a:buNone/>
              <a:defRPr sz="2398">
                <a:solidFill>
                  <a:schemeClr val="tx1">
                    <a:tint val="75000"/>
                  </a:schemeClr>
                </a:solidFill>
              </a:defRPr>
            </a:lvl1pPr>
            <a:lvl2pPr marL="456743" indent="0">
              <a:buNone/>
              <a:defRPr sz="1998">
                <a:solidFill>
                  <a:schemeClr val="tx1">
                    <a:tint val="75000"/>
                  </a:schemeClr>
                </a:solidFill>
              </a:defRPr>
            </a:lvl2pPr>
            <a:lvl3pPr marL="913486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3pPr>
            <a:lvl4pPr marL="1370228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4pPr>
            <a:lvl5pPr marL="1826971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5pPr>
            <a:lvl6pPr marL="228371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6pPr>
            <a:lvl7pPr marL="274045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7pPr>
            <a:lvl8pPr marL="3197200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8pPr>
            <a:lvl9pPr marL="3653942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291C-7863-4D50-BFA7-A5294985C5A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7" y="1825625"/>
            <a:ext cx="5176203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0" y="1825625"/>
            <a:ext cx="5176203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7460B-7DEE-44CE-8B3D-C4BD91DBB4D7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365126"/>
            <a:ext cx="10504646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4" y="1681163"/>
            <a:ext cx="5152414" cy="823912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4" y="2505075"/>
            <a:ext cx="5152414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1681163"/>
            <a:ext cx="5177789" cy="823912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2505075"/>
            <a:ext cx="5177789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AA612-FFD3-4A7F-802E-5AE680862B85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3496-A653-4E63-98D1-D93F3F4D62D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365126"/>
            <a:ext cx="1050464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1825625"/>
            <a:ext cx="1050464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6356351"/>
            <a:ext cx="2740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3C979-38D4-4771-B94D-5EEB77442BA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6356351"/>
            <a:ext cx="41105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6356351"/>
            <a:ext cx="2740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842" r:id="rId2"/>
    <p:sldLayoutId id="2147483789" r:id="rId3"/>
    <p:sldLayoutId id="2147483788" r:id="rId4"/>
    <p:sldLayoutId id="2147483726" r:id="rId5"/>
    <p:sldLayoutId id="2147483680" r:id="rId6"/>
    <p:sldLayoutId id="2147483681" r:id="rId7"/>
    <p:sldLayoutId id="2147483682" r:id="rId8"/>
    <p:sldLayoutId id="2147483841" r:id="rId9"/>
    <p:sldLayoutId id="2147483840" r:id="rId10"/>
    <p:sldLayoutId id="2147483839" r:id="rId11"/>
    <p:sldLayoutId id="2147483826" r:id="rId12"/>
    <p:sldLayoutId id="2147483787" r:id="rId13"/>
    <p:sldLayoutId id="2147483689" r:id="rId14"/>
    <p:sldLayoutId id="2147483685" r:id="rId15"/>
    <p:sldLayoutId id="2147483686" r:id="rId16"/>
    <p:sldLayoutId id="2147483687" r:id="rId17"/>
    <p:sldLayoutId id="2147483688" r:id="rId18"/>
  </p:sldLayoutIdLst>
  <p:hf sldNum="0" hdr="0" ftr="0" dt="0"/>
  <p:txStyles>
    <p:titleStyle>
      <a:lvl1pPr algn="l" defTabSz="913486" rtl="0" eaLnBrk="1" latinLnBrk="0" hangingPunct="1">
        <a:lnSpc>
          <a:spcPct val="90000"/>
        </a:lnSpc>
        <a:spcBef>
          <a:spcPct val="0"/>
        </a:spcBef>
        <a:buNone/>
        <a:defRPr sz="43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71" indent="-228371" algn="l" defTabSz="91348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7" kern="1200">
          <a:solidFill>
            <a:schemeClr val="tx1"/>
          </a:solidFill>
          <a:latin typeface="+mn-lt"/>
          <a:ea typeface="+mn-ea"/>
          <a:cs typeface="+mn-cs"/>
        </a:defRPr>
      </a:lvl1pPr>
      <a:lvl2pPr marL="6851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8" kern="1200">
          <a:solidFill>
            <a:schemeClr val="tx1"/>
          </a:solidFill>
          <a:latin typeface="+mn-lt"/>
          <a:ea typeface="+mn-ea"/>
          <a:cs typeface="+mn-cs"/>
        </a:defRPr>
      </a:lvl2pPr>
      <a:lvl3pPr marL="1141857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3pPr>
      <a:lvl4pPr marL="1598600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2055343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085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968828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571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3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43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8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714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457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20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3942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365126"/>
            <a:ext cx="1050464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1825625"/>
            <a:ext cx="1050464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6356351"/>
            <a:ext cx="2740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3C979-38D4-4771-B94D-5EEB77442BA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6356351"/>
            <a:ext cx="41105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6356351"/>
            <a:ext cx="2740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9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sldNum="0" hdr="0" ftr="0" dt="0"/>
  <p:txStyles>
    <p:titleStyle>
      <a:lvl1pPr algn="l" defTabSz="913486" rtl="0" eaLnBrk="1" latinLnBrk="0" hangingPunct="1">
        <a:lnSpc>
          <a:spcPct val="90000"/>
        </a:lnSpc>
        <a:spcBef>
          <a:spcPct val="0"/>
        </a:spcBef>
        <a:buNone/>
        <a:defRPr sz="43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71" indent="-228371" algn="l" defTabSz="91348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7" kern="1200">
          <a:solidFill>
            <a:schemeClr val="tx1"/>
          </a:solidFill>
          <a:latin typeface="+mn-lt"/>
          <a:ea typeface="+mn-ea"/>
          <a:cs typeface="+mn-cs"/>
        </a:defRPr>
      </a:lvl1pPr>
      <a:lvl2pPr marL="6851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8" kern="1200">
          <a:solidFill>
            <a:schemeClr val="tx1"/>
          </a:solidFill>
          <a:latin typeface="+mn-lt"/>
          <a:ea typeface="+mn-ea"/>
          <a:cs typeface="+mn-cs"/>
        </a:defRPr>
      </a:lvl2pPr>
      <a:lvl3pPr marL="1141857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3pPr>
      <a:lvl4pPr marL="1598600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2055343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085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968828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571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3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43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8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714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457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20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3942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365126"/>
            <a:ext cx="1050464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1825625"/>
            <a:ext cx="1050464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6356351"/>
            <a:ext cx="2740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3C979-38D4-4771-B94D-5EEB77442BA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6356351"/>
            <a:ext cx="41105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6356351"/>
            <a:ext cx="2740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7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sldNum="0" hdr="0" ftr="0" dt="0"/>
  <p:txStyles>
    <p:titleStyle>
      <a:lvl1pPr algn="l" defTabSz="913486" rtl="0" eaLnBrk="1" latinLnBrk="0" hangingPunct="1">
        <a:lnSpc>
          <a:spcPct val="90000"/>
        </a:lnSpc>
        <a:spcBef>
          <a:spcPct val="0"/>
        </a:spcBef>
        <a:buNone/>
        <a:defRPr sz="43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71" indent="-228371" algn="l" defTabSz="91348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7" kern="1200">
          <a:solidFill>
            <a:schemeClr val="tx1"/>
          </a:solidFill>
          <a:latin typeface="+mn-lt"/>
          <a:ea typeface="+mn-ea"/>
          <a:cs typeface="+mn-cs"/>
        </a:defRPr>
      </a:lvl1pPr>
      <a:lvl2pPr marL="6851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8" kern="1200">
          <a:solidFill>
            <a:schemeClr val="tx1"/>
          </a:solidFill>
          <a:latin typeface="+mn-lt"/>
          <a:ea typeface="+mn-ea"/>
          <a:cs typeface="+mn-cs"/>
        </a:defRPr>
      </a:lvl2pPr>
      <a:lvl3pPr marL="1141857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3pPr>
      <a:lvl4pPr marL="1598600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2055343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085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968828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571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3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43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8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714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457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20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3942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365126"/>
            <a:ext cx="1050464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1825625"/>
            <a:ext cx="1050464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6356351"/>
            <a:ext cx="2740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3C979-38D4-4771-B94D-5EEB77442BA2}" type="datetime1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6356351"/>
            <a:ext cx="41105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6356351"/>
            <a:ext cx="27403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66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hf sldNum="0" hdr="0" ftr="0" dt="0"/>
  <p:txStyles>
    <p:titleStyle>
      <a:lvl1pPr algn="l" defTabSz="913486" rtl="0" eaLnBrk="1" latinLnBrk="0" hangingPunct="1">
        <a:lnSpc>
          <a:spcPct val="90000"/>
        </a:lnSpc>
        <a:spcBef>
          <a:spcPct val="0"/>
        </a:spcBef>
        <a:buNone/>
        <a:defRPr sz="43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71" indent="-228371" algn="l" defTabSz="91348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7" kern="1200">
          <a:solidFill>
            <a:schemeClr val="tx1"/>
          </a:solidFill>
          <a:latin typeface="+mn-lt"/>
          <a:ea typeface="+mn-ea"/>
          <a:cs typeface="+mn-cs"/>
        </a:defRPr>
      </a:lvl1pPr>
      <a:lvl2pPr marL="6851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8" kern="1200">
          <a:solidFill>
            <a:schemeClr val="tx1"/>
          </a:solidFill>
          <a:latin typeface="+mn-lt"/>
          <a:ea typeface="+mn-ea"/>
          <a:cs typeface="+mn-cs"/>
        </a:defRPr>
      </a:lvl2pPr>
      <a:lvl3pPr marL="1141857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3pPr>
      <a:lvl4pPr marL="1598600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2055343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085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968828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571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3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43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8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714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457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20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3942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03651" y="2514600"/>
            <a:ext cx="6183022" cy="5539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/>
            <a:r>
              <a:rPr lang="en-US" sz="3000" b="1" dirty="0" smtClean="0"/>
              <a:t>An Innovative plan for cost reduction</a:t>
            </a:r>
            <a:endParaRPr lang="en-US" sz="3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533093" y="5135050"/>
            <a:ext cx="4453579" cy="10772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/>
              <a:t>By Jason Gallion, Cost Reduction Specialist</a:t>
            </a:r>
            <a:endParaRPr kumimoji="0" lang="en-US" sz="16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Palatino Linotype"/>
            </a:endParaRPr>
          </a:p>
          <a:p>
            <a:pPr algn="r"/>
            <a:r>
              <a:rPr lang="en-US" sz="1600" dirty="0"/>
              <a:t>E: Jason.Gallion@EPICpwr.com</a:t>
            </a:r>
          </a:p>
          <a:p>
            <a: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/>
              <a:t>P: +1 (614) 286-5142</a:t>
            </a:r>
          </a:p>
          <a:p>
            <a: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Columbus, Ohio</a:t>
            </a:r>
            <a:endParaRPr kumimoji="0" lang="en-US" sz="16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Palatino Linotype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650" y="3431959"/>
            <a:ext cx="5421022" cy="157006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71272" y="1381408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Re-building OEM/Supplier Relations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81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b="66605"/>
          <a:stretch/>
        </p:blipFill>
        <p:spPr>
          <a:xfrm>
            <a:off x="450850" y="222662"/>
            <a:ext cx="9211019" cy="236813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61050" y="1946972"/>
            <a:ext cx="4846885" cy="35394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200" b="1" i="1" dirty="0" smtClean="0">
                <a:latin typeface="+mj-lt"/>
                <a:cs typeface="Times New Roman" panose="02020603050405020304" pitchFamily="18" charset="0"/>
              </a:rPr>
              <a:t>Increasing pressure to reduce costs has created a strain on supplier relations.</a:t>
            </a:r>
            <a:endParaRPr kumimoji="0" lang="en-US" sz="3200" b="1" i="1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cs typeface="Times New Roman" panose="02020603050405020304" pitchFamily="18" charset="0"/>
              <a:sym typeface="Palatino Linotype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3200" b="1" i="1" baseline="0" dirty="0">
              <a:latin typeface="+mj-lt"/>
              <a:cs typeface="Times New Roman" panose="02020603050405020304" pitchFamily="18" charset="0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1" i="1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cs typeface="Times New Roman" panose="02020603050405020304" pitchFamily="18" charset="0"/>
                <a:sym typeface="Palatino Linotype"/>
              </a:rPr>
              <a:t>Often, suppliers are forced to operate with shrinking margins.</a:t>
            </a:r>
            <a:endParaRPr kumimoji="0" lang="en-US" sz="3200" b="1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cs typeface="Times New Roman" panose="02020603050405020304" pitchFamily="18" charset="0"/>
              <a:sym typeface="Palatino Linotype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32015"/>
          <a:stretch/>
        </p:blipFill>
        <p:spPr>
          <a:xfrm>
            <a:off x="603250" y="2514600"/>
            <a:ext cx="5139453" cy="2689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204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732" y="609600"/>
            <a:ext cx="5522188" cy="5160319"/>
          </a:xfrm>
          <a:prstGeom prst="rect">
            <a:avLst/>
          </a:prstGeom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5782844" y="2274931"/>
            <a:ext cx="6233167" cy="2231420"/>
          </a:xfrm>
        </p:spPr>
        <p:txBody>
          <a:bodyPr>
            <a:noAutofit/>
          </a:bodyPr>
          <a:lstStyle/>
          <a:p>
            <a:r>
              <a:rPr lang="en-US" sz="3000" dirty="0"/>
              <a:t>Re-build OEM/Supplier </a:t>
            </a:r>
            <a:r>
              <a:rPr lang="en-US" sz="3000" dirty="0" smtClean="0"/>
              <a:t>relations</a:t>
            </a:r>
            <a:endParaRPr lang="en-US" sz="3000" dirty="0"/>
          </a:p>
          <a:p>
            <a:r>
              <a:rPr lang="en-US" sz="3000" dirty="0"/>
              <a:t>Build on supplier group </a:t>
            </a:r>
            <a:r>
              <a:rPr lang="en-US" sz="3000" dirty="0" smtClean="0"/>
              <a:t>strengths</a:t>
            </a:r>
          </a:p>
          <a:p>
            <a:r>
              <a:rPr lang="en-US" sz="3000" dirty="0" smtClean="0"/>
              <a:t>$22M Value of collaborative effort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648499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650" y="609601"/>
            <a:ext cx="8317055" cy="6150160"/>
          </a:xfrm>
          <a:prstGeom prst="rect">
            <a:avLst/>
          </a:prstGeom>
        </p:spPr>
      </p:pic>
      <p:sp>
        <p:nvSpPr>
          <p:cNvPr id="330" name="Shape 330"/>
          <p:cNvSpPr/>
          <p:nvPr/>
        </p:nvSpPr>
        <p:spPr>
          <a:xfrm>
            <a:off x="146050" y="1295400"/>
            <a:ext cx="4038601" cy="259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marL="365759" lvl="1" indent="0" algn="l">
              <a:lnSpc>
                <a:spcPct val="81000"/>
              </a:lnSpc>
              <a:spcBef>
                <a:spcPts val="1000"/>
              </a:spcBef>
              <a:buClr>
                <a:srgbClr val="595959"/>
              </a:buClr>
              <a:buSzPct val="80000"/>
            </a:pPr>
            <a:r>
              <a:rPr dirty="0" smtClean="0"/>
              <a:t>Using </a:t>
            </a:r>
            <a:r>
              <a:rPr lang="en-US" dirty="0" smtClean="0"/>
              <a:t>our</a:t>
            </a:r>
            <a:r>
              <a:rPr dirty="0" smtClean="0"/>
              <a:t> research </a:t>
            </a:r>
            <a:r>
              <a:rPr dirty="0"/>
              <a:t>methodologies,</a:t>
            </a:r>
            <a:r>
              <a:rPr lang="en-US" dirty="0"/>
              <a:t> expert advisors and applied best practices</a:t>
            </a:r>
            <a:r>
              <a:rPr dirty="0"/>
              <a:t> we can </a:t>
            </a:r>
            <a:r>
              <a:rPr dirty="0" smtClean="0"/>
              <a:t>provide</a:t>
            </a:r>
            <a:r>
              <a:rPr lang="en-US" dirty="0" smtClean="0"/>
              <a:t>:</a:t>
            </a:r>
            <a:endParaRPr dirty="0"/>
          </a:p>
          <a:p>
            <a:pPr marL="777240" lvl="2" indent="-182879" algn="l">
              <a:lnSpc>
                <a:spcPct val="81000"/>
              </a:lnSpc>
              <a:spcBef>
                <a:spcPts val="600"/>
              </a:spcBef>
              <a:buClr>
                <a:srgbClr val="595959"/>
              </a:buClr>
              <a:buSzPct val="80000"/>
              <a:buFont typeface="Arial"/>
              <a:buChar char="•"/>
              <a:defRPr sz="1600"/>
            </a:pPr>
            <a:r>
              <a:rPr dirty="0"/>
              <a:t>Identified opportunities</a:t>
            </a:r>
          </a:p>
          <a:p>
            <a:pPr marL="777240" lvl="2" indent="-182879" algn="l">
              <a:lnSpc>
                <a:spcPct val="81000"/>
              </a:lnSpc>
              <a:spcBef>
                <a:spcPts val="600"/>
              </a:spcBef>
              <a:buClr>
                <a:srgbClr val="595959"/>
              </a:buClr>
              <a:buSzPct val="80000"/>
              <a:buFont typeface="Arial"/>
              <a:buChar char="•"/>
              <a:defRPr sz="1600"/>
            </a:pPr>
            <a:r>
              <a:rPr dirty="0"/>
              <a:t>ROI presentation</a:t>
            </a:r>
          </a:p>
          <a:p>
            <a:pPr marL="777240" lvl="2" indent="-182879" algn="l">
              <a:lnSpc>
                <a:spcPct val="81000"/>
              </a:lnSpc>
              <a:spcBef>
                <a:spcPts val="600"/>
              </a:spcBef>
              <a:buClr>
                <a:srgbClr val="595959"/>
              </a:buClr>
              <a:buSzPct val="80000"/>
              <a:buFont typeface="Arial"/>
              <a:buChar char="•"/>
              <a:defRPr sz="1600"/>
            </a:pPr>
            <a:r>
              <a:rPr dirty="0"/>
              <a:t>Project planning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454025"/>
            <a:ext cx="6096000" cy="1069975"/>
          </a:xfrm>
        </p:spPr>
        <p:txBody>
          <a:bodyPr>
            <a:normAutofit/>
          </a:bodyPr>
          <a:lstStyle/>
          <a:p>
            <a:r>
              <a:rPr lang="en-US" dirty="0"/>
              <a:t>Business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94250" y="956846"/>
            <a:ext cx="1676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600" dirty="0" smtClean="0"/>
              <a:t>Supplier survey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7080249" y="1022866"/>
            <a:ext cx="17526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Cost reduction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62263" y="2170331"/>
            <a:ext cx="1752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MEP</a:t>
            </a:r>
          </a:p>
          <a:p>
            <a:pPr algn="r"/>
            <a:r>
              <a:rPr lang="en-US" dirty="0" smtClean="0"/>
              <a:t>R&amp;D Industry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34903" y="5753100"/>
            <a:ext cx="1371600" cy="381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Advisors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9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>
            <a:spLocks noGrp="1"/>
          </p:cNvSpPr>
          <p:nvPr>
            <p:ph type="title"/>
          </p:nvPr>
        </p:nvSpPr>
        <p:spPr>
          <a:xfrm>
            <a:off x="1084262" y="1066800"/>
            <a:ext cx="8199130" cy="1320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Join </a:t>
            </a:r>
            <a:r>
              <a:rPr lang="en-US" smtClean="0"/>
              <a:t>Us</a:t>
            </a:r>
            <a:r>
              <a:rPr smtClean="0"/>
              <a:t>!</a:t>
            </a:r>
            <a:endParaRPr dirty="0"/>
          </a:p>
        </p:txBody>
      </p:sp>
      <p:sp>
        <p:nvSpPr>
          <p:cNvPr id="348" name="Shape 348"/>
          <p:cNvSpPr>
            <a:spLocks noGrp="1"/>
          </p:cNvSpPr>
          <p:nvPr>
            <p:ph idx="1"/>
          </p:nvPr>
        </p:nvSpPr>
        <p:spPr>
          <a:xfrm>
            <a:off x="1065212" y="2504934"/>
            <a:ext cx="6015038" cy="275286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800" smtClean="0"/>
              <a:t>Jason </a:t>
            </a:r>
            <a:r>
              <a:rPr lang="en-US" sz="1800" dirty="0" smtClean="0"/>
              <a:t>Gallion</a:t>
            </a:r>
          </a:p>
          <a:p>
            <a:r>
              <a:rPr lang="en-US" sz="1800" dirty="0" smtClean="0"/>
              <a:t>P: </a:t>
            </a:r>
            <a:r>
              <a:rPr lang="en-US" sz="1800" dirty="0"/>
              <a:t>+1 (614) 286-5142</a:t>
            </a:r>
          </a:p>
          <a:p>
            <a:r>
              <a:rPr lang="en-US" sz="1800" dirty="0" smtClean="0"/>
              <a:t>E: </a:t>
            </a:r>
            <a:r>
              <a:rPr lang="en-US" sz="1800" dirty="0"/>
              <a:t>Jason.Gallion@EPICpwr.com</a:t>
            </a:r>
            <a:endParaRPr lang="en-US" sz="1800" dirty="0" smtClean="0"/>
          </a:p>
          <a:p>
            <a:r>
              <a:rPr lang="en-US" sz="1800" dirty="0" smtClean="0"/>
              <a:t>565 Metro PL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Dublin, OH 43017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46633679"/>
              </p:ext>
            </p:extLst>
          </p:nvPr>
        </p:nvGraphicFramePr>
        <p:xfrm>
          <a:off x="3956050" y="1066800"/>
          <a:ext cx="6319838" cy="3578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ppendix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List of detailed info</a:t>
            </a:r>
          </a:p>
          <a:p>
            <a:r>
              <a:rPr lang="en-US" dirty="0" smtClean="0"/>
              <a:t>Honda proposal example</a:t>
            </a:r>
          </a:p>
          <a:p>
            <a:r>
              <a:rPr lang="en-US" dirty="0" smtClean="0"/>
              <a:t>FAQ (get advisors input)and rev1 venture capital</a:t>
            </a:r>
          </a:p>
          <a:p>
            <a:r>
              <a:rPr lang="en-US" dirty="0" smtClean="0"/>
              <a:t>Challenges</a:t>
            </a:r>
          </a:p>
          <a:p>
            <a:r>
              <a:rPr lang="en-US" dirty="0" smtClean="0"/>
              <a:t>Why now?</a:t>
            </a:r>
          </a:p>
          <a:p>
            <a:r>
              <a:rPr lang="en-US" dirty="0" smtClean="0"/>
              <a:t>18 month plan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73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Business strategy presentation">
  <a:themeElements>
    <a:clrScheme name="Business strategy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0000FF"/>
      </a:hlink>
      <a:folHlink>
        <a:srgbClr val="FF00FF"/>
      </a:folHlink>
    </a:clrScheme>
    <a:fontScheme name="Business strategy presentation">
      <a:majorFont>
        <a:latin typeface="Helvetica"/>
        <a:ea typeface="Helvetica"/>
        <a:cs typeface="Helvetica"/>
      </a:majorFont>
      <a:minorFont>
        <a:latin typeface="Palatino Linotype"/>
        <a:ea typeface="Palatino Linotype"/>
        <a:cs typeface="Palatino Linotype"/>
      </a:minorFont>
    </a:fontScheme>
    <a:fmtScheme name="Business strategy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Palatino Linotyp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Palatino Linotyp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15746</TotalTime>
  <Words>407</Words>
  <Application>Microsoft Office PowerPoint</Application>
  <PresentationFormat>Custom</PresentationFormat>
  <Paragraphs>76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Palatino Linotype</vt:lpstr>
      <vt:lpstr>Times New Roman</vt:lpstr>
      <vt:lpstr>Office Theme</vt:lpstr>
      <vt:lpstr>2_Office Theme</vt:lpstr>
      <vt:lpstr>3_Office Theme</vt:lpstr>
      <vt:lpstr>4_Office Theme</vt:lpstr>
      <vt:lpstr>PowerPoint Presentation</vt:lpstr>
      <vt:lpstr>PowerPoint Presentation</vt:lpstr>
      <vt:lpstr>PowerPoint Presentation</vt:lpstr>
      <vt:lpstr>Business model</vt:lpstr>
      <vt:lpstr>Join Us!</vt:lpstr>
      <vt:lpstr>Appendix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&amp; Process Improvement Company</dc:title>
  <dc:creator>Jason</dc:creator>
  <cp:lastModifiedBy>gallionjason@gmail.com</cp:lastModifiedBy>
  <cp:revision>424</cp:revision>
  <cp:lastPrinted>2016-12-20T18:57:45Z</cp:lastPrinted>
  <dcterms:modified xsi:type="dcterms:W3CDTF">2016-12-20T19:32:56Z</dcterms:modified>
</cp:coreProperties>
</file>