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42027"/>
            <a:ext cx="9144000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0" name="Picture 9" descr="manag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709"/>
          <a:stretch/>
        </p:blipFill>
        <p:spPr>
          <a:xfrm>
            <a:off x="5106989" y="2"/>
            <a:ext cx="404653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533504" y="2636913"/>
            <a:ext cx="352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3500" baseline="0" dirty="0">
                <a:solidFill>
                  <a:srgbClr val="FFFFFF"/>
                </a:solidFill>
                <a:latin typeface="Trebuchet MS"/>
                <a:cs typeface="Trebuchet MS"/>
              </a:rPr>
              <a:t> Perfect Fit</a:t>
            </a:r>
            <a:endParaRPr lang="en-US" sz="35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358403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3995" y="315704"/>
            <a:ext cx="8807218" cy="8521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51552"/>
            <a:ext cx="9144000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5" name="Picture 4" descr="develop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6980" r="3278" b="19151"/>
          <a:stretch/>
        </p:blipFill>
        <p:spPr>
          <a:xfrm>
            <a:off x="5106988" y="2"/>
            <a:ext cx="4071168" cy="6867525"/>
          </a:xfrm>
          <a:prstGeom prst="rect">
            <a:avLst/>
          </a:prstGeom>
        </p:spPr>
      </p:pic>
      <p:pic>
        <p:nvPicPr>
          <p:cNvPr id="11" name="Picture 10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609704" y="2446413"/>
            <a:ext cx="352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3600" baseline="0" dirty="0">
                <a:solidFill>
                  <a:srgbClr val="FFFFFF"/>
                </a:solidFill>
                <a:latin typeface="Trebuchet MS"/>
                <a:cs typeface="Trebuchet MS"/>
              </a:rPr>
              <a:t> Perfect Fit</a:t>
            </a:r>
            <a:endParaRPr lang="en-US" sz="3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51552"/>
            <a:ext cx="9144000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7" name="Picture 6" descr="resourcing_ppt 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/>
          <a:stretch/>
        </p:blipFill>
        <p:spPr>
          <a:xfrm>
            <a:off x="5106988" y="2"/>
            <a:ext cx="4042593" cy="6867525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609704" y="4650847"/>
            <a:ext cx="352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3600" baseline="0" dirty="0">
                <a:solidFill>
                  <a:srgbClr val="FFFFFF"/>
                </a:solidFill>
                <a:latin typeface="Trebuchet MS"/>
                <a:cs typeface="Trebuchet MS"/>
              </a:rPr>
              <a:t> Perfect Fit</a:t>
            </a:r>
            <a:endParaRPr lang="en-US" sz="3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51552"/>
            <a:ext cx="9144000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9" name="Picture 8" descr="transformation PPT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9" y="2"/>
            <a:ext cx="4046537" cy="6867525"/>
          </a:xfrm>
          <a:prstGeom prst="rect">
            <a:avLst/>
          </a:prstGeom>
        </p:spPr>
      </p:pic>
      <p:pic>
        <p:nvPicPr>
          <p:cNvPr id="11" name="Picture 10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889104" y="4885112"/>
            <a:ext cx="3525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lang="en-US" sz="3400" baseline="0" dirty="0">
                <a:solidFill>
                  <a:srgbClr val="FFFFFF"/>
                </a:solidFill>
                <a:latin typeface="Trebuchet MS"/>
                <a:cs typeface="Trebuchet MS"/>
              </a:rPr>
              <a:t> Perfect Fit</a:t>
            </a:r>
            <a:endParaRPr lang="en-US" sz="3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3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51552"/>
            <a:ext cx="9102726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4" name="Picture 13" descr="blue lad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4" r="20037"/>
          <a:stretch/>
        </p:blipFill>
        <p:spPr>
          <a:xfrm>
            <a:off x="5097266" y="0"/>
            <a:ext cx="4046735" cy="6890746"/>
          </a:xfrm>
          <a:prstGeom prst="rect">
            <a:avLst/>
          </a:prstGeom>
        </p:spPr>
      </p:pic>
      <p:pic>
        <p:nvPicPr>
          <p:cNvPr id="12" name="Picture 11" descr="greyteardrop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50028" b="4317"/>
          <a:stretch/>
        </p:blipFill>
        <p:spPr>
          <a:xfrm>
            <a:off x="5106790" y="-33864"/>
            <a:ext cx="3995936" cy="6891864"/>
          </a:xfrm>
          <a:prstGeom prst="rect">
            <a:avLst/>
          </a:prstGeom>
        </p:spPr>
      </p:pic>
      <p:pic>
        <p:nvPicPr>
          <p:cNvPr id="11" name="Picture 10" descr="P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pic>
        <p:nvPicPr>
          <p:cNvPr id="9" name="Picture 8" descr="PF_tear_trebuche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43654"/>
            <a:ext cx="1899566" cy="190567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3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051552"/>
            <a:ext cx="9093201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2" name="Picture 11" descr="greyteardrop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50028" b="4317"/>
          <a:stretch/>
        </p:blipFill>
        <p:spPr>
          <a:xfrm>
            <a:off x="5106988" y="-33864"/>
            <a:ext cx="4033838" cy="6891864"/>
          </a:xfrm>
          <a:prstGeom prst="rect">
            <a:avLst/>
          </a:prstGeom>
        </p:spPr>
      </p:pic>
      <p:pic>
        <p:nvPicPr>
          <p:cNvPr id="9" name="Picture 8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pic>
        <p:nvPicPr>
          <p:cNvPr id="3" name="Picture 2" descr="PF_tear_trebuche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89" y="2243654"/>
            <a:ext cx="1899566" cy="1905674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2380" y="160340"/>
            <a:ext cx="1504659" cy="763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23348" y="2780032"/>
            <a:ext cx="4862222" cy="1290424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of </a:t>
            </a:r>
            <a:br>
              <a:rPr lang="en-GB" dirty="0"/>
            </a:br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650" y="4497125"/>
            <a:ext cx="4864919" cy="819553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990600" algn="l"/>
              </a:tabLst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defTabSz="460375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7173913" algn="l"/>
              </a:tabLs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  <a:lvl4pPr>
              <a:spcBef>
                <a:spcPts val="400"/>
              </a:spcBef>
              <a:spcAft>
                <a:spcPts val="400"/>
              </a:spcAft>
              <a:defRPr/>
            </a:lvl4pPr>
            <a:lvl5pPr>
              <a:spcBef>
                <a:spcPts val="4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3995" y="315704"/>
            <a:ext cx="8807218" cy="8521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006AB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3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89" y="1193457"/>
            <a:ext cx="4233862" cy="4999382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200"/>
            </a:lvl1pPr>
            <a:lvl2pPr>
              <a:spcBef>
                <a:spcPts val="400"/>
              </a:spcBef>
              <a:spcAft>
                <a:spcPts val="400"/>
              </a:spcAft>
              <a:defRPr sz="1200"/>
            </a:lvl2pPr>
            <a:lvl3pPr>
              <a:spcBef>
                <a:spcPts val="400"/>
              </a:spcBef>
              <a:spcAft>
                <a:spcPts val="400"/>
              </a:spcAft>
              <a:defRPr sz="1000"/>
            </a:lvl3pPr>
            <a:lvl4pPr>
              <a:spcBef>
                <a:spcPts val="400"/>
              </a:spcBef>
              <a:spcAft>
                <a:spcPts val="400"/>
              </a:spcAft>
              <a:defRPr sz="1000"/>
            </a:lvl4pPr>
            <a:lvl5pPr>
              <a:spcBef>
                <a:spcPts val="400"/>
              </a:spcBef>
              <a:spcAft>
                <a:spcPts val="4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0401" y="1193456"/>
            <a:ext cx="4252132" cy="4999382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200"/>
            </a:lvl1pPr>
            <a:lvl2pPr>
              <a:spcBef>
                <a:spcPts val="400"/>
              </a:spcBef>
              <a:spcAft>
                <a:spcPts val="400"/>
              </a:spcAft>
              <a:defRPr sz="1200"/>
            </a:lvl2pPr>
            <a:lvl3pPr>
              <a:spcBef>
                <a:spcPts val="400"/>
              </a:spcBef>
              <a:spcAft>
                <a:spcPts val="400"/>
              </a:spcAft>
              <a:defRPr sz="1000"/>
            </a:lvl3pPr>
            <a:lvl4pPr>
              <a:spcBef>
                <a:spcPts val="400"/>
              </a:spcBef>
              <a:spcAft>
                <a:spcPts val="400"/>
              </a:spcAft>
              <a:defRPr sz="1000"/>
            </a:lvl4pPr>
            <a:lvl5pPr>
              <a:spcBef>
                <a:spcPts val="400"/>
              </a:spcBef>
              <a:spcAft>
                <a:spcPts val="4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3995" y="315704"/>
            <a:ext cx="8807218" cy="8521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051552"/>
            <a:ext cx="9001125" cy="80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2" name="Picture 11" descr="greyteardrop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50028" b="4317"/>
          <a:stretch/>
        </p:blipFill>
        <p:spPr>
          <a:xfrm>
            <a:off x="5097265" y="-33864"/>
            <a:ext cx="3995936" cy="6891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473" y="2824679"/>
            <a:ext cx="4900322" cy="1186934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3000">
                <a:solidFill>
                  <a:srgbClr val="6D6E7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Click to add Section divider title</a:t>
            </a:r>
            <a:endParaRPr lang="en-US" dirty="0"/>
          </a:p>
        </p:txBody>
      </p:sp>
      <p:pic>
        <p:nvPicPr>
          <p:cNvPr id="9" name="Picture 8" descr="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6293443"/>
            <a:ext cx="1001422" cy="373289"/>
          </a:xfrm>
          <a:prstGeom prst="rect">
            <a:avLst/>
          </a:prstGeom>
        </p:spPr>
      </p:pic>
      <p:pic>
        <p:nvPicPr>
          <p:cNvPr id="8" name="Picture 7" descr="PF_tear_trebuche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43654"/>
            <a:ext cx="1899566" cy="19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0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95" y="315704"/>
            <a:ext cx="8807218" cy="8521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20" y="1193457"/>
            <a:ext cx="8816170" cy="4999382"/>
          </a:xfrm>
          <a:prstGeom prst="rect">
            <a:avLst/>
          </a:prstGeom>
        </p:spPr>
        <p:txBody>
          <a:bodyPr vert="horz" lIns="91440" tIns="46800" rIns="91440" bIns="4680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Pe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5" y="6481008"/>
            <a:ext cx="758863" cy="2828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4788" y="6379244"/>
            <a:ext cx="87249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95264" y="6439881"/>
            <a:ext cx="349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3190140-9F82-41AD-9D36-D0A97763719F}" type="slidenum">
              <a:rPr lang="en-GB" sz="9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6664" y="6507025"/>
            <a:ext cx="26212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FOR INTERNAL USE ONLY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spcAft>
          <a:spcPts val="200"/>
        </a:spcAft>
        <a:buNone/>
        <a:defRPr sz="3000" kern="1200">
          <a:solidFill>
            <a:schemeClr val="bg2"/>
          </a:solidFill>
          <a:latin typeface="Trebuchet MS"/>
          <a:ea typeface="+mj-ea"/>
          <a:cs typeface="Trebuchet MS"/>
        </a:defRPr>
      </a:lvl1pPr>
    </p:titleStyle>
    <p:bodyStyle>
      <a:lvl1pPr marL="216000" indent="-216000" algn="l" defTabSz="457200" rtl="0" eaLnBrk="1" latinLnBrk="0" hangingPunct="1">
        <a:spcBef>
          <a:spcPts val="400"/>
        </a:spcBef>
        <a:spcAft>
          <a:spcPts val="400"/>
        </a:spcAft>
        <a:buClr>
          <a:schemeClr val="bg2"/>
        </a:buClr>
        <a:buSzPct val="100000"/>
        <a:buFont typeface="Arial"/>
        <a:buChar char="•"/>
        <a:defRPr sz="1200" kern="1200">
          <a:solidFill>
            <a:schemeClr val="tx2"/>
          </a:solidFill>
          <a:latin typeface="Arial"/>
          <a:ea typeface="+mn-ea"/>
          <a:cs typeface="Arial"/>
        </a:defRPr>
      </a:lvl1pPr>
      <a:lvl2pPr marL="432000" indent="-216000" algn="l" defTabSz="4572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Font typeface="Lucida Grande"/>
        <a:buChar char="-"/>
        <a:defRPr sz="1200" kern="1200">
          <a:solidFill>
            <a:schemeClr val="tx2"/>
          </a:solidFill>
          <a:latin typeface="Arial"/>
          <a:ea typeface="+mn-ea"/>
          <a:cs typeface="Arial"/>
        </a:defRPr>
      </a:lvl2pPr>
      <a:lvl3pPr marL="648000" indent="-216000" algn="l" defTabSz="4572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Font typeface="Lucida Grande"/>
        <a:buChar char="-"/>
        <a:defRPr sz="1000" kern="1200">
          <a:solidFill>
            <a:schemeClr val="tx2"/>
          </a:solidFill>
          <a:latin typeface="Arial"/>
          <a:ea typeface="+mn-ea"/>
          <a:cs typeface="Arial"/>
        </a:defRPr>
      </a:lvl3pPr>
      <a:lvl4pPr marL="864000" indent="-216000" algn="l" defTabSz="4572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Font typeface="Lucida Grande"/>
        <a:buChar char="-"/>
        <a:defRPr sz="1000" kern="1200">
          <a:solidFill>
            <a:schemeClr val="tx2"/>
          </a:solidFill>
          <a:latin typeface="Arial"/>
          <a:ea typeface="+mn-ea"/>
          <a:cs typeface="Arial"/>
        </a:defRPr>
      </a:lvl4pPr>
      <a:lvl5pPr marL="1080000" indent="-216000" algn="l" defTabSz="4572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Font typeface="Lucida Grande"/>
        <a:buChar char="-"/>
        <a:defRPr sz="1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9" y="1167847"/>
            <a:ext cx="1810839" cy="8623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 Partnership logos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81" y="1174161"/>
            <a:ext cx="1797580" cy="855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1" y="2211056"/>
            <a:ext cx="1818231" cy="86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52" y="2205934"/>
            <a:ext cx="1673411" cy="796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" y="3445018"/>
            <a:ext cx="890987" cy="890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16" y="3445016"/>
            <a:ext cx="897258" cy="897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" y="4363972"/>
            <a:ext cx="890987" cy="890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64" y="4417661"/>
            <a:ext cx="803058" cy="80305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884095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N">
      <a:dk1>
        <a:srgbClr val="6D6E71"/>
      </a:dk1>
      <a:lt1>
        <a:sysClr val="window" lastClr="FFFFFF"/>
      </a:lt1>
      <a:dk2>
        <a:srgbClr val="6D6E71"/>
      </a:dk2>
      <a:lt2>
        <a:srgbClr val="006AB6"/>
      </a:lt2>
      <a:accent1>
        <a:srgbClr val="EBEBEB"/>
      </a:accent1>
      <a:accent2>
        <a:srgbClr val="9995C9"/>
      </a:accent2>
      <a:accent3>
        <a:srgbClr val="BF1561"/>
      </a:accent3>
      <a:accent4>
        <a:srgbClr val="30318C"/>
      </a:accent4>
      <a:accent5>
        <a:srgbClr val="48BFAD"/>
      </a:accent5>
      <a:accent6>
        <a:srgbClr val="F79548"/>
      </a:accent6>
      <a:hlink>
        <a:srgbClr val="006AB6"/>
      </a:hlink>
      <a:folHlink>
        <a:srgbClr val="9995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Grande</vt:lpstr>
      <vt:lpstr>Trebuchet MS</vt:lpstr>
      <vt:lpstr>1_Office Theme</vt:lpstr>
      <vt:lpstr>PEN Partnership logos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 Partnership logos</dc:title>
  <dc:creator>Mike Bellis</dc:creator>
  <cp:lastModifiedBy>Mike Bellis</cp:lastModifiedBy>
  <cp:revision>1</cp:revision>
  <dcterms:created xsi:type="dcterms:W3CDTF">2016-11-30T17:08:00Z</dcterms:created>
  <dcterms:modified xsi:type="dcterms:W3CDTF">2016-11-30T17:08:17Z</dcterms:modified>
</cp:coreProperties>
</file>