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
  </p:notesMasterIdLst>
  <p:sldIdLst>
    <p:sldId id="257" r:id="rId2"/>
    <p:sldId id="259" r:id="rId3"/>
  </p:sldIdLst>
  <p:sldSz cx="9144000" cy="6858000" type="screen4x3"/>
  <p:notesSz cx="6858000" cy="9144000"/>
  <p:embeddedFontLst>
    <p:embeddedFont>
      <p:font typeface="Adelle" panose="020B0604020202020204" charset="0"/>
      <p:regular r:id="rId5"/>
      <p:bold r:id="rId6"/>
      <p:boldItalic r:id="rId7"/>
    </p:embeddedFont>
    <p:embeddedFont>
      <p:font typeface="Calibri" panose="020F0502020204030204" pitchFamily="34" charset="0"/>
      <p:regular r:id="rId8"/>
      <p:bold r:id="rId9"/>
      <p:italic r:id="rId10"/>
      <p:boldItalic r:id="rId11"/>
    </p:embeddedFont>
    <p:embeddedFont>
      <p:font typeface="Arial Unicode MS" panose="020B0604020202020204" pitchFamily="34" charset="-128"/>
      <p:regular r:id="rId12"/>
    </p:embeddedFont>
    <p:embeddedFont>
      <p:font typeface="Open Sans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E699"/>
    <a:srgbClr val="7A2893"/>
    <a:srgbClr val="02ACEC"/>
    <a:srgbClr val="2BC1D9"/>
    <a:srgbClr val="4AD6CB"/>
    <a:srgbClr val="A2D76A"/>
    <a:srgbClr val="00CC99"/>
    <a:srgbClr val="FFCC00"/>
    <a:srgbClr val="21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93B37-147A-4583-A952-4623908176BC}" type="datetimeFigureOut">
              <a:rPr lang="en-US" smtClean="0"/>
              <a:t>11/30/2016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DE18F-6801-4C01-A442-01271AEEF0AF}" type="slidenum">
              <a:rPr lang="en-US" smtClean="0"/>
              <a:t>‹#›</a:t>
            </a:fld>
            <a:endParaRPr lang="en-US"/>
          </a:p>
        </p:txBody>
      </p:sp>
    </p:spTree>
    <p:extLst>
      <p:ext uri="{BB962C8B-B14F-4D97-AF65-F5344CB8AC3E}">
        <p14:creationId xmlns:p14="http://schemas.microsoft.com/office/powerpoint/2010/main" val="27414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3576" y="117740"/>
            <a:ext cx="1461566" cy="584626"/>
          </a:xfrm>
          <a:prstGeom prst="rect">
            <a:avLst/>
          </a:prstGeom>
        </p:spPr>
      </p:pic>
    </p:spTree>
    <p:extLst>
      <p:ext uri="{BB962C8B-B14F-4D97-AF65-F5344CB8AC3E}">
        <p14:creationId xmlns:p14="http://schemas.microsoft.com/office/powerpoint/2010/main" val="56498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2125" y="1436688"/>
            <a:ext cx="8188325" cy="4597400"/>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hasCustomPrompt="1"/>
          </p:nvPr>
        </p:nvSpPr>
        <p:spPr>
          <a:xfrm>
            <a:off x="492125" y="660400"/>
            <a:ext cx="8188325" cy="776288"/>
          </a:xfrm>
          <a:prstGeom prst="rect">
            <a:avLst/>
          </a:prstGeom>
        </p:spPr>
        <p:txBody>
          <a:bodyPr anchor="ctr"/>
          <a:lstStyle>
            <a:lvl1pPr>
              <a:defRPr sz="3200" b="1">
                <a:solidFill>
                  <a:srgbClr val="211F2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041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41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0637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343" t="26807" r="79875" b="27155"/>
          <a:stretch/>
        </p:blipFill>
        <p:spPr>
          <a:xfrm>
            <a:off x="5022574" y="2820125"/>
            <a:ext cx="3949148" cy="3676152"/>
          </a:xfrm>
          <a:prstGeom prst="rect">
            <a:avLst/>
          </a:prstGeom>
        </p:spPr>
      </p:pic>
      <p:sp>
        <p:nvSpPr>
          <p:cNvPr id="3" name="Rectangle 2"/>
          <p:cNvSpPr/>
          <p:nvPr userDrawn="1"/>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752492"/>
            <a:ext cx="9144000" cy="105508"/>
          </a:xfrm>
          <a:prstGeom prst="rect">
            <a:avLst/>
          </a:prstGeom>
          <a:solidFill>
            <a:srgbClr val="7A2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189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gire.com/wp-content/themes/pgi-theme/images/commercial.jpg"/>
          <p:cNvPicPr>
            <a:picLocks noChangeAspect="1" noChangeArrowheads="1"/>
          </p:cNvPicPr>
          <p:nvPr/>
        </p:nvPicPr>
        <p:blipFill rotWithShape="1">
          <a:blip r:embed="rId2">
            <a:extLst>
              <a:ext uri="{28A0092B-C50C-407E-A947-70E740481C1C}">
                <a14:useLocalDpi xmlns:a14="http://schemas.microsoft.com/office/drawing/2010/main" val="0"/>
              </a:ext>
            </a:extLst>
          </a:blip>
          <a:srcRect r="12741"/>
          <a:stretch/>
        </p:blipFill>
        <p:spPr bwMode="auto">
          <a:xfrm flipH="1">
            <a:off x="0" y="0"/>
            <a:ext cx="9129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04" y="0"/>
            <a:ext cx="9162904" cy="6857999"/>
          </a:xfrm>
          <a:prstGeom prst="rect">
            <a:avLst/>
          </a:prstGeom>
          <a:gradFill flip="none" rotWithShape="1">
            <a:gsLst>
              <a:gs pos="33000">
                <a:srgbClr val="7A2893"/>
              </a:gs>
              <a:gs pos="55000">
                <a:srgbClr val="7A2893"/>
              </a:gs>
              <a:gs pos="11000">
                <a:srgbClr val="7A289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35" t="-2980" r="1" b="-2"/>
          <a:stretch/>
        </p:blipFill>
        <p:spPr>
          <a:xfrm>
            <a:off x="-18903" y="831850"/>
            <a:ext cx="9181808" cy="444341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940" y="2438421"/>
            <a:ext cx="3685334" cy="1474134"/>
          </a:xfrm>
          <a:prstGeom prst="rect">
            <a:avLst/>
          </a:prstGeom>
        </p:spPr>
      </p:pic>
    </p:spTree>
    <p:extLst>
      <p:ext uri="{BB962C8B-B14F-4D97-AF65-F5344CB8AC3E}">
        <p14:creationId xmlns:p14="http://schemas.microsoft.com/office/powerpoint/2010/main" val="408686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1134345" y="2883808"/>
            <a:ext cx="1332232" cy="1332232"/>
          </a:xfrm>
          <a:prstGeom prst="ellipse">
            <a:avLst/>
          </a:prstGeom>
          <a:noFill/>
          <a:ln w="279400" cap="flat" cmpd="sng" algn="ctr">
            <a:solidFill>
              <a:srgbClr val="92D050">
                <a:alpha val="8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defRPr/>
            </a:pPr>
            <a:endParaRPr lang="en-US" sz="56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endParaRPr>
          </a:p>
        </p:txBody>
      </p:sp>
      <p:sp>
        <p:nvSpPr>
          <p:cNvPr id="12" name="Oval 11"/>
          <p:cNvSpPr/>
          <p:nvPr/>
        </p:nvSpPr>
        <p:spPr bwMode="auto">
          <a:xfrm>
            <a:off x="2468679" y="2883808"/>
            <a:ext cx="1332232" cy="1332232"/>
          </a:xfrm>
          <a:prstGeom prst="ellipse">
            <a:avLst/>
          </a:prstGeom>
          <a:noFill/>
          <a:ln w="279400" cap="flat" cmpd="sng" algn="ctr">
            <a:solidFill>
              <a:srgbClr val="2ACFC2">
                <a:alpha val="8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defRPr/>
            </a:pPr>
            <a:endParaRPr lang="en-US" sz="56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endParaRPr>
          </a:p>
        </p:txBody>
      </p:sp>
      <p:sp>
        <p:nvSpPr>
          <p:cNvPr id="13" name="Oval 12"/>
          <p:cNvSpPr/>
          <p:nvPr/>
        </p:nvSpPr>
        <p:spPr bwMode="auto">
          <a:xfrm>
            <a:off x="3803015" y="2883808"/>
            <a:ext cx="1332232" cy="1332232"/>
          </a:xfrm>
          <a:prstGeom prst="ellipse">
            <a:avLst/>
          </a:prstGeom>
          <a:noFill/>
          <a:ln w="279400" cap="flat" cmpd="sng" algn="ctr">
            <a:solidFill>
              <a:srgbClr val="FF0066">
                <a:alpha val="8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defRPr/>
            </a:pPr>
            <a:endParaRPr lang="en-US" sz="56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endParaRPr>
          </a:p>
        </p:txBody>
      </p:sp>
      <p:sp>
        <p:nvSpPr>
          <p:cNvPr id="14" name="Oval 13"/>
          <p:cNvSpPr/>
          <p:nvPr/>
        </p:nvSpPr>
        <p:spPr bwMode="auto">
          <a:xfrm>
            <a:off x="5137349" y="2883808"/>
            <a:ext cx="1332232" cy="1332232"/>
          </a:xfrm>
          <a:prstGeom prst="ellipse">
            <a:avLst/>
          </a:prstGeom>
          <a:noFill/>
          <a:ln w="279400" cap="flat" cmpd="sng" algn="ctr">
            <a:solidFill>
              <a:schemeClr val="accent4">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defRPr/>
            </a:pPr>
            <a:endParaRPr lang="en-US" sz="56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endParaRPr>
          </a:p>
        </p:txBody>
      </p:sp>
      <p:sp>
        <p:nvSpPr>
          <p:cNvPr id="15" name="Oval 14"/>
          <p:cNvSpPr/>
          <p:nvPr/>
        </p:nvSpPr>
        <p:spPr bwMode="auto">
          <a:xfrm>
            <a:off x="6471681" y="2883808"/>
            <a:ext cx="1332232" cy="1332232"/>
          </a:xfrm>
          <a:prstGeom prst="ellipse">
            <a:avLst/>
          </a:prstGeom>
          <a:noFill/>
          <a:ln w="279400" cap="flat" cmpd="sng" algn="ctr">
            <a:solidFill>
              <a:srgbClr val="2BC1D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defRPr/>
            </a:pPr>
            <a:endParaRPr lang="en-US" sz="56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endParaRPr>
          </a:p>
        </p:txBody>
      </p:sp>
      <p:sp>
        <p:nvSpPr>
          <p:cNvPr id="16" name="Shape 17"/>
          <p:cNvSpPr/>
          <p:nvPr/>
        </p:nvSpPr>
        <p:spPr>
          <a:xfrm>
            <a:off x="6887139" y="3306719"/>
            <a:ext cx="501317" cy="501316"/>
          </a:xfrm>
          <a:custGeom>
            <a:avLst/>
            <a:gdLst/>
            <a:ahLst/>
            <a:cxnLst>
              <a:cxn ang="0">
                <a:pos x="wd2" y="hd2"/>
              </a:cxn>
              <a:cxn ang="5400000">
                <a:pos x="wd2" y="hd2"/>
              </a:cxn>
              <a:cxn ang="10800000">
                <a:pos x="wd2" y="hd2"/>
              </a:cxn>
              <a:cxn ang="16200000">
                <a:pos x="wd2" y="hd2"/>
              </a:cxn>
            </a:cxnLst>
            <a:rect l="0" t="0" r="r" b="b"/>
            <a:pathLst>
              <a:path w="21552" h="21576" extrusionOk="0">
                <a:moveTo>
                  <a:pt x="10793" y="14409"/>
                </a:moveTo>
                <a:cubicBezTo>
                  <a:pt x="8811" y="14409"/>
                  <a:pt x="7199" y="12795"/>
                  <a:pt x="7199" y="10811"/>
                </a:cubicBezTo>
                <a:cubicBezTo>
                  <a:pt x="7199" y="8827"/>
                  <a:pt x="8811" y="7213"/>
                  <a:pt x="10793" y="7213"/>
                </a:cubicBezTo>
                <a:cubicBezTo>
                  <a:pt x="12775" y="7213"/>
                  <a:pt x="14387" y="8827"/>
                  <a:pt x="14387" y="10811"/>
                </a:cubicBezTo>
                <a:cubicBezTo>
                  <a:pt x="14387" y="12795"/>
                  <a:pt x="12775" y="14409"/>
                  <a:pt x="10793" y="14409"/>
                </a:cubicBezTo>
                <a:close/>
                <a:moveTo>
                  <a:pt x="21484" y="9590"/>
                </a:moveTo>
                <a:cubicBezTo>
                  <a:pt x="21450" y="9287"/>
                  <a:pt x="21097" y="9059"/>
                  <a:pt x="20791" y="9059"/>
                </a:cubicBezTo>
                <a:cubicBezTo>
                  <a:pt x="19804" y="9059"/>
                  <a:pt x="18927" y="8479"/>
                  <a:pt x="18560" y="7581"/>
                </a:cubicBezTo>
                <a:cubicBezTo>
                  <a:pt x="18185" y="6661"/>
                  <a:pt x="18427" y="5589"/>
                  <a:pt x="19163" y="4913"/>
                </a:cubicBezTo>
                <a:cubicBezTo>
                  <a:pt x="19394" y="4701"/>
                  <a:pt x="19423" y="4346"/>
                  <a:pt x="19229" y="4100"/>
                </a:cubicBezTo>
                <a:cubicBezTo>
                  <a:pt x="18723" y="3457"/>
                  <a:pt x="18148" y="2876"/>
                  <a:pt x="17521" y="2373"/>
                </a:cubicBezTo>
                <a:cubicBezTo>
                  <a:pt x="17276" y="2177"/>
                  <a:pt x="16915" y="2204"/>
                  <a:pt x="16702" y="2439"/>
                </a:cubicBezTo>
                <a:cubicBezTo>
                  <a:pt x="16060" y="3152"/>
                  <a:pt x="14906" y="3417"/>
                  <a:pt x="14014" y="3045"/>
                </a:cubicBezTo>
                <a:cubicBezTo>
                  <a:pt x="13087" y="2653"/>
                  <a:pt x="12502" y="1712"/>
                  <a:pt x="12559" y="702"/>
                </a:cubicBezTo>
                <a:cubicBezTo>
                  <a:pt x="12577" y="385"/>
                  <a:pt x="12346" y="109"/>
                  <a:pt x="12030" y="71"/>
                </a:cubicBezTo>
                <a:cubicBezTo>
                  <a:pt x="11225" y="-22"/>
                  <a:pt x="10413" y="-24"/>
                  <a:pt x="9606" y="65"/>
                </a:cubicBezTo>
                <a:cubicBezTo>
                  <a:pt x="9294" y="100"/>
                  <a:pt x="9061" y="369"/>
                  <a:pt x="9072" y="683"/>
                </a:cubicBezTo>
                <a:cubicBezTo>
                  <a:pt x="9107" y="1684"/>
                  <a:pt x="8515" y="2608"/>
                  <a:pt x="7596" y="2985"/>
                </a:cubicBezTo>
                <a:cubicBezTo>
                  <a:pt x="6715" y="3345"/>
                  <a:pt x="5570" y="3082"/>
                  <a:pt x="4929" y="2376"/>
                </a:cubicBezTo>
                <a:cubicBezTo>
                  <a:pt x="4717" y="2144"/>
                  <a:pt x="4362" y="2115"/>
                  <a:pt x="4116" y="2308"/>
                </a:cubicBezTo>
                <a:cubicBezTo>
                  <a:pt x="3470" y="2815"/>
                  <a:pt x="2883" y="3396"/>
                  <a:pt x="2372" y="4033"/>
                </a:cubicBezTo>
                <a:cubicBezTo>
                  <a:pt x="2173" y="4281"/>
                  <a:pt x="2202" y="4640"/>
                  <a:pt x="2437" y="4853"/>
                </a:cubicBezTo>
                <a:cubicBezTo>
                  <a:pt x="3186" y="5533"/>
                  <a:pt x="3429" y="6615"/>
                  <a:pt x="3039" y="7545"/>
                </a:cubicBezTo>
                <a:cubicBezTo>
                  <a:pt x="2667" y="8432"/>
                  <a:pt x="1747" y="9003"/>
                  <a:pt x="695" y="9003"/>
                </a:cubicBezTo>
                <a:cubicBezTo>
                  <a:pt x="353" y="8992"/>
                  <a:pt x="110" y="9222"/>
                  <a:pt x="72" y="9533"/>
                </a:cubicBezTo>
                <a:cubicBezTo>
                  <a:pt x="-24" y="10343"/>
                  <a:pt x="-24" y="11169"/>
                  <a:pt x="67" y="11986"/>
                </a:cubicBezTo>
                <a:cubicBezTo>
                  <a:pt x="102" y="12290"/>
                  <a:pt x="465" y="12517"/>
                  <a:pt x="774" y="12517"/>
                </a:cubicBezTo>
                <a:cubicBezTo>
                  <a:pt x="1713" y="12493"/>
                  <a:pt x="2613" y="13074"/>
                  <a:pt x="2992" y="13995"/>
                </a:cubicBezTo>
                <a:cubicBezTo>
                  <a:pt x="3367" y="14915"/>
                  <a:pt x="3126" y="15987"/>
                  <a:pt x="2389" y="16663"/>
                </a:cubicBezTo>
                <a:cubicBezTo>
                  <a:pt x="2158" y="16875"/>
                  <a:pt x="2129" y="17230"/>
                  <a:pt x="2323" y="17476"/>
                </a:cubicBezTo>
                <a:cubicBezTo>
                  <a:pt x="2824" y="18114"/>
                  <a:pt x="3398" y="18695"/>
                  <a:pt x="4028" y="19202"/>
                </a:cubicBezTo>
                <a:cubicBezTo>
                  <a:pt x="4275" y="19402"/>
                  <a:pt x="4634" y="19374"/>
                  <a:pt x="4848" y="19137"/>
                </a:cubicBezTo>
                <a:cubicBezTo>
                  <a:pt x="5493" y="18424"/>
                  <a:pt x="6646" y="18159"/>
                  <a:pt x="7534" y="18533"/>
                </a:cubicBezTo>
                <a:cubicBezTo>
                  <a:pt x="8464" y="18922"/>
                  <a:pt x="9050" y="19863"/>
                  <a:pt x="8992" y="20874"/>
                </a:cubicBezTo>
                <a:cubicBezTo>
                  <a:pt x="8973" y="21191"/>
                  <a:pt x="9207" y="21468"/>
                  <a:pt x="9521" y="21504"/>
                </a:cubicBezTo>
                <a:cubicBezTo>
                  <a:pt x="9933" y="21552"/>
                  <a:pt x="10348" y="21576"/>
                  <a:pt x="10763" y="21576"/>
                </a:cubicBezTo>
                <a:cubicBezTo>
                  <a:pt x="11157" y="21576"/>
                  <a:pt x="11551" y="21554"/>
                  <a:pt x="11946" y="21511"/>
                </a:cubicBezTo>
                <a:cubicBezTo>
                  <a:pt x="12258" y="21476"/>
                  <a:pt x="12490" y="21207"/>
                  <a:pt x="12479" y="20893"/>
                </a:cubicBezTo>
                <a:cubicBezTo>
                  <a:pt x="12443" y="19893"/>
                  <a:pt x="13036" y="18968"/>
                  <a:pt x="13953" y="18592"/>
                </a:cubicBezTo>
                <a:cubicBezTo>
                  <a:pt x="14841" y="18230"/>
                  <a:pt x="15981" y="18495"/>
                  <a:pt x="16622" y="19200"/>
                </a:cubicBezTo>
                <a:cubicBezTo>
                  <a:pt x="16835" y="19432"/>
                  <a:pt x="17187" y="19460"/>
                  <a:pt x="17435" y="19268"/>
                </a:cubicBezTo>
                <a:cubicBezTo>
                  <a:pt x="18080" y="18762"/>
                  <a:pt x="18667" y="18182"/>
                  <a:pt x="19179" y="17543"/>
                </a:cubicBezTo>
                <a:cubicBezTo>
                  <a:pt x="19378" y="17296"/>
                  <a:pt x="19349" y="16936"/>
                  <a:pt x="19114" y="16722"/>
                </a:cubicBezTo>
                <a:cubicBezTo>
                  <a:pt x="18365" y="16043"/>
                  <a:pt x="18121" y="14961"/>
                  <a:pt x="18511" y="14032"/>
                </a:cubicBezTo>
                <a:cubicBezTo>
                  <a:pt x="18877" y="13156"/>
                  <a:pt x="19763" y="12569"/>
                  <a:pt x="20715" y="12569"/>
                </a:cubicBezTo>
                <a:lnTo>
                  <a:pt x="20849" y="12573"/>
                </a:lnTo>
                <a:cubicBezTo>
                  <a:pt x="21157" y="12598"/>
                  <a:pt x="21442" y="12359"/>
                  <a:pt x="21480" y="12043"/>
                </a:cubicBezTo>
                <a:cubicBezTo>
                  <a:pt x="21575" y="11232"/>
                  <a:pt x="21576" y="10407"/>
                  <a:pt x="21484" y="9590"/>
                </a:cubicBezTo>
                <a:close/>
              </a:path>
            </a:pathLst>
          </a:custGeom>
          <a:solidFill>
            <a:srgbClr val="2BC1D9"/>
          </a:solidFill>
          <a:ln w="12700">
            <a:miter lim="400000"/>
          </a:ln>
        </p:spPr>
        <p:txBody>
          <a:bodyPr lIns="0" tIns="0" rIns="0" bIns="0" anchor="ctr"/>
          <a:lstStyle/>
          <a:p>
            <a:pPr algn="ctr" defTabSz="914378"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Arial Unicode MS" panose="020B0604020202020204" pitchFamily="34" charset="-128"/>
              <a:sym typeface="Gill Sans" charset="0"/>
            </a:endParaRPr>
          </a:p>
        </p:txBody>
      </p:sp>
      <p:sp>
        <p:nvSpPr>
          <p:cNvPr id="17" name="Freeform 16"/>
          <p:cNvSpPr/>
          <p:nvPr/>
        </p:nvSpPr>
        <p:spPr>
          <a:xfrm>
            <a:off x="2859463" y="3205747"/>
            <a:ext cx="550664" cy="609167"/>
          </a:xfrm>
          <a:custGeom>
            <a:avLst/>
            <a:gdLst>
              <a:gd name="connsiteX0" fmla="*/ 483182 w 966242"/>
              <a:gd name="connsiteY0" fmla="*/ 673100 h 1068896"/>
              <a:gd name="connsiteX1" fmla="*/ 534554 w 966242"/>
              <a:gd name="connsiteY1" fmla="*/ 724359 h 1068896"/>
              <a:gd name="connsiteX2" fmla="*/ 483182 w 966242"/>
              <a:gd name="connsiteY2" fmla="*/ 775742 h 1068896"/>
              <a:gd name="connsiteX3" fmla="*/ 431800 w 966242"/>
              <a:gd name="connsiteY3" fmla="*/ 724359 h 1068896"/>
              <a:gd name="connsiteX4" fmla="*/ 483182 w 966242"/>
              <a:gd name="connsiteY4" fmla="*/ 673100 h 1068896"/>
              <a:gd name="connsiteX5" fmla="*/ 828066 w 966242"/>
              <a:gd name="connsiteY5" fmla="*/ 661098 h 1068896"/>
              <a:gd name="connsiteX6" fmla="*/ 843593 w 966242"/>
              <a:gd name="connsiteY6" fmla="*/ 663159 h 1068896"/>
              <a:gd name="connsiteX7" fmla="*/ 896984 w 966242"/>
              <a:gd name="connsiteY7" fmla="*/ 693991 h 1068896"/>
              <a:gd name="connsiteX8" fmla="*/ 904513 w 966242"/>
              <a:gd name="connsiteY8" fmla="*/ 722073 h 1068896"/>
              <a:gd name="connsiteX9" fmla="*/ 886654 w 966242"/>
              <a:gd name="connsiteY9" fmla="*/ 732292 h 1068896"/>
              <a:gd name="connsiteX10" fmla="*/ 876445 w 966242"/>
              <a:gd name="connsiteY10" fmla="*/ 729508 h 1068896"/>
              <a:gd name="connsiteX11" fmla="*/ 823092 w 966242"/>
              <a:gd name="connsiteY11" fmla="*/ 698773 h 1068896"/>
              <a:gd name="connsiteX12" fmla="*/ 815535 w 966242"/>
              <a:gd name="connsiteY12" fmla="*/ 670695 h 1068896"/>
              <a:gd name="connsiteX13" fmla="*/ 828066 w 966242"/>
              <a:gd name="connsiteY13" fmla="*/ 661098 h 1068896"/>
              <a:gd name="connsiteX14" fmla="*/ 142790 w 966242"/>
              <a:gd name="connsiteY14" fmla="*/ 661098 h 1068896"/>
              <a:gd name="connsiteX15" fmla="*/ 155248 w 966242"/>
              <a:gd name="connsiteY15" fmla="*/ 670695 h 1068896"/>
              <a:gd name="connsiteX16" fmla="*/ 147706 w 966242"/>
              <a:gd name="connsiteY16" fmla="*/ 698773 h 1068896"/>
              <a:gd name="connsiteX17" fmla="*/ 94327 w 966242"/>
              <a:gd name="connsiteY17" fmla="*/ 729508 h 1068896"/>
              <a:gd name="connsiteX18" fmla="*/ 84031 w 966242"/>
              <a:gd name="connsiteY18" fmla="*/ 732292 h 1068896"/>
              <a:gd name="connsiteX19" fmla="*/ 66258 w 966242"/>
              <a:gd name="connsiteY19" fmla="*/ 721965 h 1068896"/>
              <a:gd name="connsiteX20" fmla="*/ 73800 w 966242"/>
              <a:gd name="connsiteY20" fmla="*/ 693991 h 1068896"/>
              <a:gd name="connsiteX21" fmla="*/ 127170 w 966242"/>
              <a:gd name="connsiteY21" fmla="*/ 663159 h 1068896"/>
              <a:gd name="connsiteX22" fmla="*/ 142790 w 966242"/>
              <a:gd name="connsiteY22" fmla="*/ 661098 h 1068896"/>
              <a:gd name="connsiteX23" fmla="*/ 884124 w 966242"/>
              <a:gd name="connsiteY23" fmla="*/ 457200 h 1068896"/>
              <a:gd name="connsiteX24" fmla="*/ 945704 w 966242"/>
              <a:gd name="connsiteY24" fmla="*/ 457200 h 1068896"/>
              <a:gd name="connsiteX25" fmla="*/ 966242 w 966242"/>
              <a:gd name="connsiteY25" fmla="*/ 477719 h 1068896"/>
              <a:gd name="connsiteX26" fmla="*/ 945704 w 966242"/>
              <a:gd name="connsiteY26" fmla="*/ 498258 h 1068896"/>
              <a:gd name="connsiteX27" fmla="*/ 884124 w 966242"/>
              <a:gd name="connsiteY27" fmla="*/ 498258 h 1068896"/>
              <a:gd name="connsiteX28" fmla="*/ 863600 w 966242"/>
              <a:gd name="connsiteY28" fmla="*/ 477719 h 1068896"/>
              <a:gd name="connsiteX29" fmla="*/ 884124 w 966242"/>
              <a:gd name="connsiteY29" fmla="*/ 457200 h 1068896"/>
              <a:gd name="connsiteX30" fmla="*/ 20540 w 966242"/>
              <a:gd name="connsiteY30" fmla="*/ 457200 h 1068896"/>
              <a:gd name="connsiteX31" fmla="*/ 82114 w 966242"/>
              <a:gd name="connsiteY31" fmla="*/ 457200 h 1068896"/>
              <a:gd name="connsiteX32" fmla="*/ 102655 w 966242"/>
              <a:gd name="connsiteY32" fmla="*/ 477719 h 1068896"/>
              <a:gd name="connsiteX33" fmla="*/ 82114 w 966242"/>
              <a:gd name="connsiteY33" fmla="*/ 498258 h 1068896"/>
              <a:gd name="connsiteX34" fmla="*/ 20540 w 966242"/>
              <a:gd name="connsiteY34" fmla="*/ 498258 h 1068896"/>
              <a:gd name="connsiteX35" fmla="*/ 0 w 966242"/>
              <a:gd name="connsiteY35" fmla="*/ 477719 h 1068896"/>
              <a:gd name="connsiteX36" fmla="*/ 20540 w 966242"/>
              <a:gd name="connsiteY36" fmla="*/ 457200 h 1068896"/>
              <a:gd name="connsiteX37" fmla="*/ 481312 w 966242"/>
              <a:gd name="connsiteY37" fmla="*/ 317500 h 1068896"/>
              <a:gd name="connsiteX38" fmla="*/ 530796 w 966242"/>
              <a:gd name="connsiteY38" fmla="*/ 365665 h 1068896"/>
              <a:gd name="connsiteX39" fmla="*/ 530796 w 966242"/>
              <a:gd name="connsiteY39" fmla="*/ 438343 h 1068896"/>
              <a:gd name="connsiteX40" fmla="*/ 528230 w 966242"/>
              <a:gd name="connsiteY40" fmla="*/ 467743 h 1068896"/>
              <a:gd name="connsiteX41" fmla="*/ 508834 w 966242"/>
              <a:gd name="connsiteY41" fmla="*/ 614240 h 1068896"/>
              <a:gd name="connsiteX42" fmla="*/ 481312 w 966242"/>
              <a:gd name="connsiteY42" fmla="*/ 637419 h 1068896"/>
              <a:gd name="connsiteX43" fmla="*/ 453804 w 966242"/>
              <a:gd name="connsiteY43" fmla="*/ 614240 h 1068896"/>
              <a:gd name="connsiteX44" fmla="*/ 434353 w 966242"/>
              <a:gd name="connsiteY44" fmla="*/ 467743 h 1068896"/>
              <a:gd name="connsiteX45" fmla="*/ 431800 w 966242"/>
              <a:gd name="connsiteY45" fmla="*/ 438343 h 1068896"/>
              <a:gd name="connsiteX46" fmla="*/ 431800 w 966242"/>
              <a:gd name="connsiteY46" fmla="*/ 365665 h 1068896"/>
              <a:gd name="connsiteX47" fmla="*/ 481312 w 966242"/>
              <a:gd name="connsiteY47" fmla="*/ 317500 h 1068896"/>
              <a:gd name="connsiteX48" fmla="*/ 489998 w 966242"/>
              <a:gd name="connsiteY48" fmla="*/ 247195 h 1068896"/>
              <a:gd name="connsiteX49" fmla="*/ 247317 w 966242"/>
              <a:gd name="connsiteY49" fmla="*/ 479211 h 1068896"/>
              <a:gd name="connsiteX50" fmla="*/ 311906 w 966242"/>
              <a:gd name="connsiteY50" fmla="*/ 661100 h 1068896"/>
              <a:gd name="connsiteX51" fmla="*/ 358835 w 966242"/>
              <a:gd name="connsiteY51" fmla="*/ 774284 h 1068896"/>
              <a:gd name="connsiteX52" fmla="*/ 389580 w 966242"/>
              <a:gd name="connsiteY52" fmla="*/ 818553 h 1068896"/>
              <a:gd name="connsiteX53" fmla="*/ 590416 w 966242"/>
              <a:gd name="connsiteY53" fmla="*/ 818553 h 1068896"/>
              <a:gd name="connsiteX54" fmla="*/ 621161 w 966242"/>
              <a:gd name="connsiteY54" fmla="*/ 774284 h 1068896"/>
              <a:gd name="connsiteX55" fmla="*/ 667760 w 966242"/>
              <a:gd name="connsiteY55" fmla="*/ 661560 h 1068896"/>
              <a:gd name="connsiteX56" fmla="*/ 732769 w 966242"/>
              <a:gd name="connsiteY56" fmla="*/ 479211 h 1068896"/>
              <a:gd name="connsiteX57" fmla="*/ 489998 w 966242"/>
              <a:gd name="connsiteY57" fmla="*/ 247195 h 1068896"/>
              <a:gd name="connsiteX58" fmla="*/ 892069 w 966242"/>
              <a:gd name="connsiteY58" fmla="*/ 229302 h 1068896"/>
              <a:gd name="connsiteX59" fmla="*/ 904513 w 966242"/>
              <a:gd name="connsiteY59" fmla="*/ 238905 h 1068896"/>
              <a:gd name="connsiteX60" fmla="*/ 896984 w 966242"/>
              <a:gd name="connsiteY60" fmla="*/ 266963 h 1068896"/>
              <a:gd name="connsiteX61" fmla="*/ 843593 w 966242"/>
              <a:gd name="connsiteY61" fmla="*/ 297711 h 1068896"/>
              <a:gd name="connsiteX62" fmla="*/ 833398 w 966242"/>
              <a:gd name="connsiteY62" fmla="*/ 300488 h 1068896"/>
              <a:gd name="connsiteX63" fmla="*/ 815535 w 966242"/>
              <a:gd name="connsiteY63" fmla="*/ 290155 h 1068896"/>
              <a:gd name="connsiteX64" fmla="*/ 823092 w 966242"/>
              <a:gd name="connsiteY64" fmla="*/ 262091 h 1068896"/>
              <a:gd name="connsiteX65" fmla="*/ 876445 w 966242"/>
              <a:gd name="connsiteY65" fmla="*/ 231349 h 1068896"/>
              <a:gd name="connsiteX66" fmla="*/ 892069 w 966242"/>
              <a:gd name="connsiteY66" fmla="*/ 229302 h 1068896"/>
              <a:gd name="connsiteX67" fmla="*/ 78721 w 966242"/>
              <a:gd name="connsiteY67" fmla="*/ 229302 h 1068896"/>
              <a:gd name="connsiteX68" fmla="*/ 94298 w 966242"/>
              <a:gd name="connsiteY68" fmla="*/ 231349 h 1068896"/>
              <a:gd name="connsiteX69" fmla="*/ 147675 w 966242"/>
              <a:gd name="connsiteY69" fmla="*/ 262091 h 1068896"/>
              <a:gd name="connsiteX70" fmla="*/ 155217 w 966242"/>
              <a:gd name="connsiteY70" fmla="*/ 290155 h 1068896"/>
              <a:gd name="connsiteX71" fmla="*/ 137384 w 966242"/>
              <a:gd name="connsiteY71" fmla="*/ 300488 h 1068896"/>
              <a:gd name="connsiteX72" fmla="*/ 127140 w 966242"/>
              <a:gd name="connsiteY72" fmla="*/ 297711 h 1068896"/>
              <a:gd name="connsiteX73" fmla="*/ 73772 w 966242"/>
              <a:gd name="connsiteY73" fmla="*/ 266963 h 1068896"/>
              <a:gd name="connsiteX74" fmla="*/ 66230 w 966242"/>
              <a:gd name="connsiteY74" fmla="*/ 238905 h 1068896"/>
              <a:gd name="connsiteX75" fmla="*/ 78721 w 966242"/>
              <a:gd name="connsiteY75" fmla="*/ 229302 h 1068896"/>
              <a:gd name="connsiteX76" fmla="*/ 489998 w 966242"/>
              <a:gd name="connsiteY76" fmla="*/ 165100 h 1068896"/>
              <a:gd name="connsiteX77" fmla="*/ 814896 w 966242"/>
              <a:gd name="connsiteY77" fmla="*/ 479211 h 1068896"/>
              <a:gd name="connsiteX78" fmla="*/ 735868 w 966242"/>
              <a:gd name="connsiteY78" fmla="*/ 707503 h 1068896"/>
              <a:gd name="connsiteX79" fmla="*/ 703288 w 966242"/>
              <a:gd name="connsiteY79" fmla="*/ 774284 h 1068896"/>
              <a:gd name="connsiteX80" fmla="*/ 642700 w 966242"/>
              <a:gd name="connsiteY80" fmla="*/ 882279 h 1068896"/>
              <a:gd name="connsiteX81" fmla="*/ 638128 w 966242"/>
              <a:gd name="connsiteY81" fmla="*/ 965378 h 1068896"/>
              <a:gd name="connsiteX82" fmla="*/ 571012 w 966242"/>
              <a:gd name="connsiteY82" fmla="*/ 1035715 h 1068896"/>
              <a:gd name="connsiteX83" fmla="*/ 544358 w 966242"/>
              <a:gd name="connsiteY83" fmla="*/ 1061908 h 1068896"/>
              <a:gd name="connsiteX84" fmla="*/ 521405 w 966242"/>
              <a:gd name="connsiteY84" fmla="*/ 1068896 h 1068896"/>
              <a:gd name="connsiteX85" fmla="*/ 458591 w 966242"/>
              <a:gd name="connsiteY85" fmla="*/ 1068896 h 1068896"/>
              <a:gd name="connsiteX86" fmla="*/ 435638 w 966242"/>
              <a:gd name="connsiteY86" fmla="*/ 1061908 h 1068896"/>
              <a:gd name="connsiteX87" fmla="*/ 409104 w 966242"/>
              <a:gd name="connsiteY87" fmla="*/ 1035715 h 1068896"/>
              <a:gd name="connsiteX88" fmla="*/ 341868 w 966242"/>
              <a:gd name="connsiteY88" fmla="*/ 965462 h 1068896"/>
              <a:gd name="connsiteX89" fmla="*/ 341868 w 966242"/>
              <a:gd name="connsiteY89" fmla="*/ 965378 h 1068896"/>
              <a:gd name="connsiteX90" fmla="*/ 337296 w 966242"/>
              <a:gd name="connsiteY90" fmla="*/ 882279 h 1068896"/>
              <a:gd name="connsiteX91" fmla="*/ 276708 w 966242"/>
              <a:gd name="connsiteY91" fmla="*/ 774284 h 1068896"/>
              <a:gd name="connsiteX92" fmla="*/ 244309 w 966242"/>
              <a:gd name="connsiteY92" fmla="*/ 707838 h 1068896"/>
              <a:gd name="connsiteX93" fmla="*/ 165100 w 966242"/>
              <a:gd name="connsiteY93" fmla="*/ 479211 h 1068896"/>
              <a:gd name="connsiteX94" fmla="*/ 489998 w 966242"/>
              <a:gd name="connsiteY94" fmla="*/ 165100 h 1068896"/>
              <a:gd name="connsiteX95" fmla="*/ 254406 w 966242"/>
              <a:gd name="connsiteY95" fmla="*/ 64201 h 1068896"/>
              <a:gd name="connsiteX96" fmla="*/ 266877 w 966242"/>
              <a:gd name="connsiteY96" fmla="*/ 73802 h 1068896"/>
              <a:gd name="connsiteX97" fmla="*/ 297721 w 966242"/>
              <a:gd name="connsiteY97" fmla="*/ 127169 h 1068896"/>
              <a:gd name="connsiteX98" fmla="*/ 290169 w 966242"/>
              <a:gd name="connsiteY98" fmla="*/ 155244 h 1068896"/>
              <a:gd name="connsiteX99" fmla="*/ 279974 w 966242"/>
              <a:gd name="connsiteY99" fmla="*/ 158027 h 1068896"/>
              <a:gd name="connsiteX100" fmla="*/ 262090 w 966242"/>
              <a:gd name="connsiteY100" fmla="*/ 147702 h 1068896"/>
              <a:gd name="connsiteX101" fmla="*/ 231358 w 966242"/>
              <a:gd name="connsiteY101" fmla="*/ 94331 h 1068896"/>
              <a:gd name="connsiteX102" fmla="*/ 238798 w 966242"/>
              <a:gd name="connsiteY102" fmla="*/ 66265 h 1068896"/>
              <a:gd name="connsiteX103" fmla="*/ 254406 w 966242"/>
              <a:gd name="connsiteY103" fmla="*/ 64201 h 1068896"/>
              <a:gd name="connsiteX104" fmla="*/ 706445 w 966242"/>
              <a:gd name="connsiteY104" fmla="*/ 64200 h 1068896"/>
              <a:gd name="connsiteX105" fmla="*/ 721978 w 966242"/>
              <a:gd name="connsiteY105" fmla="*/ 66262 h 1068896"/>
              <a:gd name="connsiteX106" fmla="*/ 729531 w 966242"/>
              <a:gd name="connsiteY106" fmla="*/ 94329 h 1068896"/>
              <a:gd name="connsiteX107" fmla="*/ 698787 w 966242"/>
              <a:gd name="connsiteY107" fmla="*/ 147699 h 1068896"/>
              <a:gd name="connsiteX108" fmla="*/ 680926 w 966242"/>
              <a:gd name="connsiteY108" fmla="*/ 157908 h 1068896"/>
              <a:gd name="connsiteX109" fmla="*/ 670708 w 966242"/>
              <a:gd name="connsiteY109" fmla="*/ 155128 h 1068896"/>
              <a:gd name="connsiteX110" fmla="*/ 663141 w 966242"/>
              <a:gd name="connsiteY110" fmla="*/ 127168 h 1068896"/>
              <a:gd name="connsiteX111" fmla="*/ 694000 w 966242"/>
              <a:gd name="connsiteY111" fmla="*/ 73803 h 1068896"/>
              <a:gd name="connsiteX112" fmla="*/ 706445 w 966242"/>
              <a:gd name="connsiteY112" fmla="*/ 64200 h 1068896"/>
              <a:gd name="connsiteX113" fmla="*/ 490440 w 966242"/>
              <a:gd name="connsiteY113" fmla="*/ 0 h 1068896"/>
              <a:gd name="connsiteX114" fmla="*/ 510952 w 966242"/>
              <a:gd name="connsiteY114" fmla="*/ 20534 h 1068896"/>
              <a:gd name="connsiteX115" fmla="*/ 510952 w 966242"/>
              <a:gd name="connsiteY115" fmla="*/ 82114 h 1068896"/>
              <a:gd name="connsiteX116" fmla="*/ 490440 w 966242"/>
              <a:gd name="connsiteY116" fmla="*/ 102648 h 1068896"/>
              <a:gd name="connsiteX117" fmla="*/ 469900 w 966242"/>
              <a:gd name="connsiteY117" fmla="*/ 82114 h 1068896"/>
              <a:gd name="connsiteX118" fmla="*/ 469900 w 966242"/>
              <a:gd name="connsiteY118" fmla="*/ 20534 h 1068896"/>
              <a:gd name="connsiteX119" fmla="*/ 490440 w 966242"/>
              <a:gd name="connsiteY119" fmla="*/ 0 h 106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66242" h="1068896">
                <a:moveTo>
                  <a:pt x="483182" y="673100"/>
                </a:moveTo>
                <a:cubicBezTo>
                  <a:pt x="511363" y="673100"/>
                  <a:pt x="534554" y="696185"/>
                  <a:pt x="534554" y="724359"/>
                </a:cubicBezTo>
                <a:cubicBezTo>
                  <a:pt x="534554" y="752557"/>
                  <a:pt x="511363" y="775742"/>
                  <a:pt x="483182" y="775742"/>
                </a:cubicBezTo>
                <a:cubicBezTo>
                  <a:pt x="455006" y="775742"/>
                  <a:pt x="431800" y="752557"/>
                  <a:pt x="431800" y="724359"/>
                </a:cubicBezTo>
                <a:cubicBezTo>
                  <a:pt x="431800" y="696185"/>
                  <a:pt x="455006" y="673100"/>
                  <a:pt x="483182" y="673100"/>
                </a:cubicBezTo>
                <a:close/>
                <a:moveTo>
                  <a:pt x="828066" y="661098"/>
                </a:moveTo>
                <a:cubicBezTo>
                  <a:pt x="833143" y="659740"/>
                  <a:pt x="838719" y="660324"/>
                  <a:pt x="843593" y="663159"/>
                </a:cubicBezTo>
                <a:lnTo>
                  <a:pt x="896984" y="693991"/>
                </a:lnTo>
                <a:cubicBezTo>
                  <a:pt x="906844" y="699660"/>
                  <a:pt x="910193" y="712193"/>
                  <a:pt x="904513" y="722073"/>
                </a:cubicBezTo>
                <a:cubicBezTo>
                  <a:pt x="900658" y="728604"/>
                  <a:pt x="893760" y="732292"/>
                  <a:pt x="886654" y="732292"/>
                </a:cubicBezTo>
                <a:cubicBezTo>
                  <a:pt x="883203" y="732292"/>
                  <a:pt x="879668" y="731406"/>
                  <a:pt x="876445" y="729508"/>
                </a:cubicBezTo>
                <a:lnTo>
                  <a:pt x="823092" y="698773"/>
                </a:lnTo>
                <a:cubicBezTo>
                  <a:pt x="813306" y="693007"/>
                  <a:pt x="809868" y="680461"/>
                  <a:pt x="815535" y="670695"/>
                </a:cubicBezTo>
                <a:cubicBezTo>
                  <a:pt x="818412" y="665758"/>
                  <a:pt x="822990" y="662457"/>
                  <a:pt x="828066" y="661098"/>
                </a:cubicBezTo>
                <a:close/>
                <a:moveTo>
                  <a:pt x="142790" y="661098"/>
                </a:moveTo>
                <a:cubicBezTo>
                  <a:pt x="147866" y="662457"/>
                  <a:pt x="152415" y="665758"/>
                  <a:pt x="155248" y="670695"/>
                </a:cubicBezTo>
                <a:cubicBezTo>
                  <a:pt x="160905" y="680461"/>
                  <a:pt x="157482" y="693007"/>
                  <a:pt x="147706" y="698773"/>
                </a:cubicBezTo>
                <a:lnTo>
                  <a:pt x="94327" y="729508"/>
                </a:lnTo>
                <a:cubicBezTo>
                  <a:pt x="91113" y="731406"/>
                  <a:pt x="87570" y="732292"/>
                  <a:pt x="84031" y="732292"/>
                </a:cubicBezTo>
                <a:cubicBezTo>
                  <a:pt x="77037" y="732292"/>
                  <a:pt x="70029" y="728604"/>
                  <a:pt x="66258" y="721965"/>
                </a:cubicBezTo>
                <a:cubicBezTo>
                  <a:pt x="60593" y="712193"/>
                  <a:pt x="63918" y="699660"/>
                  <a:pt x="73800" y="693991"/>
                </a:cubicBezTo>
                <a:lnTo>
                  <a:pt x="127170" y="663159"/>
                </a:lnTo>
                <a:cubicBezTo>
                  <a:pt x="132111" y="660324"/>
                  <a:pt x="137714" y="659740"/>
                  <a:pt x="142790" y="661098"/>
                </a:cubicBezTo>
                <a:close/>
                <a:moveTo>
                  <a:pt x="884124" y="457200"/>
                </a:moveTo>
                <a:lnTo>
                  <a:pt x="945704" y="457200"/>
                </a:lnTo>
                <a:cubicBezTo>
                  <a:pt x="957014" y="457200"/>
                  <a:pt x="966242" y="466409"/>
                  <a:pt x="966242" y="477719"/>
                </a:cubicBezTo>
                <a:cubicBezTo>
                  <a:pt x="966242" y="489043"/>
                  <a:pt x="957014" y="498258"/>
                  <a:pt x="945704" y="498258"/>
                </a:cubicBezTo>
                <a:lnTo>
                  <a:pt x="884124" y="498258"/>
                </a:lnTo>
                <a:cubicBezTo>
                  <a:pt x="872791" y="498258"/>
                  <a:pt x="863600" y="489043"/>
                  <a:pt x="863600" y="477719"/>
                </a:cubicBezTo>
                <a:cubicBezTo>
                  <a:pt x="863600" y="466409"/>
                  <a:pt x="872791" y="457200"/>
                  <a:pt x="884124" y="457200"/>
                </a:cubicBezTo>
                <a:close/>
                <a:moveTo>
                  <a:pt x="20540" y="457200"/>
                </a:moveTo>
                <a:lnTo>
                  <a:pt x="82114" y="457200"/>
                </a:lnTo>
                <a:cubicBezTo>
                  <a:pt x="93563" y="457200"/>
                  <a:pt x="102655" y="466409"/>
                  <a:pt x="102655" y="477719"/>
                </a:cubicBezTo>
                <a:cubicBezTo>
                  <a:pt x="102655" y="489043"/>
                  <a:pt x="93563" y="498258"/>
                  <a:pt x="82114" y="498258"/>
                </a:cubicBezTo>
                <a:lnTo>
                  <a:pt x="20540" y="498258"/>
                </a:lnTo>
                <a:cubicBezTo>
                  <a:pt x="9229" y="498258"/>
                  <a:pt x="0" y="489043"/>
                  <a:pt x="0" y="477719"/>
                </a:cubicBezTo>
                <a:cubicBezTo>
                  <a:pt x="0" y="466409"/>
                  <a:pt x="9229" y="457200"/>
                  <a:pt x="20540" y="457200"/>
                </a:cubicBezTo>
                <a:close/>
                <a:moveTo>
                  <a:pt x="481312" y="317500"/>
                </a:moveTo>
                <a:cubicBezTo>
                  <a:pt x="512587" y="317500"/>
                  <a:pt x="530796" y="333703"/>
                  <a:pt x="530796" y="365665"/>
                </a:cubicBezTo>
                <a:lnTo>
                  <a:pt x="530796" y="438343"/>
                </a:lnTo>
                <a:cubicBezTo>
                  <a:pt x="530796" y="447674"/>
                  <a:pt x="529458" y="457761"/>
                  <a:pt x="528230" y="467743"/>
                </a:cubicBezTo>
                <a:lnTo>
                  <a:pt x="508834" y="614240"/>
                </a:lnTo>
                <a:cubicBezTo>
                  <a:pt x="506377" y="632428"/>
                  <a:pt x="497509" y="637419"/>
                  <a:pt x="481312" y="637419"/>
                </a:cubicBezTo>
                <a:cubicBezTo>
                  <a:pt x="464978" y="637419"/>
                  <a:pt x="456233" y="632428"/>
                  <a:pt x="453804" y="614240"/>
                </a:cubicBezTo>
                <a:cubicBezTo>
                  <a:pt x="453804" y="614240"/>
                  <a:pt x="434353" y="467743"/>
                  <a:pt x="434353" y="467743"/>
                </a:cubicBezTo>
                <a:cubicBezTo>
                  <a:pt x="433042" y="457761"/>
                  <a:pt x="431800" y="447674"/>
                  <a:pt x="431800" y="438343"/>
                </a:cubicBezTo>
                <a:lnTo>
                  <a:pt x="431800" y="365665"/>
                </a:lnTo>
                <a:cubicBezTo>
                  <a:pt x="431800" y="333703"/>
                  <a:pt x="449995" y="317500"/>
                  <a:pt x="481312" y="317500"/>
                </a:cubicBezTo>
                <a:close/>
                <a:moveTo>
                  <a:pt x="489998" y="247195"/>
                </a:moveTo>
                <a:cubicBezTo>
                  <a:pt x="356158" y="247320"/>
                  <a:pt x="247317" y="351382"/>
                  <a:pt x="247317" y="479211"/>
                </a:cubicBezTo>
                <a:cubicBezTo>
                  <a:pt x="247317" y="566243"/>
                  <a:pt x="281612" y="616621"/>
                  <a:pt x="311906" y="661100"/>
                </a:cubicBezTo>
                <a:cubicBezTo>
                  <a:pt x="336213" y="696708"/>
                  <a:pt x="358835" y="729889"/>
                  <a:pt x="358835" y="774284"/>
                </a:cubicBezTo>
                <a:cubicBezTo>
                  <a:pt x="358835" y="793824"/>
                  <a:pt x="376464" y="809473"/>
                  <a:pt x="389580" y="818553"/>
                </a:cubicBezTo>
                <a:lnTo>
                  <a:pt x="590416" y="818553"/>
                </a:lnTo>
                <a:cubicBezTo>
                  <a:pt x="603532" y="809473"/>
                  <a:pt x="621161" y="793824"/>
                  <a:pt x="621161" y="774284"/>
                </a:cubicBezTo>
                <a:cubicBezTo>
                  <a:pt x="621161" y="729889"/>
                  <a:pt x="643783" y="696708"/>
                  <a:pt x="667760" y="661560"/>
                </a:cubicBezTo>
                <a:cubicBezTo>
                  <a:pt x="698414" y="616705"/>
                  <a:pt x="732769" y="566327"/>
                  <a:pt x="732769" y="479211"/>
                </a:cubicBezTo>
                <a:cubicBezTo>
                  <a:pt x="732769" y="351299"/>
                  <a:pt x="623928" y="247195"/>
                  <a:pt x="489998" y="247195"/>
                </a:cubicBezTo>
                <a:close/>
                <a:moveTo>
                  <a:pt x="892069" y="229302"/>
                </a:moveTo>
                <a:cubicBezTo>
                  <a:pt x="897141" y="230663"/>
                  <a:pt x="901684" y="233965"/>
                  <a:pt x="904513" y="238905"/>
                </a:cubicBezTo>
                <a:cubicBezTo>
                  <a:pt x="910193" y="248662"/>
                  <a:pt x="906844" y="261308"/>
                  <a:pt x="896984" y="266963"/>
                </a:cubicBezTo>
                <a:lnTo>
                  <a:pt x="843593" y="297711"/>
                </a:lnTo>
                <a:cubicBezTo>
                  <a:pt x="840379" y="299601"/>
                  <a:pt x="836831" y="300488"/>
                  <a:pt x="833398" y="300488"/>
                </a:cubicBezTo>
                <a:cubicBezTo>
                  <a:pt x="826287" y="300488"/>
                  <a:pt x="819418" y="296710"/>
                  <a:pt x="815535" y="290155"/>
                </a:cubicBezTo>
                <a:cubicBezTo>
                  <a:pt x="809868" y="280401"/>
                  <a:pt x="813306" y="267863"/>
                  <a:pt x="823092" y="262091"/>
                </a:cubicBezTo>
                <a:lnTo>
                  <a:pt x="876445" y="231349"/>
                </a:lnTo>
                <a:cubicBezTo>
                  <a:pt x="881394" y="228522"/>
                  <a:pt x="886997" y="227941"/>
                  <a:pt x="892069" y="229302"/>
                </a:cubicBezTo>
                <a:close/>
                <a:moveTo>
                  <a:pt x="78721" y="229302"/>
                </a:moveTo>
                <a:cubicBezTo>
                  <a:pt x="83810" y="227941"/>
                  <a:pt x="89413" y="228522"/>
                  <a:pt x="94298" y="231349"/>
                </a:cubicBezTo>
                <a:lnTo>
                  <a:pt x="147675" y="262091"/>
                </a:lnTo>
                <a:cubicBezTo>
                  <a:pt x="157548" y="267863"/>
                  <a:pt x="160873" y="280401"/>
                  <a:pt x="155217" y="290155"/>
                </a:cubicBezTo>
                <a:cubicBezTo>
                  <a:pt x="151335" y="296824"/>
                  <a:pt x="144466" y="300488"/>
                  <a:pt x="137384" y="300488"/>
                </a:cubicBezTo>
                <a:cubicBezTo>
                  <a:pt x="133897" y="300488"/>
                  <a:pt x="130363" y="299601"/>
                  <a:pt x="127140" y="297711"/>
                </a:cubicBezTo>
                <a:lnTo>
                  <a:pt x="73772" y="266963"/>
                </a:lnTo>
                <a:cubicBezTo>
                  <a:pt x="64025" y="261197"/>
                  <a:pt x="60565" y="248662"/>
                  <a:pt x="66230" y="238905"/>
                </a:cubicBezTo>
                <a:cubicBezTo>
                  <a:pt x="69059" y="233965"/>
                  <a:pt x="73633" y="230663"/>
                  <a:pt x="78721" y="229302"/>
                </a:cubicBezTo>
                <a:close/>
                <a:moveTo>
                  <a:pt x="489998" y="165100"/>
                </a:moveTo>
                <a:cubicBezTo>
                  <a:pt x="669083" y="165100"/>
                  <a:pt x="814896" y="306025"/>
                  <a:pt x="814896" y="479211"/>
                </a:cubicBezTo>
                <a:cubicBezTo>
                  <a:pt x="814896" y="591767"/>
                  <a:pt x="769170" y="658673"/>
                  <a:pt x="735868" y="707503"/>
                </a:cubicBezTo>
                <a:cubicBezTo>
                  <a:pt x="715020" y="738132"/>
                  <a:pt x="703288" y="756208"/>
                  <a:pt x="703288" y="774284"/>
                </a:cubicBezTo>
                <a:cubicBezTo>
                  <a:pt x="703288" y="814996"/>
                  <a:pt x="681508" y="853491"/>
                  <a:pt x="642700" y="882279"/>
                </a:cubicBezTo>
                <a:cubicBezTo>
                  <a:pt x="641677" y="906464"/>
                  <a:pt x="638128" y="965378"/>
                  <a:pt x="638128" y="965378"/>
                </a:cubicBezTo>
                <a:cubicBezTo>
                  <a:pt x="637676" y="981571"/>
                  <a:pt x="629133" y="1016426"/>
                  <a:pt x="571012" y="1035715"/>
                </a:cubicBezTo>
                <a:cubicBezTo>
                  <a:pt x="564123" y="1045715"/>
                  <a:pt x="555249" y="1054586"/>
                  <a:pt x="544358" y="1061908"/>
                </a:cubicBezTo>
                <a:cubicBezTo>
                  <a:pt x="537590" y="1066469"/>
                  <a:pt x="529618" y="1068896"/>
                  <a:pt x="521405" y="1068896"/>
                </a:cubicBezTo>
                <a:lnTo>
                  <a:pt x="458591" y="1068896"/>
                </a:lnTo>
                <a:cubicBezTo>
                  <a:pt x="450379" y="1068896"/>
                  <a:pt x="442407" y="1066469"/>
                  <a:pt x="435638" y="1061908"/>
                </a:cubicBezTo>
                <a:cubicBezTo>
                  <a:pt x="424747" y="1054586"/>
                  <a:pt x="415873" y="1045715"/>
                  <a:pt x="409104" y="1035715"/>
                </a:cubicBezTo>
                <a:cubicBezTo>
                  <a:pt x="351284" y="1016509"/>
                  <a:pt x="342530" y="982241"/>
                  <a:pt x="341868" y="965462"/>
                </a:cubicBezTo>
                <a:lnTo>
                  <a:pt x="341868" y="965378"/>
                </a:lnTo>
                <a:cubicBezTo>
                  <a:pt x="341868" y="965378"/>
                  <a:pt x="338319" y="906464"/>
                  <a:pt x="337296" y="882279"/>
                </a:cubicBezTo>
                <a:cubicBezTo>
                  <a:pt x="298488" y="853408"/>
                  <a:pt x="276708" y="814996"/>
                  <a:pt x="276708" y="774284"/>
                </a:cubicBezTo>
                <a:cubicBezTo>
                  <a:pt x="276708" y="756082"/>
                  <a:pt x="264976" y="738132"/>
                  <a:pt x="244309" y="707838"/>
                </a:cubicBezTo>
                <a:cubicBezTo>
                  <a:pt x="210706" y="658547"/>
                  <a:pt x="165100" y="591641"/>
                  <a:pt x="165100" y="479211"/>
                </a:cubicBezTo>
                <a:cubicBezTo>
                  <a:pt x="165100" y="306025"/>
                  <a:pt x="310913" y="165100"/>
                  <a:pt x="489998" y="165100"/>
                </a:cubicBezTo>
                <a:close/>
                <a:moveTo>
                  <a:pt x="254406" y="64201"/>
                </a:moveTo>
                <a:cubicBezTo>
                  <a:pt x="259483" y="65559"/>
                  <a:pt x="264038" y="68861"/>
                  <a:pt x="266877" y="73802"/>
                </a:cubicBezTo>
                <a:lnTo>
                  <a:pt x="297721" y="127169"/>
                </a:lnTo>
                <a:cubicBezTo>
                  <a:pt x="303377" y="137043"/>
                  <a:pt x="300040" y="149587"/>
                  <a:pt x="290169" y="155244"/>
                </a:cubicBezTo>
                <a:cubicBezTo>
                  <a:pt x="286968" y="157129"/>
                  <a:pt x="283408" y="158027"/>
                  <a:pt x="279974" y="158027"/>
                </a:cubicBezTo>
                <a:cubicBezTo>
                  <a:pt x="272854" y="158027"/>
                  <a:pt x="265985" y="154256"/>
                  <a:pt x="262090" y="147702"/>
                </a:cubicBezTo>
                <a:cubicBezTo>
                  <a:pt x="262090" y="147702"/>
                  <a:pt x="231358" y="94331"/>
                  <a:pt x="231358" y="94331"/>
                </a:cubicBezTo>
                <a:cubicBezTo>
                  <a:pt x="225701" y="84561"/>
                  <a:pt x="229024" y="71912"/>
                  <a:pt x="238798" y="66265"/>
                </a:cubicBezTo>
                <a:cubicBezTo>
                  <a:pt x="243729" y="63430"/>
                  <a:pt x="249329" y="62844"/>
                  <a:pt x="254406" y="64201"/>
                </a:cubicBezTo>
                <a:close/>
                <a:moveTo>
                  <a:pt x="706445" y="64200"/>
                </a:moveTo>
                <a:cubicBezTo>
                  <a:pt x="711508" y="62842"/>
                  <a:pt x="717085" y="63428"/>
                  <a:pt x="721978" y="66262"/>
                </a:cubicBezTo>
                <a:cubicBezTo>
                  <a:pt x="731836" y="71911"/>
                  <a:pt x="735174" y="84562"/>
                  <a:pt x="729531" y="94329"/>
                </a:cubicBezTo>
                <a:lnTo>
                  <a:pt x="698787" y="147699"/>
                </a:lnTo>
                <a:cubicBezTo>
                  <a:pt x="694892" y="154254"/>
                  <a:pt x="688022" y="157908"/>
                  <a:pt x="680926" y="157908"/>
                </a:cubicBezTo>
                <a:cubicBezTo>
                  <a:pt x="677466" y="157908"/>
                  <a:pt x="673920" y="157020"/>
                  <a:pt x="670708" y="155128"/>
                </a:cubicBezTo>
                <a:cubicBezTo>
                  <a:pt x="660846" y="149474"/>
                  <a:pt x="657487" y="136936"/>
                  <a:pt x="663141" y="127168"/>
                </a:cubicBezTo>
                <a:lnTo>
                  <a:pt x="694000" y="73803"/>
                </a:lnTo>
                <a:cubicBezTo>
                  <a:pt x="696834" y="68861"/>
                  <a:pt x="701382" y="65559"/>
                  <a:pt x="706445" y="64200"/>
                </a:cubicBezTo>
                <a:close/>
                <a:moveTo>
                  <a:pt x="490440" y="0"/>
                </a:moveTo>
                <a:cubicBezTo>
                  <a:pt x="501750" y="0"/>
                  <a:pt x="510952" y="9210"/>
                  <a:pt x="510952" y="20534"/>
                </a:cubicBezTo>
                <a:lnTo>
                  <a:pt x="510952" y="82114"/>
                </a:lnTo>
                <a:cubicBezTo>
                  <a:pt x="510952" y="93552"/>
                  <a:pt x="501750" y="102648"/>
                  <a:pt x="490440" y="102648"/>
                </a:cubicBezTo>
                <a:cubicBezTo>
                  <a:pt x="479103" y="102648"/>
                  <a:pt x="469900" y="93552"/>
                  <a:pt x="469900" y="82114"/>
                </a:cubicBezTo>
                <a:lnTo>
                  <a:pt x="469900" y="20534"/>
                </a:lnTo>
                <a:cubicBezTo>
                  <a:pt x="469900" y="9210"/>
                  <a:pt x="479103" y="0"/>
                  <a:pt x="490440" y="0"/>
                </a:cubicBezTo>
                <a:close/>
              </a:path>
            </a:pathLst>
          </a:custGeom>
          <a:solidFill>
            <a:srgbClr val="49D5CA"/>
          </a:solidFill>
          <a:ln w="12700">
            <a:miter lim="400000"/>
          </a:ln>
        </p:spPr>
        <p:txBody>
          <a:bodyPr wrap="square" lIns="0" tIns="0" rIns="0" bIns="0" anchor="ctr">
            <a:noAutofit/>
          </a:bodyPr>
          <a:lstStyle/>
          <a:p>
            <a:pPr algn="ctr" defTabSz="914378"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Arial Unicode MS" panose="020B0604020202020204" pitchFamily="34" charset="-128"/>
              <a:sym typeface="Gill Sans" charset="0"/>
            </a:endParaRPr>
          </a:p>
        </p:txBody>
      </p:sp>
      <p:sp>
        <p:nvSpPr>
          <p:cNvPr id="18" name="Freeform 17"/>
          <p:cNvSpPr/>
          <p:nvPr/>
        </p:nvSpPr>
        <p:spPr>
          <a:xfrm>
            <a:off x="4186391" y="3274672"/>
            <a:ext cx="565480" cy="565411"/>
          </a:xfrm>
          <a:custGeom>
            <a:avLst/>
            <a:gdLst>
              <a:gd name="connsiteX0" fmla="*/ 154773 w 309590"/>
              <a:gd name="connsiteY0" fmla="*/ 259635 h 309551"/>
              <a:gd name="connsiteX1" fmla="*/ 179771 w 309590"/>
              <a:gd name="connsiteY1" fmla="*/ 284600 h 309551"/>
              <a:gd name="connsiteX2" fmla="*/ 154773 w 309590"/>
              <a:gd name="connsiteY2" fmla="*/ 309551 h 309551"/>
              <a:gd name="connsiteX3" fmla="*/ 129817 w 309590"/>
              <a:gd name="connsiteY3" fmla="*/ 284600 h 309551"/>
              <a:gd name="connsiteX4" fmla="*/ 154773 w 309590"/>
              <a:gd name="connsiteY4" fmla="*/ 259635 h 309551"/>
              <a:gd name="connsiteX5" fmla="*/ 249659 w 309590"/>
              <a:gd name="connsiteY5" fmla="*/ 224684 h 309551"/>
              <a:gd name="connsiteX6" fmla="*/ 267332 w 309590"/>
              <a:gd name="connsiteY6" fmla="*/ 231994 h 309551"/>
              <a:gd name="connsiteX7" fmla="*/ 267332 w 309590"/>
              <a:gd name="connsiteY7" fmla="*/ 267336 h 309551"/>
              <a:gd name="connsiteX8" fmla="*/ 231985 w 309590"/>
              <a:gd name="connsiteY8" fmla="*/ 267336 h 309551"/>
              <a:gd name="connsiteX9" fmla="*/ 231985 w 309590"/>
              <a:gd name="connsiteY9" fmla="*/ 231994 h 309551"/>
              <a:gd name="connsiteX10" fmla="*/ 249659 w 309590"/>
              <a:gd name="connsiteY10" fmla="*/ 224684 h 309551"/>
              <a:gd name="connsiteX11" fmla="*/ 64905 w 309590"/>
              <a:gd name="connsiteY11" fmla="*/ 224684 h 309551"/>
              <a:gd name="connsiteX12" fmla="*/ 82557 w 309590"/>
              <a:gd name="connsiteY12" fmla="*/ 231994 h 309551"/>
              <a:gd name="connsiteX13" fmla="*/ 82557 w 309590"/>
              <a:gd name="connsiteY13" fmla="*/ 267336 h 309551"/>
              <a:gd name="connsiteX14" fmla="*/ 47254 w 309590"/>
              <a:gd name="connsiteY14" fmla="*/ 267336 h 309551"/>
              <a:gd name="connsiteX15" fmla="*/ 47254 w 309590"/>
              <a:gd name="connsiteY15" fmla="*/ 231994 h 309551"/>
              <a:gd name="connsiteX16" fmla="*/ 64905 w 309590"/>
              <a:gd name="connsiteY16" fmla="*/ 224684 h 309551"/>
              <a:gd name="connsiteX17" fmla="*/ 284645 w 309590"/>
              <a:gd name="connsiteY17" fmla="*/ 129817 h 309551"/>
              <a:gd name="connsiteX18" fmla="*/ 309590 w 309590"/>
              <a:gd name="connsiteY18" fmla="*/ 154773 h 309551"/>
              <a:gd name="connsiteX19" fmla="*/ 284645 w 309590"/>
              <a:gd name="connsiteY19" fmla="*/ 179771 h 309551"/>
              <a:gd name="connsiteX20" fmla="*/ 259635 w 309590"/>
              <a:gd name="connsiteY20" fmla="*/ 154773 h 309551"/>
              <a:gd name="connsiteX21" fmla="*/ 284645 w 309590"/>
              <a:gd name="connsiteY21" fmla="*/ 129817 h 309551"/>
              <a:gd name="connsiteX22" fmla="*/ 24945 w 309590"/>
              <a:gd name="connsiteY22" fmla="*/ 129817 h 309551"/>
              <a:gd name="connsiteX23" fmla="*/ 49954 w 309590"/>
              <a:gd name="connsiteY23" fmla="*/ 154773 h 309551"/>
              <a:gd name="connsiteX24" fmla="*/ 24945 w 309590"/>
              <a:gd name="connsiteY24" fmla="*/ 179771 h 309551"/>
              <a:gd name="connsiteX25" fmla="*/ 0 w 309590"/>
              <a:gd name="connsiteY25" fmla="*/ 154773 h 309551"/>
              <a:gd name="connsiteX26" fmla="*/ 24945 w 309590"/>
              <a:gd name="connsiteY26" fmla="*/ 129817 h 309551"/>
              <a:gd name="connsiteX27" fmla="*/ 153958 w 309590"/>
              <a:gd name="connsiteY27" fmla="*/ 59916 h 309551"/>
              <a:gd name="connsiteX28" fmla="*/ 162151 w 309590"/>
              <a:gd name="connsiteY28" fmla="*/ 68048 h 309551"/>
              <a:gd name="connsiteX29" fmla="*/ 162151 w 309590"/>
              <a:gd name="connsiteY29" fmla="*/ 105539 h 309551"/>
              <a:gd name="connsiteX30" fmla="*/ 182875 w 309590"/>
              <a:gd name="connsiteY30" fmla="*/ 113454 h 309551"/>
              <a:gd name="connsiteX31" fmla="*/ 208911 w 309590"/>
              <a:gd name="connsiteY31" fmla="*/ 87421 h 309551"/>
              <a:gd name="connsiteX32" fmla="*/ 220448 w 309590"/>
              <a:gd name="connsiteY32" fmla="*/ 87421 h 309551"/>
              <a:gd name="connsiteX33" fmla="*/ 220448 w 309590"/>
              <a:gd name="connsiteY33" fmla="*/ 99001 h 309551"/>
              <a:gd name="connsiteX34" fmla="*/ 195083 w 309590"/>
              <a:gd name="connsiteY34" fmla="*/ 124355 h 309551"/>
              <a:gd name="connsiteX35" fmla="*/ 205628 w 309590"/>
              <a:gd name="connsiteY35" fmla="*/ 145765 h 309551"/>
              <a:gd name="connsiteX36" fmla="*/ 239858 w 309590"/>
              <a:gd name="connsiteY36" fmla="*/ 145765 h 309551"/>
              <a:gd name="connsiteX37" fmla="*/ 247999 w 309590"/>
              <a:gd name="connsiteY37" fmla="*/ 153949 h 309551"/>
              <a:gd name="connsiteX38" fmla="*/ 239858 w 309590"/>
              <a:gd name="connsiteY38" fmla="*/ 162133 h 309551"/>
              <a:gd name="connsiteX39" fmla="*/ 206908 w 309590"/>
              <a:gd name="connsiteY39" fmla="*/ 162133 h 309551"/>
              <a:gd name="connsiteX40" fmla="*/ 198523 w 309590"/>
              <a:gd name="connsiteY40" fmla="*/ 186930 h 309551"/>
              <a:gd name="connsiteX41" fmla="*/ 220492 w 309590"/>
              <a:gd name="connsiteY41" fmla="*/ 208897 h 309551"/>
              <a:gd name="connsiteX42" fmla="*/ 220492 w 309590"/>
              <a:gd name="connsiteY42" fmla="*/ 220434 h 309551"/>
              <a:gd name="connsiteX43" fmla="*/ 214693 w 309590"/>
              <a:gd name="connsiteY43" fmla="*/ 222828 h 309551"/>
              <a:gd name="connsiteX44" fmla="*/ 208911 w 309590"/>
              <a:gd name="connsiteY44" fmla="*/ 220434 h 309551"/>
              <a:gd name="connsiteX45" fmla="*/ 187621 w 309590"/>
              <a:gd name="connsiteY45" fmla="*/ 199163 h 309551"/>
              <a:gd name="connsiteX46" fmla="*/ 162151 w 309590"/>
              <a:gd name="connsiteY46" fmla="*/ 210491 h 309551"/>
              <a:gd name="connsiteX47" fmla="*/ 162151 w 309590"/>
              <a:gd name="connsiteY47" fmla="*/ 239806 h 309551"/>
              <a:gd name="connsiteX48" fmla="*/ 153958 w 309590"/>
              <a:gd name="connsiteY48" fmla="*/ 247982 h 309551"/>
              <a:gd name="connsiteX49" fmla="*/ 145764 w 309590"/>
              <a:gd name="connsiteY49" fmla="*/ 239806 h 309551"/>
              <a:gd name="connsiteX50" fmla="*/ 145764 w 309590"/>
              <a:gd name="connsiteY50" fmla="*/ 210491 h 309551"/>
              <a:gd name="connsiteX51" fmla="*/ 120294 w 309590"/>
              <a:gd name="connsiteY51" fmla="*/ 199163 h 309551"/>
              <a:gd name="connsiteX52" fmla="*/ 99013 w 309590"/>
              <a:gd name="connsiteY52" fmla="*/ 220434 h 309551"/>
              <a:gd name="connsiteX53" fmla="*/ 93257 w 309590"/>
              <a:gd name="connsiteY53" fmla="*/ 222828 h 309551"/>
              <a:gd name="connsiteX54" fmla="*/ 87467 w 309590"/>
              <a:gd name="connsiteY54" fmla="*/ 220434 h 309551"/>
              <a:gd name="connsiteX55" fmla="*/ 87467 w 309590"/>
              <a:gd name="connsiteY55" fmla="*/ 208897 h 309551"/>
              <a:gd name="connsiteX56" fmla="*/ 109392 w 309590"/>
              <a:gd name="connsiteY56" fmla="*/ 186930 h 309551"/>
              <a:gd name="connsiteX57" fmla="*/ 101016 w 309590"/>
              <a:gd name="connsiteY57" fmla="*/ 162133 h 309551"/>
              <a:gd name="connsiteX58" fmla="*/ 68101 w 309590"/>
              <a:gd name="connsiteY58" fmla="*/ 162133 h 309551"/>
              <a:gd name="connsiteX59" fmla="*/ 59916 w 309590"/>
              <a:gd name="connsiteY59" fmla="*/ 153949 h 309551"/>
              <a:gd name="connsiteX60" fmla="*/ 68101 w 309590"/>
              <a:gd name="connsiteY60" fmla="*/ 145765 h 309551"/>
              <a:gd name="connsiteX61" fmla="*/ 102287 w 309590"/>
              <a:gd name="connsiteY61" fmla="*/ 145765 h 309551"/>
              <a:gd name="connsiteX62" fmla="*/ 112823 w 309590"/>
              <a:gd name="connsiteY62" fmla="*/ 124355 h 309551"/>
              <a:gd name="connsiteX63" fmla="*/ 87467 w 309590"/>
              <a:gd name="connsiteY63" fmla="*/ 99001 h 309551"/>
              <a:gd name="connsiteX64" fmla="*/ 87467 w 309590"/>
              <a:gd name="connsiteY64" fmla="*/ 87421 h 309551"/>
              <a:gd name="connsiteX65" fmla="*/ 99013 w 309590"/>
              <a:gd name="connsiteY65" fmla="*/ 87421 h 309551"/>
              <a:gd name="connsiteX66" fmla="*/ 125049 w 309590"/>
              <a:gd name="connsiteY66" fmla="*/ 113454 h 309551"/>
              <a:gd name="connsiteX67" fmla="*/ 145764 w 309590"/>
              <a:gd name="connsiteY67" fmla="*/ 105539 h 309551"/>
              <a:gd name="connsiteX68" fmla="*/ 145764 w 309590"/>
              <a:gd name="connsiteY68" fmla="*/ 68048 h 309551"/>
              <a:gd name="connsiteX69" fmla="*/ 153958 w 309590"/>
              <a:gd name="connsiteY69" fmla="*/ 59916 h 309551"/>
              <a:gd name="connsiteX70" fmla="*/ 249653 w 309590"/>
              <a:gd name="connsiteY70" fmla="*/ 39943 h 309551"/>
              <a:gd name="connsiteX71" fmla="*/ 267321 w 309590"/>
              <a:gd name="connsiteY71" fmla="*/ 47254 h 309551"/>
              <a:gd name="connsiteX72" fmla="*/ 267321 w 309590"/>
              <a:gd name="connsiteY72" fmla="*/ 82549 h 309551"/>
              <a:gd name="connsiteX73" fmla="*/ 232015 w 309590"/>
              <a:gd name="connsiteY73" fmla="*/ 82549 h 309551"/>
              <a:gd name="connsiteX74" fmla="*/ 232015 w 309590"/>
              <a:gd name="connsiteY74" fmla="*/ 47254 h 309551"/>
              <a:gd name="connsiteX75" fmla="*/ 249653 w 309590"/>
              <a:gd name="connsiteY75" fmla="*/ 39943 h 309551"/>
              <a:gd name="connsiteX76" fmla="*/ 64905 w 309590"/>
              <a:gd name="connsiteY76" fmla="*/ 39943 h 309551"/>
              <a:gd name="connsiteX77" fmla="*/ 82557 w 309590"/>
              <a:gd name="connsiteY77" fmla="*/ 47254 h 309551"/>
              <a:gd name="connsiteX78" fmla="*/ 82557 w 309590"/>
              <a:gd name="connsiteY78" fmla="*/ 82549 h 309551"/>
              <a:gd name="connsiteX79" fmla="*/ 47254 w 309590"/>
              <a:gd name="connsiteY79" fmla="*/ 82549 h 309551"/>
              <a:gd name="connsiteX80" fmla="*/ 47254 w 309590"/>
              <a:gd name="connsiteY80" fmla="*/ 47254 h 309551"/>
              <a:gd name="connsiteX81" fmla="*/ 64905 w 309590"/>
              <a:gd name="connsiteY81" fmla="*/ 39943 h 309551"/>
              <a:gd name="connsiteX82" fmla="*/ 154773 w 309590"/>
              <a:gd name="connsiteY82" fmla="*/ 0 h 309551"/>
              <a:gd name="connsiteX83" fmla="*/ 179771 w 309590"/>
              <a:gd name="connsiteY83" fmla="*/ 24944 h 309551"/>
              <a:gd name="connsiteX84" fmla="*/ 154773 w 309590"/>
              <a:gd name="connsiteY84" fmla="*/ 49949 h 309551"/>
              <a:gd name="connsiteX85" fmla="*/ 129817 w 309590"/>
              <a:gd name="connsiteY85" fmla="*/ 24944 h 309551"/>
              <a:gd name="connsiteX86" fmla="*/ 154773 w 309590"/>
              <a:gd name="connsiteY86" fmla="*/ 0 h 3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9590" h="309551">
                <a:moveTo>
                  <a:pt x="154773" y="259635"/>
                </a:moveTo>
                <a:cubicBezTo>
                  <a:pt x="168594" y="259635"/>
                  <a:pt x="179771" y="270815"/>
                  <a:pt x="179771" y="284600"/>
                </a:cubicBezTo>
                <a:cubicBezTo>
                  <a:pt x="179771" y="298375"/>
                  <a:pt x="168594" y="309551"/>
                  <a:pt x="154773" y="309551"/>
                </a:cubicBezTo>
                <a:cubicBezTo>
                  <a:pt x="141004" y="309551"/>
                  <a:pt x="129817" y="298375"/>
                  <a:pt x="129817" y="284600"/>
                </a:cubicBezTo>
                <a:cubicBezTo>
                  <a:pt x="129817" y="270815"/>
                  <a:pt x="141004" y="259635"/>
                  <a:pt x="154773" y="259635"/>
                </a:cubicBezTo>
                <a:close/>
                <a:moveTo>
                  <a:pt x="249659" y="224684"/>
                </a:moveTo>
                <a:cubicBezTo>
                  <a:pt x="256059" y="224684"/>
                  <a:pt x="262459" y="227121"/>
                  <a:pt x="267332" y="231994"/>
                </a:cubicBezTo>
                <a:cubicBezTo>
                  <a:pt x="277079" y="241727"/>
                  <a:pt x="277079" y="257590"/>
                  <a:pt x="267332" y="267336"/>
                </a:cubicBezTo>
                <a:cubicBezTo>
                  <a:pt x="257587" y="277069"/>
                  <a:pt x="241732" y="277069"/>
                  <a:pt x="231985" y="267336"/>
                </a:cubicBezTo>
                <a:cubicBezTo>
                  <a:pt x="222250" y="257590"/>
                  <a:pt x="222250" y="241727"/>
                  <a:pt x="231985" y="231994"/>
                </a:cubicBezTo>
                <a:cubicBezTo>
                  <a:pt x="236858" y="227121"/>
                  <a:pt x="243259" y="224684"/>
                  <a:pt x="249659" y="224684"/>
                </a:cubicBezTo>
                <a:close/>
                <a:moveTo>
                  <a:pt x="64905" y="224684"/>
                </a:moveTo>
                <a:cubicBezTo>
                  <a:pt x="71294" y="224684"/>
                  <a:pt x="77683" y="227121"/>
                  <a:pt x="82557" y="231994"/>
                </a:cubicBezTo>
                <a:cubicBezTo>
                  <a:pt x="92295" y="241727"/>
                  <a:pt x="92295" y="257590"/>
                  <a:pt x="82557" y="267336"/>
                </a:cubicBezTo>
                <a:cubicBezTo>
                  <a:pt x="72809" y="277069"/>
                  <a:pt x="56999" y="277069"/>
                  <a:pt x="47254" y="267336"/>
                </a:cubicBezTo>
                <a:cubicBezTo>
                  <a:pt x="37507" y="257590"/>
                  <a:pt x="37507" y="241727"/>
                  <a:pt x="47254" y="231994"/>
                </a:cubicBezTo>
                <a:cubicBezTo>
                  <a:pt x="52127" y="227121"/>
                  <a:pt x="58516" y="224684"/>
                  <a:pt x="64905" y="224684"/>
                </a:cubicBezTo>
                <a:close/>
                <a:moveTo>
                  <a:pt x="284645" y="129817"/>
                </a:moveTo>
                <a:cubicBezTo>
                  <a:pt x="298415" y="129817"/>
                  <a:pt x="309590" y="141008"/>
                  <a:pt x="309590" y="154773"/>
                </a:cubicBezTo>
                <a:cubicBezTo>
                  <a:pt x="309590" y="168592"/>
                  <a:pt x="298415" y="179771"/>
                  <a:pt x="284645" y="179771"/>
                </a:cubicBezTo>
                <a:cubicBezTo>
                  <a:pt x="270824" y="179771"/>
                  <a:pt x="259635" y="168592"/>
                  <a:pt x="259635" y="154773"/>
                </a:cubicBezTo>
                <a:cubicBezTo>
                  <a:pt x="259635" y="141008"/>
                  <a:pt x="270824" y="129817"/>
                  <a:pt x="284645" y="129817"/>
                </a:cubicBezTo>
                <a:close/>
                <a:moveTo>
                  <a:pt x="24945" y="129817"/>
                </a:moveTo>
                <a:cubicBezTo>
                  <a:pt x="38765" y="129817"/>
                  <a:pt x="49954" y="141008"/>
                  <a:pt x="49954" y="154773"/>
                </a:cubicBezTo>
                <a:cubicBezTo>
                  <a:pt x="49954" y="168592"/>
                  <a:pt x="38765" y="179771"/>
                  <a:pt x="24945" y="179771"/>
                </a:cubicBezTo>
                <a:cubicBezTo>
                  <a:pt x="11177" y="179771"/>
                  <a:pt x="0" y="168592"/>
                  <a:pt x="0" y="154773"/>
                </a:cubicBezTo>
                <a:cubicBezTo>
                  <a:pt x="0" y="141008"/>
                  <a:pt x="11177" y="129817"/>
                  <a:pt x="24945" y="129817"/>
                </a:cubicBezTo>
                <a:close/>
                <a:moveTo>
                  <a:pt x="153958" y="59916"/>
                </a:moveTo>
                <a:cubicBezTo>
                  <a:pt x="158468" y="59916"/>
                  <a:pt x="162151" y="63547"/>
                  <a:pt x="162151" y="68048"/>
                </a:cubicBezTo>
                <a:lnTo>
                  <a:pt x="162151" y="105539"/>
                </a:lnTo>
                <a:cubicBezTo>
                  <a:pt x="169683" y="106758"/>
                  <a:pt x="176728" y="109457"/>
                  <a:pt x="182875" y="113454"/>
                </a:cubicBezTo>
                <a:lnTo>
                  <a:pt x="208911" y="87421"/>
                </a:lnTo>
                <a:cubicBezTo>
                  <a:pt x="212089" y="84225"/>
                  <a:pt x="217253" y="84225"/>
                  <a:pt x="220448" y="87421"/>
                </a:cubicBezTo>
                <a:cubicBezTo>
                  <a:pt x="223670" y="90607"/>
                  <a:pt x="223670" y="95805"/>
                  <a:pt x="220448" y="99001"/>
                </a:cubicBezTo>
                <a:lnTo>
                  <a:pt x="195083" y="124355"/>
                </a:lnTo>
                <a:cubicBezTo>
                  <a:pt x="200116" y="130502"/>
                  <a:pt x="203756" y="137772"/>
                  <a:pt x="205628" y="145765"/>
                </a:cubicBezTo>
                <a:lnTo>
                  <a:pt x="239858" y="145765"/>
                </a:lnTo>
                <a:cubicBezTo>
                  <a:pt x="244359" y="145765"/>
                  <a:pt x="247999" y="149430"/>
                  <a:pt x="247999" y="153949"/>
                </a:cubicBezTo>
                <a:cubicBezTo>
                  <a:pt x="247999" y="158468"/>
                  <a:pt x="244359" y="162133"/>
                  <a:pt x="239858" y="162133"/>
                </a:cubicBezTo>
                <a:lnTo>
                  <a:pt x="206908" y="162133"/>
                </a:lnTo>
                <a:cubicBezTo>
                  <a:pt x="206220" y="171232"/>
                  <a:pt x="203268" y="179712"/>
                  <a:pt x="198523" y="186930"/>
                </a:cubicBezTo>
                <a:lnTo>
                  <a:pt x="220492" y="208897"/>
                </a:lnTo>
                <a:cubicBezTo>
                  <a:pt x="223644" y="212049"/>
                  <a:pt x="223644" y="217247"/>
                  <a:pt x="220492" y="220434"/>
                </a:cubicBezTo>
                <a:cubicBezTo>
                  <a:pt x="218881" y="222036"/>
                  <a:pt x="216765" y="222828"/>
                  <a:pt x="214693" y="222828"/>
                </a:cubicBezTo>
                <a:cubicBezTo>
                  <a:pt x="212577" y="222828"/>
                  <a:pt x="210504" y="222036"/>
                  <a:pt x="208911" y="220434"/>
                </a:cubicBezTo>
                <a:lnTo>
                  <a:pt x="187621" y="199163"/>
                </a:lnTo>
                <a:cubicBezTo>
                  <a:pt x="180481" y="205032"/>
                  <a:pt x="171730" y="209011"/>
                  <a:pt x="162151" y="210491"/>
                </a:cubicBezTo>
                <a:lnTo>
                  <a:pt x="162151" y="239806"/>
                </a:lnTo>
                <a:cubicBezTo>
                  <a:pt x="162151" y="244308"/>
                  <a:pt x="158468" y="247982"/>
                  <a:pt x="153958" y="247982"/>
                </a:cubicBezTo>
                <a:cubicBezTo>
                  <a:pt x="149447" y="247982"/>
                  <a:pt x="145764" y="244308"/>
                  <a:pt x="145764" y="239806"/>
                </a:cubicBezTo>
                <a:lnTo>
                  <a:pt x="145764" y="210491"/>
                </a:lnTo>
                <a:cubicBezTo>
                  <a:pt x="136229" y="209011"/>
                  <a:pt x="127487" y="205032"/>
                  <a:pt x="120294" y="199163"/>
                </a:cubicBezTo>
                <a:lnTo>
                  <a:pt x="99013" y="220434"/>
                </a:lnTo>
                <a:cubicBezTo>
                  <a:pt x="97420" y="222036"/>
                  <a:pt x="95330" y="222828"/>
                  <a:pt x="93257" y="222828"/>
                </a:cubicBezTo>
                <a:cubicBezTo>
                  <a:pt x="91141" y="222828"/>
                  <a:pt x="89069" y="222036"/>
                  <a:pt x="87467" y="220434"/>
                </a:cubicBezTo>
                <a:cubicBezTo>
                  <a:pt x="84280" y="217247"/>
                  <a:pt x="84280" y="212084"/>
                  <a:pt x="87467" y="208897"/>
                </a:cubicBezTo>
                <a:lnTo>
                  <a:pt x="109392" y="186930"/>
                </a:lnTo>
                <a:cubicBezTo>
                  <a:pt x="104690" y="179712"/>
                  <a:pt x="101730" y="171232"/>
                  <a:pt x="101016" y="162133"/>
                </a:cubicBezTo>
                <a:lnTo>
                  <a:pt x="68101" y="162133"/>
                </a:lnTo>
                <a:cubicBezTo>
                  <a:pt x="63582" y="162133"/>
                  <a:pt x="59916" y="158468"/>
                  <a:pt x="59916" y="153949"/>
                </a:cubicBezTo>
                <a:cubicBezTo>
                  <a:pt x="59916" y="149430"/>
                  <a:pt x="63582" y="145765"/>
                  <a:pt x="68101" y="145765"/>
                </a:cubicBezTo>
                <a:lnTo>
                  <a:pt x="102287" y="145765"/>
                </a:lnTo>
                <a:cubicBezTo>
                  <a:pt x="104168" y="137772"/>
                  <a:pt x="107808" y="130502"/>
                  <a:pt x="112823" y="124355"/>
                </a:cubicBezTo>
                <a:lnTo>
                  <a:pt x="87467" y="99001"/>
                </a:lnTo>
                <a:cubicBezTo>
                  <a:pt x="84236" y="95805"/>
                  <a:pt x="84236" y="90607"/>
                  <a:pt x="87467" y="87421"/>
                </a:cubicBezTo>
                <a:cubicBezTo>
                  <a:pt x="90671" y="84225"/>
                  <a:pt x="95817" y="84225"/>
                  <a:pt x="99013" y="87421"/>
                </a:cubicBezTo>
                <a:lnTo>
                  <a:pt x="125049" y="113454"/>
                </a:lnTo>
                <a:cubicBezTo>
                  <a:pt x="131205" y="109457"/>
                  <a:pt x="138232" y="106758"/>
                  <a:pt x="145764" y="105539"/>
                </a:cubicBezTo>
                <a:lnTo>
                  <a:pt x="145764" y="68048"/>
                </a:lnTo>
                <a:cubicBezTo>
                  <a:pt x="145764" y="63547"/>
                  <a:pt x="149447" y="59916"/>
                  <a:pt x="153958" y="59916"/>
                </a:cubicBezTo>
                <a:close/>
                <a:moveTo>
                  <a:pt x="249653" y="39943"/>
                </a:moveTo>
                <a:cubicBezTo>
                  <a:pt x="256048" y="39943"/>
                  <a:pt x="262448" y="42380"/>
                  <a:pt x="267321" y="47254"/>
                </a:cubicBezTo>
                <a:cubicBezTo>
                  <a:pt x="277068" y="56995"/>
                  <a:pt x="277068" y="72803"/>
                  <a:pt x="267321" y="82549"/>
                </a:cubicBezTo>
                <a:cubicBezTo>
                  <a:pt x="257576" y="92297"/>
                  <a:pt x="241721" y="92297"/>
                  <a:pt x="232015" y="82549"/>
                </a:cubicBezTo>
                <a:cubicBezTo>
                  <a:pt x="222240" y="72803"/>
                  <a:pt x="222240" y="56995"/>
                  <a:pt x="232015" y="47254"/>
                </a:cubicBezTo>
                <a:cubicBezTo>
                  <a:pt x="236868" y="42380"/>
                  <a:pt x="243258" y="39943"/>
                  <a:pt x="249653" y="39943"/>
                </a:cubicBezTo>
                <a:close/>
                <a:moveTo>
                  <a:pt x="64905" y="39943"/>
                </a:moveTo>
                <a:cubicBezTo>
                  <a:pt x="71294" y="39943"/>
                  <a:pt x="77683" y="42380"/>
                  <a:pt x="82557" y="47254"/>
                </a:cubicBezTo>
                <a:cubicBezTo>
                  <a:pt x="92295" y="56995"/>
                  <a:pt x="92295" y="72803"/>
                  <a:pt x="82557" y="82549"/>
                </a:cubicBezTo>
                <a:cubicBezTo>
                  <a:pt x="72809" y="92297"/>
                  <a:pt x="56999" y="92297"/>
                  <a:pt x="47254" y="82549"/>
                </a:cubicBezTo>
                <a:cubicBezTo>
                  <a:pt x="37507" y="72803"/>
                  <a:pt x="37507" y="56995"/>
                  <a:pt x="47254" y="47254"/>
                </a:cubicBezTo>
                <a:cubicBezTo>
                  <a:pt x="52127" y="42380"/>
                  <a:pt x="58516" y="39943"/>
                  <a:pt x="64905" y="39943"/>
                </a:cubicBezTo>
                <a:close/>
                <a:moveTo>
                  <a:pt x="154773" y="0"/>
                </a:moveTo>
                <a:cubicBezTo>
                  <a:pt x="168594" y="0"/>
                  <a:pt x="179771" y="11171"/>
                  <a:pt x="179771" y="24944"/>
                </a:cubicBezTo>
                <a:cubicBezTo>
                  <a:pt x="179771" y="38768"/>
                  <a:pt x="168594" y="49949"/>
                  <a:pt x="154773" y="49949"/>
                </a:cubicBezTo>
                <a:cubicBezTo>
                  <a:pt x="141004" y="49949"/>
                  <a:pt x="129817" y="38768"/>
                  <a:pt x="129817" y="24944"/>
                </a:cubicBezTo>
                <a:cubicBezTo>
                  <a:pt x="129817" y="11171"/>
                  <a:pt x="141004" y="0"/>
                  <a:pt x="154773" y="0"/>
                </a:cubicBezTo>
                <a:close/>
              </a:path>
            </a:pathLst>
          </a:custGeom>
          <a:solidFill>
            <a:srgbClr val="FF0066"/>
          </a:solidFill>
          <a:ln w="12700" cap="flat">
            <a:noFill/>
            <a:miter lim="400000"/>
          </a:ln>
          <a:effectLst/>
        </p:spPr>
        <p:txBody>
          <a:bodyPr wrap="square" lIns="38100" tIns="38100" rIns="38100" bIns="38100"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solidFill>
                <a:srgbClr val="FFFFFF"/>
              </a:solidFill>
              <a:effectLst>
                <a:outerShdw blurRad="38100" dist="12700" dir="5400000" rotWithShape="0">
                  <a:srgbClr val="000000">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Gill Sans"/>
            </a:endParaRPr>
          </a:p>
        </p:txBody>
      </p:sp>
      <p:sp>
        <p:nvSpPr>
          <p:cNvPr id="19" name="Shape 35"/>
          <p:cNvSpPr/>
          <p:nvPr/>
        </p:nvSpPr>
        <p:spPr>
          <a:xfrm>
            <a:off x="5518623" y="3239514"/>
            <a:ext cx="611240" cy="579525"/>
          </a:xfrm>
          <a:custGeom>
            <a:avLst/>
            <a:gdLst/>
            <a:ahLst/>
            <a:cxnLst>
              <a:cxn ang="0">
                <a:pos x="wd2" y="hd2"/>
              </a:cxn>
              <a:cxn ang="5400000">
                <a:pos x="wd2" y="hd2"/>
              </a:cxn>
              <a:cxn ang="10800000">
                <a:pos x="wd2" y="hd2"/>
              </a:cxn>
              <a:cxn ang="16200000">
                <a:pos x="wd2" y="hd2"/>
              </a:cxn>
            </a:cxnLst>
            <a:rect l="0" t="0" r="r" b="b"/>
            <a:pathLst>
              <a:path w="21600" h="21600" extrusionOk="0">
                <a:moveTo>
                  <a:pt x="14139" y="18761"/>
                </a:moveTo>
                <a:cubicBezTo>
                  <a:pt x="13118" y="19239"/>
                  <a:pt x="11990" y="19509"/>
                  <a:pt x="10799" y="19509"/>
                </a:cubicBezTo>
                <a:cubicBezTo>
                  <a:pt x="9929" y="19509"/>
                  <a:pt x="9093" y="19359"/>
                  <a:pt x="8305" y="19096"/>
                </a:cubicBezTo>
                <a:lnTo>
                  <a:pt x="8643" y="18479"/>
                </a:lnTo>
                <a:lnTo>
                  <a:pt x="5748" y="18796"/>
                </a:lnTo>
                <a:lnTo>
                  <a:pt x="6934" y="21600"/>
                </a:lnTo>
                <a:lnTo>
                  <a:pt x="7318" y="20898"/>
                </a:lnTo>
                <a:cubicBezTo>
                  <a:pt x="8406" y="21316"/>
                  <a:pt x="9577" y="21548"/>
                  <a:pt x="10799" y="21548"/>
                </a:cubicBezTo>
                <a:cubicBezTo>
                  <a:pt x="12306" y="21548"/>
                  <a:pt x="13733" y="21197"/>
                  <a:pt x="15019" y="20577"/>
                </a:cubicBezTo>
                <a:lnTo>
                  <a:pt x="13829" y="20067"/>
                </a:lnTo>
                <a:cubicBezTo>
                  <a:pt x="13829" y="20067"/>
                  <a:pt x="14139" y="18761"/>
                  <a:pt x="14139" y="18761"/>
                </a:cubicBezTo>
                <a:close/>
                <a:moveTo>
                  <a:pt x="5937" y="17834"/>
                </a:moveTo>
                <a:cubicBezTo>
                  <a:pt x="4339" y="16602"/>
                  <a:pt x="3176" y="14780"/>
                  <a:pt x="2739" y="12670"/>
                </a:cubicBezTo>
                <a:lnTo>
                  <a:pt x="3417" y="12670"/>
                </a:lnTo>
                <a:lnTo>
                  <a:pt x="1708" y="10184"/>
                </a:lnTo>
                <a:lnTo>
                  <a:pt x="0" y="12670"/>
                </a:lnTo>
                <a:lnTo>
                  <a:pt x="769" y="12670"/>
                </a:lnTo>
                <a:cubicBezTo>
                  <a:pt x="1256" y="15593"/>
                  <a:pt x="2861" y="18107"/>
                  <a:pt x="5103" y="19706"/>
                </a:cubicBezTo>
                <a:lnTo>
                  <a:pt x="4911" y="18126"/>
                </a:lnTo>
                <a:cubicBezTo>
                  <a:pt x="4911" y="18126"/>
                  <a:pt x="5937" y="17834"/>
                  <a:pt x="5937" y="17834"/>
                </a:cubicBezTo>
                <a:close/>
                <a:moveTo>
                  <a:pt x="2582" y="9996"/>
                </a:moveTo>
                <a:cubicBezTo>
                  <a:pt x="2775" y="7774"/>
                  <a:pt x="3757" y="5793"/>
                  <a:pt x="5234" y="4371"/>
                </a:cubicBezTo>
                <a:lnTo>
                  <a:pt x="5573" y="4990"/>
                </a:lnTo>
                <a:lnTo>
                  <a:pt x="6759" y="2187"/>
                </a:lnTo>
                <a:lnTo>
                  <a:pt x="3864" y="1869"/>
                </a:lnTo>
                <a:lnTo>
                  <a:pt x="4251" y="2575"/>
                </a:lnTo>
                <a:cubicBezTo>
                  <a:pt x="2228" y="4368"/>
                  <a:pt x="876" y="6973"/>
                  <a:pt x="648" y="9915"/>
                </a:cubicBezTo>
                <a:lnTo>
                  <a:pt x="1683" y="9047"/>
                </a:lnTo>
                <a:cubicBezTo>
                  <a:pt x="1683" y="9047"/>
                  <a:pt x="2582" y="9996"/>
                  <a:pt x="2582" y="9996"/>
                </a:cubicBezTo>
                <a:close/>
                <a:moveTo>
                  <a:pt x="7554" y="2795"/>
                </a:moveTo>
                <a:cubicBezTo>
                  <a:pt x="8550" y="2344"/>
                  <a:pt x="9646" y="2090"/>
                  <a:pt x="10799" y="2090"/>
                </a:cubicBezTo>
                <a:cubicBezTo>
                  <a:pt x="11670" y="2090"/>
                  <a:pt x="12506" y="2240"/>
                  <a:pt x="13295" y="2504"/>
                </a:cubicBezTo>
                <a:lnTo>
                  <a:pt x="12956" y="3121"/>
                </a:lnTo>
                <a:lnTo>
                  <a:pt x="15851" y="2803"/>
                </a:lnTo>
                <a:lnTo>
                  <a:pt x="14665" y="0"/>
                </a:lnTo>
                <a:lnTo>
                  <a:pt x="14281" y="701"/>
                </a:lnTo>
                <a:cubicBezTo>
                  <a:pt x="13194" y="284"/>
                  <a:pt x="12023" y="52"/>
                  <a:pt x="10799" y="52"/>
                </a:cubicBezTo>
                <a:cubicBezTo>
                  <a:pt x="9292" y="52"/>
                  <a:pt x="7864" y="403"/>
                  <a:pt x="6576" y="1024"/>
                </a:cubicBezTo>
                <a:lnTo>
                  <a:pt x="7827" y="1551"/>
                </a:lnTo>
                <a:cubicBezTo>
                  <a:pt x="7827" y="1551"/>
                  <a:pt x="7554" y="2795"/>
                  <a:pt x="7554" y="2795"/>
                </a:cubicBezTo>
                <a:close/>
                <a:moveTo>
                  <a:pt x="15771" y="3849"/>
                </a:moveTo>
                <a:cubicBezTo>
                  <a:pt x="17315" y="5079"/>
                  <a:pt x="18433" y="6867"/>
                  <a:pt x="18861" y="8930"/>
                </a:cubicBezTo>
                <a:lnTo>
                  <a:pt x="18183" y="8930"/>
                </a:lnTo>
                <a:lnTo>
                  <a:pt x="19891" y="11415"/>
                </a:lnTo>
                <a:lnTo>
                  <a:pt x="21600" y="8930"/>
                </a:lnTo>
                <a:lnTo>
                  <a:pt x="20830" y="8930"/>
                </a:lnTo>
                <a:cubicBezTo>
                  <a:pt x="20347" y="6026"/>
                  <a:pt x="18759" y="3525"/>
                  <a:pt x="16540" y="1924"/>
                </a:cubicBezTo>
                <a:lnTo>
                  <a:pt x="16887" y="3433"/>
                </a:lnTo>
                <a:cubicBezTo>
                  <a:pt x="16887" y="3433"/>
                  <a:pt x="15771" y="3849"/>
                  <a:pt x="15771" y="3849"/>
                </a:cubicBezTo>
                <a:close/>
                <a:moveTo>
                  <a:pt x="19014" y="11634"/>
                </a:moveTo>
                <a:cubicBezTo>
                  <a:pt x="18815" y="13844"/>
                  <a:pt x="17835" y="15813"/>
                  <a:pt x="16365" y="17228"/>
                </a:cubicBezTo>
                <a:lnTo>
                  <a:pt x="16026" y="16609"/>
                </a:lnTo>
                <a:lnTo>
                  <a:pt x="14840" y="19412"/>
                </a:lnTo>
                <a:lnTo>
                  <a:pt x="17735" y="19730"/>
                </a:lnTo>
                <a:lnTo>
                  <a:pt x="17349" y="19025"/>
                </a:lnTo>
                <a:cubicBezTo>
                  <a:pt x="19401" y="17204"/>
                  <a:pt x="20765" y="14549"/>
                  <a:pt x="20962" y="11552"/>
                </a:cubicBezTo>
                <a:lnTo>
                  <a:pt x="19917" y="12512"/>
                </a:lnTo>
                <a:cubicBezTo>
                  <a:pt x="19917" y="12512"/>
                  <a:pt x="19014" y="11634"/>
                  <a:pt x="19014" y="11634"/>
                </a:cubicBezTo>
                <a:close/>
                <a:moveTo>
                  <a:pt x="17113" y="9836"/>
                </a:moveTo>
                <a:cubicBezTo>
                  <a:pt x="17113" y="8804"/>
                  <a:pt x="16319" y="7966"/>
                  <a:pt x="15340" y="7966"/>
                </a:cubicBezTo>
                <a:cubicBezTo>
                  <a:pt x="14362" y="7966"/>
                  <a:pt x="13567" y="8804"/>
                  <a:pt x="13567" y="9836"/>
                </a:cubicBezTo>
                <a:cubicBezTo>
                  <a:pt x="13567" y="10538"/>
                  <a:pt x="13934" y="11149"/>
                  <a:pt x="14475" y="11468"/>
                </a:cubicBezTo>
                <a:cubicBezTo>
                  <a:pt x="14208" y="11512"/>
                  <a:pt x="13926" y="11661"/>
                  <a:pt x="13663" y="11915"/>
                </a:cubicBezTo>
                <a:cubicBezTo>
                  <a:pt x="13123" y="11168"/>
                  <a:pt x="12424" y="10716"/>
                  <a:pt x="11877" y="10613"/>
                </a:cubicBezTo>
                <a:cubicBezTo>
                  <a:pt x="12611" y="10188"/>
                  <a:pt x="13108" y="9365"/>
                  <a:pt x="13108" y="8419"/>
                </a:cubicBezTo>
                <a:cubicBezTo>
                  <a:pt x="13108" y="7038"/>
                  <a:pt x="12046" y="5917"/>
                  <a:pt x="10736" y="5917"/>
                </a:cubicBezTo>
                <a:cubicBezTo>
                  <a:pt x="9426" y="5917"/>
                  <a:pt x="8363" y="7038"/>
                  <a:pt x="8363" y="8419"/>
                </a:cubicBezTo>
                <a:cubicBezTo>
                  <a:pt x="8363" y="9358"/>
                  <a:pt x="8854" y="10176"/>
                  <a:pt x="9579" y="10604"/>
                </a:cubicBezTo>
                <a:cubicBezTo>
                  <a:pt x="9023" y="10695"/>
                  <a:pt x="8285" y="11209"/>
                  <a:pt x="7751" y="12107"/>
                </a:cubicBezTo>
                <a:cubicBezTo>
                  <a:pt x="7497" y="11854"/>
                  <a:pt x="7219" y="11701"/>
                  <a:pt x="6944" y="11649"/>
                </a:cubicBezTo>
                <a:cubicBezTo>
                  <a:pt x="7455" y="11353"/>
                  <a:pt x="7802" y="10780"/>
                  <a:pt x="7802" y="10122"/>
                </a:cubicBezTo>
                <a:cubicBezTo>
                  <a:pt x="7802" y="9159"/>
                  <a:pt x="7062" y="8379"/>
                  <a:pt x="6149" y="8379"/>
                </a:cubicBezTo>
                <a:cubicBezTo>
                  <a:pt x="5237" y="8379"/>
                  <a:pt x="4498" y="9159"/>
                  <a:pt x="4498" y="10122"/>
                </a:cubicBezTo>
                <a:cubicBezTo>
                  <a:pt x="4498" y="10775"/>
                  <a:pt x="4839" y="11344"/>
                  <a:pt x="5344" y="11642"/>
                </a:cubicBezTo>
                <a:cubicBezTo>
                  <a:pt x="5085" y="11684"/>
                  <a:pt x="4815" y="11832"/>
                  <a:pt x="4562" y="12090"/>
                </a:cubicBezTo>
                <a:cubicBezTo>
                  <a:pt x="5077" y="13419"/>
                  <a:pt x="5963" y="14542"/>
                  <a:pt x="7083" y="15327"/>
                </a:cubicBezTo>
                <a:cubicBezTo>
                  <a:pt x="7083" y="15328"/>
                  <a:pt x="7083" y="15331"/>
                  <a:pt x="7083" y="15332"/>
                </a:cubicBezTo>
                <a:cubicBezTo>
                  <a:pt x="7107" y="15350"/>
                  <a:pt x="7133" y="15364"/>
                  <a:pt x="7158" y="15380"/>
                </a:cubicBezTo>
                <a:cubicBezTo>
                  <a:pt x="7174" y="15392"/>
                  <a:pt x="7189" y="15404"/>
                  <a:pt x="7206" y="15416"/>
                </a:cubicBezTo>
                <a:lnTo>
                  <a:pt x="7212" y="15416"/>
                </a:lnTo>
                <a:cubicBezTo>
                  <a:pt x="8251" y="16108"/>
                  <a:pt x="9480" y="16513"/>
                  <a:pt x="10799" y="16513"/>
                </a:cubicBezTo>
                <a:cubicBezTo>
                  <a:pt x="12148" y="16513"/>
                  <a:pt x="13403" y="16094"/>
                  <a:pt x="14455" y="15374"/>
                </a:cubicBezTo>
                <a:cubicBezTo>
                  <a:pt x="15563" y="14571"/>
                  <a:pt x="16585" y="13319"/>
                  <a:pt x="17078" y="11978"/>
                </a:cubicBezTo>
                <a:cubicBezTo>
                  <a:pt x="16801" y="11702"/>
                  <a:pt x="16495" y="11532"/>
                  <a:pt x="16193" y="11475"/>
                </a:cubicBezTo>
                <a:cubicBezTo>
                  <a:pt x="16741" y="11157"/>
                  <a:pt x="17113" y="10542"/>
                  <a:pt x="17113" y="9836"/>
                </a:cubicBezTo>
                <a:close/>
              </a:path>
            </a:pathLst>
          </a:custGeom>
          <a:solidFill>
            <a:schemeClr val="accent4">
              <a:lumMod val="40000"/>
              <a:lumOff val="6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0" name="Shape 38"/>
          <p:cNvSpPr/>
          <p:nvPr/>
        </p:nvSpPr>
        <p:spPr>
          <a:xfrm>
            <a:off x="1470059" y="3241348"/>
            <a:ext cx="658903" cy="586802"/>
          </a:xfrm>
          <a:custGeom>
            <a:avLst/>
            <a:gdLst/>
            <a:ahLst/>
            <a:cxnLst>
              <a:cxn ang="0">
                <a:pos x="wd2" y="hd2"/>
              </a:cxn>
              <a:cxn ang="5400000">
                <a:pos x="wd2" y="hd2"/>
              </a:cxn>
              <a:cxn ang="10800000">
                <a:pos x="wd2" y="hd2"/>
              </a:cxn>
              <a:cxn ang="16200000">
                <a:pos x="wd2" y="hd2"/>
              </a:cxn>
            </a:cxnLst>
            <a:rect l="0" t="0" r="r" b="b"/>
            <a:pathLst>
              <a:path w="20724" h="21322" extrusionOk="0">
                <a:moveTo>
                  <a:pt x="15564" y="12933"/>
                </a:moveTo>
                <a:lnTo>
                  <a:pt x="13625" y="10650"/>
                </a:lnTo>
                <a:lnTo>
                  <a:pt x="15784" y="7754"/>
                </a:lnTo>
                <a:lnTo>
                  <a:pt x="17358" y="9550"/>
                </a:lnTo>
                <a:cubicBezTo>
                  <a:pt x="17760" y="9931"/>
                  <a:pt x="17943" y="9741"/>
                  <a:pt x="18217" y="9446"/>
                </a:cubicBezTo>
                <a:lnTo>
                  <a:pt x="20411" y="6598"/>
                </a:lnTo>
                <a:cubicBezTo>
                  <a:pt x="21308" y="5478"/>
                  <a:pt x="20044" y="4569"/>
                  <a:pt x="19514" y="5203"/>
                </a:cubicBezTo>
                <a:lnTo>
                  <a:pt x="17779" y="7500"/>
                </a:lnTo>
                <a:lnTo>
                  <a:pt x="15309" y="4668"/>
                </a:lnTo>
                <a:lnTo>
                  <a:pt x="11155" y="4584"/>
                </a:lnTo>
                <a:cubicBezTo>
                  <a:pt x="10826" y="4604"/>
                  <a:pt x="10735" y="4815"/>
                  <a:pt x="10460" y="5176"/>
                </a:cubicBezTo>
                <a:lnTo>
                  <a:pt x="9577" y="6342"/>
                </a:lnTo>
                <a:cubicBezTo>
                  <a:pt x="10185" y="6369"/>
                  <a:pt x="10690" y="6732"/>
                  <a:pt x="10968" y="7089"/>
                </a:cubicBezTo>
                <a:lnTo>
                  <a:pt x="11540" y="6337"/>
                </a:lnTo>
                <a:lnTo>
                  <a:pt x="12838" y="6337"/>
                </a:lnTo>
                <a:lnTo>
                  <a:pt x="11272" y="8444"/>
                </a:lnTo>
                <a:cubicBezTo>
                  <a:pt x="11213" y="8945"/>
                  <a:pt x="10971" y="9456"/>
                  <a:pt x="10348" y="9689"/>
                </a:cubicBezTo>
                <a:lnTo>
                  <a:pt x="10112" y="10004"/>
                </a:lnTo>
                <a:lnTo>
                  <a:pt x="10530" y="10298"/>
                </a:lnTo>
                <a:lnTo>
                  <a:pt x="11689" y="8923"/>
                </a:lnTo>
                <a:cubicBezTo>
                  <a:pt x="12604" y="8078"/>
                  <a:pt x="13610" y="9734"/>
                  <a:pt x="13245" y="10298"/>
                </a:cubicBezTo>
                <a:cubicBezTo>
                  <a:pt x="12977" y="10710"/>
                  <a:pt x="12908" y="10826"/>
                  <a:pt x="11698" y="12581"/>
                </a:cubicBezTo>
                <a:lnTo>
                  <a:pt x="13754" y="14899"/>
                </a:lnTo>
                <a:lnTo>
                  <a:pt x="12820" y="19529"/>
                </a:lnTo>
                <a:cubicBezTo>
                  <a:pt x="12491" y="21093"/>
                  <a:pt x="14266" y="21600"/>
                  <a:pt x="14613" y="20248"/>
                </a:cubicBezTo>
                <a:lnTo>
                  <a:pt x="15857" y="14011"/>
                </a:lnTo>
                <a:cubicBezTo>
                  <a:pt x="15912" y="13567"/>
                  <a:pt x="15932" y="13356"/>
                  <a:pt x="15564" y="12933"/>
                </a:cubicBezTo>
                <a:close/>
                <a:moveTo>
                  <a:pt x="16845" y="5048"/>
                </a:moveTo>
                <a:cubicBezTo>
                  <a:pt x="17694" y="5048"/>
                  <a:pt x="18383" y="4253"/>
                  <a:pt x="18383" y="3273"/>
                </a:cubicBezTo>
                <a:cubicBezTo>
                  <a:pt x="18383" y="2292"/>
                  <a:pt x="17694" y="1497"/>
                  <a:pt x="16845" y="1497"/>
                </a:cubicBezTo>
                <a:cubicBezTo>
                  <a:pt x="15996" y="1497"/>
                  <a:pt x="15309" y="2292"/>
                  <a:pt x="15309" y="3273"/>
                </a:cubicBezTo>
                <a:cubicBezTo>
                  <a:pt x="15309" y="4253"/>
                  <a:pt x="15996" y="5048"/>
                  <a:pt x="16845" y="5048"/>
                </a:cubicBezTo>
                <a:close/>
                <a:moveTo>
                  <a:pt x="9791" y="9488"/>
                </a:moveTo>
                <a:cubicBezTo>
                  <a:pt x="10404" y="9488"/>
                  <a:pt x="10902" y="8913"/>
                  <a:pt x="10902" y="8205"/>
                </a:cubicBezTo>
                <a:cubicBezTo>
                  <a:pt x="10902" y="7497"/>
                  <a:pt x="10404" y="6923"/>
                  <a:pt x="9791" y="6923"/>
                </a:cubicBezTo>
                <a:cubicBezTo>
                  <a:pt x="9177" y="6923"/>
                  <a:pt x="8681" y="7497"/>
                  <a:pt x="8681" y="8205"/>
                </a:cubicBezTo>
                <a:cubicBezTo>
                  <a:pt x="8681" y="8913"/>
                  <a:pt x="9177" y="9488"/>
                  <a:pt x="9791" y="9488"/>
                </a:cubicBezTo>
                <a:close/>
                <a:moveTo>
                  <a:pt x="8866" y="15182"/>
                </a:moveTo>
                <a:lnTo>
                  <a:pt x="7466" y="13534"/>
                </a:lnTo>
                <a:lnTo>
                  <a:pt x="9025" y="11442"/>
                </a:lnTo>
                <a:lnTo>
                  <a:pt x="10161" y="12740"/>
                </a:lnTo>
                <a:cubicBezTo>
                  <a:pt x="10453" y="13014"/>
                  <a:pt x="10584" y="12877"/>
                  <a:pt x="10782" y="12663"/>
                </a:cubicBezTo>
                <a:lnTo>
                  <a:pt x="12487" y="10694"/>
                </a:lnTo>
                <a:cubicBezTo>
                  <a:pt x="13135" y="9884"/>
                  <a:pt x="12223" y="9228"/>
                  <a:pt x="11840" y="9686"/>
                </a:cubicBezTo>
                <a:lnTo>
                  <a:pt x="10465" y="11259"/>
                </a:lnTo>
                <a:lnTo>
                  <a:pt x="8681" y="9213"/>
                </a:lnTo>
                <a:lnTo>
                  <a:pt x="5682" y="9151"/>
                </a:lnTo>
                <a:cubicBezTo>
                  <a:pt x="5444" y="9167"/>
                  <a:pt x="5377" y="9320"/>
                  <a:pt x="5179" y="9579"/>
                </a:cubicBezTo>
                <a:lnTo>
                  <a:pt x="3448" y="11869"/>
                </a:lnTo>
                <a:cubicBezTo>
                  <a:pt x="3012" y="12449"/>
                  <a:pt x="3778" y="13243"/>
                  <a:pt x="4254" y="12663"/>
                </a:cubicBezTo>
                <a:lnTo>
                  <a:pt x="5959" y="10418"/>
                </a:lnTo>
                <a:lnTo>
                  <a:pt x="6897" y="10418"/>
                </a:lnTo>
                <a:lnTo>
                  <a:pt x="3277" y="15289"/>
                </a:lnTo>
                <a:lnTo>
                  <a:pt x="911" y="15289"/>
                </a:lnTo>
                <a:cubicBezTo>
                  <a:pt x="-292" y="15289"/>
                  <a:pt x="-279" y="16847"/>
                  <a:pt x="804" y="16847"/>
                </a:cubicBezTo>
                <a:lnTo>
                  <a:pt x="3818" y="16847"/>
                </a:lnTo>
                <a:cubicBezTo>
                  <a:pt x="4320" y="16847"/>
                  <a:pt x="4466" y="16648"/>
                  <a:pt x="4717" y="16312"/>
                </a:cubicBezTo>
                <a:lnTo>
                  <a:pt x="5919" y="14754"/>
                </a:lnTo>
                <a:lnTo>
                  <a:pt x="7558" y="16602"/>
                </a:lnTo>
                <a:lnTo>
                  <a:pt x="6883" y="19945"/>
                </a:lnTo>
                <a:cubicBezTo>
                  <a:pt x="6646" y="21075"/>
                  <a:pt x="7928" y="21442"/>
                  <a:pt x="8179" y="20465"/>
                </a:cubicBezTo>
                <a:lnTo>
                  <a:pt x="9078" y="15961"/>
                </a:lnTo>
                <a:cubicBezTo>
                  <a:pt x="9117" y="15640"/>
                  <a:pt x="9131" y="15488"/>
                  <a:pt x="8866" y="15182"/>
                </a:cubicBezTo>
                <a:close/>
                <a:moveTo>
                  <a:pt x="11273" y="20400"/>
                </a:moveTo>
                <a:cubicBezTo>
                  <a:pt x="10567" y="20400"/>
                  <a:pt x="9881" y="20298"/>
                  <a:pt x="9225" y="20109"/>
                </a:cubicBezTo>
                <a:lnTo>
                  <a:pt x="9097" y="20747"/>
                </a:lnTo>
                <a:lnTo>
                  <a:pt x="9089" y="20778"/>
                </a:lnTo>
                <a:cubicBezTo>
                  <a:pt x="9070" y="20854"/>
                  <a:pt x="9045" y="20928"/>
                  <a:pt x="9018" y="21000"/>
                </a:cubicBezTo>
                <a:cubicBezTo>
                  <a:pt x="9740" y="21210"/>
                  <a:pt x="10495" y="21322"/>
                  <a:pt x="11273" y="21322"/>
                </a:cubicBezTo>
                <a:cubicBezTo>
                  <a:pt x="11594" y="21322"/>
                  <a:pt x="11911" y="21303"/>
                  <a:pt x="12223" y="21266"/>
                </a:cubicBezTo>
                <a:cubicBezTo>
                  <a:pt x="12055" y="21012"/>
                  <a:pt x="11930" y="20706"/>
                  <a:pt x="11870" y="20373"/>
                </a:cubicBezTo>
                <a:cubicBezTo>
                  <a:pt x="11672" y="20389"/>
                  <a:pt x="11474" y="20400"/>
                  <a:pt x="11273" y="20400"/>
                </a:cubicBezTo>
                <a:close/>
                <a:moveTo>
                  <a:pt x="5164" y="17368"/>
                </a:moveTo>
                <a:cubicBezTo>
                  <a:pt x="5080" y="17458"/>
                  <a:pt x="4981" y="17552"/>
                  <a:pt x="4856" y="17643"/>
                </a:cubicBezTo>
                <a:cubicBezTo>
                  <a:pt x="4732" y="17731"/>
                  <a:pt x="4597" y="17797"/>
                  <a:pt x="4455" y="17845"/>
                </a:cubicBezTo>
                <a:cubicBezTo>
                  <a:pt x="4921" y="18435"/>
                  <a:pt x="5445" y="18963"/>
                  <a:pt x="6014" y="19420"/>
                </a:cubicBezTo>
                <a:lnTo>
                  <a:pt x="6210" y="18448"/>
                </a:lnTo>
                <a:cubicBezTo>
                  <a:pt x="5835" y="18122"/>
                  <a:pt x="5487" y="17760"/>
                  <a:pt x="5164" y="17368"/>
                </a:cubicBezTo>
                <a:close/>
                <a:moveTo>
                  <a:pt x="2839" y="14190"/>
                </a:moveTo>
                <a:lnTo>
                  <a:pt x="3165" y="13753"/>
                </a:lnTo>
                <a:cubicBezTo>
                  <a:pt x="3040" y="13674"/>
                  <a:pt x="2927" y="13577"/>
                  <a:pt x="2828" y="13467"/>
                </a:cubicBezTo>
                <a:cubicBezTo>
                  <a:pt x="2566" y="13176"/>
                  <a:pt x="2371" y="12757"/>
                  <a:pt x="2368" y="12244"/>
                </a:cubicBezTo>
                <a:cubicBezTo>
                  <a:pt x="2364" y="11855"/>
                  <a:pt x="2503" y="11443"/>
                  <a:pt x="2732" y="11147"/>
                </a:cubicBezTo>
                <a:lnTo>
                  <a:pt x="2850" y="10991"/>
                </a:lnTo>
                <a:cubicBezTo>
                  <a:pt x="2847" y="10881"/>
                  <a:pt x="2843" y="10772"/>
                  <a:pt x="2843" y="10661"/>
                </a:cubicBezTo>
                <a:cubicBezTo>
                  <a:pt x="2843" y="5282"/>
                  <a:pt x="6618" y="922"/>
                  <a:pt x="11273" y="922"/>
                </a:cubicBezTo>
                <a:cubicBezTo>
                  <a:pt x="12504" y="922"/>
                  <a:pt x="13672" y="1229"/>
                  <a:pt x="14725" y="1777"/>
                </a:cubicBezTo>
                <a:cubicBezTo>
                  <a:pt x="14871" y="1501"/>
                  <a:pt x="15055" y="1254"/>
                  <a:pt x="15271" y="1049"/>
                </a:cubicBezTo>
                <a:cubicBezTo>
                  <a:pt x="14061" y="377"/>
                  <a:pt x="12705" y="0"/>
                  <a:pt x="11273" y="0"/>
                </a:cubicBezTo>
                <a:cubicBezTo>
                  <a:pt x="6177" y="0"/>
                  <a:pt x="2045" y="4773"/>
                  <a:pt x="2045" y="10661"/>
                </a:cubicBezTo>
                <a:cubicBezTo>
                  <a:pt x="2045" y="11898"/>
                  <a:pt x="2229" y="13086"/>
                  <a:pt x="2565" y="14190"/>
                </a:cubicBezTo>
                <a:cubicBezTo>
                  <a:pt x="2565" y="14190"/>
                  <a:pt x="2839" y="14190"/>
                  <a:pt x="2839" y="14190"/>
                </a:cubicBezTo>
                <a:close/>
                <a:moveTo>
                  <a:pt x="19617" y="9280"/>
                </a:moveTo>
                <a:cubicBezTo>
                  <a:pt x="19671" y="9731"/>
                  <a:pt x="19701" y="10192"/>
                  <a:pt x="19701" y="10661"/>
                </a:cubicBezTo>
                <a:cubicBezTo>
                  <a:pt x="19701" y="14078"/>
                  <a:pt x="18177" y="17082"/>
                  <a:pt x="15872" y="18821"/>
                </a:cubicBezTo>
                <a:lnTo>
                  <a:pt x="15624" y="20063"/>
                </a:lnTo>
                <a:cubicBezTo>
                  <a:pt x="18526" y="18266"/>
                  <a:pt x="20500" y="14730"/>
                  <a:pt x="20500" y="10661"/>
                </a:cubicBezTo>
                <a:cubicBezTo>
                  <a:pt x="20500" y="9886"/>
                  <a:pt x="20427" y="9131"/>
                  <a:pt x="20291" y="8404"/>
                </a:cubicBezTo>
                <a:cubicBezTo>
                  <a:pt x="20291" y="8404"/>
                  <a:pt x="19617" y="9280"/>
                  <a:pt x="19617" y="9280"/>
                </a:cubicBezTo>
                <a:close/>
              </a:path>
            </a:pathLst>
          </a:custGeom>
          <a:solidFill>
            <a:srgbClr val="92D05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10" y="369138"/>
            <a:ext cx="3685334" cy="1474134"/>
          </a:xfrm>
          <a:prstGeom prst="rect">
            <a:avLst/>
          </a:prstGeom>
        </p:spPr>
      </p:pic>
      <p:sp>
        <p:nvSpPr>
          <p:cNvPr id="22" name="TextBox 21"/>
          <p:cNvSpPr txBox="1"/>
          <p:nvPr/>
        </p:nvSpPr>
        <p:spPr>
          <a:xfrm>
            <a:off x="4972050" y="506040"/>
            <a:ext cx="3314700" cy="1200329"/>
          </a:xfrm>
          <a:prstGeom prst="rect">
            <a:avLst/>
          </a:prstGeom>
          <a:noFill/>
        </p:spPr>
        <p:txBody>
          <a:bodyPr wrap="square" rtlCol="0">
            <a:spAutoFit/>
          </a:bodyPr>
          <a:lstStyle/>
          <a:p>
            <a:r>
              <a:rPr lang="en-US" dirty="0" smtClean="0"/>
              <a:t>This is the program logo for our ADAPT program. Please use the purple color as the primary color for the design.</a:t>
            </a:r>
            <a:endParaRPr lang="en-US" dirty="0"/>
          </a:p>
        </p:txBody>
      </p:sp>
      <p:sp>
        <p:nvSpPr>
          <p:cNvPr id="24" name="TextBox 23"/>
          <p:cNvSpPr txBox="1"/>
          <p:nvPr/>
        </p:nvSpPr>
        <p:spPr>
          <a:xfrm>
            <a:off x="1155480" y="4606904"/>
            <a:ext cx="5972683" cy="923330"/>
          </a:xfrm>
          <a:prstGeom prst="rect">
            <a:avLst/>
          </a:prstGeom>
          <a:noFill/>
        </p:spPr>
        <p:txBody>
          <a:bodyPr wrap="square" rtlCol="0">
            <a:spAutoFit/>
          </a:bodyPr>
          <a:lstStyle/>
          <a:p>
            <a:r>
              <a:rPr lang="en-US" dirty="0" smtClean="0"/>
              <a:t>These are other shapes, icons, and colors that we use in the program. Please use these colors in the design. You may use the icons as well but we don’t require it.</a:t>
            </a:r>
            <a:endParaRPr lang="en-US" dirty="0"/>
          </a:p>
        </p:txBody>
      </p:sp>
    </p:spTree>
    <p:extLst>
      <p:ext uri="{BB962C8B-B14F-4D97-AF65-F5344CB8AC3E}">
        <p14:creationId xmlns:p14="http://schemas.microsoft.com/office/powerpoint/2010/main" val="197533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theme/theme1.xml><?xml version="1.0" encoding="utf-8"?>
<a:theme xmlns:a="http://schemas.openxmlformats.org/drawingml/2006/main" name="1_Office Theme">
  <a:themeElements>
    <a:clrScheme name="Custom 47">
      <a:dk1>
        <a:srgbClr val="424041"/>
      </a:dk1>
      <a:lt1>
        <a:srgbClr val="FFFFFF"/>
      </a:lt1>
      <a:dk2>
        <a:srgbClr val="424041"/>
      </a:dk2>
      <a:lt2>
        <a:srgbClr val="FFFFFF"/>
      </a:lt2>
      <a:accent1>
        <a:srgbClr val="8E48A3"/>
      </a:accent1>
      <a:accent2>
        <a:srgbClr val="00B050"/>
      </a:accent2>
      <a:accent3>
        <a:srgbClr val="00B0F0"/>
      </a:accent3>
      <a:accent4>
        <a:srgbClr val="FFC000"/>
      </a:accent4>
      <a:accent5>
        <a:srgbClr val="4472C4"/>
      </a:accent5>
      <a:accent6>
        <a:srgbClr val="70AD47"/>
      </a:accent6>
      <a:hlink>
        <a:srgbClr val="0563C1"/>
      </a:hlink>
      <a:folHlink>
        <a:srgbClr val="954F72"/>
      </a:folHlink>
    </a:clrScheme>
    <a:fontScheme name="Custom 27">
      <a:majorFont>
        <a:latin typeface="Adelle"/>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13008</TotalTime>
  <Words>60</Words>
  <Application>Microsoft Office PowerPoint</Application>
  <PresentationFormat>On-screen Show (4:3)</PresentationFormat>
  <Paragraphs>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Adelle</vt:lpstr>
      <vt:lpstr>Calibri</vt:lpstr>
      <vt:lpstr>Gill Sans</vt:lpstr>
      <vt:lpstr>Arial Unicode MS</vt:lpstr>
      <vt:lpstr>Open Sans Light</vt:lpstr>
      <vt:lpstr>Arial</vt:lpstr>
      <vt:lpstr>1_Office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sulovski</dc:creator>
  <cp:lastModifiedBy>Snow, Deitra</cp:lastModifiedBy>
  <cp:revision>27</cp:revision>
  <dcterms:created xsi:type="dcterms:W3CDTF">2016-02-03T19:50:44Z</dcterms:created>
  <dcterms:modified xsi:type="dcterms:W3CDTF">2016-11-30T13:53:07Z</dcterms:modified>
</cp:coreProperties>
</file>